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820" r:id="rId2"/>
    <p:sldId id="257" r:id="rId3"/>
    <p:sldId id="362" r:id="rId4"/>
    <p:sldId id="337" r:id="rId5"/>
    <p:sldId id="339" r:id="rId6"/>
    <p:sldId id="304" r:id="rId7"/>
    <p:sldId id="344" r:id="rId8"/>
    <p:sldId id="278" r:id="rId9"/>
    <p:sldId id="306" r:id="rId10"/>
    <p:sldId id="345" r:id="rId11"/>
    <p:sldId id="313" r:id="rId12"/>
    <p:sldId id="259" r:id="rId13"/>
    <p:sldId id="341" r:id="rId14"/>
    <p:sldId id="674" r:id="rId15"/>
    <p:sldId id="760" r:id="rId16"/>
    <p:sldId id="816" r:id="rId17"/>
    <p:sldId id="813" r:id="rId18"/>
    <p:sldId id="815" r:id="rId19"/>
    <p:sldId id="817" r:id="rId20"/>
    <p:sldId id="818" r:id="rId21"/>
    <p:sldId id="819" r:id="rId22"/>
    <p:sldId id="523" r:id="rId23"/>
    <p:sldId id="807" r:id="rId24"/>
    <p:sldId id="814" r:id="rId25"/>
    <p:sldId id="270" r:id="rId26"/>
    <p:sldId id="271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7"/>
    <p:restoredTop sz="94856"/>
  </p:normalViewPr>
  <p:slideViewPr>
    <p:cSldViewPr snapToGrid="0" snapToObjects="1" showGuides="1">
      <p:cViewPr varScale="1">
        <p:scale>
          <a:sx n="64" d="100"/>
          <a:sy n="64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2" d="100"/>
          <a:sy n="72" d="100"/>
        </p:scale>
        <p:origin x="236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Description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5D-4CBD-B09C-278D952388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5D-4CBD-B09C-278D9523882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5D-4CBD-B09C-278D9523882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5D-4CBD-B09C-278D952388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ID4096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5D-4CBD-B09C-278D95238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pyramid"/>
        <c:axId val="308968832"/>
        <c:axId val="308970624"/>
        <c:axId val="0"/>
      </c:bar3DChart>
      <c:catAx>
        <c:axId val="30896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08970624"/>
        <c:crosses val="autoZero"/>
        <c:auto val="1"/>
        <c:lblAlgn val="ctr"/>
        <c:lblOffset val="100"/>
        <c:noMultiLvlLbl val="0"/>
      </c:catAx>
      <c:valAx>
        <c:axId val="3089706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308968832"/>
        <c:crosses val="autoZero"/>
        <c:crossBetween val="between"/>
      </c:valAx>
      <c:spPr>
        <a:effectLst>
          <a:softEdge rad="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LID4096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58681-4003-4E4A-A898-BB7B56974E5E}" type="datetimeFigureOut">
              <a:t>06/09/2022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8DF13-F14C-4F49-9F10-E7E9073D4A8D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1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8DF13-F14C-4F49-9F10-E7E9073D4A8D}" type="slidenum"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027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8DF13-F14C-4F49-9F10-E7E9073D4A8D}" type="slidenum"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04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A896C5-4073-CB48-A980-A2B4A4EF16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013" y="225424"/>
            <a:ext cx="11737976" cy="640715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059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69464" y="225425"/>
            <a:ext cx="2636371" cy="37593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77814" y="2877672"/>
            <a:ext cx="2636371" cy="37549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086164" y="1438835"/>
            <a:ext cx="2636371" cy="39803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2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8650" y="685800"/>
            <a:ext cx="3562350" cy="5505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14825" y="685800"/>
            <a:ext cx="3562350" cy="5505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6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5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" y="692943"/>
            <a:ext cx="6392334" cy="5472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7500" y="319881"/>
            <a:ext cx="11557000" cy="62182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1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3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E1678-A0C9-F119-1DC3-AFC87749C5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6588" y="650875"/>
            <a:ext cx="3575194" cy="555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15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2CCF1-EF23-1CA4-3C14-C513ED541E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19" y="376236"/>
            <a:ext cx="5971308" cy="2922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64F1B2-C4B0-FA55-6C04-1150357D56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9" y="3479654"/>
            <a:ext cx="2410690" cy="2922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1F1E9B6-4655-6C43-230C-AE396925F2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3419" y="3479654"/>
            <a:ext cx="3380508" cy="2922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4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5A0925-BCB7-56DE-D00B-E47F1DC07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9675" y="748146"/>
            <a:ext cx="2951162" cy="2536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9AE810A-5E66-E3BD-33D9-8DEBA3CDEC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9675" y="3546042"/>
            <a:ext cx="2951162" cy="2536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257C21-197C-D54B-9116-4BC68EAD6B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013" y="1657349"/>
            <a:ext cx="2411412" cy="354330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2FEA275-8E0E-8A4A-ADC5-71D5622964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6686" y="1657349"/>
            <a:ext cx="5402263" cy="354330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51CE3FF-8581-DD44-A74F-870700CEAA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7210" y="1657349"/>
            <a:ext cx="3607778" cy="354330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41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11F9FA-D386-1747-9C54-16562904FD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013" y="700210"/>
            <a:ext cx="1989137" cy="45402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86A3AEF-1D3E-5644-AD85-5BD78A0CFB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10554" y="700210"/>
            <a:ext cx="2286000" cy="45402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B666128-F39B-0D4C-BCC4-EE39320D0D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96554" y="700210"/>
            <a:ext cx="2286000" cy="45402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97981D2-33E7-D049-985B-CA22DAC274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82554" y="700210"/>
            <a:ext cx="2082434" cy="45402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15749A3-D0D9-B542-8D80-0A31AC0744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16150" y="700210"/>
            <a:ext cx="3094404" cy="4540250"/>
          </a:xfrm>
          <a:prstGeom prst="rect">
            <a:avLst/>
          </a:prstGeom>
          <a:solidFill>
            <a:schemeClr val="bg1"/>
          </a:solidFill>
          <a:effectLst>
            <a:outerShdw blurRad="749300" dist="38100" dir="2700000" algn="tl" rotWithShape="0">
              <a:prstClr val="black">
                <a:alpha val="21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4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48009D-5138-8B4F-AE38-AF244928DB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013" y="225425"/>
            <a:ext cx="11737975" cy="64071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35D487-A92B-9641-B599-3A1CA8FD2A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30116" y="2041710"/>
            <a:ext cx="2745442" cy="2745444"/>
          </a:xfrm>
          <a:custGeom>
            <a:avLst/>
            <a:gdLst>
              <a:gd name="connsiteX0" fmla="*/ 457583 w 2745442"/>
              <a:gd name="connsiteY0" fmla="*/ 0 h 2745444"/>
              <a:gd name="connsiteX1" fmla="*/ 2745442 w 2745442"/>
              <a:gd name="connsiteY1" fmla="*/ 0 h 2745444"/>
              <a:gd name="connsiteX2" fmla="*/ 2745442 w 2745442"/>
              <a:gd name="connsiteY2" fmla="*/ 2287861 h 2745444"/>
              <a:gd name="connsiteX3" fmla="*/ 2287859 w 2745442"/>
              <a:gd name="connsiteY3" fmla="*/ 2745444 h 2745444"/>
              <a:gd name="connsiteX4" fmla="*/ 0 w 2745442"/>
              <a:gd name="connsiteY4" fmla="*/ 2745444 h 2745444"/>
              <a:gd name="connsiteX5" fmla="*/ 0 w 2745442"/>
              <a:gd name="connsiteY5" fmla="*/ 457583 h 274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5442" h="2745444">
                <a:moveTo>
                  <a:pt x="457583" y="0"/>
                </a:moveTo>
                <a:lnTo>
                  <a:pt x="2745442" y="0"/>
                </a:lnTo>
                <a:lnTo>
                  <a:pt x="2745442" y="2287861"/>
                </a:lnTo>
                <a:lnTo>
                  <a:pt x="2287859" y="2745444"/>
                </a:lnTo>
                <a:lnTo>
                  <a:pt x="0" y="2745444"/>
                </a:lnTo>
                <a:lnTo>
                  <a:pt x="0" y="4575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911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04D776A-B295-3344-AFA8-7A61C39E91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013" y="2297922"/>
            <a:ext cx="2554916" cy="3370520"/>
          </a:xfrm>
          <a:prstGeom prst="rect">
            <a:avLst/>
          </a:prstGeom>
          <a:solidFill>
            <a:schemeClr val="bg1"/>
          </a:solidFill>
          <a:effectLst>
            <a:outerShdw blurRad="406400" dist="1778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5EFF9EC-50DC-5E4B-AD61-EBF1D00961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37084" y="2297922"/>
            <a:ext cx="2327904" cy="3370520"/>
          </a:xfrm>
          <a:prstGeom prst="rect">
            <a:avLst/>
          </a:prstGeom>
          <a:solidFill>
            <a:schemeClr val="bg1"/>
          </a:solidFill>
          <a:effectLst>
            <a:outerShdw blurRad="444500" dist="190500" dir="2700000" algn="tl" rotWithShape="0">
              <a:prstClr val="black">
                <a:alpha val="11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FC9D8C-362F-4847-9FEC-69843892D0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1929" y="1877363"/>
            <a:ext cx="4618332" cy="4211637"/>
          </a:xfrm>
          <a:prstGeom prst="rect">
            <a:avLst/>
          </a:prstGeom>
          <a:solidFill>
            <a:schemeClr val="bg1"/>
          </a:solidFill>
          <a:effectLst>
            <a:outerShdw blurRad="635000" dist="254000" dir="2700000" algn="tl" rotWithShape="0">
              <a:prstClr val="black">
                <a:alpha val="19000"/>
              </a:prstClr>
            </a:outerShdw>
          </a:effec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24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E26D0B3-2715-B041-9FEF-9A9F3CED8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81946" cy="6858000"/>
          </a:xfrm>
          <a:custGeom>
            <a:avLst/>
            <a:gdLst>
              <a:gd name="connsiteX0" fmla="*/ 4058951 w 9181946"/>
              <a:gd name="connsiteY0" fmla="*/ 100656 h 6858000"/>
              <a:gd name="connsiteX1" fmla="*/ 1999437 w 9181946"/>
              <a:gd name="connsiteY1" fmla="*/ 938644 h 6858000"/>
              <a:gd name="connsiteX2" fmla="*/ 1305536 w 9181946"/>
              <a:gd name="connsiteY2" fmla="*/ 3425654 h 6858000"/>
              <a:gd name="connsiteX3" fmla="*/ 1992030 w 9181946"/>
              <a:gd name="connsiteY3" fmla="*/ 5909286 h 6858000"/>
              <a:gd name="connsiteX4" fmla="*/ 4044204 w 9181946"/>
              <a:gd name="connsiteY4" fmla="*/ 6743897 h 6858000"/>
              <a:gd name="connsiteX5" fmla="*/ 6782838 w 9181946"/>
              <a:gd name="connsiteY5" fmla="*/ 3425654 h 6858000"/>
              <a:gd name="connsiteX6" fmla="*/ 4058951 w 9181946"/>
              <a:gd name="connsiteY6" fmla="*/ 100656 h 6858000"/>
              <a:gd name="connsiteX7" fmla="*/ 0 w 9181946"/>
              <a:gd name="connsiteY7" fmla="*/ 0 h 6858000"/>
              <a:gd name="connsiteX8" fmla="*/ 8161111 w 9181946"/>
              <a:gd name="connsiteY8" fmla="*/ 0 h 6858000"/>
              <a:gd name="connsiteX9" fmla="*/ 8173108 w 9181946"/>
              <a:gd name="connsiteY9" fmla="*/ 14196 h 6858000"/>
              <a:gd name="connsiteX10" fmla="*/ 9181946 w 9181946"/>
              <a:gd name="connsiteY10" fmla="*/ 3425654 h 6858000"/>
              <a:gd name="connsiteX11" fmla="*/ 8164654 w 9181946"/>
              <a:gd name="connsiteY11" fmla="*/ 6835606 h 6858000"/>
              <a:gd name="connsiteX12" fmla="*/ 8145645 w 9181946"/>
              <a:gd name="connsiteY12" fmla="*/ 6858000 h 6858000"/>
              <a:gd name="connsiteX13" fmla="*/ 0 w 9181946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81946" h="6858000">
                <a:moveTo>
                  <a:pt x="4058951" y="100656"/>
                </a:moveTo>
                <a:cubicBezTo>
                  <a:pt x="3148531" y="100656"/>
                  <a:pt x="2462004" y="379965"/>
                  <a:pt x="1999437" y="938644"/>
                </a:cubicBezTo>
                <a:cubicBezTo>
                  <a:pt x="1536836" y="1497292"/>
                  <a:pt x="1305536" y="2326296"/>
                  <a:pt x="1305536" y="3425654"/>
                </a:cubicBezTo>
                <a:cubicBezTo>
                  <a:pt x="1305536" y="4524981"/>
                  <a:pt x="1534356" y="5352869"/>
                  <a:pt x="1992030" y="5909286"/>
                </a:cubicBezTo>
                <a:cubicBezTo>
                  <a:pt x="2449704" y="6465704"/>
                  <a:pt x="3133750" y="6743897"/>
                  <a:pt x="4044204" y="6743897"/>
                </a:cubicBezTo>
                <a:cubicBezTo>
                  <a:pt x="5869971" y="6743897"/>
                  <a:pt x="6782838" y="5637816"/>
                  <a:pt x="6782838" y="3425654"/>
                </a:cubicBezTo>
                <a:cubicBezTo>
                  <a:pt x="6782838" y="1208968"/>
                  <a:pt x="5874898" y="100656"/>
                  <a:pt x="4058951" y="100656"/>
                </a:cubicBezTo>
                <a:close/>
                <a:moveTo>
                  <a:pt x="0" y="0"/>
                </a:moveTo>
                <a:lnTo>
                  <a:pt x="8161111" y="0"/>
                </a:lnTo>
                <a:lnTo>
                  <a:pt x="8173108" y="14196"/>
                </a:lnTo>
                <a:cubicBezTo>
                  <a:pt x="8845667" y="859332"/>
                  <a:pt x="9181946" y="1996478"/>
                  <a:pt x="9181946" y="3425654"/>
                </a:cubicBezTo>
                <a:cubicBezTo>
                  <a:pt x="9181946" y="4850872"/>
                  <a:pt x="8842856" y="5987523"/>
                  <a:pt x="8164654" y="6835606"/>
                </a:cubicBezTo>
                <a:lnTo>
                  <a:pt x="81456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6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59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5" r:id="rId3"/>
    <p:sldLayoutId id="2147483694" r:id="rId4"/>
    <p:sldLayoutId id="2147483658" r:id="rId5"/>
    <p:sldLayoutId id="2147483657" r:id="rId6"/>
    <p:sldLayoutId id="2147483654" r:id="rId7"/>
    <p:sldLayoutId id="2147483653" r:id="rId8"/>
    <p:sldLayoutId id="2147483676" r:id="rId9"/>
    <p:sldLayoutId id="2147483679" r:id="rId10"/>
    <p:sldLayoutId id="2147483681" r:id="rId11"/>
    <p:sldLayoutId id="2147483684" r:id="rId12"/>
    <p:sldLayoutId id="2147483685" r:id="rId13"/>
    <p:sldLayoutId id="2147483686" r:id="rId14"/>
    <p:sldLayoutId id="2147483693" r:id="rId15"/>
    <p:sldLayoutId id="21474836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537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orient="horz" pos="4178" userDrawn="1">
          <p15:clr>
            <a:srgbClr val="F26B43"/>
          </p15:clr>
        </p15:guide>
        <p15:guide id="6" orient="horz" pos="142" userDrawn="1">
          <p15:clr>
            <a:srgbClr val="F26B43"/>
          </p15:clr>
        </p15:guide>
        <p15:guide id="7" pos="5065" userDrawn="1">
          <p15:clr>
            <a:srgbClr val="F26B43"/>
          </p15:clr>
        </p15:guide>
        <p15:guide id="8" pos="26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, timeline&#10;&#10;Description automatically generated">
            <a:extLst>
              <a:ext uri="{FF2B5EF4-FFF2-40B4-BE49-F238E27FC236}">
                <a16:creationId xmlns:a16="http://schemas.microsoft.com/office/drawing/2014/main" id="{114768DC-EA26-3CAA-CBFC-CFC61D65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B66450-894F-FC5F-A74D-1B1F3D335DFF}"/>
              </a:ext>
            </a:extLst>
          </p:cNvPr>
          <p:cNvSpPr/>
          <p:nvPr/>
        </p:nvSpPr>
        <p:spPr>
          <a:xfrm>
            <a:off x="1" y="1657349"/>
            <a:ext cx="12192000" cy="35433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20178-2760-DB48-AA2C-C724C0BF9E5D}"/>
              </a:ext>
            </a:extLst>
          </p:cNvPr>
          <p:cNvSpPr txBox="1"/>
          <p:nvPr/>
        </p:nvSpPr>
        <p:spPr>
          <a:xfrm>
            <a:off x="1432719" y="5422555"/>
            <a:ext cx="8147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3D03B-0D30-364D-B130-D0B39D1C91D7}"/>
              </a:ext>
            </a:extLst>
          </p:cNvPr>
          <p:cNvSpPr txBox="1"/>
          <p:nvPr/>
        </p:nvSpPr>
        <p:spPr>
          <a:xfrm>
            <a:off x="2831226" y="5422555"/>
            <a:ext cx="10881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Responsive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524C2-856F-CA4E-A2EA-47B01794869C}"/>
              </a:ext>
            </a:extLst>
          </p:cNvPr>
          <p:cNvSpPr txBox="1"/>
          <p:nvPr/>
        </p:nvSpPr>
        <p:spPr>
          <a:xfrm>
            <a:off x="4516670" y="5422555"/>
            <a:ext cx="8965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Amazing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3192F0-4F51-0548-93CA-91AF01BFDBAE}"/>
              </a:ext>
            </a:extLst>
          </p:cNvPr>
          <p:cNvCxnSpPr>
            <a:cxnSpLocks/>
          </p:cNvCxnSpPr>
          <p:nvPr/>
        </p:nvCxnSpPr>
        <p:spPr>
          <a:xfrm>
            <a:off x="5964869" y="5349996"/>
            <a:ext cx="0" cy="360562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3A22C8-EBB3-FD4A-9B27-33A86F75A925}"/>
              </a:ext>
            </a:extLst>
          </p:cNvPr>
          <p:cNvSpPr txBox="1"/>
          <p:nvPr/>
        </p:nvSpPr>
        <p:spPr>
          <a:xfrm flipH="1">
            <a:off x="6592074" y="5418328"/>
            <a:ext cx="4785459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F1A68-A82E-935C-9A38-90EE346A7264}"/>
              </a:ext>
            </a:extLst>
          </p:cNvPr>
          <p:cNvSpPr txBox="1"/>
          <p:nvPr/>
        </p:nvSpPr>
        <p:spPr>
          <a:xfrm>
            <a:off x="3867763" y="410710"/>
            <a:ext cx="4456474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9AB29-CC02-A0C9-ACDF-6CAF0F627F55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968A2BD-8389-5718-09D7-860393556F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36" b="836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4B579F2C-E067-4A3F-73B4-982F8CDC72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63" b="1063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C4BA5A4-F37E-19E4-8638-5EA36E4AF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054" r="160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8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B097FA-44AF-4645-BB50-499957B86B61}"/>
              </a:ext>
            </a:extLst>
          </p:cNvPr>
          <p:cNvSpPr txBox="1"/>
          <p:nvPr/>
        </p:nvSpPr>
        <p:spPr>
          <a:xfrm flipH="1">
            <a:off x="8273429" y="685800"/>
            <a:ext cx="3200400" cy="1632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dolore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commo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69F71EC-F6EF-6F6D-2058-C278289564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160" r="10160"/>
          <a:stretch>
            <a:fillRect/>
          </a:stretch>
        </p:blipFill>
        <p:spPr>
          <a:xfrm>
            <a:off x="520164" y="685800"/>
            <a:ext cx="3562350" cy="550545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B4D9BAD-695F-45D9-E2C4-FB3E21FC4F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29" r="1429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801765-0E21-ABE8-A573-612C39C7462D}"/>
              </a:ext>
            </a:extLst>
          </p:cNvPr>
          <p:cNvSpPr txBox="1"/>
          <p:nvPr/>
        </p:nvSpPr>
        <p:spPr>
          <a:xfrm>
            <a:off x="8273429" y="2929167"/>
            <a:ext cx="12279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b="1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9E7E4-861B-7899-4F8F-0A6BBEDF8D4F}"/>
              </a:ext>
            </a:extLst>
          </p:cNvPr>
          <p:cNvSpPr txBox="1"/>
          <p:nvPr/>
        </p:nvSpPr>
        <p:spPr>
          <a:xfrm flipH="1">
            <a:off x="8273429" y="3178303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3D1701-D730-2107-3074-5045AFD6D552}"/>
              </a:ext>
            </a:extLst>
          </p:cNvPr>
          <p:cNvSpPr txBox="1"/>
          <p:nvPr/>
        </p:nvSpPr>
        <p:spPr>
          <a:xfrm>
            <a:off x="8283247" y="4154963"/>
            <a:ext cx="12279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b="1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A6B71-A3D8-DA1B-C19E-FB442EA6634D}"/>
              </a:ext>
            </a:extLst>
          </p:cNvPr>
          <p:cNvSpPr txBox="1"/>
          <p:nvPr/>
        </p:nvSpPr>
        <p:spPr>
          <a:xfrm flipH="1">
            <a:off x="8283247" y="4404099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09DDC1-57F2-CB47-BA58-D72708850EFF}"/>
              </a:ext>
            </a:extLst>
          </p:cNvPr>
          <p:cNvSpPr txBox="1"/>
          <p:nvPr/>
        </p:nvSpPr>
        <p:spPr>
          <a:xfrm>
            <a:off x="8273429" y="5380759"/>
            <a:ext cx="12279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b="1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5A38AA-0059-4452-CF11-80D759A6BA2B}"/>
              </a:ext>
            </a:extLst>
          </p:cNvPr>
          <p:cNvSpPr txBox="1"/>
          <p:nvPr/>
        </p:nvSpPr>
        <p:spPr>
          <a:xfrm flipH="1">
            <a:off x="8273429" y="5629895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1ECF52-E02E-0E07-4F1C-500E379D4D32}"/>
              </a:ext>
            </a:extLst>
          </p:cNvPr>
          <p:cNvSpPr/>
          <p:nvPr/>
        </p:nvSpPr>
        <p:spPr>
          <a:xfrm>
            <a:off x="520164" y="5883564"/>
            <a:ext cx="3562350" cy="30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7E4365-12B2-4E99-92FA-A632588EDCF7}"/>
              </a:ext>
            </a:extLst>
          </p:cNvPr>
          <p:cNvSpPr/>
          <p:nvPr/>
        </p:nvSpPr>
        <p:spPr>
          <a:xfrm>
            <a:off x="4314825" y="685800"/>
            <a:ext cx="3562350" cy="30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1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0185D0-E285-7E2D-C8A5-9B12EC6B74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179" b="9179"/>
          <a:stretch>
            <a:fillRect/>
          </a:stretch>
        </p:blipFill>
        <p:spPr/>
      </p:pic>
      <p:sp>
        <p:nvSpPr>
          <p:cNvPr id="44" name="Rectangle 1">
            <a:extLst>
              <a:ext uri="{FF2B5EF4-FFF2-40B4-BE49-F238E27FC236}">
                <a16:creationId xmlns:a16="http://schemas.microsoft.com/office/drawing/2014/main" id="{3352BDC1-E95C-B905-0669-FDEAC30A3BF0}"/>
              </a:ext>
            </a:extLst>
          </p:cNvPr>
          <p:cNvSpPr/>
          <p:nvPr/>
        </p:nvSpPr>
        <p:spPr>
          <a:xfrm>
            <a:off x="7388289" y="219342"/>
            <a:ext cx="3143250" cy="1532257"/>
          </a:xfrm>
          <a:custGeom>
            <a:avLst/>
            <a:gdLst>
              <a:gd name="connsiteX0" fmla="*/ 0 w 1619250"/>
              <a:gd name="connsiteY0" fmla="*/ 0 h 1532257"/>
              <a:gd name="connsiteX1" fmla="*/ 1619250 w 1619250"/>
              <a:gd name="connsiteY1" fmla="*/ 0 h 1532257"/>
              <a:gd name="connsiteX2" fmla="*/ 1619250 w 1619250"/>
              <a:gd name="connsiteY2" fmla="*/ 1532257 h 1532257"/>
              <a:gd name="connsiteX3" fmla="*/ 0 w 1619250"/>
              <a:gd name="connsiteY3" fmla="*/ 1532257 h 1532257"/>
              <a:gd name="connsiteX4" fmla="*/ 0 w 1619250"/>
              <a:gd name="connsiteY4" fmla="*/ 0 h 1532257"/>
              <a:gd name="connsiteX0" fmla="*/ 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0 w 3143250"/>
              <a:gd name="connsiteY4" fmla="*/ 0 h 1532257"/>
              <a:gd name="connsiteX0" fmla="*/ 152400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1524000 w 3143250"/>
              <a:gd name="connsiteY4" fmla="*/ 0 h 153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0" h="1532257">
                <a:moveTo>
                  <a:pt x="1524000" y="0"/>
                </a:moveTo>
                <a:lnTo>
                  <a:pt x="3143250" y="0"/>
                </a:lnTo>
                <a:lnTo>
                  <a:pt x="1619250" y="1532257"/>
                </a:lnTo>
                <a:lnTo>
                  <a:pt x="0" y="1532257"/>
                </a:lnTo>
                <a:lnTo>
                  <a:pt x="15240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7A78DD78-8058-8B62-0E0D-7C6F4A1885B2}"/>
              </a:ext>
            </a:extLst>
          </p:cNvPr>
          <p:cNvSpPr/>
          <p:nvPr/>
        </p:nvSpPr>
        <p:spPr>
          <a:xfrm>
            <a:off x="5778819" y="1843101"/>
            <a:ext cx="3143250" cy="1532257"/>
          </a:xfrm>
          <a:custGeom>
            <a:avLst/>
            <a:gdLst>
              <a:gd name="connsiteX0" fmla="*/ 0 w 1619250"/>
              <a:gd name="connsiteY0" fmla="*/ 0 h 1532257"/>
              <a:gd name="connsiteX1" fmla="*/ 1619250 w 1619250"/>
              <a:gd name="connsiteY1" fmla="*/ 0 h 1532257"/>
              <a:gd name="connsiteX2" fmla="*/ 1619250 w 1619250"/>
              <a:gd name="connsiteY2" fmla="*/ 1532257 h 1532257"/>
              <a:gd name="connsiteX3" fmla="*/ 0 w 1619250"/>
              <a:gd name="connsiteY3" fmla="*/ 1532257 h 1532257"/>
              <a:gd name="connsiteX4" fmla="*/ 0 w 1619250"/>
              <a:gd name="connsiteY4" fmla="*/ 0 h 1532257"/>
              <a:gd name="connsiteX0" fmla="*/ 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0 w 3143250"/>
              <a:gd name="connsiteY4" fmla="*/ 0 h 1532257"/>
              <a:gd name="connsiteX0" fmla="*/ 152400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1524000 w 3143250"/>
              <a:gd name="connsiteY4" fmla="*/ 0 h 153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0" h="1532257">
                <a:moveTo>
                  <a:pt x="1524000" y="0"/>
                </a:moveTo>
                <a:lnTo>
                  <a:pt x="3143250" y="0"/>
                </a:lnTo>
                <a:lnTo>
                  <a:pt x="1619250" y="1532257"/>
                </a:lnTo>
                <a:lnTo>
                  <a:pt x="0" y="1532257"/>
                </a:lnTo>
                <a:lnTo>
                  <a:pt x="1524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85EE4C95-9F6F-59B4-52A0-70B1CABC5F76}"/>
              </a:ext>
            </a:extLst>
          </p:cNvPr>
          <p:cNvSpPr/>
          <p:nvPr/>
        </p:nvSpPr>
        <p:spPr>
          <a:xfrm>
            <a:off x="4159569" y="3473378"/>
            <a:ext cx="3143250" cy="1532257"/>
          </a:xfrm>
          <a:custGeom>
            <a:avLst/>
            <a:gdLst>
              <a:gd name="connsiteX0" fmla="*/ 0 w 1619250"/>
              <a:gd name="connsiteY0" fmla="*/ 0 h 1532257"/>
              <a:gd name="connsiteX1" fmla="*/ 1619250 w 1619250"/>
              <a:gd name="connsiteY1" fmla="*/ 0 h 1532257"/>
              <a:gd name="connsiteX2" fmla="*/ 1619250 w 1619250"/>
              <a:gd name="connsiteY2" fmla="*/ 1532257 h 1532257"/>
              <a:gd name="connsiteX3" fmla="*/ 0 w 1619250"/>
              <a:gd name="connsiteY3" fmla="*/ 1532257 h 1532257"/>
              <a:gd name="connsiteX4" fmla="*/ 0 w 1619250"/>
              <a:gd name="connsiteY4" fmla="*/ 0 h 1532257"/>
              <a:gd name="connsiteX0" fmla="*/ 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0 w 3143250"/>
              <a:gd name="connsiteY4" fmla="*/ 0 h 1532257"/>
              <a:gd name="connsiteX0" fmla="*/ 152400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1524000 w 3143250"/>
              <a:gd name="connsiteY4" fmla="*/ 0 h 153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0" h="1532257">
                <a:moveTo>
                  <a:pt x="1524000" y="0"/>
                </a:moveTo>
                <a:lnTo>
                  <a:pt x="3143250" y="0"/>
                </a:lnTo>
                <a:lnTo>
                  <a:pt x="1619250" y="1532257"/>
                </a:lnTo>
                <a:lnTo>
                  <a:pt x="0" y="1532257"/>
                </a:lnTo>
                <a:lnTo>
                  <a:pt x="15240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60D4EE-EED6-AA1C-A496-6A3353A7908E}"/>
              </a:ext>
            </a:extLst>
          </p:cNvPr>
          <p:cNvSpPr/>
          <p:nvPr/>
        </p:nvSpPr>
        <p:spPr>
          <a:xfrm>
            <a:off x="2532063" y="5100318"/>
            <a:ext cx="3143250" cy="1532257"/>
          </a:xfrm>
          <a:custGeom>
            <a:avLst/>
            <a:gdLst>
              <a:gd name="connsiteX0" fmla="*/ 0 w 1619250"/>
              <a:gd name="connsiteY0" fmla="*/ 0 h 1532257"/>
              <a:gd name="connsiteX1" fmla="*/ 1619250 w 1619250"/>
              <a:gd name="connsiteY1" fmla="*/ 0 h 1532257"/>
              <a:gd name="connsiteX2" fmla="*/ 1619250 w 1619250"/>
              <a:gd name="connsiteY2" fmla="*/ 1532257 h 1532257"/>
              <a:gd name="connsiteX3" fmla="*/ 0 w 1619250"/>
              <a:gd name="connsiteY3" fmla="*/ 1532257 h 1532257"/>
              <a:gd name="connsiteX4" fmla="*/ 0 w 1619250"/>
              <a:gd name="connsiteY4" fmla="*/ 0 h 1532257"/>
              <a:gd name="connsiteX0" fmla="*/ 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0 w 3143250"/>
              <a:gd name="connsiteY4" fmla="*/ 0 h 1532257"/>
              <a:gd name="connsiteX0" fmla="*/ 1524000 w 3143250"/>
              <a:gd name="connsiteY0" fmla="*/ 0 h 1532257"/>
              <a:gd name="connsiteX1" fmla="*/ 3143250 w 3143250"/>
              <a:gd name="connsiteY1" fmla="*/ 0 h 1532257"/>
              <a:gd name="connsiteX2" fmla="*/ 1619250 w 3143250"/>
              <a:gd name="connsiteY2" fmla="*/ 1532257 h 1532257"/>
              <a:gd name="connsiteX3" fmla="*/ 0 w 3143250"/>
              <a:gd name="connsiteY3" fmla="*/ 1532257 h 1532257"/>
              <a:gd name="connsiteX4" fmla="*/ 1524000 w 3143250"/>
              <a:gd name="connsiteY4" fmla="*/ 0 h 153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0" h="1532257">
                <a:moveTo>
                  <a:pt x="1524000" y="0"/>
                </a:moveTo>
                <a:lnTo>
                  <a:pt x="3143250" y="0"/>
                </a:lnTo>
                <a:lnTo>
                  <a:pt x="1619250" y="1532257"/>
                </a:lnTo>
                <a:lnTo>
                  <a:pt x="0" y="1532257"/>
                </a:lnTo>
                <a:lnTo>
                  <a:pt x="1524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F6562-55C7-5B40-A1FF-681FE388419D}"/>
              </a:ext>
            </a:extLst>
          </p:cNvPr>
          <p:cNvSpPr/>
          <p:nvPr/>
        </p:nvSpPr>
        <p:spPr>
          <a:xfrm>
            <a:off x="227013" y="1850390"/>
            <a:ext cx="11737975" cy="1532256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8B02A-ABDC-8A41-80D2-0DFCA5B3FA71}"/>
              </a:ext>
            </a:extLst>
          </p:cNvPr>
          <p:cNvSpPr/>
          <p:nvPr/>
        </p:nvSpPr>
        <p:spPr>
          <a:xfrm>
            <a:off x="227013" y="3475355"/>
            <a:ext cx="11737975" cy="1532256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59F5A5-CA1D-EC4E-96AC-2B4D78DDD371}"/>
              </a:ext>
            </a:extLst>
          </p:cNvPr>
          <p:cNvSpPr/>
          <p:nvPr/>
        </p:nvSpPr>
        <p:spPr>
          <a:xfrm>
            <a:off x="227013" y="5100319"/>
            <a:ext cx="11737975" cy="1532256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7B4486-76A6-CF4B-8A3F-835F22323D30}"/>
              </a:ext>
            </a:extLst>
          </p:cNvPr>
          <p:cNvSpPr txBox="1"/>
          <p:nvPr/>
        </p:nvSpPr>
        <p:spPr>
          <a:xfrm>
            <a:off x="8501281" y="225423"/>
            <a:ext cx="59631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11500" b="1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E6DF6-4CC5-5E46-B037-38FF6D2362F8}"/>
              </a:ext>
            </a:extLst>
          </p:cNvPr>
          <p:cNvSpPr txBox="1"/>
          <p:nvPr/>
        </p:nvSpPr>
        <p:spPr>
          <a:xfrm>
            <a:off x="6793450" y="1850387"/>
            <a:ext cx="892873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11500" b="1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83D198-EEA2-4145-98BD-4CA39E42D0CB}"/>
              </a:ext>
            </a:extLst>
          </p:cNvPr>
          <p:cNvSpPr txBox="1"/>
          <p:nvPr/>
        </p:nvSpPr>
        <p:spPr>
          <a:xfrm>
            <a:off x="5275118" y="3475350"/>
            <a:ext cx="88966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11500" b="1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C3039C-1641-1A4D-97FE-CA68B29F418A}"/>
              </a:ext>
            </a:extLst>
          </p:cNvPr>
          <p:cNvSpPr txBox="1"/>
          <p:nvPr/>
        </p:nvSpPr>
        <p:spPr>
          <a:xfrm>
            <a:off x="3561120" y="5007611"/>
            <a:ext cx="101630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vi-VN" sz="11500" b="1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rPr>
              <a:t>4</a:t>
            </a: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D68E06EB-49F4-3A4A-BB4B-14B98A47CC45}"/>
              </a:ext>
            </a:extLst>
          </p:cNvPr>
          <p:cNvSpPr/>
          <p:nvPr/>
        </p:nvSpPr>
        <p:spPr>
          <a:xfrm>
            <a:off x="234669" y="225425"/>
            <a:ext cx="7749375" cy="1532256"/>
          </a:xfrm>
          <a:prstGeom prst="homePlat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72391700-EB1A-214E-8C6A-95D2EB96F51A}"/>
              </a:ext>
            </a:extLst>
          </p:cNvPr>
          <p:cNvSpPr/>
          <p:nvPr/>
        </p:nvSpPr>
        <p:spPr>
          <a:xfrm>
            <a:off x="234670" y="1850385"/>
            <a:ext cx="6137992" cy="1532256"/>
          </a:xfrm>
          <a:prstGeom prst="homePlat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D707AB3E-625D-7241-B791-C5114FA72348}"/>
              </a:ext>
            </a:extLst>
          </p:cNvPr>
          <p:cNvSpPr/>
          <p:nvPr/>
        </p:nvSpPr>
        <p:spPr>
          <a:xfrm rot="10800000">
            <a:off x="6702552" y="3475355"/>
            <a:ext cx="5286484" cy="1532256"/>
          </a:xfrm>
          <a:prstGeom prst="homePlat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EAC18709-DEB4-FF4E-B2F3-CA8B6C72500B}"/>
              </a:ext>
            </a:extLst>
          </p:cNvPr>
          <p:cNvSpPr/>
          <p:nvPr/>
        </p:nvSpPr>
        <p:spPr>
          <a:xfrm rot="10800000">
            <a:off x="5093377" y="5100318"/>
            <a:ext cx="6895659" cy="1532256"/>
          </a:xfrm>
          <a:prstGeom prst="homePlat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7B4B16-9A1E-C949-ABDF-06835CFC5E45}"/>
              </a:ext>
            </a:extLst>
          </p:cNvPr>
          <p:cNvSpPr txBox="1"/>
          <p:nvPr/>
        </p:nvSpPr>
        <p:spPr>
          <a:xfrm>
            <a:off x="6026675" y="5531552"/>
            <a:ext cx="24750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>
                <a:ea typeface="Open Sans SemiBold" charset="0"/>
                <a:cs typeface="Open Sans SemiBold" charset="0"/>
              </a:rPr>
              <a:t>Keyword targeting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439735-9E83-5B4E-B769-C167C3AB196D}"/>
              </a:ext>
            </a:extLst>
          </p:cNvPr>
          <p:cNvSpPr txBox="1"/>
          <p:nvPr/>
        </p:nvSpPr>
        <p:spPr>
          <a:xfrm flipH="1">
            <a:off x="6026674" y="5925103"/>
            <a:ext cx="5620840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886582-BF5F-9346-964D-2DBF1A072BE0}"/>
              </a:ext>
            </a:extLst>
          </p:cNvPr>
          <p:cNvSpPr txBox="1"/>
          <p:nvPr/>
        </p:nvSpPr>
        <p:spPr>
          <a:xfrm>
            <a:off x="7635028" y="3937179"/>
            <a:ext cx="24750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ea typeface="Open Sans SemiBold" charset="0"/>
                <a:cs typeface="Open Sans SemiBold" charset="0"/>
              </a:rPr>
              <a:t>Keyword targeting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D15DFF-E9C7-1E4D-B59F-AD7A843F2FCB}"/>
              </a:ext>
            </a:extLst>
          </p:cNvPr>
          <p:cNvSpPr txBox="1"/>
          <p:nvPr/>
        </p:nvSpPr>
        <p:spPr>
          <a:xfrm flipH="1">
            <a:off x="7635025" y="4330731"/>
            <a:ext cx="3923503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7CF322-0AF8-BE43-B925-1A2148429321}"/>
              </a:ext>
            </a:extLst>
          </p:cNvPr>
          <p:cNvSpPr txBox="1"/>
          <p:nvPr/>
        </p:nvSpPr>
        <p:spPr>
          <a:xfrm flipH="1">
            <a:off x="2639239" y="2321312"/>
            <a:ext cx="24750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b="1">
                <a:ea typeface="Open Sans SemiBold" charset="0"/>
                <a:cs typeface="Open Sans SemiBold" charset="0"/>
              </a:rPr>
              <a:t>Keyword targeting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3F4D5E-52DE-4840-A631-1F4286C2E044}"/>
              </a:ext>
            </a:extLst>
          </p:cNvPr>
          <p:cNvSpPr txBox="1"/>
          <p:nvPr/>
        </p:nvSpPr>
        <p:spPr>
          <a:xfrm>
            <a:off x="1396467" y="2714864"/>
            <a:ext cx="3923503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3FD8CF-7CC1-5A41-8A51-05CA808D1790}"/>
              </a:ext>
            </a:extLst>
          </p:cNvPr>
          <p:cNvSpPr txBox="1"/>
          <p:nvPr/>
        </p:nvSpPr>
        <p:spPr>
          <a:xfrm flipH="1">
            <a:off x="4092269" y="694954"/>
            <a:ext cx="24750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b="1">
                <a:ea typeface="Open Sans SemiBold" charset="0"/>
                <a:cs typeface="Open Sans SemiBold" charset="0"/>
              </a:rPr>
              <a:t>Keyword targeting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520812-1565-C940-A22A-47F864E92A97}"/>
              </a:ext>
            </a:extLst>
          </p:cNvPr>
          <p:cNvSpPr txBox="1"/>
          <p:nvPr/>
        </p:nvSpPr>
        <p:spPr>
          <a:xfrm>
            <a:off x="1241143" y="1088505"/>
            <a:ext cx="5620840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73498B4-BCFF-E969-F71C-AC0DFD4F52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085" b="908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CB0FC1-D2CB-9919-BF64-2BC7AC35EC90}"/>
              </a:ext>
            </a:extLst>
          </p:cNvPr>
          <p:cNvSpPr/>
          <p:nvPr/>
        </p:nvSpPr>
        <p:spPr>
          <a:xfrm>
            <a:off x="227013" y="225425"/>
            <a:ext cx="11737975" cy="6407150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06BCE-2F98-4C57-95E4-B8EDB31057F8}"/>
              </a:ext>
            </a:extLst>
          </p:cNvPr>
          <p:cNvGrpSpPr/>
          <p:nvPr/>
        </p:nvGrpSpPr>
        <p:grpSpPr>
          <a:xfrm>
            <a:off x="4774545" y="2761966"/>
            <a:ext cx="2656176" cy="1661993"/>
            <a:chOff x="4757428" y="2470501"/>
            <a:chExt cx="2656176" cy="16619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C7E7CB-99B9-4693-8D8F-D940C7D9ADF3}"/>
                </a:ext>
              </a:extLst>
            </p:cNvPr>
            <p:cNvSpPr txBox="1"/>
            <p:nvPr/>
          </p:nvSpPr>
          <p:spPr>
            <a:xfrm>
              <a:off x="4757428" y="2470501"/>
              <a:ext cx="2656176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BREAK </a:t>
              </a:r>
            </a:p>
            <a:p>
              <a:pPr algn="ctr"/>
              <a:r>
                <a:rPr lang="en-US" sz="5400" dirty="0">
                  <a:solidFill>
                    <a:schemeClr val="bg1"/>
                  </a:solidFill>
                  <a:ea typeface="Open Sans SemiBold" panose="020B0606030504020204" pitchFamily="34" charset="0"/>
                  <a:cs typeface="Open Sans SemiBold" panose="020B0606030504020204" pitchFamily="34" charset="0"/>
                </a:rPr>
                <a:t>SLIDE</a:t>
              </a:r>
              <a:endParaRPr lang="vi-VN" sz="5400" dirty="0">
                <a:solidFill>
                  <a:schemeClr val="bg1"/>
                </a:solidFill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686A55-7379-450B-A72F-80F1649F00B0}"/>
                </a:ext>
              </a:extLst>
            </p:cNvPr>
            <p:cNvSpPr txBox="1"/>
            <p:nvPr/>
          </p:nvSpPr>
          <p:spPr>
            <a:xfrm>
              <a:off x="6095966" y="3222180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endParaRPr lang="vi-VN" dirty="0">
                <a:solidFill>
                  <a:schemeClr val="accent2">
                    <a:lumMod val="75000"/>
                  </a:schemeClr>
                </a:solidFill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72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7C57F1-F300-3DB1-E87F-4E63B98ECBD2}"/>
              </a:ext>
            </a:extLst>
          </p:cNvPr>
          <p:cNvSpPr/>
          <p:nvPr/>
        </p:nvSpPr>
        <p:spPr>
          <a:xfrm rot="5400000">
            <a:off x="6582560" y="1228586"/>
            <a:ext cx="6904494" cy="43853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C0A2F7-9A36-C735-AA53-E7BA6EE705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906" t="-1064" r="14537" b="1064"/>
          <a:stretch/>
        </p:blipFill>
        <p:spPr>
          <a:xfrm>
            <a:off x="4542929" y="748146"/>
            <a:ext cx="2951162" cy="2536825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A9F39C-A14C-3DD3-B109-9CCE385D0D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1178" r="11178"/>
          <a:stretch>
            <a:fillRect/>
          </a:stretch>
        </p:blipFill>
        <p:spPr>
          <a:xfrm>
            <a:off x="4542929" y="3284972"/>
            <a:ext cx="2951162" cy="2792800"/>
          </a:xfr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8CA3C746-63AC-3396-CE5D-9EB889A056EE}"/>
              </a:ext>
            </a:extLst>
          </p:cNvPr>
          <p:cNvSpPr txBox="1"/>
          <p:nvPr/>
        </p:nvSpPr>
        <p:spPr>
          <a:xfrm flipH="1">
            <a:off x="8186995" y="4402105"/>
            <a:ext cx="3200400" cy="1632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commo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75C0084D-0907-1E61-6124-EEC821152A80}"/>
              </a:ext>
            </a:extLst>
          </p:cNvPr>
          <p:cNvSpPr txBox="1"/>
          <p:nvPr/>
        </p:nvSpPr>
        <p:spPr>
          <a:xfrm flipH="1">
            <a:off x="8186995" y="807494"/>
            <a:ext cx="3200400" cy="1632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commo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DDE38A5-3ABB-A343-1AA3-E93CB3F7D50E}"/>
              </a:ext>
            </a:extLst>
          </p:cNvPr>
          <p:cNvSpPr txBox="1"/>
          <p:nvPr/>
        </p:nvSpPr>
        <p:spPr>
          <a:xfrm flipH="1">
            <a:off x="8186995" y="2640836"/>
            <a:ext cx="3200400" cy="1632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commo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DA0EFE87-E842-776A-EC9E-B7F8C8633168}"/>
              </a:ext>
            </a:extLst>
          </p:cNvPr>
          <p:cNvSpPr txBox="1"/>
          <p:nvPr/>
        </p:nvSpPr>
        <p:spPr>
          <a:xfrm>
            <a:off x="941574" y="2585779"/>
            <a:ext cx="2106425" cy="15881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080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roup 1321"/>
          <p:cNvGrpSpPr/>
          <p:nvPr/>
        </p:nvGrpSpPr>
        <p:grpSpPr>
          <a:xfrm>
            <a:off x="7440769" y="1590035"/>
            <a:ext cx="3998258" cy="749757"/>
            <a:chOff x="2097741" y="780944"/>
            <a:chExt cx="3998258" cy="749757"/>
          </a:xfrm>
        </p:grpSpPr>
        <p:sp>
          <p:nvSpPr>
            <p:cNvPr id="1323" name="TextBox 1322"/>
            <p:cNvSpPr txBox="1"/>
            <p:nvPr/>
          </p:nvSpPr>
          <p:spPr>
            <a:xfrm>
              <a:off x="2097741" y="780944"/>
              <a:ext cx="2475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bg1">
                      <a:lumMod val="50000"/>
                    </a:schemeClr>
                  </a:solidFill>
                  <a:ea typeface="Open Sans SemiBold" charset="0"/>
                  <a:cs typeface="Open Sans SemiBold" charset="0"/>
                </a:rPr>
                <a:t>Keyword targeting</a:t>
              </a:r>
            </a:p>
          </p:txBody>
        </p:sp>
        <p:sp>
          <p:nvSpPr>
            <p:cNvPr id="1324" name="TextBox 1323"/>
            <p:cNvSpPr txBox="1"/>
            <p:nvPr/>
          </p:nvSpPr>
          <p:spPr>
            <a:xfrm flipH="1">
              <a:off x="2097741" y="1088721"/>
              <a:ext cx="3998258" cy="4419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26" name="Group 1325"/>
          <p:cNvGrpSpPr/>
          <p:nvPr/>
        </p:nvGrpSpPr>
        <p:grpSpPr>
          <a:xfrm>
            <a:off x="7440769" y="3044279"/>
            <a:ext cx="3998258" cy="749757"/>
            <a:chOff x="2097741" y="780944"/>
            <a:chExt cx="3998258" cy="749757"/>
          </a:xfrm>
        </p:grpSpPr>
        <p:sp>
          <p:nvSpPr>
            <p:cNvPr id="1327" name="TextBox 1326"/>
            <p:cNvSpPr txBox="1"/>
            <p:nvPr/>
          </p:nvSpPr>
          <p:spPr>
            <a:xfrm>
              <a:off x="2097741" y="780944"/>
              <a:ext cx="2475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bg1">
                      <a:lumMod val="50000"/>
                    </a:schemeClr>
                  </a:solidFill>
                  <a:ea typeface="Open Sans SemiBold" charset="0"/>
                  <a:cs typeface="Open Sans SemiBold" charset="0"/>
                </a:rPr>
                <a:t>Keyword targeting</a:t>
              </a:r>
            </a:p>
          </p:txBody>
        </p:sp>
        <p:sp>
          <p:nvSpPr>
            <p:cNvPr id="1328" name="TextBox 1327"/>
            <p:cNvSpPr txBox="1"/>
            <p:nvPr/>
          </p:nvSpPr>
          <p:spPr>
            <a:xfrm flipH="1">
              <a:off x="2097741" y="1088721"/>
              <a:ext cx="3998258" cy="4419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30" name="Group 1329"/>
          <p:cNvGrpSpPr/>
          <p:nvPr/>
        </p:nvGrpSpPr>
        <p:grpSpPr>
          <a:xfrm>
            <a:off x="7440769" y="4498523"/>
            <a:ext cx="3998258" cy="749757"/>
            <a:chOff x="2097741" y="780944"/>
            <a:chExt cx="3998258" cy="749757"/>
          </a:xfrm>
        </p:grpSpPr>
        <p:sp>
          <p:nvSpPr>
            <p:cNvPr id="1331" name="TextBox 1330"/>
            <p:cNvSpPr txBox="1"/>
            <p:nvPr/>
          </p:nvSpPr>
          <p:spPr>
            <a:xfrm>
              <a:off x="2097741" y="780944"/>
              <a:ext cx="2475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1">
                  <a:solidFill>
                    <a:schemeClr val="bg1">
                      <a:lumMod val="50000"/>
                    </a:schemeClr>
                  </a:solidFill>
                  <a:ea typeface="Open Sans SemiBold" charset="0"/>
                  <a:cs typeface="Open Sans SemiBold" charset="0"/>
                </a:rPr>
                <a:t>Keyword targeting</a:t>
              </a:r>
            </a:p>
          </p:txBody>
        </p:sp>
        <p:sp>
          <p:nvSpPr>
            <p:cNvPr id="1332" name="TextBox 1331"/>
            <p:cNvSpPr txBox="1"/>
            <p:nvPr/>
          </p:nvSpPr>
          <p:spPr>
            <a:xfrm flipH="1">
              <a:off x="2097741" y="1088721"/>
              <a:ext cx="3998258" cy="4419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sed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incididunt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37" name="Picture Placeholder 1336">
            <a:extLst>
              <a:ext uri="{FF2B5EF4-FFF2-40B4-BE49-F238E27FC236}">
                <a16:creationId xmlns:a16="http://schemas.microsoft.com/office/drawing/2014/main" id="{E001BD73-296C-F6BF-1B00-AAE34624D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288" b="13288"/>
          <a:stretch>
            <a:fillRect/>
          </a:stretch>
        </p:blipFill>
        <p:spPr/>
      </p:pic>
      <p:pic>
        <p:nvPicPr>
          <p:cNvPr id="1341" name="Picture Placeholder 1340">
            <a:extLst>
              <a:ext uri="{FF2B5EF4-FFF2-40B4-BE49-F238E27FC236}">
                <a16:creationId xmlns:a16="http://schemas.microsoft.com/office/drawing/2014/main" id="{636A1CCE-689B-D653-0284-F0A6A100B7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818" b="9818"/>
          <a:stretch>
            <a:fillRect/>
          </a:stretch>
        </p:blipFill>
        <p:spPr/>
      </p:pic>
      <p:pic>
        <p:nvPicPr>
          <p:cNvPr id="1339" name="Picture Placeholder 1338">
            <a:extLst>
              <a:ext uri="{FF2B5EF4-FFF2-40B4-BE49-F238E27FC236}">
                <a16:creationId xmlns:a16="http://schemas.microsoft.com/office/drawing/2014/main" id="{97F5F2B6-2174-2269-B6E8-6A13DFFDDB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4889" b="14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42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D90E5-272E-5E1D-B134-DC2C46BE5C8B}"/>
              </a:ext>
            </a:extLst>
          </p:cNvPr>
          <p:cNvSpPr/>
          <p:nvPr/>
        </p:nvSpPr>
        <p:spPr>
          <a:xfrm>
            <a:off x="6307809" y="4107051"/>
            <a:ext cx="1983783" cy="23867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766BD47F-A478-47D7-A382-AB7AA97668D5}"/>
              </a:ext>
            </a:extLst>
          </p:cNvPr>
          <p:cNvSpPr txBox="1">
            <a:spLocks/>
          </p:cNvSpPr>
          <p:nvPr/>
        </p:nvSpPr>
        <p:spPr>
          <a:xfrm>
            <a:off x="712395" y="4238798"/>
            <a:ext cx="2911835" cy="149226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C205898C-C337-4E33-8204-4780620499EA}"/>
              </a:ext>
            </a:extLst>
          </p:cNvPr>
          <p:cNvSpPr txBox="1">
            <a:spLocks/>
          </p:cNvSpPr>
          <p:nvPr/>
        </p:nvSpPr>
        <p:spPr>
          <a:xfrm flipH="1">
            <a:off x="712395" y="1875280"/>
            <a:ext cx="2911835" cy="149226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CCA735C8-2C16-43ED-8368-6662CFFF9DB9}"/>
              </a:ext>
            </a:extLst>
          </p:cNvPr>
          <p:cNvSpPr txBox="1">
            <a:spLocks/>
          </p:cNvSpPr>
          <p:nvPr/>
        </p:nvSpPr>
        <p:spPr>
          <a:xfrm>
            <a:off x="8575498" y="1884134"/>
            <a:ext cx="2976755" cy="149226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E52A00F1-46E2-4325-8554-BE6309FD6643}"/>
              </a:ext>
            </a:extLst>
          </p:cNvPr>
          <p:cNvSpPr txBox="1">
            <a:spLocks/>
          </p:cNvSpPr>
          <p:nvPr/>
        </p:nvSpPr>
        <p:spPr>
          <a:xfrm flipH="1">
            <a:off x="8575498" y="4232707"/>
            <a:ext cx="2976755" cy="149226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3005F6E-BCB4-9C1C-4E3C-BF5E49C69A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53" b="2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4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2C3CFA-558A-4D6A-AF7D-052CD1B0E9F8}"/>
              </a:ext>
            </a:extLst>
          </p:cNvPr>
          <p:cNvGrpSpPr/>
          <p:nvPr/>
        </p:nvGrpSpPr>
        <p:grpSpPr>
          <a:xfrm>
            <a:off x="1131209" y="1730007"/>
            <a:ext cx="9929583" cy="4333065"/>
            <a:chOff x="1131209" y="2098133"/>
            <a:chExt cx="9929583" cy="4333065"/>
          </a:xfrm>
        </p:grpSpPr>
        <p:sp>
          <p:nvSpPr>
            <p:cNvPr id="210" name="Freeform 34">
              <a:extLst>
                <a:ext uri="{FF2B5EF4-FFF2-40B4-BE49-F238E27FC236}">
                  <a16:creationId xmlns:a16="http://schemas.microsoft.com/office/drawing/2014/main" id="{AF7B6344-B7BE-41A4-A0C5-BCD0E2D3C151}"/>
                </a:ext>
              </a:extLst>
            </p:cNvPr>
            <p:cNvSpPr/>
            <p:nvPr/>
          </p:nvSpPr>
          <p:spPr>
            <a:xfrm>
              <a:off x="8189264" y="2098133"/>
              <a:ext cx="2871528" cy="2848166"/>
            </a:xfrm>
            <a:custGeom>
              <a:avLst/>
              <a:gdLst>
                <a:gd name="connsiteX0" fmla="*/ 1613221 w 2940039"/>
                <a:gd name="connsiteY0" fmla="*/ 175 h 2916120"/>
                <a:gd name="connsiteX1" fmla="*/ 1680657 w 2940039"/>
                <a:gd name="connsiteY1" fmla="*/ 9507 h 2916120"/>
                <a:gd name="connsiteX2" fmla="*/ 1711941 w 2940039"/>
                <a:gd name="connsiteY2" fmla="*/ 37582 h 2916120"/>
                <a:gd name="connsiteX3" fmla="*/ 1702819 w 2940039"/>
                <a:gd name="connsiteY3" fmla="*/ 142351 h 2916120"/>
                <a:gd name="connsiteX4" fmla="*/ 1913662 w 2940039"/>
                <a:gd name="connsiteY4" fmla="*/ 190362 h 2916120"/>
                <a:gd name="connsiteX5" fmla="*/ 1954068 w 2940039"/>
                <a:gd name="connsiteY5" fmla="*/ 113666 h 2916120"/>
                <a:gd name="connsiteX6" fmla="*/ 1982092 w 2940039"/>
                <a:gd name="connsiteY6" fmla="*/ 82337 h 2916120"/>
                <a:gd name="connsiteX7" fmla="*/ 1997735 w 2940039"/>
                <a:gd name="connsiteY7" fmla="*/ 96374 h 2916120"/>
                <a:gd name="connsiteX8" fmla="*/ 2119614 w 2940039"/>
                <a:gd name="connsiteY8" fmla="*/ 149268 h 2916120"/>
                <a:gd name="connsiteX9" fmla="*/ 2136070 w 2940039"/>
                <a:gd name="connsiteY9" fmla="*/ 178155 h 2916120"/>
                <a:gd name="connsiteX10" fmla="*/ 2096480 w 2940039"/>
                <a:gd name="connsiteY10" fmla="*/ 269701 h 2916120"/>
                <a:gd name="connsiteX11" fmla="*/ 2281743 w 2940039"/>
                <a:gd name="connsiteY11" fmla="*/ 393594 h 2916120"/>
                <a:gd name="connsiteX12" fmla="*/ 2352618 w 2940039"/>
                <a:gd name="connsiteY12" fmla="*/ 330121 h 2916120"/>
                <a:gd name="connsiteX13" fmla="*/ 2366630 w 2940039"/>
                <a:gd name="connsiteY13" fmla="*/ 314457 h 2916120"/>
                <a:gd name="connsiteX14" fmla="*/ 2397100 w 2940039"/>
                <a:gd name="connsiteY14" fmla="*/ 327680 h 2916120"/>
                <a:gd name="connsiteX15" fmla="*/ 2490954 w 2940039"/>
                <a:gd name="connsiteY15" fmla="*/ 411902 h 2916120"/>
                <a:gd name="connsiteX16" fmla="*/ 2493400 w 2940039"/>
                <a:gd name="connsiteY16" fmla="*/ 456455 h 2916120"/>
                <a:gd name="connsiteX17" fmla="*/ 2437350 w 2940039"/>
                <a:gd name="connsiteY17" fmla="*/ 519114 h 2916120"/>
                <a:gd name="connsiteX18" fmla="*/ 2580577 w 2940039"/>
                <a:gd name="connsiteY18" fmla="*/ 690000 h 2916120"/>
                <a:gd name="connsiteX19" fmla="*/ 2653084 w 2940039"/>
                <a:gd name="connsiteY19" fmla="*/ 656229 h 2916120"/>
                <a:gd name="connsiteX20" fmla="*/ 2667910 w 2940039"/>
                <a:gd name="connsiteY20" fmla="*/ 655416 h 2916120"/>
                <a:gd name="connsiteX21" fmla="*/ 2698380 w 2940039"/>
                <a:gd name="connsiteY21" fmla="*/ 668639 h 2916120"/>
                <a:gd name="connsiteX22" fmla="*/ 2763395 w 2940039"/>
                <a:gd name="connsiteY22" fmla="*/ 769340 h 2916120"/>
                <a:gd name="connsiteX23" fmla="*/ 2751013 w 2940039"/>
                <a:gd name="connsiteY23" fmla="*/ 814706 h 2916120"/>
                <a:gd name="connsiteX24" fmla="*/ 2679321 w 2940039"/>
                <a:gd name="connsiteY24" fmla="*/ 863328 h 2916120"/>
                <a:gd name="connsiteX25" fmla="*/ 2765684 w 2940039"/>
                <a:gd name="connsiteY25" fmla="*/ 1082021 h 2916120"/>
                <a:gd name="connsiteX26" fmla="*/ 2853833 w 2940039"/>
                <a:gd name="connsiteY26" fmla="*/ 1062288 h 2916120"/>
                <a:gd name="connsiteX27" fmla="*/ 2885118 w 2940039"/>
                <a:gd name="connsiteY27" fmla="*/ 1090362 h 2916120"/>
                <a:gd name="connsiteX28" fmla="*/ 2921293 w 2940039"/>
                <a:gd name="connsiteY28" fmla="*/ 1207541 h 2916120"/>
                <a:gd name="connsiteX29" fmla="*/ 2894083 w 2940039"/>
                <a:gd name="connsiteY29" fmla="*/ 1253721 h 2916120"/>
                <a:gd name="connsiteX30" fmla="*/ 2805934 w 2940039"/>
                <a:gd name="connsiteY30" fmla="*/ 1273455 h 2916120"/>
                <a:gd name="connsiteX31" fmla="*/ 2811640 w 2940039"/>
                <a:gd name="connsiteY31" fmla="*/ 1377411 h 2916120"/>
                <a:gd name="connsiteX32" fmla="*/ 2818161 w 2940039"/>
                <a:gd name="connsiteY32" fmla="*/ 1496218 h 2916120"/>
                <a:gd name="connsiteX33" fmla="*/ 2907940 w 2940039"/>
                <a:gd name="connsiteY33" fmla="*/ 1506186 h 2916120"/>
                <a:gd name="connsiteX34" fmla="*/ 2940039 w 2940039"/>
                <a:gd name="connsiteY34" fmla="*/ 1549111 h 2916120"/>
                <a:gd name="connsiteX35" fmla="*/ 2916906 w 2940039"/>
                <a:gd name="connsiteY35" fmla="*/ 1669545 h 2916120"/>
                <a:gd name="connsiteX36" fmla="*/ 2888881 w 2940039"/>
                <a:gd name="connsiteY36" fmla="*/ 1700875 h 2916120"/>
                <a:gd name="connsiteX37" fmla="*/ 2799102 w 2940039"/>
                <a:gd name="connsiteY37" fmla="*/ 1690906 h 2916120"/>
                <a:gd name="connsiteX38" fmla="*/ 2737192 w 2940039"/>
                <a:gd name="connsiteY38" fmla="*/ 1917738 h 2916120"/>
                <a:gd name="connsiteX39" fmla="*/ 2813774 w 2940039"/>
                <a:gd name="connsiteY39" fmla="*/ 1958222 h 2916120"/>
                <a:gd name="connsiteX40" fmla="*/ 2831047 w 2940039"/>
                <a:gd name="connsiteY40" fmla="*/ 2001961 h 2916120"/>
                <a:gd name="connsiteX41" fmla="*/ 2777442 w 2940039"/>
                <a:gd name="connsiteY41" fmla="*/ 2109172 h 2916120"/>
                <a:gd name="connsiteX42" fmla="*/ 2748603 w 2940039"/>
                <a:gd name="connsiteY42" fmla="*/ 2125650 h 2916120"/>
                <a:gd name="connsiteX43" fmla="*/ 2733776 w 2940039"/>
                <a:gd name="connsiteY43" fmla="*/ 2126464 h 2916120"/>
                <a:gd name="connsiteX44" fmla="*/ 2657195 w 2940039"/>
                <a:gd name="connsiteY44" fmla="*/ 2085981 h 2916120"/>
                <a:gd name="connsiteX45" fmla="*/ 2534345 w 2940039"/>
                <a:gd name="connsiteY45" fmla="*/ 2286365 h 2916120"/>
                <a:gd name="connsiteX46" fmla="*/ 2596915 w 2940039"/>
                <a:gd name="connsiteY46" fmla="*/ 2342514 h 2916120"/>
                <a:gd name="connsiteX47" fmla="*/ 2599360 w 2940039"/>
                <a:gd name="connsiteY47" fmla="*/ 2387067 h 2916120"/>
                <a:gd name="connsiteX48" fmla="*/ 2515286 w 2940039"/>
                <a:gd name="connsiteY48" fmla="*/ 2481054 h 2916120"/>
                <a:gd name="connsiteX49" fmla="*/ 2486447 w 2940039"/>
                <a:gd name="connsiteY49" fmla="*/ 2497532 h 2916120"/>
                <a:gd name="connsiteX50" fmla="*/ 2470804 w 2940039"/>
                <a:gd name="connsiteY50" fmla="*/ 2483495 h 2916120"/>
                <a:gd name="connsiteX51" fmla="*/ 2393408 w 2940039"/>
                <a:gd name="connsiteY51" fmla="*/ 2428161 h 2916120"/>
                <a:gd name="connsiteX52" fmla="*/ 2222817 w 2940039"/>
                <a:gd name="connsiteY52" fmla="*/ 2571584 h 2916120"/>
                <a:gd name="connsiteX53" fmla="*/ 2271373 w 2940039"/>
                <a:gd name="connsiteY53" fmla="*/ 2643397 h 2916120"/>
                <a:gd name="connsiteX54" fmla="*/ 2258992 w 2940039"/>
                <a:gd name="connsiteY54" fmla="*/ 2688764 h 2916120"/>
                <a:gd name="connsiteX55" fmla="*/ 2143634 w 2940039"/>
                <a:gd name="connsiteY55" fmla="*/ 2754677 h 2916120"/>
                <a:gd name="connsiteX56" fmla="*/ 2128806 w 2940039"/>
                <a:gd name="connsiteY56" fmla="*/ 2755490 h 2916120"/>
                <a:gd name="connsiteX57" fmla="*/ 2098337 w 2940039"/>
                <a:gd name="connsiteY57" fmla="*/ 2742267 h 2916120"/>
                <a:gd name="connsiteX58" fmla="*/ 2049780 w 2940039"/>
                <a:gd name="connsiteY58" fmla="*/ 2670454 h 2916120"/>
                <a:gd name="connsiteX59" fmla="*/ 1845458 w 2940039"/>
                <a:gd name="connsiteY59" fmla="*/ 2741251 h 2916120"/>
                <a:gd name="connsiteX60" fmla="*/ 1865176 w 2940039"/>
                <a:gd name="connsiteY60" fmla="*/ 2829542 h 2916120"/>
                <a:gd name="connsiteX61" fmla="*/ 1837967 w 2940039"/>
                <a:gd name="connsiteY61" fmla="*/ 2875723 h 2916120"/>
                <a:gd name="connsiteX62" fmla="*/ 1705336 w 2940039"/>
                <a:gd name="connsiteY62" fmla="*/ 2897897 h 2916120"/>
                <a:gd name="connsiteX63" fmla="*/ 1674051 w 2940039"/>
                <a:gd name="connsiteY63" fmla="*/ 2869824 h 2916120"/>
                <a:gd name="connsiteX64" fmla="*/ 1654334 w 2940039"/>
                <a:gd name="connsiteY64" fmla="*/ 2781531 h 2916120"/>
                <a:gd name="connsiteX65" fmla="*/ 1536531 w 2940039"/>
                <a:gd name="connsiteY65" fmla="*/ 2802893 h 2916120"/>
                <a:gd name="connsiteX66" fmla="*/ 1431925 w 2940039"/>
                <a:gd name="connsiteY66" fmla="*/ 2793738 h 2916120"/>
                <a:gd name="connsiteX67" fmla="*/ 1421988 w 2940039"/>
                <a:gd name="connsiteY67" fmla="*/ 2883658 h 2916120"/>
                <a:gd name="connsiteX68" fmla="*/ 1379137 w 2940039"/>
                <a:gd name="connsiteY68" fmla="*/ 2915801 h 2916120"/>
                <a:gd name="connsiteX69" fmla="*/ 1259703 w 2940039"/>
                <a:gd name="connsiteY69" fmla="*/ 2907460 h 2916120"/>
                <a:gd name="connsiteX70" fmla="*/ 1227604 w 2940039"/>
                <a:gd name="connsiteY70" fmla="*/ 2864535 h 2916120"/>
                <a:gd name="connsiteX71" fmla="*/ 1237540 w 2940039"/>
                <a:gd name="connsiteY71" fmla="*/ 2774616 h 2916120"/>
                <a:gd name="connsiteX72" fmla="*/ 1011871 w 2940039"/>
                <a:gd name="connsiteY72" fmla="*/ 2727419 h 2916120"/>
                <a:gd name="connsiteX73" fmla="*/ 971465 w 2940039"/>
                <a:gd name="connsiteY73" fmla="*/ 2804115 h 2916120"/>
                <a:gd name="connsiteX74" fmla="*/ 942625 w 2940039"/>
                <a:gd name="connsiteY74" fmla="*/ 2820593 h 2916120"/>
                <a:gd name="connsiteX75" fmla="*/ 927798 w 2940039"/>
                <a:gd name="connsiteY75" fmla="*/ 2821407 h 2916120"/>
                <a:gd name="connsiteX76" fmla="*/ 820746 w 2940039"/>
                <a:gd name="connsiteY76" fmla="*/ 2767701 h 2916120"/>
                <a:gd name="connsiteX77" fmla="*/ 803474 w 2940039"/>
                <a:gd name="connsiteY77" fmla="*/ 2723962 h 2916120"/>
                <a:gd name="connsiteX78" fmla="*/ 829054 w 2940039"/>
                <a:gd name="connsiteY78" fmla="*/ 2648080 h 2916120"/>
                <a:gd name="connsiteX79" fmla="*/ 643791 w 2940039"/>
                <a:gd name="connsiteY79" fmla="*/ 2524187 h 2916120"/>
                <a:gd name="connsiteX80" fmla="*/ 587741 w 2940039"/>
                <a:gd name="connsiteY80" fmla="*/ 2586846 h 2916120"/>
                <a:gd name="connsiteX81" fmla="*/ 558902 w 2940039"/>
                <a:gd name="connsiteY81" fmla="*/ 2603324 h 2916120"/>
                <a:gd name="connsiteX82" fmla="*/ 528432 w 2940039"/>
                <a:gd name="connsiteY82" fmla="*/ 2590101 h 2916120"/>
                <a:gd name="connsiteX83" fmla="*/ 434578 w 2940039"/>
                <a:gd name="connsiteY83" fmla="*/ 2505879 h 2916120"/>
                <a:gd name="connsiteX84" fmla="*/ 432133 w 2940039"/>
                <a:gd name="connsiteY84" fmla="*/ 2461326 h 2916120"/>
                <a:gd name="connsiteX85" fmla="*/ 503009 w 2940039"/>
                <a:gd name="connsiteY85" fmla="*/ 2397853 h 2916120"/>
                <a:gd name="connsiteX86" fmla="*/ 358968 w 2940039"/>
                <a:gd name="connsiteY86" fmla="*/ 2212117 h 2916120"/>
                <a:gd name="connsiteX87" fmla="*/ 272450 w 2940039"/>
                <a:gd name="connsiteY87" fmla="*/ 2261552 h 2916120"/>
                <a:gd name="connsiteX88" fmla="*/ 257622 w 2940039"/>
                <a:gd name="connsiteY88" fmla="*/ 2262365 h 2916120"/>
                <a:gd name="connsiteX89" fmla="*/ 227153 w 2940039"/>
                <a:gd name="connsiteY89" fmla="*/ 2249142 h 2916120"/>
                <a:gd name="connsiteX90" fmla="*/ 162138 w 2940039"/>
                <a:gd name="connsiteY90" fmla="*/ 2148442 h 2916120"/>
                <a:gd name="connsiteX91" fmla="*/ 174520 w 2940039"/>
                <a:gd name="connsiteY91" fmla="*/ 2103075 h 2916120"/>
                <a:gd name="connsiteX92" fmla="*/ 261039 w 2940039"/>
                <a:gd name="connsiteY92" fmla="*/ 2053640 h 2916120"/>
                <a:gd name="connsiteX93" fmla="*/ 174676 w 2940039"/>
                <a:gd name="connsiteY93" fmla="*/ 1834946 h 2916120"/>
                <a:gd name="connsiteX94" fmla="*/ 86527 w 2940039"/>
                <a:gd name="connsiteY94" fmla="*/ 1854680 h 2916120"/>
                <a:gd name="connsiteX95" fmla="*/ 71701 w 2940039"/>
                <a:gd name="connsiteY95" fmla="*/ 1855494 h 2916120"/>
                <a:gd name="connsiteX96" fmla="*/ 40415 w 2940039"/>
                <a:gd name="connsiteY96" fmla="*/ 1827419 h 2916120"/>
                <a:gd name="connsiteX97" fmla="*/ 19068 w 2940039"/>
                <a:gd name="connsiteY97" fmla="*/ 1709427 h 2916120"/>
                <a:gd name="connsiteX98" fmla="*/ 46277 w 2940039"/>
                <a:gd name="connsiteY98" fmla="*/ 1663246 h 2916120"/>
                <a:gd name="connsiteX99" fmla="*/ 134426 w 2940039"/>
                <a:gd name="connsiteY99" fmla="*/ 1643513 h 2916120"/>
                <a:gd name="connsiteX100" fmla="*/ 113078 w 2940039"/>
                <a:gd name="connsiteY100" fmla="*/ 1525519 h 2916120"/>
                <a:gd name="connsiteX101" fmla="*/ 122200 w 2940039"/>
                <a:gd name="connsiteY101" fmla="*/ 1420750 h 2916120"/>
                <a:gd name="connsiteX102" fmla="*/ 32420 w 2940039"/>
                <a:gd name="connsiteY102" fmla="*/ 1410781 h 2916120"/>
                <a:gd name="connsiteX103" fmla="*/ 321 w 2940039"/>
                <a:gd name="connsiteY103" fmla="*/ 1367857 h 2916120"/>
                <a:gd name="connsiteX104" fmla="*/ 8627 w 2940039"/>
                <a:gd name="connsiteY104" fmla="*/ 1248236 h 2916120"/>
                <a:gd name="connsiteX105" fmla="*/ 36652 w 2940039"/>
                <a:gd name="connsiteY105" fmla="*/ 1216907 h 2916120"/>
                <a:gd name="connsiteX106" fmla="*/ 51479 w 2940039"/>
                <a:gd name="connsiteY106" fmla="*/ 1216093 h 2916120"/>
                <a:gd name="connsiteX107" fmla="*/ 141258 w 2940039"/>
                <a:gd name="connsiteY107" fmla="*/ 1226061 h 2916120"/>
                <a:gd name="connsiteX108" fmla="*/ 203168 w 2940039"/>
                <a:gd name="connsiteY108" fmla="*/ 999229 h 2916120"/>
                <a:gd name="connsiteX109" fmla="*/ 111759 w 2940039"/>
                <a:gd name="connsiteY109" fmla="*/ 959559 h 2916120"/>
                <a:gd name="connsiteX110" fmla="*/ 94487 w 2940039"/>
                <a:gd name="connsiteY110" fmla="*/ 915821 h 2916120"/>
                <a:gd name="connsiteX111" fmla="*/ 148090 w 2940039"/>
                <a:gd name="connsiteY111" fmla="*/ 808609 h 2916120"/>
                <a:gd name="connsiteX112" fmla="*/ 176929 w 2940039"/>
                <a:gd name="connsiteY112" fmla="*/ 792131 h 2916120"/>
                <a:gd name="connsiteX113" fmla="*/ 191757 w 2940039"/>
                <a:gd name="connsiteY113" fmla="*/ 791317 h 2916120"/>
                <a:gd name="connsiteX114" fmla="*/ 282350 w 2940039"/>
                <a:gd name="connsiteY114" fmla="*/ 816136 h 2916120"/>
                <a:gd name="connsiteX115" fmla="*/ 406014 w 2940039"/>
                <a:gd name="connsiteY115" fmla="*/ 630602 h 2916120"/>
                <a:gd name="connsiteX116" fmla="*/ 328618 w 2940039"/>
                <a:gd name="connsiteY116" fmla="*/ 575267 h 2916120"/>
                <a:gd name="connsiteX117" fmla="*/ 326172 w 2940039"/>
                <a:gd name="connsiteY117" fmla="*/ 530714 h 2916120"/>
                <a:gd name="connsiteX118" fmla="*/ 410246 w 2940039"/>
                <a:gd name="connsiteY118" fmla="*/ 436727 h 2916120"/>
                <a:gd name="connsiteX119" fmla="*/ 439085 w 2940039"/>
                <a:gd name="connsiteY119" fmla="*/ 420249 h 2916120"/>
                <a:gd name="connsiteX120" fmla="*/ 469555 w 2940039"/>
                <a:gd name="connsiteY120" fmla="*/ 433472 h 2916120"/>
                <a:gd name="connsiteX121" fmla="*/ 532125 w 2940039"/>
                <a:gd name="connsiteY121" fmla="*/ 489620 h 2916120"/>
                <a:gd name="connsiteX122" fmla="*/ 702716 w 2940039"/>
                <a:gd name="connsiteY122" fmla="*/ 346197 h 2916120"/>
                <a:gd name="connsiteX123" fmla="*/ 668171 w 2940039"/>
                <a:gd name="connsiteY123" fmla="*/ 258720 h 2916120"/>
                <a:gd name="connsiteX124" fmla="*/ 681368 w 2940039"/>
                <a:gd name="connsiteY124" fmla="*/ 228205 h 2916120"/>
                <a:gd name="connsiteX125" fmla="*/ 781899 w 2940039"/>
                <a:gd name="connsiteY125" fmla="*/ 163104 h 2916120"/>
                <a:gd name="connsiteX126" fmla="*/ 795911 w 2940039"/>
                <a:gd name="connsiteY126" fmla="*/ 147440 h 2916120"/>
                <a:gd name="connsiteX127" fmla="*/ 827196 w 2940039"/>
                <a:gd name="connsiteY127" fmla="*/ 175514 h 2916120"/>
                <a:gd name="connsiteX128" fmla="*/ 875753 w 2940039"/>
                <a:gd name="connsiteY128" fmla="*/ 247327 h 2916120"/>
                <a:gd name="connsiteX129" fmla="*/ 1094901 w 2940039"/>
                <a:gd name="connsiteY129" fmla="*/ 175716 h 2916120"/>
                <a:gd name="connsiteX130" fmla="*/ 1074369 w 2940039"/>
                <a:gd name="connsiteY130" fmla="*/ 72575 h 2916120"/>
                <a:gd name="connsiteX131" fmla="*/ 1102393 w 2940039"/>
                <a:gd name="connsiteY131" fmla="*/ 41245 h 2916120"/>
                <a:gd name="connsiteX132" fmla="*/ 1220197 w 2940039"/>
                <a:gd name="connsiteY132" fmla="*/ 19884 h 2916120"/>
                <a:gd name="connsiteX133" fmla="*/ 1265493 w 2940039"/>
                <a:gd name="connsiteY133" fmla="*/ 32293 h 2916120"/>
                <a:gd name="connsiteX134" fmla="*/ 1285211 w 2940039"/>
                <a:gd name="connsiteY134" fmla="*/ 120585 h 2916120"/>
                <a:gd name="connsiteX135" fmla="*/ 1389002 w 2940039"/>
                <a:gd name="connsiteY135" fmla="*/ 114889 h 2916120"/>
                <a:gd name="connsiteX136" fmla="*/ 1507620 w 2940039"/>
                <a:gd name="connsiteY136" fmla="*/ 108378 h 2916120"/>
                <a:gd name="connsiteX137" fmla="*/ 1517556 w 2940039"/>
                <a:gd name="connsiteY137" fmla="*/ 18459 h 2916120"/>
                <a:gd name="connsiteX138" fmla="*/ 1546396 w 2940039"/>
                <a:gd name="connsiteY138" fmla="*/ 1981 h 2916120"/>
                <a:gd name="connsiteX139" fmla="*/ 1613221 w 2940039"/>
                <a:gd name="connsiteY139" fmla="*/ 175 h 291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940039" h="2916120">
                  <a:moveTo>
                    <a:pt x="1613221" y="175"/>
                  </a:moveTo>
                  <a:cubicBezTo>
                    <a:pt x="1635564" y="811"/>
                    <a:pt x="1658009" y="3303"/>
                    <a:pt x="1680657" y="9507"/>
                  </a:cubicBezTo>
                  <a:cubicBezTo>
                    <a:pt x="1695484" y="8693"/>
                    <a:pt x="1711126" y="22730"/>
                    <a:pt x="1711941" y="37582"/>
                  </a:cubicBezTo>
                  <a:cubicBezTo>
                    <a:pt x="1702819" y="142351"/>
                    <a:pt x="1702819" y="142351"/>
                    <a:pt x="1702819" y="142351"/>
                  </a:cubicBezTo>
                  <a:cubicBezTo>
                    <a:pt x="1777771" y="153133"/>
                    <a:pt x="1852722" y="163916"/>
                    <a:pt x="1913662" y="190362"/>
                  </a:cubicBezTo>
                  <a:cubicBezTo>
                    <a:pt x="1954068" y="113666"/>
                    <a:pt x="1954068" y="113666"/>
                    <a:pt x="1954068" y="113666"/>
                  </a:cubicBezTo>
                  <a:cubicBezTo>
                    <a:pt x="1968080" y="98002"/>
                    <a:pt x="1967265" y="83151"/>
                    <a:pt x="1982092" y="82337"/>
                  </a:cubicBezTo>
                  <a:cubicBezTo>
                    <a:pt x="1996920" y="81524"/>
                    <a:pt x="1997735" y="96374"/>
                    <a:pt x="1997735" y="96374"/>
                  </a:cubicBezTo>
                  <a:cubicBezTo>
                    <a:pt x="2043032" y="108784"/>
                    <a:pt x="2073501" y="122007"/>
                    <a:pt x="2119614" y="149268"/>
                  </a:cubicBezTo>
                  <a:cubicBezTo>
                    <a:pt x="2134440" y="148454"/>
                    <a:pt x="2135255" y="163304"/>
                    <a:pt x="2136070" y="178155"/>
                  </a:cubicBezTo>
                  <a:cubicBezTo>
                    <a:pt x="2096480" y="269701"/>
                    <a:pt x="2096480" y="269701"/>
                    <a:pt x="2096480" y="269701"/>
                  </a:cubicBezTo>
                  <a:cubicBezTo>
                    <a:pt x="2158234" y="310999"/>
                    <a:pt x="2219988" y="352296"/>
                    <a:pt x="2281743" y="393594"/>
                  </a:cubicBezTo>
                  <a:cubicBezTo>
                    <a:pt x="2352618" y="330121"/>
                    <a:pt x="2352618" y="330121"/>
                    <a:pt x="2352618" y="330121"/>
                  </a:cubicBezTo>
                  <a:cubicBezTo>
                    <a:pt x="2351803" y="315271"/>
                    <a:pt x="2366630" y="314457"/>
                    <a:pt x="2366630" y="314457"/>
                  </a:cubicBezTo>
                  <a:cubicBezTo>
                    <a:pt x="2381458" y="313643"/>
                    <a:pt x="2396285" y="312829"/>
                    <a:pt x="2397100" y="327680"/>
                  </a:cubicBezTo>
                  <a:cubicBezTo>
                    <a:pt x="2427569" y="340903"/>
                    <a:pt x="2458855" y="368978"/>
                    <a:pt x="2490954" y="411902"/>
                  </a:cubicBezTo>
                  <a:cubicBezTo>
                    <a:pt x="2505781" y="411088"/>
                    <a:pt x="2507411" y="440791"/>
                    <a:pt x="2493400" y="456455"/>
                  </a:cubicBezTo>
                  <a:cubicBezTo>
                    <a:pt x="2437350" y="519114"/>
                    <a:pt x="2437350" y="519114"/>
                    <a:pt x="2437350" y="519114"/>
                  </a:cubicBezTo>
                  <a:cubicBezTo>
                    <a:pt x="2485093" y="576076"/>
                    <a:pt x="2532835" y="633038"/>
                    <a:pt x="2580577" y="690000"/>
                  </a:cubicBezTo>
                  <a:cubicBezTo>
                    <a:pt x="2653084" y="656229"/>
                    <a:pt x="2653084" y="656229"/>
                    <a:pt x="2653084" y="656229"/>
                  </a:cubicBezTo>
                  <a:cubicBezTo>
                    <a:pt x="2667910" y="655416"/>
                    <a:pt x="2667910" y="655416"/>
                    <a:pt x="2667910" y="655416"/>
                  </a:cubicBezTo>
                  <a:cubicBezTo>
                    <a:pt x="2682738" y="654602"/>
                    <a:pt x="2697565" y="653788"/>
                    <a:pt x="2698380" y="668639"/>
                  </a:cubicBezTo>
                  <a:cubicBezTo>
                    <a:pt x="2729665" y="696713"/>
                    <a:pt x="2746937" y="740452"/>
                    <a:pt x="2763395" y="769340"/>
                  </a:cubicBezTo>
                  <a:cubicBezTo>
                    <a:pt x="2779037" y="783377"/>
                    <a:pt x="2765840" y="813892"/>
                    <a:pt x="2751013" y="814706"/>
                  </a:cubicBezTo>
                  <a:cubicBezTo>
                    <a:pt x="2679321" y="863328"/>
                    <a:pt x="2679321" y="863328"/>
                    <a:pt x="2679321" y="863328"/>
                  </a:cubicBezTo>
                  <a:cubicBezTo>
                    <a:pt x="2713051" y="935954"/>
                    <a:pt x="2731954" y="1009395"/>
                    <a:pt x="2765684" y="1082021"/>
                  </a:cubicBezTo>
                  <a:cubicBezTo>
                    <a:pt x="2853833" y="1062288"/>
                    <a:pt x="2853833" y="1062288"/>
                    <a:pt x="2853833" y="1062288"/>
                  </a:cubicBezTo>
                  <a:cubicBezTo>
                    <a:pt x="2868660" y="1061474"/>
                    <a:pt x="2884303" y="1075511"/>
                    <a:pt x="2885118" y="1090362"/>
                  </a:cubicBezTo>
                  <a:cubicBezTo>
                    <a:pt x="2901574" y="1119250"/>
                    <a:pt x="2904020" y="1163802"/>
                    <a:pt x="2921293" y="1207541"/>
                  </a:cubicBezTo>
                  <a:cubicBezTo>
                    <a:pt x="2922108" y="1222392"/>
                    <a:pt x="2908095" y="1238057"/>
                    <a:pt x="2894083" y="1253721"/>
                  </a:cubicBezTo>
                  <a:cubicBezTo>
                    <a:pt x="2805934" y="1273455"/>
                    <a:pt x="2805934" y="1273455"/>
                    <a:pt x="2805934" y="1273455"/>
                  </a:cubicBezTo>
                  <a:cubicBezTo>
                    <a:pt x="2807565" y="1303157"/>
                    <a:pt x="2810010" y="1347710"/>
                    <a:pt x="2811640" y="1377411"/>
                  </a:cubicBezTo>
                  <a:cubicBezTo>
                    <a:pt x="2814085" y="1421964"/>
                    <a:pt x="2816530" y="1466516"/>
                    <a:pt x="2818161" y="1496218"/>
                  </a:cubicBezTo>
                  <a:cubicBezTo>
                    <a:pt x="2907940" y="1506186"/>
                    <a:pt x="2907940" y="1506186"/>
                    <a:pt x="2907940" y="1506186"/>
                  </a:cubicBezTo>
                  <a:cubicBezTo>
                    <a:pt x="2922766" y="1505372"/>
                    <a:pt x="2938409" y="1519409"/>
                    <a:pt x="2940039" y="1549111"/>
                  </a:cubicBezTo>
                  <a:cubicBezTo>
                    <a:pt x="2927657" y="1594477"/>
                    <a:pt x="2929287" y="1624179"/>
                    <a:pt x="2916906" y="1669545"/>
                  </a:cubicBezTo>
                  <a:cubicBezTo>
                    <a:pt x="2917721" y="1684396"/>
                    <a:pt x="2903708" y="1700061"/>
                    <a:pt x="2888881" y="1700875"/>
                  </a:cubicBezTo>
                  <a:cubicBezTo>
                    <a:pt x="2799102" y="1690906"/>
                    <a:pt x="2799102" y="1690906"/>
                    <a:pt x="2799102" y="1690906"/>
                  </a:cubicBezTo>
                  <a:cubicBezTo>
                    <a:pt x="2773523" y="1766788"/>
                    <a:pt x="2762771" y="1841856"/>
                    <a:pt x="2737192" y="1917738"/>
                  </a:cubicBezTo>
                  <a:cubicBezTo>
                    <a:pt x="2813774" y="1958222"/>
                    <a:pt x="2813774" y="1958222"/>
                    <a:pt x="2813774" y="1958222"/>
                  </a:cubicBezTo>
                  <a:cubicBezTo>
                    <a:pt x="2828601" y="1957408"/>
                    <a:pt x="2844243" y="1971445"/>
                    <a:pt x="2831047" y="2001961"/>
                  </a:cubicBezTo>
                  <a:cubicBezTo>
                    <a:pt x="2817849" y="2032476"/>
                    <a:pt x="2805468" y="2077843"/>
                    <a:pt x="2777442" y="2109172"/>
                  </a:cubicBezTo>
                  <a:cubicBezTo>
                    <a:pt x="2778257" y="2124022"/>
                    <a:pt x="2763431" y="2124836"/>
                    <a:pt x="2748603" y="2125650"/>
                  </a:cubicBezTo>
                  <a:cubicBezTo>
                    <a:pt x="2748603" y="2125650"/>
                    <a:pt x="2748603" y="2125650"/>
                    <a:pt x="2733776" y="2126464"/>
                  </a:cubicBezTo>
                  <a:cubicBezTo>
                    <a:pt x="2657195" y="2085981"/>
                    <a:pt x="2657195" y="2085981"/>
                    <a:pt x="2657195" y="2085981"/>
                  </a:cubicBezTo>
                  <a:cubicBezTo>
                    <a:pt x="2616788" y="2162676"/>
                    <a:pt x="2575566" y="2224521"/>
                    <a:pt x="2534345" y="2286365"/>
                  </a:cubicBezTo>
                  <a:cubicBezTo>
                    <a:pt x="2596915" y="2342514"/>
                    <a:pt x="2596915" y="2342514"/>
                    <a:pt x="2596915" y="2342514"/>
                  </a:cubicBezTo>
                  <a:cubicBezTo>
                    <a:pt x="2612556" y="2356550"/>
                    <a:pt x="2613371" y="2371402"/>
                    <a:pt x="2599360" y="2387067"/>
                  </a:cubicBezTo>
                  <a:cubicBezTo>
                    <a:pt x="2571336" y="2418395"/>
                    <a:pt x="2543310" y="2449725"/>
                    <a:pt x="2515286" y="2481054"/>
                  </a:cubicBezTo>
                  <a:cubicBezTo>
                    <a:pt x="2516101" y="2495905"/>
                    <a:pt x="2501275" y="2496719"/>
                    <a:pt x="2486447" y="2497532"/>
                  </a:cubicBezTo>
                  <a:cubicBezTo>
                    <a:pt x="2486447" y="2497532"/>
                    <a:pt x="2471619" y="2498346"/>
                    <a:pt x="2470804" y="2483495"/>
                  </a:cubicBezTo>
                  <a:cubicBezTo>
                    <a:pt x="2393408" y="2428161"/>
                    <a:pt x="2393408" y="2428161"/>
                    <a:pt x="2393408" y="2428161"/>
                  </a:cubicBezTo>
                  <a:cubicBezTo>
                    <a:pt x="2336544" y="2475969"/>
                    <a:pt x="2279680" y="2523776"/>
                    <a:pt x="2222817" y="2571584"/>
                  </a:cubicBezTo>
                  <a:cubicBezTo>
                    <a:pt x="2271373" y="2643397"/>
                    <a:pt x="2271373" y="2643397"/>
                    <a:pt x="2271373" y="2643397"/>
                  </a:cubicBezTo>
                  <a:cubicBezTo>
                    <a:pt x="2272188" y="2658248"/>
                    <a:pt x="2273819" y="2687950"/>
                    <a:pt x="2258992" y="2688764"/>
                  </a:cubicBezTo>
                  <a:cubicBezTo>
                    <a:pt x="2216140" y="2720906"/>
                    <a:pt x="2187301" y="2737385"/>
                    <a:pt x="2143634" y="2754677"/>
                  </a:cubicBezTo>
                  <a:cubicBezTo>
                    <a:pt x="2143634" y="2754677"/>
                    <a:pt x="2143634" y="2754677"/>
                    <a:pt x="2128806" y="2755490"/>
                  </a:cubicBezTo>
                  <a:cubicBezTo>
                    <a:pt x="2113979" y="2756304"/>
                    <a:pt x="2113979" y="2756304"/>
                    <a:pt x="2098337" y="2742267"/>
                  </a:cubicBezTo>
                  <a:cubicBezTo>
                    <a:pt x="2049780" y="2670454"/>
                    <a:pt x="2049780" y="2670454"/>
                    <a:pt x="2049780" y="2670454"/>
                  </a:cubicBezTo>
                  <a:cubicBezTo>
                    <a:pt x="1992101" y="2703412"/>
                    <a:pt x="1918779" y="2722331"/>
                    <a:pt x="1845458" y="2741251"/>
                  </a:cubicBezTo>
                  <a:cubicBezTo>
                    <a:pt x="1865176" y="2829542"/>
                    <a:pt x="1865176" y="2829542"/>
                    <a:pt x="1865176" y="2829542"/>
                  </a:cubicBezTo>
                  <a:cubicBezTo>
                    <a:pt x="1866806" y="2859244"/>
                    <a:pt x="1852794" y="2874909"/>
                    <a:pt x="1837967" y="2875723"/>
                  </a:cubicBezTo>
                  <a:cubicBezTo>
                    <a:pt x="1793485" y="2878164"/>
                    <a:pt x="1749818" y="2895456"/>
                    <a:pt x="1705336" y="2897897"/>
                  </a:cubicBezTo>
                  <a:cubicBezTo>
                    <a:pt x="1690509" y="2898711"/>
                    <a:pt x="1675681" y="2899525"/>
                    <a:pt x="1674051" y="2869824"/>
                  </a:cubicBezTo>
                  <a:cubicBezTo>
                    <a:pt x="1654334" y="2781531"/>
                    <a:pt x="1654334" y="2781531"/>
                    <a:pt x="1654334" y="2781531"/>
                  </a:cubicBezTo>
                  <a:cubicBezTo>
                    <a:pt x="1609852" y="2783973"/>
                    <a:pt x="1581013" y="2800452"/>
                    <a:pt x="1536531" y="2802893"/>
                  </a:cubicBezTo>
                  <a:cubicBezTo>
                    <a:pt x="1506876" y="2804521"/>
                    <a:pt x="1461579" y="2792111"/>
                    <a:pt x="1431925" y="2793738"/>
                  </a:cubicBezTo>
                  <a:cubicBezTo>
                    <a:pt x="1421988" y="2883658"/>
                    <a:pt x="1421988" y="2883658"/>
                    <a:pt x="1421988" y="2883658"/>
                  </a:cubicBezTo>
                  <a:cubicBezTo>
                    <a:pt x="1408791" y="2914173"/>
                    <a:pt x="1393963" y="2914987"/>
                    <a:pt x="1379137" y="2915801"/>
                  </a:cubicBezTo>
                  <a:cubicBezTo>
                    <a:pt x="1334655" y="2918242"/>
                    <a:pt x="1289358" y="2905833"/>
                    <a:pt x="1259703" y="2907460"/>
                  </a:cubicBezTo>
                  <a:cubicBezTo>
                    <a:pt x="1230049" y="2909088"/>
                    <a:pt x="1229234" y="2894237"/>
                    <a:pt x="1227604" y="2864535"/>
                  </a:cubicBezTo>
                  <a:cubicBezTo>
                    <a:pt x="1237540" y="2774616"/>
                    <a:pt x="1237540" y="2774616"/>
                    <a:pt x="1237540" y="2774616"/>
                  </a:cubicBezTo>
                  <a:cubicBezTo>
                    <a:pt x="1162588" y="2763834"/>
                    <a:pt x="1087638" y="2753053"/>
                    <a:pt x="1011871" y="2727419"/>
                  </a:cubicBezTo>
                  <a:cubicBezTo>
                    <a:pt x="971465" y="2804115"/>
                    <a:pt x="971465" y="2804115"/>
                    <a:pt x="971465" y="2804115"/>
                  </a:cubicBezTo>
                  <a:cubicBezTo>
                    <a:pt x="972280" y="2818966"/>
                    <a:pt x="957452" y="2819779"/>
                    <a:pt x="942625" y="2820593"/>
                  </a:cubicBezTo>
                  <a:cubicBezTo>
                    <a:pt x="942625" y="2820593"/>
                    <a:pt x="942625" y="2820593"/>
                    <a:pt x="927798" y="2821407"/>
                  </a:cubicBezTo>
                  <a:cubicBezTo>
                    <a:pt x="897328" y="2808184"/>
                    <a:pt x="852031" y="2795775"/>
                    <a:pt x="820746" y="2767701"/>
                  </a:cubicBezTo>
                  <a:cubicBezTo>
                    <a:pt x="805919" y="2768515"/>
                    <a:pt x="789462" y="2739626"/>
                    <a:pt x="803474" y="2723962"/>
                  </a:cubicBezTo>
                  <a:cubicBezTo>
                    <a:pt x="829054" y="2648080"/>
                    <a:pt x="829054" y="2648080"/>
                    <a:pt x="829054" y="2648080"/>
                  </a:cubicBezTo>
                  <a:cubicBezTo>
                    <a:pt x="767299" y="2606782"/>
                    <a:pt x="705545" y="2565485"/>
                    <a:pt x="643791" y="2524187"/>
                  </a:cubicBezTo>
                  <a:cubicBezTo>
                    <a:pt x="587741" y="2586846"/>
                    <a:pt x="587741" y="2586846"/>
                    <a:pt x="587741" y="2586846"/>
                  </a:cubicBezTo>
                  <a:cubicBezTo>
                    <a:pt x="573730" y="2602510"/>
                    <a:pt x="573730" y="2602510"/>
                    <a:pt x="558902" y="2603324"/>
                  </a:cubicBezTo>
                  <a:cubicBezTo>
                    <a:pt x="544075" y="2604138"/>
                    <a:pt x="544075" y="2604138"/>
                    <a:pt x="528432" y="2590101"/>
                  </a:cubicBezTo>
                  <a:cubicBezTo>
                    <a:pt x="497148" y="2562027"/>
                    <a:pt x="465863" y="2533953"/>
                    <a:pt x="434578" y="2505879"/>
                  </a:cubicBezTo>
                  <a:cubicBezTo>
                    <a:pt x="433763" y="2491028"/>
                    <a:pt x="432948" y="2476177"/>
                    <a:pt x="432133" y="2461326"/>
                  </a:cubicBezTo>
                  <a:cubicBezTo>
                    <a:pt x="503009" y="2397853"/>
                    <a:pt x="503009" y="2397853"/>
                    <a:pt x="503009" y="2397853"/>
                  </a:cubicBezTo>
                  <a:cubicBezTo>
                    <a:pt x="440440" y="2341706"/>
                    <a:pt x="392697" y="2284744"/>
                    <a:pt x="358968" y="2212117"/>
                  </a:cubicBezTo>
                  <a:cubicBezTo>
                    <a:pt x="272450" y="2261552"/>
                    <a:pt x="272450" y="2261552"/>
                    <a:pt x="272450" y="2261552"/>
                  </a:cubicBezTo>
                  <a:cubicBezTo>
                    <a:pt x="272450" y="2261552"/>
                    <a:pt x="257622" y="2262365"/>
                    <a:pt x="257622" y="2262365"/>
                  </a:cubicBezTo>
                  <a:cubicBezTo>
                    <a:pt x="242794" y="2263179"/>
                    <a:pt x="227968" y="2263993"/>
                    <a:pt x="227153" y="2249142"/>
                  </a:cubicBezTo>
                  <a:cubicBezTo>
                    <a:pt x="210695" y="2220255"/>
                    <a:pt x="178595" y="2177329"/>
                    <a:pt x="162138" y="2148442"/>
                  </a:cubicBezTo>
                  <a:cubicBezTo>
                    <a:pt x="160508" y="2118740"/>
                    <a:pt x="159693" y="2103889"/>
                    <a:pt x="174520" y="2103075"/>
                  </a:cubicBezTo>
                  <a:cubicBezTo>
                    <a:pt x="261039" y="2053640"/>
                    <a:pt x="261039" y="2053640"/>
                    <a:pt x="261039" y="2053640"/>
                  </a:cubicBezTo>
                  <a:cubicBezTo>
                    <a:pt x="227308" y="1981013"/>
                    <a:pt x="193578" y="1908386"/>
                    <a:pt x="174676" y="1834946"/>
                  </a:cubicBezTo>
                  <a:cubicBezTo>
                    <a:pt x="86527" y="1854680"/>
                    <a:pt x="86527" y="1854680"/>
                    <a:pt x="86527" y="1854680"/>
                  </a:cubicBezTo>
                  <a:cubicBezTo>
                    <a:pt x="71701" y="1855494"/>
                    <a:pt x="71701" y="1855494"/>
                    <a:pt x="71701" y="1855494"/>
                  </a:cubicBezTo>
                  <a:cubicBezTo>
                    <a:pt x="56873" y="1856308"/>
                    <a:pt x="41230" y="1842270"/>
                    <a:pt x="40415" y="1827419"/>
                  </a:cubicBezTo>
                  <a:cubicBezTo>
                    <a:pt x="37970" y="1782867"/>
                    <a:pt x="21513" y="1753979"/>
                    <a:pt x="19068" y="1709427"/>
                  </a:cubicBezTo>
                  <a:cubicBezTo>
                    <a:pt x="17438" y="1679724"/>
                    <a:pt x="16622" y="1664874"/>
                    <a:pt x="46277" y="1663246"/>
                  </a:cubicBezTo>
                  <a:cubicBezTo>
                    <a:pt x="134426" y="1643513"/>
                    <a:pt x="134426" y="1643513"/>
                    <a:pt x="134426" y="1643513"/>
                  </a:cubicBezTo>
                  <a:cubicBezTo>
                    <a:pt x="132796" y="1613811"/>
                    <a:pt x="115523" y="1570072"/>
                    <a:pt x="113078" y="1525519"/>
                  </a:cubicBezTo>
                  <a:cubicBezTo>
                    <a:pt x="111447" y="1495818"/>
                    <a:pt x="123830" y="1450451"/>
                    <a:pt x="122200" y="1420750"/>
                  </a:cubicBezTo>
                  <a:cubicBezTo>
                    <a:pt x="32420" y="1410781"/>
                    <a:pt x="32420" y="1410781"/>
                    <a:pt x="32420" y="1410781"/>
                  </a:cubicBezTo>
                  <a:cubicBezTo>
                    <a:pt x="1951" y="1397558"/>
                    <a:pt x="1136" y="1382707"/>
                    <a:pt x="321" y="1367857"/>
                  </a:cubicBezTo>
                  <a:cubicBezTo>
                    <a:pt x="-2124" y="1323304"/>
                    <a:pt x="10257" y="1277938"/>
                    <a:pt x="8627" y="1248236"/>
                  </a:cubicBezTo>
                  <a:cubicBezTo>
                    <a:pt x="7812" y="1233385"/>
                    <a:pt x="21825" y="1217721"/>
                    <a:pt x="36652" y="1216907"/>
                  </a:cubicBezTo>
                  <a:cubicBezTo>
                    <a:pt x="36652" y="1216907"/>
                    <a:pt x="36652" y="1216907"/>
                    <a:pt x="51479" y="1216093"/>
                  </a:cubicBezTo>
                  <a:cubicBezTo>
                    <a:pt x="141258" y="1226061"/>
                    <a:pt x="141258" y="1226061"/>
                    <a:pt x="141258" y="1226061"/>
                  </a:cubicBezTo>
                  <a:cubicBezTo>
                    <a:pt x="152009" y="1150993"/>
                    <a:pt x="177588" y="1075111"/>
                    <a:pt x="203168" y="999229"/>
                  </a:cubicBezTo>
                  <a:cubicBezTo>
                    <a:pt x="111759" y="959559"/>
                    <a:pt x="111759" y="959559"/>
                    <a:pt x="111759" y="959559"/>
                  </a:cubicBezTo>
                  <a:cubicBezTo>
                    <a:pt x="96932" y="960373"/>
                    <a:pt x="95302" y="930672"/>
                    <a:pt x="94487" y="915821"/>
                  </a:cubicBezTo>
                  <a:cubicBezTo>
                    <a:pt x="107684" y="885305"/>
                    <a:pt x="134893" y="839125"/>
                    <a:pt x="148090" y="808609"/>
                  </a:cubicBezTo>
                  <a:cubicBezTo>
                    <a:pt x="147275" y="793759"/>
                    <a:pt x="162102" y="792945"/>
                    <a:pt x="176929" y="792131"/>
                  </a:cubicBezTo>
                  <a:cubicBezTo>
                    <a:pt x="176929" y="792131"/>
                    <a:pt x="191757" y="791317"/>
                    <a:pt x="191757" y="791317"/>
                  </a:cubicBezTo>
                  <a:cubicBezTo>
                    <a:pt x="282350" y="816136"/>
                    <a:pt x="282350" y="816136"/>
                    <a:pt x="282350" y="816136"/>
                  </a:cubicBezTo>
                  <a:cubicBezTo>
                    <a:pt x="308744" y="755106"/>
                    <a:pt x="349966" y="693261"/>
                    <a:pt x="406014" y="630602"/>
                  </a:cubicBezTo>
                  <a:cubicBezTo>
                    <a:pt x="328618" y="575267"/>
                    <a:pt x="328618" y="575267"/>
                    <a:pt x="328618" y="575267"/>
                  </a:cubicBezTo>
                  <a:cubicBezTo>
                    <a:pt x="327803" y="560417"/>
                    <a:pt x="326172" y="530714"/>
                    <a:pt x="326172" y="530714"/>
                  </a:cubicBezTo>
                  <a:cubicBezTo>
                    <a:pt x="353383" y="484535"/>
                    <a:pt x="381407" y="453205"/>
                    <a:pt x="410246" y="436727"/>
                  </a:cubicBezTo>
                  <a:cubicBezTo>
                    <a:pt x="424259" y="421062"/>
                    <a:pt x="424259" y="421062"/>
                    <a:pt x="439085" y="420249"/>
                  </a:cubicBezTo>
                  <a:cubicBezTo>
                    <a:pt x="453913" y="419435"/>
                    <a:pt x="453913" y="419435"/>
                    <a:pt x="469555" y="433472"/>
                  </a:cubicBezTo>
                  <a:cubicBezTo>
                    <a:pt x="532125" y="489620"/>
                    <a:pt x="532125" y="489620"/>
                    <a:pt x="532125" y="489620"/>
                  </a:cubicBezTo>
                  <a:cubicBezTo>
                    <a:pt x="588988" y="441812"/>
                    <a:pt x="645852" y="394005"/>
                    <a:pt x="702716" y="346197"/>
                  </a:cubicBezTo>
                  <a:cubicBezTo>
                    <a:pt x="668171" y="258720"/>
                    <a:pt x="668171" y="258720"/>
                    <a:pt x="668171" y="258720"/>
                  </a:cubicBezTo>
                  <a:cubicBezTo>
                    <a:pt x="652529" y="244683"/>
                    <a:pt x="666540" y="229018"/>
                    <a:pt x="681368" y="228205"/>
                  </a:cubicBezTo>
                  <a:cubicBezTo>
                    <a:pt x="709392" y="196875"/>
                    <a:pt x="753059" y="179583"/>
                    <a:pt x="781899" y="163104"/>
                  </a:cubicBezTo>
                  <a:cubicBezTo>
                    <a:pt x="796726" y="162291"/>
                    <a:pt x="795911" y="147440"/>
                    <a:pt x="795911" y="147440"/>
                  </a:cubicBezTo>
                  <a:cubicBezTo>
                    <a:pt x="810738" y="146626"/>
                    <a:pt x="826381" y="160663"/>
                    <a:pt x="827196" y="175514"/>
                  </a:cubicBezTo>
                  <a:cubicBezTo>
                    <a:pt x="875753" y="247327"/>
                    <a:pt x="875753" y="247327"/>
                    <a:pt x="875753" y="247327"/>
                  </a:cubicBezTo>
                  <a:cubicBezTo>
                    <a:pt x="948259" y="213556"/>
                    <a:pt x="1021580" y="194636"/>
                    <a:pt x="1094901" y="175716"/>
                  </a:cubicBezTo>
                  <a:cubicBezTo>
                    <a:pt x="1074369" y="72575"/>
                    <a:pt x="1074369" y="72575"/>
                    <a:pt x="1074369" y="72575"/>
                  </a:cubicBezTo>
                  <a:cubicBezTo>
                    <a:pt x="1073554" y="57723"/>
                    <a:pt x="1072739" y="42872"/>
                    <a:pt x="1102393" y="41245"/>
                  </a:cubicBezTo>
                  <a:cubicBezTo>
                    <a:pt x="1131232" y="24766"/>
                    <a:pt x="1175714" y="22325"/>
                    <a:pt x="1220197" y="19884"/>
                  </a:cubicBezTo>
                  <a:cubicBezTo>
                    <a:pt x="1235023" y="19070"/>
                    <a:pt x="1249851" y="18256"/>
                    <a:pt x="1265493" y="32293"/>
                  </a:cubicBezTo>
                  <a:cubicBezTo>
                    <a:pt x="1285211" y="120585"/>
                    <a:pt x="1285211" y="120585"/>
                    <a:pt x="1285211" y="120585"/>
                  </a:cubicBezTo>
                  <a:cubicBezTo>
                    <a:pt x="1314865" y="118958"/>
                    <a:pt x="1359347" y="116516"/>
                    <a:pt x="1389002" y="114889"/>
                  </a:cubicBezTo>
                  <a:cubicBezTo>
                    <a:pt x="1433484" y="112447"/>
                    <a:pt x="1463138" y="110820"/>
                    <a:pt x="1507620" y="108378"/>
                  </a:cubicBezTo>
                  <a:cubicBezTo>
                    <a:pt x="1517556" y="18459"/>
                    <a:pt x="1517556" y="18459"/>
                    <a:pt x="1517556" y="18459"/>
                  </a:cubicBezTo>
                  <a:cubicBezTo>
                    <a:pt x="1516741" y="3608"/>
                    <a:pt x="1531569" y="2794"/>
                    <a:pt x="1546396" y="1981"/>
                  </a:cubicBezTo>
                  <a:cubicBezTo>
                    <a:pt x="1568637" y="760"/>
                    <a:pt x="1590878" y="-461"/>
                    <a:pt x="1613221" y="1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 dirty="0">
                <a:solidFill>
                  <a:srgbClr val="FFFFFF"/>
                </a:solidFill>
              </a:endParaRPr>
            </a:p>
          </p:txBody>
        </p:sp>
        <p:sp>
          <p:nvSpPr>
            <p:cNvPr id="212" name="Freeform 35">
              <a:extLst>
                <a:ext uri="{FF2B5EF4-FFF2-40B4-BE49-F238E27FC236}">
                  <a16:creationId xmlns:a16="http://schemas.microsoft.com/office/drawing/2014/main" id="{4358E405-E044-4E13-B531-4487C4175934}"/>
                </a:ext>
              </a:extLst>
            </p:cNvPr>
            <p:cNvSpPr/>
            <p:nvPr/>
          </p:nvSpPr>
          <p:spPr>
            <a:xfrm>
              <a:off x="1131209" y="2426894"/>
              <a:ext cx="2103927" cy="2106209"/>
            </a:xfrm>
            <a:custGeom>
              <a:avLst/>
              <a:gdLst>
                <a:gd name="connsiteX0" fmla="*/ 1023196 w 2154125"/>
                <a:gd name="connsiteY0" fmla="*/ 1167 h 2156460"/>
                <a:gd name="connsiteX1" fmla="*/ 1060649 w 2154125"/>
                <a:gd name="connsiteY1" fmla="*/ 20246 h 2156460"/>
                <a:gd name="connsiteX2" fmla="*/ 1073847 w 2154125"/>
                <a:gd name="connsiteY2" fmla="*/ 156693 h 2156460"/>
                <a:gd name="connsiteX3" fmla="*/ 1219364 w 2154125"/>
                <a:gd name="connsiteY3" fmla="*/ 171854 h 2156460"/>
                <a:gd name="connsiteX4" fmla="*/ 1253137 w 2154125"/>
                <a:gd name="connsiteY4" fmla="*/ 35749 h 2156460"/>
                <a:gd name="connsiteX5" fmla="*/ 1276777 w 2154125"/>
                <a:gd name="connsiteY5" fmla="*/ 12411 h 2156460"/>
                <a:gd name="connsiteX6" fmla="*/ 1295504 w 2154125"/>
                <a:gd name="connsiteY6" fmla="*/ 21950 h 2156460"/>
                <a:gd name="connsiteX7" fmla="*/ 1431503 w 2154125"/>
                <a:gd name="connsiteY7" fmla="*/ 55850 h 2156460"/>
                <a:gd name="connsiteX8" fmla="*/ 1459439 w 2154125"/>
                <a:gd name="connsiteY8" fmla="*/ 93667 h 2156460"/>
                <a:gd name="connsiteX9" fmla="*/ 1425666 w 2154125"/>
                <a:gd name="connsiteY9" fmla="*/ 229773 h 2156460"/>
                <a:gd name="connsiteX10" fmla="*/ 1552149 w 2154125"/>
                <a:gd name="connsiteY10" fmla="*/ 282410 h 2156460"/>
                <a:gd name="connsiteX11" fmla="*/ 1646707 w 2154125"/>
                <a:gd name="connsiteY11" fmla="*/ 189061 h 2156460"/>
                <a:gd name="connsiteX12" fmla="*/ 1656224 w 2154125"/>
                <a:gd name="connsiteY12" fmla="*/ 170323 h 2156460"/>
                <a:gd name="connsiteX13" fmla="*/ 1689073 w 2154125"/>
                <a:gd name="connsiteY13" fmla="*/ 175264 h 2156460"/>
                <a:gd name="connsiteX14" fmla="*/ 1796521 w 2154125"/>
                <a:gd name="connsiteY14" fmla="*/ 265377 h 2156460"/>
                <a:gd name="connsiteX15" fmla="*/ 1810335 w 2154125"/>
                <a:gd name="connsiteY15" fmla="*/ 307792 h 2156460"/>
                <a:gd name="connsiteX16" fmla="*/ 1724986 w 2154125"/>
                <a:gd name="connsiteY16" fmla="*/ 429419 h 2156460"/>
                <a:gd name="connsiteX17" fmla="*/ 1818313 w 2154125"/>
                <a:gd name="connsiteY17" fmla="*/ 524131 h 2156460"/>
                <a:gd name="connsiteX18" fmla="*/ 1822918 w 2154125"/>
                <a:gd name="connsiteY18" fmla="*/ 538270 h 2156460"/>
                <a:gd name="connsiteX19" fmla="*/ 1940807 w 2154125"/>
                <a:gd name="connsiteY19" fmla="*/ 468599 h 2156460"/>
                <a:gd name="connsiteX20" fmla="*/ 1978260 w 2154125"/>
                <a:gd name="connsiteY20" fmla="*/ 487678 h 2156460"/>
                <a:gd name="connsiteX21" fmla="*/ 2047947 w 2154125"/>
                <a:gd name="connsiteY21" fmla="*/ 605728 h 2156460"/>
                <a:gd name="connsiteX22" fmla="*/ 2047638 w 2154125"/>
                <a:gd name="connsiteY22" fmla="*/ 652743 h 2156460"/>
                <a:gd name="connsiteX23" fmla="*/ 1929749 w 2154125"/>
                <a:gd name="connsiteY23" fmla="*/ 722414 h 2156460"/>
                <a:gd name="connsiteX24" fmla="*/ 1975796 w 2154125"/>
                <a:gd name="connsiteY24" fmla="*/ 863801 h 2156460"/>
                <a:gd name="connsiteX25" fmla="*/ 2112104 w 2154125"/>
                <a:gd name="connsiteY25" fmla="*/ 850685 h 2156460"/>
                <a:gd name="connsiteX26" fmla="*/ 2135436 w 2154125"/>
                <a:gd name="connsiteY26" fmla="*/ 874364 h 2156460"/>
                <a:gd name="connsiteX27" fmla="*/ 2153238 w 2154125"/>
                <a:gd name="connsiteY27" fmla="*/ 1024948 h 2156460"/>
                <a:gd name="connsiteX28" fmla="*/ 2129598 w 2154125"/>
                <a:gd name="connsiteY28" fmla="*/ 1048286 h 2156460"/>
                <a:gd name="connsiteX29" fmla="*/ 1997896 w 2154125"/>
                <a:gd name="connsiteY29" fmla="*/ 1075540 h 2156460"/>
                <a:gd name="connsiteX30" fmla="*/ 1992366 w 2154125"/>
                <a:gd name="connsiteY30" fmla="*/ 1202448 h 2156460"/>
                <a:gd name="connsiteX31" fmla="*/ 1982850 w 2154125"/>
                <a:gd name="connsiteY31" fmla="*/ 1221186 h 2156460"/>
                <a:gd name="connsiteX32" fmla="*/ 2104727 w 2154125"/>
                <a:gd name="connsiteY32" fmla="*/ 1259685 h 2156460"/>
                <a:gd name="connsiteX33" fmla="*/ 2132663 w 2154125"/>
                <a:gd name="connsiteY33" fmla="*/ 1297501 h 2156460"/>
                <a:gd name="connsiteX34" fmla="*/ 2098890 w 2154125"/>
                <a:gd name="connsiteY34" fmla="*/ 1433608 h 2156460"/>
                <a:gd name="connsiteX35" fmla="*/ 2075252 w 2154125"/>
                <a:gd name="connsiteY35" fmla="*/ 1456944 h 2156460"/>
                <a:gd name="connsiteX36" fmla="*/ 2061130 w 2154125"/>
                <a:gd name="connsiteY36" fmla="*/ 1461544 h 2156460"/>
                <a:gd name="connsiteX37" fmla="*/ 1925130 w 2154125"/>
                <a:gd name="connsiteY37" fmla="*/ 1427644 h 2156460"/>
                <a:gd name="connsiteX38" fmla="*/ 1858508 w 2154125"/>
                <a:gd name="connsiteY38" fmla="*/ 1558810 h 2156460"/>
                <a:gd name="connsiteX39" fmla="*/ 1961351 w 2154125"/>
                <a:gd name="connsiteY39" fmla="*/ 1634785 h 2156460"/>
                <a:gd name="connsiteX40" fmla="*/ 1961043 w 2154125"/>
                <a:gd name="connsiteY40" fmla="*/ 1681800 h 2156460"/>
                <a:gd name="connsiteX41" fmla="*/ 1875695 w 2154125"/>
                <a:gd name="connsiteY41" fmla="*/ 1803427 h 2156460"/>
                <a:gd name="connsiteX42" fmla="*/ 1861573 w 2154125"/>
                <a:gd name="connsiteY42" fmla="*/ 1808026 h 2156460"/>
                <a:gd name="connsiteX43" fmla="*/ 1828723 w 2154125"/>
                <a:gd name="connsiteY43" fmla="*/ 1803086 h 2156460"/>
                <a:gd name="connsiteX44" fmla="*/ 1725880 w 2154125"/>
                <a:gd name="connsiteY44" fmla="*/ 1727112 h 2156460"/>
                <a:gd name="connsiteX45" fmla="*/ 1626718 w 2154125"/>
                <a:gd name="connsiteY45" fmla="*/ 1806322 h 2156460"/>
                <a:gd name="connsiteX46" fmla="*/ 1617201 w 2154125"/>
                <a:gd name="connsiteY46" fmla="*/ 1825060 h 2156460"/>
                <a:gd name="connsiteX47" fmla="*/ 1682283 w 2154125"/>
                <a:gd name="connsiteY47" fmla="*/ 1928971 h 2156460"/>
                <a:gd name="connsiteX48" fmla="*/ 1667853 w 2154125"/>
                <a:gd name="connsiteY48" fmla="*/ 1980585 h 2156460"/>
                <a:gd name="connsiteX49" fmla="*/ 1535842 w 2154125"/>
                <a:gd name="connsiteY49" fmla="*/ 2054855 h 2156460"/>
                <a:gd name="connsiteX50" fmla="*/ 1498388 w 2154125"/>
                <a:gd name="connsiteY50" fmla="*/ 2035776 h 2156460"/>
                <a:gd name="connsiteX51" fmla="*/ 1428702 w 2154125"/>
                <a:gd name="connsiteY51" fmla="*/ 1917727 h 2156460"/>
                <a:gd name="connsiteX52" fmla="*/ 1362696 w 2154125"/>
                <a:gd name="connsiteY52" fmla="*/ 1954862 h 2156460"/>
                <a:gd name="connsiteX53" fmla="*/ 1287481 w 2154125"/>
                <a:gd name="connsiteY53" fmla="*/ 1963719 h 2156460"/>
                <a:gd name="connsiteX54" fmla="*/ 1300679 w 2154125"/>
                <a:gd name="connsiteY54" fmla="*/ 2100166 h 2156460"/>
                <a:gd name="connsiteX55" fmla="*/ 1281645 w 2154125"/>
                <a:gd name="connsiteY55" fmla="*/ 2137642 h 2156460"/>
                <a:gd name="connsiteX56" fmla="*/ 1131214 w 2154125"/>
                <a:gd name="connsiteY56" fmla="*/ 2155358 h 2156460"/>
                <a:gd name="connsiteX57" fmla="*/ 1089156 w 2154125"/>
                <a:gd name="connsiteY57" fmla="*/ 2122140 h 2156460"/>
                <a:gd name="connsiteX58" fmla="*/ 1080563 w 2154125"/>
                <a:gd name="connsiteY58" fmla="*/ 1999832 h 2156460"/>
                <a:gd name="connsiteX59" fmla="*/ 935046 w 2154125"/>
                <a:gd name="connsiteY59" fmla="*/ 1984671 h 2156460"/>
                <a:gd name="connsiteX60" fmla="*/ 896668 w 2154125"/>
                <a:gd name="connsiteY60" fmla="*/ 2106638 h 2156460"/>
                <a:gd name="connsiteX61" fmla="*/ 873028 w 2154125"/>
                <a:gd name="connsiteY61" fmla="*/ 2129975 h 2156460"/>
                <a:gd name="connsiteX62" fmla="*/ 858906 w 2154125"/>
                <a:gd name="connsiteY62" fmla="*/ 2134575 h 2156460"/>
                <a:gd name="connsiteX63" fmla="*/ 708785 w 2154125"/>
                <a:gd name="connsiteY63" fmla="*/ 2105274 h 2156460"/>
                <a:gd name="connsiteX64" fmla="*/ 694971 w 2154125"/>
                <a:gd name="connsiteY64" fmla="*/ 2062859 h 2156460"/>
                <a:gd name="connsiteX65" fmla="*/ 728744 w 2154125"/>
                <a:gd name="connsiteY65" fmla="*/ 1926752 h 2156460"/>
                <a:gd name="connsiteX66" fmla="*/ 597656 w 2154125"/>
                <a:gd name="connsiteY66" fmla="*/ 1859976 h 2156460"/>
                <a:gd name="connsiteX67" fmla="*/ 507703 w 2154125"/>
                <a:gd name="connsiteY67" fmla="*/ 1967464 h 2156460"/>
                <a:gd name="connsiteX68" fmla="*/ 493581 w 2154125"/>
                <a:gd name="connsiteY68" fmla="*/ 1972064 h 2156460"/>
                <a:gd name="connsiteX69" fmla="*/ 460732 w 2154125"/>
                <a:gd name="connsiteY69" fmla="*/ 1967124 h 2156460"/>
                <a:gd name="connsiteX70" fmla="*/ 353284 w 2154125"/>
                <a:gd name="connsiteY70" fmla="*/ 1877009 h 2156460"/>
                <a:gd name="connsiteX71" fmla="*/ 339470 w 2154125"/>
                <a:gd name="connsiteY71" fmla="*/ 1834594 h 2156460"/>
                <a:gd name="connsiteX72" fmla="*/ 429424 w 2154125"/>
                <a:gd name="connsiteY72" fmla="*/ 1727107 h 2156460"/>
                <a:gd name="connsiteX73" fmla="*/ 336097 w 2154125"/>
                <a:gd name="connsiteY73" fmla="*/ 1632394 h 2156460"/>
                <a:gd name="connsiteX74" fmla="*/ 331493 w 2154125"/>
                <a:gd name="connsiteY74" fmla="*/ 1618255 h 2156460"/>
                <a:gd name="connsiteX75" fmla="*/ 208999 w 2154125"/>
                <a:gd name="connsiteY75" fmla="*/ 1673787 h 2156460"/>
                <a:gd name="connsiteX76" fmla="*/ 162028 w 2154125"/>
                <a:gd name="connsiteY76" fmla="*/ 1673447 h 2156460"/>
                <a:gd name="connsiteX77" fmla="*/ 101860 w 2154125"/>
                <a:gd name="connsiteY77" fmla="*/ 1536658 h 2156460"/>
                <a:gd name="connsiteX78" fmla="*/ 106771 w 2154125"/>
                <a:gd name="connsiteY78" fmla="*/ 1503782 h 2156460"/>
                <a:gd name="connsiteX79" fmla="*/ 224660 w 2154125"/>
                <a:gd name="connsiteY79" fmla="*/ 1434111 h 2156460"/>
                <a:gd name="connsiteX80" fmla="*/ 178614 w 2154125"/>
                <a:gd name="connsiteY80" fmla="*/ 1292724 h 2156460"/>
                <a:gd name="connsiteX81" fmla="*/ 42306 w 2154125"/>
                <a:gd name="connsiteY81" fmla="*/ 1305840 h 2156460"/>
                <a:gd name="connsiteX82" fmla="*/ 14371 w 2154125"/>
                <a:gd name="connsiteY82" fmla="*/ 1268023 h 2156460"/>
                <a:gd name="connsiteX83" fmla="*/ 1172 w 2154125"/>
                <a:gd name="connsiteY83" fmla="*/ 1131577 h 2156460"/>
                <a:gd name="connsiteX84" fmla="*/ 20207 w 2154125"/>
                <a:gd name="connsiteY84" fmla="*/ 1094100 h 2156460"/>
                <a:gd name="connsiteX85" fmla="*/ 156515 w 2154125"/>
                <a:gd name="connsiteY85" fmla="*/ 1080985 h 2156460"/>
                <a:gd name="connsiteX86" fmla="*/ 162044 w 2154125"/>
                <a:gd name="connsiteY86" fmla="*/ 954077 h 2156460"/>
                <a:gd name="connsiteX87" fmla="*/ 171560 w 2154125"/>
                <a:gd name="connsiteY87" fmla="*/ 935339 h 2156460"/>
                <a:gd name="connsiteX88" fmla="*/ 49682 w 2154125"/>
                <a:gd name="connsiteY88" fmla="*/ 896840 h 2156460"/>
                <a:gd name="connsiteX89" fmla="*/ 21747 w 2154125"/>
                <a:gd name="connsiteY89" fmla="*/ 859024 h 2156460"/>
                <a:gd name="connsiteX90" fmla="*/ 50915 w 2154125"/>
                <a:gd name="connsiteY90" fmla="*/ 708779 h 2156460"/>
                <a:gd name="connsiteX91" fmla="*/ 79158 w 2154125"/>
                <a:gd name="connsiteY91" fmla="*/ 699581 h 2156460"/>
                <a:gd name="connsiteX92" fmla="*/ 93280 w 2154125"/>
                <a:gd name="connsiteY92" fmla="*/ 694981 h 2156460"/>
                <a:gd name="connsiteX93" fmla="*/ 229281 w 2154125"/>
                <a:gd name="connsiteY93" fmla="*/ 728881 h 2156460"/>
                <a:gd name="connsiteX94" fmla="*/ 295903 w 2154125"/>
                <a:gd name="connsiteY94" fmla="*/ 597715 h 2156460"/>
                <a:gd name="connsiteX95" fmla="*/ 188455 w 2154125"/>
                <a:gd name="connsiteY95" fmla="*/ 507602 h 2156460"/>
                <a:gd name="connsiteX96" fmla="*/ 188763 w 2154125"/>
                <a:gd name="connsiteY96" fmla="*/ 460586 h 2156460"/>
                <a:gd name="connsiteX97" fmla="*/ 278715 w 2154125"/>
                <a:gd name="connsiteY97" fmla="*/ 353099 h 2156460"/>
                <a:gd name="connsiteX98" fmla="*/ 292837 w 2154125"/>
                <a:gd name="connsiteY98" fmla="*/ 348499 h 2156460"/>
                <a:gd name="connsiteX99" fmla="*/ 325687 w 2154125"/>
                <a:gd name="connsiteY99" fmla="*/ 353439 h 2156460"/>
                <a:gd name="connsiteX100" fmla="*/ 428530 w 2154125"/>
                <a:gd name="connsiteY100" fmla="*/ 429413 h 2156460"/>
                <a:gd name="connsiteX101" fmla="*/ 523087 w 2154125"/>
                <a:gd name="connsiteY101" fmla="*/ 336065 h 2156460"/>
                <a:gd name="connsiteX102" fmla="*/ 537209 w 2154125"/>
                <a:gd name="connsiteY102" fmla="*/ 331465 h 2156460"/>
                <a:gd name="connsiteX103" fmla="*/ 467523 w 2154125"/>
                <a:gd name="connsiteY103" fmla="*/ 213416 h 2156460"/>
                <a:gd name="connsiteX104" fmla="*/ 486557 w 2154125"/>
                <a:gd name="connsiteY104" fmla="*/ 175940 h 2156460"/>
                <a:gd name="connsiteX105" fmla="*/ 618568 w 2154125"/>
                <a:gd name="connsiteY105" fmla="*/ 101669 h 2156460"/>
                <a:gd name="connsiteX106" fmla="*/ 656022 w 2154125"/>
                <a:gd name="connsiteY106" fmla="*/ 120749 h 2156460"/>
                <a:gd name="connsiteX107" fmla="*/ 721103 w 2154125"/>
                <a:gd name="connsiteY107" fmla="*/ 224659 h 2156460"/>
                <a:gd name="connsiteX108" fmla="*/ 791714 w 2154125"/>
                <a:gd name="connsiteY108" fmla="*/ 201663 h 2156460"/>
                <a:gd name="connsiteX109" fmla="*/ 862324 w 2154125"/>
                <a:gd name="connsiteY109" fmla="*/ 178667 h 2156460"/>
                <a:gd name="connsiteX110" fmla="*/ 849126 w 2154125"/>
                <a:gd name="connsiteY110" fmla="*/ 42220 h 2156460"/>
                <a:gd name="connsiteX111" fmla="*/ 872765 w 2154125"/>
                <a:gd name="connsiteY111" fmla="*/ 18883 h 2156460"/>
                <a:gd name="connsiteX112" fmla="*/ 951549 w 2154125"/>
                <a:gd name="connsiteY112" fmla="*/ 2998 h 2156460"/>
                <a:gd name="connsiteX113" fmla="*/ 1023196 w 2154125"/>
                <a:gd name="connsiteY113" fmla="*/ 1167 h 215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154125" h="2156460">
                  <a:moveTo>
                    <a:pt x="1023196" y="1167"/>
                  </a:moveTo>
                  <a:cubicBezTo>
                    <a:pt x="1037318" y="-3432"/>
                    <a:pt x="1056045" y="6107"/>
                    <a:pt x="1060649" y="20246"/>
                  </a:cubicBezTo>
                  <a:cubicBezTo>
                    <a:pt x="1073847" y="156693"/>
                    <a:pt x="1073847" y="156693"/>
                    <a:pt x="1073847" y="156693"/>
                  </a:cubicBezTo>
                  <a:cubicBezTo>
                    <a:pt x="1120818" y="157034"/>
                    <a:pt x="1167789" y="157375"/>
                    <a:pt x="1219364" y="171854"/>
                  </a:cubicBezTo>
                  <a:cubicBezTo>
                    <a:pt x="1253137" y="35749"/>
                    <a:pt x="1253137" y="35749"/>
                    <a:pt x="1253137" y="35749"/>
                  </a:cubicBezTo>
                  <a:cubicBezTo>
                    <a:pt x="1267260" y="31149"/>
                    <a:pt x="1262655" y="17010"/>
                    <a:pt x="1276777" y="12411"/>
                  </a:cubicBezTo>
                  <a:cubicBezTo>
                    <a:pt x="1276777" y="12411"/>
                    <a:pt x="1290899" y="7813"/>
                    <a:pt x="1295504" y="21950"/>
                  </a:cubicBezTo>
                  <a:cubicBezTo>
                    <a:pt x="1342474" y="22292"/>
                    <a:pt x="1394050" y="36771"/>
                    <a:pt x="1431503" y="55850"/>
                  </a:cubicBezTo>
                  <a:cubicBezTo>
                    <a:pt x="1450230" y="65389"/>
                    <a:pt x="1468957" y="74928"/>
                    <a:pt x="1459439" y="93667"/>
                  </a:cubicBezTo>
                  <a:cubicBezTo>
                    <a:pt x="1425666" y="229773"/>
                    <a:pt x="1425666" y="229773"/>
                    <a:pt x="1425666" y="229773"/>
                  </a:cubicBezTo>
                  <a:cubicBezTo>
                    <a:pt x="1477243" y="244253"/>
                    <a:pt x="1514695" y="263331"/>
                    <a:pt x="1552149" y="282410"/>
                  </a:cubicBezTo>
                  <a:cubicBezTo>
                    <a:pt x="1646707" y="189061"/>
                    <a:pt x="1646707" y="189061"/>
                    <a:pt x="1646707" y="189061"/>
                  </a:cubicBezTo>
                  <a:cubicBezTo>
                    <a:pt x="1642102" y="174922"/>
                    <a:pt x="1656224" y="170323"/>
                    <a:pt x="1656224" y="170323"/>
                  </a:cubicBezTo>
                  <a:cubicBezTo>
                    <a:pt x="1670346" y="165723"/>
                    <a:pt x="1674951" y="179862"/>
                    <a:pt x="1689073" y="175264"/>
                  </a:cubicBezTo>
                  <a:cubicBezTo>
                    <a:pt x="1731132" y="208481"/>
                    <a:pt x="1773189" y="241699"/>
                    <a:pt x="1796521" y="265377"/>
                  </a:cubicBezTo>
                  <a:cubicBezTo>
                    <a:pt x="1815248" y="274916"/>
                    <a:pt x="1824457" y="303194"/>
                    <a:pt x="1810335" y="307792"/>
                  </a:cubicBezTo>
                  <a:cubicBezTo>
                    <a:pt x="1724986" y="429419"/>
                    <a:pt x="1724986" y="429419"/>
                    <a:pt x="1724986" y="429419"/>
                  </a:cubicBezTo>
                  <a:cubicBezTo>
                    <a:pt x="1762440" y="448498"/>
                    <a:pt x="1790376" y="486314"/>
                    <a:pt x="1818313" y="524131"/>
                  </a:cubicBezTo>
                  <a:cubicBezTo>
                    <a:pt x="1818313" y="524131"/>
                    <a:pt x="1818313" y="524131"/>
                    <a:pt x="1822918" y="538270"/>
                  </a:cubicBezTo>
                  <a:cubicBezTo>
                    <a:pt x="1940807" y="468599"/>
                    <a:pt x="1940807" y="468599"/>
                    <a:pt x="1940807" y="468599"/>
                  </a:cubicBezTo>
                  <a:cubicBezTo>
                    <a:pt x="1954928" y="464000"/>
                    <a:pt x="1973655" y="473539"/>
                    <a:pt x="1978260" y="487678"/>
                  </a:cubicBezTo>
                  <a:cubicBezTo>
                    <a:pt x="2006196" y="525495"/>
                    <a:pt x="2034132" y="563312"/>
                    <a:pt x="2047947" y="605728"/>
                  </a:cubicBezTo>
                  <a:cubicBezTo>
                    <a:pt x="2071277" y="629407"/>
                    <a:pt x="2061760" y="648144"/>
                    <a:pt x="2047638" y="652743"/>
                  </a:cubicBezTo>
                  <a:cubicBezTo>
                    <a:pt x="1929749" y="722414"/>
                    <a:pt x="1929749" y="722414"/>
                    <a:pt x="1929749" y="722414"/>
                  </a:cubicBezTo>
                  <a:cubicBezTo>
                    <a:pt x="1943563" y="764830"/>
                    <a:pt x="1957377" y="807247"/>
                    <a:pt x="1975796" y="863801"/>
                  </a:cubicBezTo>
                  <a:cubicBezTo>
                    <a:pt x="2112104" y="850685"/>
                    <a:pt x="2112104" y="850685"/>
                    <a:pt x="2112104" y="850685"/>
                  </a:cubicBezTo>
                  <a:cubicBezTo>
                    <a:pt x="2126226" y="846086"/>
                    <a:pt x="2130831" y="860225"/>
                    <a:pt x="2135436" y="874364"/>
                  </a:cubicBezTo>
                  <a:cubicBezTo>
                    <a:pt x="2149249" y="916779"/>
                    <a:pt x="2153546" y="977934"/>
                    <a:pt x="2153238" y="1024948"/>
                  </a:cubicBezTo>
                  <a:cubicBezTo>
                    <a:pt x="2157843" y="1039087"/>
                    <a:pt x="2143720" y="1043687"/>
                    <a:pt x="2129598" y="1048286"/>
                  </a:cubicBezTo>
                  <a:cubicBezTo>
                    <a:pt x="1997896" y="1075540"/>
                    <a:pt x="1997896" y="1075540"/>
                    <a:pt x="1997896" y="1075540"/>
                  </a:cubicBezTo>
                  <a:cubicBezTo>
                    <a:pt x="1997588" y="1122556"/>
                    <a:pt x="1992675" y="1155433"/>
                    <a:pt x="1992366" y="1202448"/>
                  </a:cubicBezTo>
                  <a:cubicBezTo>
                    <a:pt x="1992366" y="1202448"/>
                    <a:pt x="1982850" y="1221186"/>
                    <a:pt x="1982850" y="1221186"/>
                  </a:cubicBezTo>
                  <a:cubicBezTo>
                    <a:pt x="2104727" y="1259685"/>
                    <a:pt x="2104727" y="1259685"/>
                    <a:pt x="2104727" y="1259685"/>
                  </a:cubicBezTo>
                  <a:cubicBezTo>
                    <a:pt x="2123454" y="1269224"/>
                    <a:pt x="2142181" y="1278764"/>
                    <a:pt x="2132663" y="1297501"/>
                  </a:cubicBezTo>
                  <a:cubicBezTo>
                    <a:pt x="2118233" y="1349116"/>
                    <a:pt x="2117925" y="1396131"/>
                    <a:pt x="2098890" y="1433608"/>
                  </a:cubicBezTo>
                  <a:cubicBezTo>
                    <a:pt x="2089373" y="1452346"/>
                    <a:pt x="2075252" y="1456944"/>
                    <a:pt x="2075252" y="1456944"/>
                  </a:cubicBezTo>
                  <a:cubicBezTo>
                    <a:pt x="2061130" y="1461544"/>
                    <a:pt x="2061130" y="1461544"/>
                    <a:pt x="2061130" y="1461544"/>
                  </a:cubicBezTo>
                  <a:cubicBezTo>
                    <a:pt x="1925130" y="1427644"/>
                    <a:pt x="1925130" y="1427644"/>
                    <a:pt x="1925130" y="1427644"/>
                  </a:cubicBezTo>
                  <a:cubicBezTo>
                    <a:pt x="1906095" y="1465121"/>
                    <a:pt x="1891665" y="1516735"/>
                    <a:pt x="1858508" y="1558810"/>
                  </a:cubicBezTo>
                  <a:cubicBezTo>
                    <a:pt x="1961351" y="1634785"/>
                    <a:pt x="1961351" y="1634785"/>
                    <a:pt x="1961351" y="1634785"/>
                  </a:cubicBezTo>
                  <a:cubicBezTo>
                    <a:pt x="1965955" y="1648923"/>
                    <a:pt x="1975165" y="1677201"/>
                    <a:pt x="1961043" y="1681800"/>
                  </a:cubicBezTo>
                  <a:cubicBezTo>
                    <a:pt x="1942008" y="1719277"/>
                    <a:pt x="1908852" y="1761352"/>
                    <a:pt x="1875695" y="1803427"/>
                  </a:cubicBezTo>
                  <a:cubicBezTo>
                    <a:pt x="1875695" y="1803427"/>
                    <a:pt x="1861573" y="1808026"/>
                    <a:pt x="1861573" y="1808026"/>
                  </a:cubicBezTo>
                  <a:cubicBezTo>
                    <a:pt x="1847450" y="1812625"/>
                    <a:pt x="1847450" y="1812625"/>
                    <a:pt x="1828723" y="1803086"/>
                  </a:cubicBezTo>
                  <a:cubicBezTo>
                    <a:pt x="1725880" y="1727112"/>
                    <a:pt x="1725880" y="1727112"/>
                    <a:pt x="1725880" y="1727112"/>
                  </a:cubicBezTo>
                  <a:cubicBezTo>
                    <a:pt x="1688120" y="1755048"/>
                    <a:pt x="1664480" y="1778385"/>
                    <a:pt x="1626718" y="1806322"/>
                  </a:cubicBezTo>
                  <a:cubicBezTo>
                    <a:pt x="1626718" y="1806322"/>
                    <a:pt x="1612596" y="1810921"/>
                    <a:pt x="1617201" y="1825060"/>
                  </a:cubicBezTo>
                  <a:cubicBezTo>
                    <a:pt x="1682283" y="1928971"/>
                    <a:pt x="1682283" y="1928971"/>
                    <a:pt x="1682283" y="1928971"/>
                  </a:cubicBezTo>
                  <a:cubicBezTo>
                    <a:pt x="1686887" y="1943109"/>
                    <a:pt x="1681974" y="1975986"/>
                    <a:pt x="1667853" y="1980585"/>
                  </a:cubicBezTo>
                  <a:cubicBezTo>
                    <a:pt x="1630091" y="2008522"/>
                    <a:pt x="1573603" y="2026919"/>
                    <a:pt x="1535842" y="2054855"/>
                  </a:cubicBezTo>
                  <a:cubicBezTo>
                    <a:pt x="1521720" y="2059454"/>
                    <a:pt x="1502993" y="2049915"/>
                    <a:pt x="1498388" y="2035776"/>
                  </a:cubicBezTo>
                  <a:cubicBezTo>
                    <a:pt x="1428702" y="1917727"/>
                    <a:pt x="1428702" y="1917727"/>
                    <a:pt x="1428702" y="1917727"/>
                  </a:cubicBezTo>
                  <a:cubicBezTo>
                    <a:pt x="1405062" y="1941064"/>
                    <a:pt x="1376818" y="1950262"/>
                    <a:pt x="1362696" y="1954862"/>
                  </a:cubicBezTo>
                  <a:cubicBezTo>
                    <a:pt x="1334451" y="1964061"/>
                    <a:pt x="1320330" y="1968659"/>
                    <a:pt x="1287481" y="1963719"/>
                  </a:cubicBezTo>
                  <a:cubicBezTo>
                    <a:pt x="1300679" y="2100166"/>
                    <a:pt x="1300679" y="2100166"/>
                    <a:pt x="1300679" y="2100166"/>
                  </a:cubicBezTo>
                  <a:cubicBezTo>
                    <a:pt x="1305284" y="2114305"/>
                    <a:pt x="1295767" y="2133042"/>
                    <a:pt x="1281645" y="2137642"/>
                  </a:cubicBezTo>
                  <a:cubicBezTo>
                    <a:pt x="1220551" y="2141901"/>
                    <a:pt x="1178186" y="2155698"/>
                    <a:pt x="1131214" y="2155358"/>
                  </a:cubicBezTo>
                  <a:cubicBezTo>
                    <a:pt x="1117092" y="2159957"/>
                    <a:pt x="1098365" y="2150418"/>
                    <a:pt x="1089156" y="2122140"/>
                  </a:cubicBezTo>
                  <a:cubicBezTo>
                    <a:pt x="1080563" y="1999832"/>
                    <a:pt x="1080563" y="1999832"/>
                    <a:pt x="1080563" y="1999832"/>
                  </a:cubicBezTo>
                  <a:cubicBezTo>
                    <a:pt x="1033592" y="1999491"/>
                    <a:pt x="986621" y="1999150"/>
                    <a:pt x="935046" y="1984671"/>
                  </a:cubicBezTo>
                  <a:cubicBezTo>
                    <a:pt x="896668" y="2106638"/>
                    <a:pt x="896668" y="2106638"/>
                    <a:pt x="896668" y="2106638"/>
                  </a:cubicBezTo>
                  <a:cubicBezTo>
                    <a:pt x="887151" y="2125376"/>
                    <a:pt x="887151" y="2125376"/>
                    <a:pt x="873028" y="2129975"/>
                  </a:cubicBezTo>
                  <a:cubicBezTo>
                    <a:pt x="858906" y="2134575"/>
                    <a:pt x="858906" y="2134575"/>
                    <a:pt x="858906" y="2134575"/>
                  </a:cubicBezTo>
                  <a:cubicBezTo>
                    <a:pt x="807331" y="2120095"/>
                    <a:pt x="755755" y="2105615"/>
                    <a:pt x="708785" y="2105274"/>
                  </a:cubicBezTo>
                  <a:cubicBezTo>
                    <a:pt x="704180" y="2091136"/>
                    <a:pt x="685453" y="2081596"/>
                    <a:pt x="694971" y="2062859"/>
                  </a:cubicBezTo>
                  <a:cubicBezTo>
                    <a:pt x="728744" y="1926752"/>
                    <a:pt x="728744" y="1926752"/>
                    <a:pt x="728744" y="1926752"/>
                  </a:cubicBezTo>
                  <a:cubicBezTo>
                    <a:pt x="677168" y="1912273"/>
                    <a:pt x="639715" y="1893194"/>
                    <a:pt x="597656" y="1859976"/>
                  </a:cubicBezTo>
                  <a:cubicBezTo>
                    <a:pt x="507703" y="1967464"/>
                    <a:pt x="507703" y="1967464"/>
                    <a:pt x="507703" y="1967464"/>
                  </a:cubicBezTo>
                  <a:cubicBezTo>
                    <a:pt x="507703" y="1967464"/>
                    <a:pt x="493581" y="1972064"/>
                    <a:pt x="493581" y="1972064"/>
                  </a:cubicBezTo>
                  <a:cubicBezTo>
                    <a:pt x="479459" y="1976663"/>
                    <a:pt x="479459" y="1976663"/>
                    <a:pt x="460732" y="1967124"/>
                  </a:cubicBezTo>
                  <a:cubicBezTo>
                    <a:pt x="423278" y="1948044"/>
                    <a:pt x="381221" y="1914826"/>
                    <a:pt x="353284" y="1877009"/>
                  </a:cubicBezTo>
                  <a:cubicBezTo>
                    <a:pt x="334557" y="1867470"/>
                    <a:pt x="329953" y="1853331"/>
                    <a:pt x="339470" y="1834594"/>
                  </a:cubicBezTo>
                  <a:cubicBezTo>
                    <a:pt x="429424" y="1727107"/>
                    <a:pt x="429424" y="1727107"/>
                    <a:pt x="429424" y="1727107"/>
                  </a:cubicBezTo>
                  <a:cubicBezTo>
                    <a:pt x="387365" y="1693889"/>
                    <a:pt x="364034" y="1670211"/>
                    <a:pt x="336097" y="1632394"/>
                  </a:cubicBezTo>
                  <a:cubicBezTo>
                    <a:pt x="336097" y="1632394"/>
                    <a:pt x="331493" y="1618255"/>
                    <a:pt x="331493" y="1618255"/>
                  </a:cubicBezTo>
                  <a:cubicBezTo>
                    <a:pt x="208999" y="1673787"/>
                    <a:pt x="208999" y="1673787"/>
                    <a:pt x="208999" y="1673787"/>
                  </a:cubicBezTo>
                  <a:cubicBezTo>
                    <a:pt x="194877" y="1678386"/>
                    <a:pt x="180755" y="1682986"/>
                    <a:pt x="162028" y="1673447"/>
                  </a:cubicBezTo>
                  <a:cubicBezTo>
                    <a:pt x="148214" y="1631030"/>
                    <a:pt x="115673" y="1579074"/>
                    <a:pt x="101860" y="1536658"/>
                  </a:cubicBezTo>
                  <a:cubicBezTo>
                    <a:pt x="83133" y="1527119"/>
                    <a:pt x="92650" y="1508381"/>
                    <a:pt x="106771" y="1503782"/>
                  </a:cubicBezTo>
                  <a:cubicBezTo>
                    <a:pt x="224660" y="1434111"/>
                    <a:pt x="224660" y="1434111"/>
                    <a:pt x="224660" y="1434111"/>
                  </a:cubicBezTo>
                  <a:cubicBezTo>
                    <a:pt x="206242" y="1377556"/>
                    <a:pt x="192428" y="1335140"/>
                    <a:pt x="178614" y="1292724"/>
                  </a:cubicBezTo>
                  <a:cubicBezTo>
                    <a:pt x="42306" y="1305840"/>
                    <a:pt x="42306" y="1305840"/>
                    <a:pt x="42306" y="1305840"/>
                  </a:cubicBezTo>
                  <a:cubicBezTo>
                    <a:pt x="28184" y="1310439"/>
                    <a:pt x="9458" y="1300900"/>
                    <a:pt x="14371" y="1268023"/>
                  </a:cubicBezTo>
                  <a:cubicBezTo>
                    <a:pt x="556" y="1225608"/>
                    <a:pt x="864" y="1178592"/>
                    <a:pt x="1172" y="1131577"/>
                  </a:cubicBezTo>
                  <a:cubicBezTo>
                    <a:pt x="-3433" y="1117438"/>
                    <a:pt x="6085" y="1098700"/>
                    <a:pt x="20207" y="1094100"/>
                  </a:cubicBezTo>
                  <a:cubicBezTo>
                    <a:pt x="156515" y="1080985"/>
                    <a:pt x="156515" y="1080985"/>
                    <a:pt x="156515" y="1080985"/>
                  </a:cubicBezTo>
                  <a:cubicBezTo>
                    <a:pt x="156823" y="1033969"/>
                    <a:pt x="157131" y="986953"/>
                    <a:pt x="162044" y="954077"/>
                  </a:cubicBezTo>
                  <a:cubicBezTo>
                    <a:pt x="157439" y="939938"/>
                    <a:pt x="171560" y="935339"/>
                    <a:pt x="171560" y="935339"/>
                  </a:cubicBezTo>
                  <a:cubicBezTo>
                    <a:pt x="49682" y="896840"/>
                    <a:pt x="49682" y="896840"/>
                    <a:pt x="49682" y="896840"/>
                  </a:cubicBezTo>
                  <a:cubicBezTo>
                    <a:pt x="30956" y="887301"/>
                    <a:pt x="12229" y="877761"/>
                    <a:pt x="21747" y="859024"/>
                  </a:cubicBezTo>
                  <a:cubicBezTo>
                    <a:pt x="36177" y="807409"/>
                    <a:pt x="36485" y="760394"/>
                    <a:pt x="50915" y="708779"/>
                  </a:cubicBezTo>
                  <a:cubicBezTo>
                    <a:pt x="65037" y="704179"/>
                    <a:pt x="65037" y="704179"/>
                    <a:pt x="79158" y="699581"/>
                  </a:cubicBezTo>
                  <a:cubicBezTo>
                    <a:pt x="93280" y="694981"/>
                    <a:pt x="93280" y="694981"/>
                    <a:pt x="93280" y="694981"/>
                  </a:cubicBezTo>
                  <a:cubicBezTo>
                    <a:pt x="229281" y="728881"/>
                    <a:pt x="229281" y="728881"/>
                    <a:pt x="229281" y="728881"/>
                  </a:cubicBezTo>
                  <a:cubicBezTo>
                    <a:pt x="243711" y="677266"/>
                    <a:pt x="262746" y="639790"/>
                    <a:pt x="295903" y="597715"/>
                  </a:cubicBezTo>
                  <a:cubicBezTo>
                    <a:pt x="188455" y="507602"/>
                    <a:pt x="188455" y="507602"/>
                    <a:pt x="188455" y="507602"/>
                  </a:cubicBezTo>
                  <a:cubicBezTo>
                    <a:pt x="169728" y="498062"/>
                    <a:pt x="179245" y="479324"/>
                    <a:pt x="188763" y="460586"/>
                  </a:cubicBezTo>
                  <a:cubicBezTo>
                    <a:pt x="207798" y="423111"/>
                    <a:pt x="240954" y="381035"/>
                    <a:pt x="278715" y="353099"/>
                  </a:cubicBezTo>
                  <a:cubicBezTo>
                    <a:pt x="278715" y="353099"/>
                    <a:pt x="292837" y="348499"/>
                    <a:pt x="292837" y="348499"/>
                  </a:cubicBezTo>
                  <a:cubicBezTo>
                    <a:pt x="306960" y="343900"/>
                    <a:pt x="306960" y="343900"/>
                    <a:pt x="325687" y="353439"/>
                  </a:cubicBezTo>
                  <a:cubicBezTo>
                    <a:pt x="428530" y="429413"/>
                    <a:pt x="428530" y="429413"/>
                    <a:pt x="428530" y="429413"/>
                  </a:cubicBezTo>
                  <a:cubicBezTo>
                    <a:pt x="447565" y="391938"/>
                    <a:pt x="485325" y="364002"/>
                    <a:pt x="523087" y="336065"/>
                  </a:cubicBezTo>
                  <a:cubicBezTo>
                    <a:pt x="523087" y="336065"/>
                    <a:pt x="537209" y="331465"/>
                    <a:pt x="537209" y="331465"/>
                  </a:cubicBezTo>
                  <a:cubicBezTo>
                    <a:pt x="467523" y="213416"/>
                    <a:pt x="467523" y="213416"/>
                    <a:pt x="467523" y="213416"/>
                  </a:cubicBezTo>
                  <a:cubicBezTo>
                    <a:pt x="462918" y="199277"/>
                    <a:pt x="472436" y="180539"/>
                    <a:pt x="486557" y="175940"/>
                  </a:cubicBezTo>
                  <a:cubicBezTo>
                    <a:pt x="524319" y="148003"/>
                    <a:pt x="562081" y="120067"/>
                    <a:pt x="618568" y="101669"/>
                  </a:cubicBezTo>
                  <a:cubicBezTo>
                    <a:pt x="632690" y="97071"/>
                    <a:pt x="646813" y="92471"/>
                    <a:pt x="656022" y="120749"/>
                  </a:cubicBezTo>
                  <a:cubicBezTo>
                    <a:pt x="721103" y="224659"/>
                    <a:pt x="721103" y="224659"/>
                    <a:pt x="721103" y="224659"/>
                  </a:cubicBezTo>
                  <a:cubicBezTo>
                    <a:pt x="749348" y="215462"/>
                    <a:pt x="763470" y="210862"/>
                    <a:pt x="791714" y="201663"/>
                  </a:cubicBezTo>
                  <a:cubicBezTo>
                    <a:pt x="819959" y="192464"/>
                    <a:pt x="834080" y="187866"/>
                    <a:pt x="862324" y="178667"/>
                  </a:cubicBezTo>
                  <a:cubicBezTo>
                    <a:pt x="849126" y="42220"/>
                    <a:pt x="849126" y="42220"/>
                    <a:pt x="849126" y="42220"/>
                  </a:cubicBezTo>
                  <a:cubicBezTo>
                    <a:pt x="844521" y="28081"/>
                    <a:pt x="858643" y="23482"/>
                    <a:pt x="872765" y="18883"/>
                  </a:cubicBezTo>
                  <a:cubicBezTo>
                    <a:pt x="901010" y="9684"/>
                    <a:pt x="926874" y="5170"/>
                    <a:pt x="951549" y="2998"/>
                  </a:cubicBezTo>
                  <a:cubicBezTo>
                    <a:pt x="976224" y="827"/>
                    <a:pt x="999710" y="997"/>
                    <a:pt x="1023196" y="11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 dirty="0">
                <a:solidFill>
                  <a:srgbClr val="FFFFFF"/>
                </a:solidFill>
              </a:endParaRPr>
            </a:p>
          </p:txBody>
        </p:sp>
        <p:sp>
          <p:nvSpPr>
            <p:cNvPr id="213" name="Freeform 36">
              <a:extLst>
                <a:ext uri="{FF2B5EF4-FFF2-40B4-BE49-F238E27FC236}">
                  <a16:creationId xmlns:a16="http://schemas.microsoft.com/office/drawing/2014/main" id="{D5E4BD8E-BCA8-47EA-BA46-B4FF9BEEFBE7}"/>
                </a:ext>
              </a:extLst>
            </p:cNvPr>
            <p:cNvSpPr/>
            <p:nvPr/>
          </p:nvSpPr>
          <p:spPr>
            <a:xfrm>
              <a:off x="4440762" y="2686549"/>
              <a:ext cx="2870495" cy="2860001"/>
            </a:xfrm>
            <a:custGeom>
              <a:avLst/>
              <a:gdLst>
                <a:gd name="connsiteX0" fmla="*/ 1596306 w 2938983"/>
                <a:gd name="connsiteY0" fmla="*/ 224 h 2928238"/>
                <a:gd name="connsiteX1" fmla="*/ 1650769 w 2938983"/>
                <a:gd name="connsiteY1" fmla="*/ 10268 h 2928238"/>
                <a:gd name="connsiteX2" fmla="*/ 1682053 w 2938983"/>
                <a:gd name="connsiteY2" fmla="*/ 38339 h 2928238"/>
                <a:gd name="connsiteX3" fmla="*/ 1672930 w 2938983"/>
                <a:gd name="connsiteY3" fmla="*/ 143101 h 2928238"/>
                <a:gd name="connsiteX4" fmla="*/ 1898600 w 2938983"/>
                <a:gd name="connsiteY4" fmla="*/ 190293 h 2928238"/>
                <a:gd name="connsiteX5" fmla="*/ 1938192 w 2938983"/>
                <a:gd name="connsiteY5" fmla="*/ 98753 h 2928238"/>
                <a:gd name="connsiteX6" fmla="*/ 1967031 w 2938983"/>
                <a:gd name="connsiteY6" fmla="*/ 82276 h 2928238"/>
                <a:gd name="connsiteX7" fmla="*/ 1981858 w 2938983"/>
                <a:gd name="connsiteY7" fmla="*/ 81462 h 2928238"/>
                <a:gd name="connsiteX8" fmla="*/ 2088909 w 2938983"/>
                <a:gd name="connsiteY8" fmla="*/ 135165 h 2928238"/>
                <a:gd name="connsiteX9" fmla="*/ 2106181 w 2938983"/>
                <a:gd name="connsiteY9" fmla="*/ 178900 h 2928238"/>
                <a:gd name="connsiteX10" fmla="*/ 2081417 w 2938983"/>
                <a:gd name="connsiteY10" fmla="*/ 269625 h 2928238"/>
                <a:gd name="connsiteX11" fmla="*/ 2265864 w 2938983"/>
                <a:gd name="connsiteY11" fmla="*/ 378657 h 2928238"/>
                <a:gd name="connsiteX12" fmla="*/ 2336741 w 2938983"/>
                <a:gd name="connsiteY12" fmla="*/ 315189 h 2928238"/>
                <a:gd name="connsiteX13" fmla="*/ 2350752 w 2938983"/>
                <a:gd name="connsiteY13" fmla="*/ 299526 h 2928238"/>
                <a:gd name="connsiteX14" fmla="*/ 2381223 w 2938983"/>
                <a:gd name="connsiteY14" fmla="*/ 312748 h 2928238"/>
                <a:gd name="connsiteX15" fmla="*/ 2475076 w 2938983"/>
                <a:gd name="connsiteY15" fmla="*/ 396963 h 2928238"/>
                <a:gd name="connsiteX16" fmla="*/ 2477521 w 2938983"/>
                <a:gd name="connsiteY16" fmla="*/ 441512 h 2928238"/>
                <a:gd name="connsiteX17" fmla="*/ 2422287 w 2938983"/>
                <a:gd name="connsiteY17" fmla="*/ 519016 h 2928238"/>
                <a:gd name="connsiteX18" fmla="*/ 2565513 w 2938983"/>
                <a:gd name="connsiteY18" fmla="*/ 689886 h 2928238"/>
                <a:gd name="connsiteX19" fmla="*/ 2652031 w 2938983"/>
                <a:gd name="connsiteY19" fmla="*/ 640455 h 2928238"/>
                <a:gd name="connsiteX20" fmla="*/ 2666858 w 2938983"/>
                <a:gd name="connsiteY20" fmla="*/ 639641 h 2928238"/>
                <a:gd name="connsiteX21" fmla="*/ 2697328 w 2938983"/>
                <a:gd name="connsiteY21" fmla="*/ 652863 h 2928238"/>
                <a:gd name="connsiteX22" fmla="*/ 2762343 w 2938983"/>
                <a:gd name="connsiteY22" fmla="*/ 753556 h 2928238"/>
                <a:gd name="connsiteX23" fmla="*/ 2749960 w 2938983"/>
                <a:gd name="connsiteY23" fmla="*/ 798918 h 2928238"/>
                <a:gd name="connsiteX24" fmla="*/ 2663441 w 2938983"/>
                <a:gd name="connsiteY24" fmla="*/ 848350 h 2928238"/>
                <a:gd name="connsiteX25" fmla="*/ 2714443 w 2938983"/>
                <a:gd name="connsiteY25" fmla="*/ 964706 h 2928238"/>
                <a:gd name="connsiteX26" fmla="*/ 2749802 w 2938983"/>
                <a:gd name="connsiteY26" fmla="*/ 1067026 h 2928238"/>
                <a:gd name="connsiteX27" fmla="*/ 2837952 w 2938983"/>
                <a:gd name="connsiteY27" fmla="*/ 1047293 h 2928238"/>
                <a:gd name="connsiteX28" fmla="*/ 2852778 w 2938983"/>
                <a:gd name="connsiteY28" fmla="*/ 1046480 h 2928238"/>
                <a:gd name="connsiteX29" fmla="*/ 2884064 w 2938983"/>
                <a:gd name="connsiteY29" fmla="*/ 1074551 h 2928238"/>
                <a:gd name="connsiteX30" fmla="*/ 2920238 w 2938983"/>
                <a:gd name="connsiteY30" fmla="*/ 1191721 h 2928238"/>
                <a:gd name="connsiteX31" fmla="*/ 2893029 w 2938983"/>
                <a:gd name="connsiteY31" fmla="*/ 1237898 h 2928238"/>
                <a:gd name="connsiteX32" fmla="*/ 2804880 w 2938983"/>
                <a:gd name="connsiteY32" fmla="*/ 1257630 h 2928238"/>
                <a:gd name="connsiteX33" fmla="*/ 2817105 w 2938983"/>
                <a:gd name="connsiteY33" fmla="*/ 1480375 h 2928238"/>
                <a:gd name="connsiteX34" fmla="*/ 2906884 w 2938983"/>
                <a:gd name="connsiteY34" fmla="*/ 1490342 h 2928238"/>
                <a:gd name="connsiteX35" fmla="*/ 2938983 w 2938983"/>
                <a:gd name="connsiteY35" fmla="*/ 1533263 h 2928238"/>
                <a:gd name="connsiteX36" fmla="*/ 2930676 w 2938983"/>
                <a:gd name="connsiteY36" fmla="*/ 1652873 h 2928238"/>
                <a:gd name="connsiteX37" fmla="*/ 2887824 w 2938983"/>
                <a:gd name="connsiteY37" fmla="*/ 1685014 h 2928238"/>
                <a:gd name="connsiteX38" fmla="*/ 2798046 w 2938983"/>
                <a:gd name="connsiteY38" fmla="*/ 1675047 h 2928238"/>
                <a:gd name="connsiteX39" fmla="*/ 2736134 w 2938983"/>
                <a:gd name="connsiteY39" fmla="*/ 1901860 h 2928238"/>
                <a:gd name="connsiteX40" fmla="*/ 2827543 w 2938983"/>
                <a:gd name="connsiteY40" fmla="*/ 1941527 h 2928238"/>
                <a:gd name="connsiteX41" fmla="*/ 2844815 w 2938983"/>
                <a:gd name="connsiteY41" fmla="*/ 1985262 h 2928238"/>
                <a:gd name="connsiteX42" fmla="*/ 2791212 w 2938983"/>
                <a:gd name="connsiteY42" fmla="*/ 2092465 h 2928238"/>
                <a:gd name="connsiteX43" fmla="*/ 2762372 w 2938983"/>
                <a:gd name="connsiteY43" fmla="*/ 2108942 h 2928238"/>
                <a:gd name="connsiteX44" fmla="*/ 2747544 w 2938983"/>
                <a:gd name="connsiteY44" fmla="*/ 2109756 h 2928238"/>
                <a:gd name="connsiteX45" fmla="*/ 2656951 w 2938983"/>
                <a:gd name="connsiteY45" fmla="*/ 2084939 h 2928238"/>
                <a:gd name="connsiteX46" fmla="*/ 2548113 w 2938983"/>
                <a:gd name="connsiteY46" fmla="*/ 2269645 h 2928238"/>
                <a:gd name="connsiteX47" fmla="*/ 2610682 w 2938983"/>
                <a:gd name="connsiteY47" fmla="*/ 2325789 h 2928238"/>
                <a:gd name="connsiteX48" fmla="*/ 2613127 w 2938983"/>
                <a:gd name="connsiteY48" fmla="*/ 2370338 h 2928238"/>
                <a:gd name="connsiteX49" fmla="*/ 2529869 w 2938983"/>
                <a:gd name="connsiteY49" fmla="*/ 2479168 h 2928238"/>
                <a:gd name="connsiteX50" fmla="*/ 2500214 w 2938983"/>
                <a:gd name="connsiteY50" fmla="*/ 2480795 h 2928238"/>
                <a:gd name="connsiteX51" fmla="*/ 2485387 w 2938983"/>
                <a:gd name="connsiteY51" fmla="*/ 2481609 h 2928238"/>
                <a:gd name="connsiteX52" fmla="*/ 2407175 w 2938983"/>
                <a:gd name="connsiteY52" fmla="*/ 2411430 h 2928238"/>
                <a:gd name="connsiteX53" fmla="*/ 2236583 w 2938983"/>
                <a:gd name="connsiteY53" fmla="*/ 2554841 h 2928238"/>
                <a:gd name="connsiteX54" fmla="*/ 2285955 w 2938983"/>
                <a:gd name="connsiteY54" fmla="*/ 2641498 h 2928238"/>
                <a:gd name="connsiteX55" fmla="*/ 2273573 w 2938983"/>
                <a:gd name="connsiteY55" fmla="*/ 2686860 h 2928238"/>
                <a:gd name="connsiteX56" fmla="*/ 2158215 w 2938983"/>
                <a:gd name="connsiteY56" fmla="*/ 2752769 h 2928238"/>
                <a:gd name="connsiteX57" fmla="*/ 2143387 w 2938983"/>
                <a:gd name="connsiteY57" fmla="*/ 2753583 h 2928238"/>
                <a:gd name="connsiteX58" fmla="*/ 2127745 w 2938983"/>
                <a:gd name="connsiteY58" fmla="*/ 2739547 h 2928238"/>
                <a:gd name="connsiteX59" fmla="*/ 2064361 w 2938983"/>
                <a:gd name="connsiteY59" fmla="*/ 2668554 h 2928238"/>
                <a:gd name="connsiteX60" fmla="*/ 1962200 w 2938983"/>
                <a:gd name="connsiteY60" fmla="*/ 2703950 h 2928238"/>
                <a:gd name="connsiteX61" fmla="*/ 1860039 w 2938983"/>
                <a:gd name="connsiteY61" fmla="*/ 2739346 h 2928238"/>
                <a:gd name="connsiteX62" fmla="*/ 1880571 w 2938983"/>
                <a:gd name="connsiteY62" fmla="*/ 2842479 h 2928238"/>
                <a:gd name="connsiteX63" fmla="*/ 1852547 w 2938983"/>
                <a:gd name="connsiteY63" fmla="*/ 2873806 h 2928238"/>
                <a:gd name="connsiteX64" fmla="*/ 1735559 w 2938983"/>
                <a:gd name="connsiteY64" fmla="*/ 2910016 h 2928238"/>
                <a:gd name="connsiteX65" fmla="*/ 1689447 w 2938983"/>
                <a:gd name="connsiteY65" fmla="*/ 2882758 h 2928238"/>
                <a:gd name="connsiteX66" fmla="*/ 1669730 w 2938983"/>
                <a:gd name="connsiteY66" fmla="*/ 2794474 h 2928238"/>
                <a:gd name="connsiteX67" fmla="*/ 1536284 w 2938983"/>
                <a:gd name="connsiteY67" fmla="*/ 2801798 h 2928238"/>
                <a:gd name="connsiteX68" fmla="*/ 1447321 w 2938983"/>
                <a:gd name="connsiteY68" fmla="*/ 2806680 h 2928238"/>
                <a:gd name="connsiteX69" fmla="*/ 1437384 w 2938983"/>
                <a:gd name="connsiteY69" fmla="*/ 2896592 h 2928238"/>
                <a:gd name="connsiteX70" fmla="*/ 1409359 w 2938983"/>
                <a:gd name="connsiteY70" fmla="*/ 2927919 h 2928238"/>
                <a:gd name="connsiteX71" fmla="*/ 1275099 w 2938983"/>
                <a:gd name="connsiteY71" fmla="*/ 2920393 h 2928238"/>
                <a:gd name="connsiteX72" fmla="*/ 1242999 w 2938983"/>
                <a:gd name="connsiteY72" fmla="*/ 2877472 h 2928238"/>
                <a:gd name="connsiteX73" fmla="*/ 1252936 w 2938983"/>
                <a:gd name="connsiteY73" fmla="*/ 2787560 h 2928238"/>
                <a:gd name="connsiteX74" fmla="*/ 1027267 w 2938983"/>
                <a:gd name="connsiteY74" fmla="*/ 2740368 h 2928238"/>
                <a:gd name="connsiteX75" fmla="*/ 1001688 w 2938983"/>
                <a:gd name="connsiteY75" fmla="*/ 2816244 h 2928238"/>
                <a:gd name="connsiteX76" fmla="*/ 973663 w 2938983"/>
                <a:gd name="connsiteY76" fmla="*/ 2847571 h 2928238"/>
                <a:gd name="connsiteX77" fmla="*/ 958021 w 2938983"/>
                <a:gd name="connsiteY77" fmla="*/ 2833535 h 2928238"/>
                <a:gd name="connsiteX78" fmla="*/ 836958 w 2938983"/>
                <a:gd name="connsiteY78" fmla="*/ 2795497 h 2928238"/>
                <a:gd name="connsiteX79" fmla="*/ 819685 w 2938983"/>
                <a:gd name="connsiteY79" fmla="*/ 2751761 h 2928238"/>
                <a:gd name="connsiteX80" fmla="*/ 859277 w 2938983"/>
                <a:gd name="connsiteY80" fmla="*/ 2660222 h 2928238"/>
                <a:gd name="connsiteX81" fmla="*/ 659187 w 2938983"/>
                <a:gd name="connsiteY81" fmla="*/ 2537156 h 2928238"/>
                <a:gd name="connsiteX82" fmla="*/ 603954 w 2938983"/>
                <a:gd name="connsiteY82" fmla="*/ 2614658 h 2928238"/>
                <a:gd name="connsiteX83" fmla="*/ 574299 w 2938983"/>
                <a:gd name="connsiteY83" fmla="*/ 2616285 h 2928238"/>
                <a:gd name="connsiteX84" fmla="*/ 544645 w 2938983"/>
                <a:gd name="connsiteY84" fmla="*/ 2617913 h 2928238"/>
                <a:gd name="connsiteX85" fmla="*/ 450791 w 2938983"/>
                <a:gd name="connsiteY85" fmla="*/ 2533699 h 2928238"/>
                <a:gd name="connsiteX86" fmla="*/ 448346 w 2938983"/>
                <a:gd name="connsiteY86" fmla="*/ 2489150 h 2928238"/>
                <a:gd name="connsiteX87" fmla="*/ 518407 w 2938983"/>
                <a:gd name="connsiteY87" fmla="*/ 2410833 h 2928238"/>
                <a:gd name="connsiteX88" fmla="*/ 360354 w 2938983"/>
                <a:gd name="connsiteY88" fmla="*/ 2240775 h 2928238"/>
                <a:gd name="connsiteX89" fmla="*/ 288663 w 2938983"/>
                <a:gd name="connsiteY89" fmla="*/ 2289393 h 2928238"/>
                <a:gd name="connsiteX90" fmla="*/ 273836 w 2938983"/>
                <a:gd name="connsiteY90" fmla="*/ 2290206 h 2928238"/>
                <a:gd name="connsiteX91" fmla="*/ 243366 w 2938983"/>
                <a:gd name="connsiteY91" fmla="*/ 2276984 h 2928238"/>
                <a:gd name="connsiteX92" fmla="*/ 177537 w 2938983"/>
                <a:gd name="connsiteY92" fmla="*/ 2161442 h 2928238"/>
                <a:gd name="connsiteX93" fmla="*/ 190735 w 2938983"/>
                <a:gd name="connsiteY93" fmla="*/ 2130929 h 2928238"/>
                <a:gd name="connsiteX94" fmla="*/ 261611 w 2938983"/>
                <a:gd name="connsiteY94" fmla="*/ 2067461 h 2928238"/>
                <a:gd name="connsiteX95" fmla="*/ 211424 w 2938983"/>
                <a:gd name="connsiteY95" fmla="*/ 1965955 h 2928238"/>
                <a:gd name="connsiteX96" fmla="*/ 176064 w 2938983"/>
                <a:gd name="connsiteY96" fmla="*/ 1863635 h 2928238"/>
                <a:gd name="connsiteX97" fmla="*/ 87915 w 2938983"/>
                <a:gd name="connsiteY97" fmla="*/ 1883368 h 2928238"/>
                <a:gd name="connsiteX98" fmla="*/ 41803 w 2938983"/>
                <a:gd name="connsiteY98" fmla="*/ 1856110 h 2928238"/>
                <a:gd name="connsiteX99" fmla="*/ 20456 w 2938983"/>
                <a:gd name="connsiteY99" fmla="*/ 1738126 h 2928238"/>
                <a:gd name="connsiteX100" fmla="*/ 47666 w 2938983"/>
                <a:gd name="connsiteY100" fmla="*/ 1691951 h 2928238"/>
                <a:gd name="connsiteX101" fmla="*/ 135815 w 2938983"/>
                <a:gd name="connsiteY101" fmla="*/ 1672218 h 2928238"/>
                <a:gd name="connsiteX102" fmla="*/ 123590 w 2938983"/>
                <a:gd name="connsiteY102" fmla="*/ 1449474 h 2928238"/>
                <a:gd name="connsiteX103" fmla="*/ 33811 w 2938983"/>
                <a:gd name="connsiteY103" fmla="*/ 1439507 h 2928238"/>
                <a:gd name="connsiteX104" fmla="*/ 1711 w 2938983"/>
                <a:gd name="connsiteY104" fmla="*/ 1396585 h 2928238"/>
                <a:gd name="connsiteX105" fmla="*/ 10018 w 2938983"/>
                <a:gd name="connsiteY105" fmla="*/ 1276974 h 2928238"/>
                <a:gd name="connsiteX106" fmla="*/ 38043 w 2938983"/>
                <a:gd name="connsiteY106" fmla="*/ 1245647 h 2928238"/>
                <a:gd name="connsiteX107" fmla="*/ 142649 w 2938983"/>
                <a:gd name="connsiteY107" fmla="*/ 1254801 h 2928238"/>
                <a:gd name="connsiteX108" fmla="*/ 189733 w 2938983"/>
                <a:gd name="connsiteY108" fmla="*/ 1028801 h 2928238"/>
                <a:gd name="connsiteX109" fmla="*/ 113151 w 2938983"/>
                <a:gd name="connsiteY109" fmla="*/ 988321 h 2928238"/>
                <a:gd name="connsiteX110" fmla="*/ 95879 w 2938983"/>
                <a:gd name="connsiteY110" fmla="*/ 944585 h 2928238"/>
                <a:gd name="connsiteX111" fmla="*/ 134655 w 2938983"/>
                <a:gd name="connsiteY111" fmla="*/ 838197 h 2928238"/>
                <a:gd name="connsiteX112" fmla="*/ 162680 w 2938983"/>
                <a:gd name="connsiteY112" fmla="*/ 806870 h 2928238"/>
                <a:gd name="connsiteX113" fmla="*/ 178322 w 2938983"/>
                <a:gd name="connsiteY113" fmla="*/ 820906 h 2928238"/>
                <a:gd name="connsiteX114" fmla="*/ 268916 w 2938983"/>
                <a:gd name="connsiteY114" fmla="*/ 845722 h 2928238"/>
                <a:gd name="connsiteX115" fmla="*/ 392582 w 2938983"/>
                <a:gd name="connsiteY115" fmla="*/ 660203 h 2928238"/>
                <a:gd name="connsiteX116" fmla="*/ 329197 w 2938983"/>
                <a:gd name="connsiteY116" fmla="*/ 589210 h 2928238"/>
                <a:gd name="connsiteX117" fmla="*/ 311925 w 2938983"/>
                <a:gd name="connsiteY117" fmla="*/ 545475 h 2928238"/>
                <a:gd name="connsiteX118" fmla="*/ 395998 w 2938983"/>
                <a:gd name="connsiteY118" fmla="*/ 451494 h 2928238"/>
                <a:gd name="connsiteX119" fmla="*/ 425653 w 2938983"/>
                <a:gd name="connsiteY119" fmla="*/ 449867 h 2928238"/>
                <a:gd name="connsiteX120" fmla="*/ 455308 w 2938983"/>
                <a:gd name="connsiteY120" fmla="*/ 448239 h 2928238"/>
                <a:gd name="connsiteX121" fmla="*/ 517877 w 2938983"/>
                <a:gd name="connsiteY121" fmla="*/ 504383 h 2928238"/>
                <a:gd name="connsiteX122" fmla="*/ 688469 w 2938983"/>
                <a:gd name="connsiteY122" fmla="*/ 360970 h 2928238"/>
                <a:gd name="connsiteX123" fmla="*/ 639912 w 2938983"/>
                <a:gd name="connsiteY123" fmla="*/ 289164 h 2928238"/>
                <a:gd name="connsiteX124" fmla="*/ 652294 w 2938983"/>
                <a:gd name="connsiteY124" fmla="*/ 243801 h 2928238"/>
                <a:gd name="connsiteX125" fmla="*/ 767653 w 2938983"/>
                <a:gd name="connsiteY125" fmla="*/ 177892 h 2928238"/>
                <a:gd name="connsiteX126" fmla="*/ 782479 w 2938983"/>
                <a:gd name="connsiteY126" fmla="*/ 177078 h 2928238"/>
                <a:gd name="connsiteX127" fmla="*/ 812949 w 2938983"/>
                <a:gd name="connsiteY127" fmla="*/ 190300 h 2928238"/>
                <a:gd name="connsiteX128" fmla="*/ 861506 w 2938983"/>
                <a:gd name="connsiteY128" fmla="*/ 262107 h 2928238"/>
                <a:gd name="connsiteX129" fmla="*/ 963667 w 2938983"/>
                <a:gd name="connsiteY129" fmla="*/ 226711 h 2928238"/>
                <a:gd name="connsiteX130" fmla="*/ 1065012 w 2938983"/>
                <a:gd name="connsiteY130" fmla="*/ 176466 h 2928238"/>
                <a:gd name="connsiteX131" fmla="*/ 1045296 w 2938983"/>
                <a:gd name="connsiteY131" fmla="*/ 88182 h 2928238"/>
                <a:gd name="connsiteX132" fmla="*/ 1073320 w 2938983"/>
                <a:gd name="connsiteY132" fmla="*/ 56855 h 2928238"/>
                <a:gd name="connsiteX133" fmla="*/ 1205135 w 2938983"/>
                <a:gd name="connsiteY133" fmla="*/ 19832 h 2928238"/>
                <a:gd name="connsiteX134" fmla="*/ 1236420 w 2938983"/>
                <a:gd name="connsiteY134" fmla="*/ 47903 h 2928238"/>
                <a:gd name="connsiteX135" fmla="*/ 1256137 w 2938983"/>
                <a:gd name="connsiteY135" fmla="*/ 136187 h 2928238"/>
                <a:gd name="connsiteX136" fmla="*/ 1404410 w 2938983"/>
                <a:gd name="connsiteY136" fmla="*/ 128050 h 2928238"/>
                <a:gd name="connsiteX137" fmla="*/ 1478547 w 2938983"/>
                <a:gd name="connsiteY137" fmla="*/ 123981 h 2928238"/>
                <a:gd name="connsiteX138" fmla="*/ 1488483 w 2938983"/>
                <a:gd name="connsiteY138" fmla="*/ 34069 h 2928238"/>
                <a:gd name="connsiteX139" fmla="*/ 1531335 w 2938983"/>
                <a:gd name="connsiteY139" fmla="*/ 1928 h 2928238"/>
                <a:gd name="connsiteX140" fmla="*/ 1596306 w 2938983"/>
                <a:gd name="connsiteY140" fmla="*/ 224 h 292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38983" h="2928238">
                  <a:moveTo>
                    <a:pt x="1596306" y="224"/>
                  </a:moveTo>
                  <a:cubicBezTo>
                    <a:pt x="1616796" y="962"/>
                    <a:pt x="1635534" y="3657"/>
                    <a:pt x="1650769" y="10268"/>
                  </a:cubicBezTo>
                  <a:cubicBezTo>
                    <a:pt x="1680423" y="8640"/>
                    <a:pt x="1681238" y="23490"/>
                    <a:pt x="1682053" y="38339"/>
                  </a:cubicBezTo>
                  <a:cubicBezTo>
                    <a:pt x="1672930" y="143101"/>
                    <a:pt x="1672930" y="143101"/>
                    <a:pt x="1672930" y="143101"/>
                  </a:cubicBezTo>
                  <a:cubicBezTo>
                    <a:pt x="1747882" y="153882"/>
                    <a:pt x="1822833" y="164662"/>
                    <a:pt x="1898600" y="190293"/>
                  </a:cubicBezTo>
                  <a:cubicBezTo>
                    <a:pt x="1938192" y="98753"/>
                    <a:pt x="1938192" y="98753"/>
                    <a:pt x="1938192" y="98753"/>
                  </a:cubicBezTo>
                  <a:cubicBezTo>
                    <a:pt x="1938192" y="98753"/>
                    <a:pt x="1952203" y="83090"/>
                    <a:pt x="1967031" y="82276"/>
                  </a:cubicBezTo>
                  <a:cubicBezTo>
                    <a:pt x="1967031" y="82276"/>
                    <a:pt x="1981858" y="81462"/>
                    <a:pt x="1981858" y="81462"/>
                  </a:cubicBezTo>
                  <a:cubicBezTo>
                    <a:pt x="2012328" y="94684"/>
                    <a:pt x="2058439" y="121942"/>
                    <a:pt x="2088909" y="135165"/>
                  </a:cubicBezTo>
                  <a:cubicBezTo>
                    <a:pt x="2119379" y="148387"/>
                    <a:pt x="2120194" y="163236"/>
                    <a:pt x="2106181" y="178900"/>
                  </a:cubicBezTo>
                  <a:cubicBezTo>
                    <a:pt x="2081417" y="269625"/>
                    <a:pt x="2081417" y="269625"/>
                    <a:pt x="2081417" y="269625"/>
                  </a:cubicBezTo>
                  <a:cubicBezTo>
                    <a:pt x="2142356" y="296069"/>
                    <a:pt x="2204111" y="337363"/>
                    <a:pt x="2265864" y="378657"/>
                  </a:cubicBezTo>
                  <a:cubicBezTo>
                    <a:pt x="2336741" y="315189"/>
                    <a:pt x="2336741" y="315189"/>
                    <a:pt x="2336741" y="315189"/>
                  </a:cubicBezTo>
                  <a:cubicBezTo>
                    <a:pt x="2336741" y="315189"/>
                    <a:pt x="2350752" y="299526"/>
                    <a:pt x="2350752" y="299526"/>
                  </a:cubicBezTo>
                  <a:cubicBezTo>
                    <a:pt x="2365580" y="298712"/>
                    <a:pt x="2381223" y="312748"/>
                    <a:pt x="2381223" y="312748"/>
                  </a:cubicBezTo>
                  <a:cubicBezTo>
                    <a:pt x="2412507" y="340820"/>
                    <a:pt x="2443792" y="368892"/>
                    <a:pt x="2475076" y="396963"/>
                  </a:cubicBezTo>
                  <a:cubicBezTo>
                    <a:pt x="2490719" y="410999"/>
                    <a:pt x="2491534" y="425849"/>
                    <a:pt x="2477521" y="441512"/>
                  </a:cubicBezTo>
                  <a:cubicBezTo>
                    <a:pt x="2422287" y="519016"/>
                    <a:pt x="2422287" y="519016"/>
                    <a:pt x="2422287" y="519016"/>
                  </a:cubicBezTo>
                  <a:cubicBezTo>
                    <a:pt x="2469213" y="561123"/>
                    <a:pt x="2516955" y="618080"/>
                    <a:pt x="2565513" y="689886"/>
                  </a:cubicBezTo>
                  <a:cubicBezTo>
                    <a:pt x="2652031" y="640455"/>
                    <a:pt x="2652031" y="640455"/>
                    <a:pt x="2652031" y="640455"/>
                  </a:cubicBezTo>
                  <a:cubicBezTo>
                    <a:pt x="2652031" y="640455"/>
                    <a:pt x="2652031" y="640455"/>
                    <a:pt x="2666858" y="639641"/>
                  </a:cubicBezTo>
                  <a:cubicBezTo>
                    <a:pt x="2681686" y="638827"/>
                    <a:pt x="2681686" y="638827"/>
                    <a:pt x="2697328" y="652863"/>
                  </a:cubicBezTo>
                  <a:cubicBezTo>
                    <a:pt x="2713785" y="681749"/>
                    <a:pt x="2731057" y="725484"/>
                    <a:pt x="2762343" y="753556"/>
                  </a:cubicBezTo>
                  <a:cubicBezTo>
                    <a:pt x="2763158" y="768405"/>
                    <a:pt x="2764788" y="798104"/>
                    <a:pt x="2749960" y="798918"/>
                  </a:cubicBezTo>
                  <a:cubicBezTo>
                    <a:pt x="2663441" y="848350"/>
                    <a:pt x="2663441" y="848350"/>
                    <a:pt x="2663441" y="848350"/>
                  </a:cubicBezTo>
                  <a:cubicBezTo>
                    <a:pt x="2680714" y="892085"/>
                    <a:pt x="2697171" y="920971"/>
                    <a:pt x="2714443" y="964706"/>
                  </a:cubicBezTo>
                  <a:cubicBezTo>
                    <a:pt x="2730901" y="993591"/>
                    <a:pt x="2747357" y="1022477"/>
                    <a:pt x="2749802" y="1067026"/>
                  </a:cubicBezTo>
                  <a:cubicBezTo>
                    <a:pt x="2837952" y="1047293"/>
                    <a:pt x="2837952" y="1047293"/>
                    <a:pt x="2837952" y="1047293"/>
                  </a:cubicBezTo>
                  <a:cubicBezTo>
                    <a:pt x="2852778" y="1046480"/>
                    <a:pt x="2852778" y="1046480"/>
                    <a:pt x="2852778" y="1046480"/>
                  </a:cubicBezTo>
                  <a:cubicBezTo>
                    <a:pt x="2867606" y="1045666"/>
                    <a:pt x="2883249" y="1059702"/>
                    <a:pt x="2884064" y="1074551"/>
                  </a:cubicBezTo>
                  <a:cubicBezTo>
                    <a:pt x="2901335" y="1118287"/>
                    <a:pt x="2902965" y="1147986"/>
                    <a:pt x="2920238" y="1191721"/>
                  </a:cubicBezTo>
                  <a:cubicBezTo>
                    <a:pt x="2921053" y="1206571"/>
                    <a:pt x="2907040" y="1222234"/>
                    <a:pt x="2893029" y="1237898"/>
                  </a:cubicBezTo>
                  <a:cubicBezTo>
                    <a:pt x="2804880" y="1257630"/>
                    <a:pt x="2804880" y="1257630"/>
                    <a:pt x="2804880" y="1257630"/>
                  </a:cubicBezTo>
                  <a:cubicBezTo>
                    <a:pt x="2808955" y="1331878"/>
                    <a:pt x="2813030" y="1406126"/>
                    <a:pt x="2817105" y="1480375"/>
                  </a:cubicBezTo>
                  <a:cubicBezTo>
                    <a:pt x="2906884" y="1490342"/>
                    <a:pt x="2906884" y="1490342"/>
                    <a:pt x="2906884" y="1490342"/>
                  </a:cubicBezTo>
                  <a:cubicBezTo>
                    <a:pt x="2921711" y="1489528"/>
                    <a:pt x="2937353" y="1503564"/>
                    <a:pt x="2938983" y="1533263"/>
                  </a:cubicBezTo>
                  <a:cubicBezTo>
                    <a:pt x="2925786" y="1563776"/>
                    <a:pt x="2928231" y="1608324"/>
                    <a:pt x="2930676" y="1652873"/>
                  </a:cubicBezTo>
                  <a:cubicBezTo>
                    <a:pt x="2916664" y="1668536"/>
                    <a:pt x="2902651" y="1684200"/>
                    <a:pt x="2887824" y="1685014"/>
                  </a:cubicBezTo>
                  <a:cubicBezTo>
                    <a:pt x="2798046" y="1675047"/>
                    <a:pt x="2798046" y="1675047"/>
                    <a:pt x="2798046" y="1675047"/>
                  </a:cubicBezTo>
                  <a:cubicBezTo>
                    <a:pt x="2787293" y="1750109"/>
                    <a:pt x="2761714" y="1825985"/>
                    <a:pt x="2736134" y="1901860"/>
                  </a:cubicBezTo>
                  <a:cubicBezTo>
                    <a:pt x="2827543" y="1941527"/>
                    <a:pt x="2827543" y="1941527"/>
                    <a:pt x="2827543" y="1941527"/>
                  </a:cubicBezTo>
                  <a:cubicBezTo>
                    <a:pt x="2842370" y="1940713"/>
                    <a:pt x="2843185" y="1955562"/>
                    <a:pt x="2844815" y="1985262"/>
                  </a:cubicBezTo>
                  <a:cubicBezTo>
                    <a:pt x="2831619" y="2015775"/>
                    <a:pt x="2804408" y="2061951"/>
                    <a:pt x="2791212" y="2092465"/>
                  </a:cubicBezTo>
                  <a:cubicBezTo>
                    <a:pt x="2792027" y="2107314"/>
                    <a:pt x="2777199" y="2108128"/>
                    <a:pt x="2762372" y="2108942"/>
                  </a:cubicBezTo>
                  <a:cubicBezTo>
                    <a:pt x="2762372" y="2108942"/>
                    <a:pt x="2747544" y="2109756"/>
                    <a:pt x="2747544" y="2109756"/>
                  </a:cubicBezTo>
                  <a:cubicBezTo>
                    <a:pt x="2656951" y="2084939"/>
                    <a:pt x="2656951" y="2084939"/>
                    <a:pt x="2656951" y="2084939"/>
                  </a:cubicBezTo>
                  <a:cubicBezTo>
                    <a:pt x="2630556" y="2145965"/>
                    <a:pt x="2589335" y="2207805"/>
                    <a:pt x="2548113" y="2269645"/>
                  </a:cubicBezTo>
                  <a:cubicBezTo>
                    <a:pt x="2610682" y="2325789"/>
                    <a:pt x="2610682" y="2325789"/>
                    <a:pt x="2610682" y="2325789"/>
                  </a:cubicBezTo>
                  <a:cubicBezTo>
                    <a:pt x="2626324" y="2339824"/>
                    <a:pt x="2627955" y="2369524"/>
                    <a:pt x="2613127" y="2370338"/>
                  </a:cubicBezTo>
                  <a:cubicBezTo>
                    <a:pt x="2585917" y="2416514"/>
                    <a:pt x="2557893" y="2447841"/>
                    <a:pt x="2529869" y="2479168"/>
                  </a:cubicBezTo>
                  <a:cubicBezTo>
                    <a:pt x="2529869" y="2479168"/>
                    <a:pt x="2515041" y="2479982"/>
                    <a:pt x="2500214" y="2480795"/>
                  </a:cubicBezTo>
                  <a:cubicBezTo>
                    <a:pt x="2500214" y="2480795"/>
                    <a:pt x="2485387" y="2481609"/>
                    <a:pt x="2485387" y="2481609"/>
                  </a:cubicBezTo>
                  <a:cubicBezTo>
                    <a:pt x="2407175" y="2411430"/>
                    <a:pt x="2407175" y="2411430"/>
                    <a:pt x="2407175" y="2411430"/>
                  </a:cubicBezTo>
                  <a:cubicBezTo>
                    <a:pt x="2365953" y="2473270"/>
                    <a:pt x="2294262" y="2521887"/>
                    <a:pt x="2236583" y="2554841"/>
                  </a:cubicBezTo>
                  <a:cubicBezTo>
                    <a:pt x="2285955" y="2641498"/>
                    <a:pt x="2285955" y="2641498"/>
                    <a:pt x="2285955" y="2641498"/>
                  </a:cubicBezTo>
                  <a:cubicBezTo>
                    <a:pt x="2286770" y="2656347"/>
                    <a:pt x="2287585" y="2671197"/>
                    <a:pt x="2273573" y="2686860"/>
                  </a:cubicBezTo>
                  <a:cubicBezTo>
                    <a:pt x="2244733" y="2703338"/>
                    <a:pt x="2201881" y="2735478"/>
                    <a:pt x="2158215" y="2752769"/>
                  </a:cubicBezTo>
                  <a:cubicBezTo>
                    <a:pt x="2158215" y="2752769"/>
                    <a:pt x="2158215" y="2752769"/>
                    <a:pt x="2143387" y="2753583"/>
                  </a:cubicBezTo>
                  <a:cubicBezTo>
                    <a:pt x="2143387" y="2753583"/>
                    <a:pt x="2128560" y="2754397"/>
                    <a:pt x="2127745" y="2739547"/>
                  </a:cubicBezTo>
                  <a:cubicBezTo>
                    <a:pt x="2064361" y="2668554"/>
                    <a:pt x="2064361" y="2668554"/>
                    <a:pt x="2064361" y="2668554"/>
                  </a:cubicBezTo>
                  <a:cubicBezTo>
                    <a:pt x="2035522" y="2685031"/>
                    <a:pt x="2005867" y="2686659"/>
                    <a:pt x="1962200" y="2703950"/>
                  </a:cubicBezTo>
                  <a:cubicBezTo>
                    <a:pt x="1933361" y="2720427"/>
                    <a:pt x="1904521" y="2736904"/>
                    <a:pt x="1860039" y="2739346"/>
                  </a:cubicBezTo>
                  <a:cubicBezTo>
                    <a:pt x="1880571" y="2842479"/>
                    <a:pt x="1880571" y="2842479"/>
                    <a:pt x="1880571" y="2842479"/>
                  </a:cubicBezTo>
                  <a:cubicBezTo>
                    <a:pt x="1881386" y="2857329"/>
                    <a:pt x="1882201" y="2872179"/>
                    <a:pt x="1852547" y="2873806"/>
                  </a:cubicBezTo>
                  <a:cubicBezTo>
                    <a:pt x="1808881" y="2891097"/>
                    <a:pt x="1779225" y="2892725"/>
                    <a:pt x="1735559" y="2910016"/>
                  </a:cubicBezTo>
                  <a:cubicBezTo>
                    <a:pt x="1720732" y="2910830"/>
                    <a:pt x="1705089" y="2896794"/>
                    <a:pt x="1689447" y="2882758"/>
                  </a:cubicBezTo>
                  <a:cubicBezTo>
                    <a:pt x="1669730" y="2794474"/>
                    <a:pt x="1669730" y="2794474"/>
                    <a:pt x="1669730" y="2794474"/>
                  </a:cubicBezTo>
                  <a:cubicBezTo>
                    <a:pt x="1625248" y="2796915"/>
                    <a:pt x="1580766" y="2799356"/>
                    <a:pt x="1536284" y="2801798"/>
                  </a:cubicBezTo>
                  <a:cubicBezTo>
                    <a:pt x="1506630" y="2803425"/>
                    <a:pt x="1476976" y="2805053"/>
                    <a:pt x="1447321" y="2806680"/>
                  </a:cubicBezTo>
                  <a:cubicBezTo>
                    <a:pt x="1437384" y="2896592"/>
                    <a:pt x="1437384" y="2896592"/>
                    <a:pt x="1437384" y="2896592"/>
                  </a:cubicBezTo>
                  <a:cubicBezTo>
                    <a:pt x="1438199" y="2911442"/>
                    <a:pt x="1424186" y="2927105"/>
                    <a:pt x="1409359" y="2927919"/>
                  </a:cubicBezTo>
                  <a:cubicBezTo>
                    <a:pt x="1364877" y="2930360"/>
                    <a:pt x="1319580" y="2917952"/>
                    <a:pt x="1275099" y="2920393"/>
                  </a:cubicBezTo>
                  <a:cubicBezTo>
                    <a:pt x="1260271" y="2921207"/>
                    <a:pt x="1244629" y="2907171"/>
                    <a:pt x="1242999" y="2877472"/>
                  </a:cubicBezTo>
                  <a:cubicBezTo>
                    <a:pt x="1252936" y="2787560"/>
                    <a:pt x="1252936" y="2787560"/>
                    <a:pt x="1252936" y="2787560"/>
                  </a:cubicBezTo>
                  <a:cubicBezTo>
                    <a:pt x="1177985" y="2776780"/>
                    <a:pt x="1103033" y="2765999"/>
                    <a:pt x="1027267" y="2740368"/>
                  </a:cubicBezTo>
                  <a:cubicBezTo>
                    <a:pt x="1001688" y="2816244"/>
                    <a:pt x="1001688" y="2816244"/>
                    <a:pt x="1001688" y="2816244"/>
                  </a:cubicBezTo>
                  <a:cubicBezTo>
                    <a:pt x="987675" y="2831908"/>
                    <a:pt x="973663" y="2847571"/>
                    <a:pt x="973663" y="2847571"/>
                  </a:cubicBezTo>
                  <a:cubicBezTo>
                    <a:pt x="958836" y="2848385"/>
                    <a:pt x="958836" y="2848385"/>
                    <a:pt x="958021" y="2833535"/>
                  </a:cubicBezTo>
                  <a:cubicBezTo>
                    <a:pt x="912725" y="2821127"/>
                    <a:pt x="882254" y="2807905"/>
                    <a:pt x="836958" y="2795497"/>
                  </a:cubicBezTo>
                  <a:cubicBezTo>
                    <a:pt x="821315" y="2781461"/>
                    <a:pt x="805673" y="2767425"/>
                    <a:pt x="819685" y="2751761"/>
                  </a:cubicBezTo>
                  <a:cubicBezTo>
                    <a:pt x="859277" y="2660222"/>
                    <a:pt x="859277" y="2660222"/>
                    <a:pt x="859277" y="2660222"/>
                  </a:cubicBezTo>
                  <a:cubicBezTo>
                    <a:pt x="783511" y="2634592"/>
                    <a:pt x="721757" y="2593299"/>
                    <a:pt x="659187" y="2537156"/>
                  </a:cubicBezTo>
                  <a:cubicBezTo>
                    <a:pt x="603954" y="2614658"/>
                    <a:pt x="603954" y="2614658"/>
                    <a:pt x="603954" y="2614658"/>
                  </a:cubicBezTo>
                  <a:cubicBezTo>
                    <a:pt x="589126" y="2615472"/>
                    <a:pt x="589126" y="2615472"/>
                    <a:pt x="574299" y="2616285"/>
                  </a:cubicBezTo>
                  <a:cubicBezTo>
                    <a:pt x="559472" y="2617099"/>
                    <a:pt x="559472" y="2617099"/>
                    <a:pt x="544645" y="2617913"/>
                  </a:cubicBezTo>
                  <a:cubicBezTo>
                    <a:pt x="513360" y="2589842"/>
                    <a:pt x="482075" y="2561771"/>
                    <a:pt x="450791" y="2533699"/>
                  </a:cubicBezTo>
                  <a:cubicBezTo>
                    <a:pt x="435148" y="2519663"/>
                    <a:pt x="434333" y="2504813"/>
                    <a:pt x="448346" y="2489150"/>
                  </a:cubicBezTo>
                  <a:cubicBezTo>
                    <a:pt x="518407" y="2410833"/>
                    <a:pt x="518407" y="2410833"/>
                    <a:pt x="518407" y="2410833"/>
                  </a:cubicBezTo>
                  <a:cubicBezTo>
                    <a:pt x="456653" y="2369539"/>
                    <a:pt x="408096" y="2297732"/>
                    <a:pt x="360354" y="2240775"/>
                  </a:cubicBezTo>
                  <a:cubicBezTo>
                    <a:pt x="288663" y="2289393"/>
                    <a:pt x="288663" y="2289393"/>
                    <a:pt x="288663" y="2289393"/>
                  </a:cubicBezTo>
                  <a:cubicBezTo>
                    <a:pt x="273836" y="2290206"/>
                    <a:pt x="273836" y="2290206"/>
                    <a:pt x="273836" y="2290206"/>
                  </a:cubicBezTo>
                  <a:cubicBezTo>
                    <a:pt x="259008" y="2291020"/>
                    <a:pt x="244181" y="2291834"/>
                    <a:pt x="243366" y="2276984"/>
                  </a:cubicBezTo>
                  <a:cubicBezTo>
                    <a:pt x="212081" y="2248913"/>
                    <a:pt x="194810" y="2205177"/>
                    <a:pt x="177537" y="2161442"/>
                  </a:cubicBezTo>
                  <a:cubicBezTo>
                    <a:pt x="161895" y="2147406"/>
                    <a:pt x="175907" y="2131743"/>
                    <a:pt x="190735" y="2130929"/>
                  </a:cubicBezTo>
                  <a:cubicBezTo>
                    <a:pt x="261611" y="2067461"/>
                    <a:pt x="261611" y="2067461"/>
                    <a:pt x="261611" y="2067461"/>
                  </a:cubicBezTo>
                  <a:cubicBezTo>
                    <a:pt x="245153" y="2038576"/>
                    <a:pt x="228696" y="2009690"/>
                    <a:pt x="211424" y="1965955"/>
                  </a:cubicBezTo>
                  <a:cubicBezTo>
                    <a:pt x="194966" y="1937070"/>
                    <a:pt x="192521" y="1892521"/>
                    <a:pt x="176064" y="1863635"/>
                  </a:cubicBezTo>
                  <a:cubicBezTo>
                    <a:pt x="87915" y="1883368"/>
                    <a:pt x="87915" y="1883368"/>
                    <a:pt x="87915" y="1883368"/>
                  </a:cubicBezTo>
                  <a:cubicBezTo>
                    <a:pt x="73089" y="1884181"/>
                    <a:pt x="57446" y="1870146"/>
                    <a:pt x="41803" y="1856110"/>
                  </a:cubicBezTo>
                  <a:cubicBezTo>
                    <a:pt x="39358" y="1811561"/>
                    <a:pt x="22086" y="1767826"/>
                    <a:pt x="20456" y="1738126"/>
                  </a:cubicBezTo>
                  <a:cubicBezTo>
                    <a:pt x="19641" y="1723278"/>
                    <a:pt x="32838" y="1692765"/>
                    <a:pt x="47666" y="1691951"/>
                  </a:cubicBezTo>
                  <a:cubicBezTo>
                    <a:pt x="135815" y="1672218"/>
                    <a:pt x="135815" y="1672218"/>
                    <a:pt x="135815" y="1672218"/>
                  </a:cubicBezTo>
                  <a:cubicBezTo>
                    <a:pt x="116912" y="1598784"/>
                    <a:pt x="112837" y="1524536"/>
                    <a:pt x="123590" y="1449474"/>
                  </a:cubicBezTo>
                  <a:cubicBezTo>
                    <a:pt x="33811" y="1439507"/>
                    <a:pt x="33811" y="1439507"/>
                    <a:pt x="33811" y="1439507"/>
                  </a:cubicBezTo>
                  <a:cubicBezTo>
                    <a:pt x="3341" y="1426285"/>
                    <a:pt x="2526" y="1411435"/>
                    <a:pt x="1711" y="1396585"/>
                  </a:cubicBezTo>
                  <a:cubicBezTo>
                    <a:pt x="-734" y="1352036"/>
                    <a:pt x="-2364" y="1322337"/>
                    <a:pt x="10018" y="1276974"/>
                  </a:cubicBezTo>
                  <a:cubicBezTo>
                    <a:pt x="9203" y="1262125"/>
                    <a:pt x="23215" y="1246461"/>
                    <a:pt x="38043" y="1245647"/>
                  </a:cubicBezTo>
                  <a:cubicBezTo>
                    <a:pt x="142649" y="1254801"/>
                    <a:pt x="142649" y="1254801"/>
                    <a:pt x="142649" y="1254801"/>
                  </a:cubicBezTo>
                  <a:cubicBezTo>
                    <a:pt x="153401" y="1179739"/>
                    <a:pt x="164153" y="1104676"/>
                    <a:pt x="189733" y="1028801"/>
                  </a:cubicBezTo>
                  <a:cubicBezTo>
                    <a:pt x="113151" y="988321"/>
                    <a:pt x="113151" y="988321"/>
                    <a:pt x="113151" y="988321"/>
                  </a:cubicBezTo>
                  <a:cubicBezTo>
                    <a:pt x="98324" y="989134"/>
                    <a:pt x="81867" y="960249"/>
                    <a:pt x="95879" y="944585"/>
                  </a:cubicBezTo>
                  <a:cubicBezTo>
                    <a:pt x="109076" y="914072"/>
                    <a:pt x="121459" y="868710"/>
                    <a:pt x="134655" y="838197"/>
                  </a:cubicBezTo>
                  <a:cubicBezTo>
                    <a:pt x="148668" y="822533"/>
                    <a:pt x="162680" y="806870"/>
                    <a:pt x="162680" y="806870"/>
                  </a:cubicBezTo>
                  <a:cubicBezTo>
                    <a:pt x="177507" y="806056"/>
                    <a:pt x="178322" y="820906"/>
                    <a:pt x="178322" y="820906"/>
                  </a:cubicBezTo>
                  <a:cubicBezTo>
                    <a:pt x="268916" y="845722"/>
                    <a:pt x="268916" y="845722"/>
                    <a:pt x="268916" y="845722"/>
                  </a:cubicBezTo>
                  <a:cubicBezTo>
                    <a:pt x="310137" y="783882"/>
                    <a:pt x="351359" y="722042"/>
                    <a:pt x="392582" y="660203"/>
                  </a:cubicBezTo>
                  <a:cubicBezTo>
                    <a:pt x="329197" y="589210"/>
                    <a:pt x="329197" y="589210"/>
                    <a:pt x="329197" y="589210"/>
                  </a:cubicBezTo>
                  <a:cubicBezTo>
                    <a:pt x="314370" y="590024"/>
                    <a:pt x="312740" y="560325"/>
                    <a:pt x="311925" y="545475"/>
                  </a:cubicBezTo>
                  <a:cubicBezTo>
                    <a:pt x="339949" y="514148"/>
                    <a:pt x="367974" y="482821"/>
                    <a:pt x="395998" y="451494"/>
                  </a:cubicBezTo>
                  <a:cubicBezTo>
                    <a:pt x="410826" y="450681"/>
                    <a:pt x="410826" y="450681"/>
                    <a:pt x="425653" y="449867"/>
                  </a:cubicBezTo>
                  <a:cubicBezTo>
                    <a:pt x="440480" y="449053"/>
                    <a:pt x="440480" y="449053"/>
                    <a:pt x="455308" y="448239"/>
                  </a:cubicBezTo>
                  <a:cubicBezTo>
                    <a:pt x="517877" y="504383"/>
                    <a:pt x="517877" y="504383"/>
                    <a:pt x="517877" y="504383"/>
                  </a:cubicBezTo>
                  <a:cubicBezTo>
                    <a:pt x="574740" y="456579"/>
                    <a:pt x="631605" y="408775"/>
                    <a:pt x="688469" y="360970"/>
                  </a:cubicBezTo>
                  <a:cubicBezTo>
                    <a:pt x="639912" y="289164"/>
                    <a:pt x="639912" y="289164"/>
                    <a:pt x="639912" y="289164"/>
                  </a:cubicBezTo>
                  <a:cubicBezTo>
                    <a:pt x="639097" y="274314"/>
                    <a:pt x="637467" y="244615"/>
                    <a:pt x="652294" y="243801"/>
                  </a:cubicBezTo>
                  <a:cubicBezTo>
                    <a:pt x="695961" y="226510"/>
                    <a:pt x="723986" y="195183"/>
                    <a:pt x="767653" y="177892"/>
                  </a:cubicBezTo>
                  <a:cubicBezTo>
                    <a:pt x="767653" y="177892"/>
                    <a:pt x="782479" y="177078"/>
                    <a:pt x="782479" y="177078"/>
                  </a:cubicBezTo>
                  <a:cubicBezTo>
                    <a:pt x="797307" y="176264"/>
                    <a:pt x="797307" y="176264"/>
                    <a:pt x="812949" y="190300"/>
                  </a:cubicBezTo>
                  <a:cubicBezTo>
                    <a:pt x="861506" y="262107"/>
                    <a:pt x="861506" y="262107"/>
                    <a:pt x="861506" y="262107"/>
                  </a:cubicBezTo>
                  <a:cubicBezTo>
                    <a:pt x="890345" y="245630"/>
                    <a:pt x="934012" y="228339"/>
                    <a:pt x="963667" y="226711"/>
                  </a:cubicBezTo>
                  <a:cubicBezTo>
                    <a:pt x="992506" y="210234"/>
                    <a:pt x="1036173" y="192943"/>
                    <a:pt x="1065012" y="176466"/>
                  </a:cubicBezTo>
                  <a:cubicBezTo>
                    <a:pt x="1045296" y="88182"/>
                    <a:pt x="1045296" y="88182"/>
                    <a:pt x="1045296" y="88182"/>
                  </a:cubicBezTo>
                  <a:cubicBezTo>
                    <a:pt x="1044481" y="73332"/>
                    <a:pt x="1058492" y="57669"/>
                    <a:pt x="1073320" y="56855"/>
                  </a:cubicBezTo>
                  <a:cubicBezTo>
                    <a:pt x="1116987" y="39564"/>
                    <a:pt x="1161468" y="37123"/>
                    <a:pt x="1205135" y="19832"/>
                  </a:cubicBezTo>
                  <a:cubicBezTo>
                    <a:pt x="1219963" y="19018"/>
                    <a:pt x="1235604" y="33054"/>
                    <a:pt x="1236420" y="47903"/>
                  </a:cubicBezTo>
                  <a:cubicBezTo>
                    <a:pt x="1256137" y="136187"/>
                    <a:pt x="1256137" y="136187"/>
                    <a:pt x="1256137" y="136187"/>
                  </a:cubicBezTo>
                  <a:cubicBezTo>
                    <a:pt x="1300619" y="133746"/>
                    <a:pt x="1345100" y="131305"/>
                    <a:pt x="1404410" y="128050"/>
                  </a:cubicBezTo>
                  <a:cubicBezTo>
                    <a:pt x="1434064" y="126422"/>
                    <a:pt x="1448891" y="125608"/>
                    <a:pt x="1478547" y="123981"/>
                  </a:cubicBezTo>
                  <a:cubicBezTo>
                    <a:pt x="1488483" y="34069"/>
                    <a:pt x="1488483" y="34069"/>
                    <a:pt x="1488483" y="34069"/>
                  </a:cubicBezTo>
                  <a:cubicBezTo>
                    <a:pt x="1502496" y="18406"/>
                    <a:pt x="1516508" y="2742"/>
                    <a:pt x="1531335" y="1928"/>
                  </a:cubicBezTo>
                  <a:cubicBezTo>
                    <a:pt x="1553576" y="708"/>
                    <a:pt x="1575817" y="-513"/>
                    <a:pt x="1596306" y="224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 dirty="0">
                <a:solidFill>
                  <a:srgbClr val="FFFFFF"/>
                </a:solidFill>
              </a:endParaRPr>
            </a:p>
          </p:txBody>
        </p:sp>
        <p:sp>
          <p:nvSpPr>
            <p:cNvPr id="214" name="Freeform 37">
              <a:extLst>
                <a:ext uri="{FF2B5EF4-FFF2-40B4-BE49-F238E27FC236}">
                  <a16:creationId xmlns:a16="http://schemas.microsoft.com/office/drawing/2014/main" id="{CFC62FA2-C6AD-40B7-A7E0-90345A5A19C4}"/>
                </a:ext>
              </a:extLst>
            </p:cNvPr>
            <p:cNvSpPr/>
            <p:nvPr/>
          </p:nvSpPr>
          <p:spPr>
            <a:xfrm>
              <a:off x="3528418" y="3034217"/>
              <a:ext cx="991536" cy="990441"/>
            </a:xfrm>
            <a:custGeom>
              <a:avLst/>
              <a:gdLst>
                <a:gd name="connsiteX0" fmla="*/ 509208 w 992482"/>
                <a:gd name="connsiteY0" fmla="*/ 260 h 991385"/>
                <a:gd name="connsiteX1" fmla="*/ 541875 w 992482"/>
                <a:gd name="connsiteY1" fmla="*/ 4067 h 991385"/>
                <a:gd name="connsiteX2" fmla="*/ 557655 w 992482"/>
                <a:gd name="connsiteY2" fmla="*/ 15160 h 991385"/>
                <a:gd name="connsiteX3" fmla="*/ 554816 w 992482"/>
                <a:gd name="connsiteY3" fmla="*/ 78001 h 991385"/>
                <a:gd name="connsiteX4" fmla="*/ 619941 w 992482"/>
                <a:gd name="connsiteY4" fmla="*/ 94311 h 991385"/>
                <a:gd name="connsiteX5" fmla="*/ 644097 w 992482"/>
                <a:gd name="connsiteY5" fmla="*/ 34666 h 991385"/>
                <a:gd name="connsiteX6" fmla="*/ 656347 w 992482"/>
                <a:gd name="connsiteY6" fmla="*/ 25594 h 991385"/>
                <a:gd name="connsiteX7" fmla="*/ 664237 w 992482"/>
                <a:gd name="connsiteY7" fmla="*/ 31141 h 991385"/>
                <a:gd name="connsiteX8" fmla="*/ 723825 w 992482"/>
                <a:gd name="connsiteY8" fmla="*/ 55347 h 991385"/>
                <a:gd name="connsiteX9" fmla="*/ 734068 w 992482"/>
                <a:gd name="connsiteY9" fmla="*/ 74335 h 991385"/>
                <a:gd name="connsiteX10" fmla="*/ 709913 w 992482"/>
                <a:gd name="connsiteY10" fmla="*/ 133981 h 991385"/>
                <a:gd name="connsiteX11" fmla="*/ 763964 w 992482"/>
                <a:gd name="connsiteY11" fmla="*/ 166083 h 991385"/>
                <a:gd name="connsiteX12" fmla="*/ 812965 w 992482"/>
                <a:gd name="connsiteY12" fmla="*/ 129797 h 991385"/>
                <a:gd name="connsiteX13" fmla="*/ 818502 w 992482"/>
                <a:gd name="connsiteY13" fmla="*/ 121901 h 991385"/>
                <a:gd name="connsiteX14" fmla="*/ 833105 w 992482"/>
                <a:gd name="connsiteY14" fmla="*/ 126272 h 991385"/>
                <a:gd name="connsiteX15" fmla="*/ 876083 w 992482"/>
                <a:gd name="connsiteY15" fmla="*/ 174167 h 991385"/>
                <a:gd name="connsiteX16" fmla="*/ 879612 w 992482"/>
                <a:gd name="connsiteY16" fmla="*/ 194331 h 991385"/>
                <a:gd name="connsiteX17" fmla="*/ 832964 w 992482"/>
                <a:gd name="connsiteY17" fmla="*/ 244059 h 991385"/>
                <a:gd name="connsiteX18" fmla="*/ 869229 w 992482"/>
                <a:gd name="connsiteY18" fmla="*/ 293128 h 991385"/>
                <a:gd name="connsiteX19" fmla="*/ 870405 w 992482"/>
                <a:gd name="connsiteY19" fmla="*/ 299850 h 991385"/>
                <a:gd name="connsiteX20" fmla="*/ 928473 w 992482"/>
                <a:gd name="connsiteY20" fmla="*/ 275832 h 991385"/>
                <a:gd name="connsiteX21" fmla="*/ 944252 w 992482"/>
                <a:gd name="connsiteY21" fmla="*/ 286924 h 991385"/>
                <a:gd name="connsiteX22" fmla="*/ 968266 w 992482"/>
                <a:gd name="connsiteY22" fmla="*/ 345065 h 991385"/>
                <a:gd name="connsiteX23" fmla="*/ 965082 w 992482"/>
                <a:gd name="connsiteY23" fmla="*/ 366404 h 991385"/>
                <a:gd name="connsiteX24" fmla="*/ 907015 w 992482"/>
                <a:gd name="connsiteY24" fmla="*/ 390422 h 991385"/>
                <a:gd name="connsiteX25" fmla="*/ 918779 w 992482"/>
                <a:gd name="connsiteY25" fmla="*/ 457634 h 991385"/>
                <a:gd name="connsiteX26" fmla="*/ 981552 w 992482"/>
                <a:gd name="connsiteY26" fmla="*/ 460502 h 991385"/>
                <a:gd name="connsiteX27" fmla="*/ 990618 w 992482"/>
                <a:gd name="connsiteY27" fmla="*/ 472769 h 991385"/>
                <a:gd name="connsiteX28" fmla="*/ 988955 w 992482"/>
                <a:gd name="connsiteY28" fmla="*/ 542331 h 991385"/>
                <a:gd name="connsiteX29" fmla="*/ 976705 w 992482"/>
                <a:gd name="connsiteY29" fmla="*/ 551403 h 991385"/>
                <a:gd name="connsiteX30" fmla="*/ 915109 w 992482"/>
                <a:gd name="connsiteY30" fmla="*/ 555257 h 991385"/>
                <a:gd name="connsiteX31" fmla="*/ 904380 w 992482"/>
                <a:gd name="connsiteY31" fmla="*/ 612552 h 991385"/>
                <a:gd name="connsiteX32" fmla="*/ 898843 w 992482"/>
                <a:gd name="connsiteY32" fmla="*/ 620448 h 991385"/>
                <a:gd name="connsiteX33" fmla="*/ 951719 w 992482"/>
                <a:gd name="connsiteY33" fmla="*/ 645829 h 991385"/>
                <a:gd name="connsiteX34" fmla="*/ 961961 w 992482"/>
                <a:gd name="connsiteY34" fmla="*/ 664818 h 991385"/>
                <a:gd name="connsiteX35" fmla="*/ 937806 w 992482"/>
                <a:gd name="connsiteY35" fmla="*/ 724463 h 991385"/>
                <a:gd name="connsiteX36" fmla="*/ 925556 w 992482"/>
                <a:gd name="connsiteY36" fmla="*/ 733534 h 991385"/>
                <a:gd name="connsiteX37" fmla="*/ 918842 w 992482"/>
                <a:gd name="connsiteY37" fmla="*/ 734709 h 991385"/>
                <a:gd name="connsiteX38" fmla="*/ 859254 w 992482"/>
                <a:gd name="connsiteY38" fmla="*/ 710503 h 991385"/>
                <a:gd name="connsiteX39" fmla="*/ 820495 w 992482"/>
                <a:gd name="connsiteY39" fmla="*/ 765777 h 991385"/>
                <a:gd name="connsiteX40" fmla="*/ 862297 w 992482"/>
                <a:gd name="connsiteY40" fmla="*/ 806951 h 991385"/>
                <a:gd name="connsiteX41" fmla="*/ 859113 w 992482"/>
                <a:gd name="connsiteY41" fmla="*/ 828290 h 991385"/>
                <a:gd name="connsiteX42" fmla="*/ 812465 w 992482"/>
                <a:gd name="connsiteY42" fmla="*/ 878017 h 991385"/>
                <a:gd name="connsiteX43" fmla="*/ 805751 w 992482"/>
                <a:gd name="connsiteY43" fmla="*/ 879192 h 991385"/>
                <a:gd name="connsiteX44" fmla="*/ 791148 w 992482"/>
                <a:gd name="connsiteY44" fmla="*/ 874821 h 991385"/>
                <a:gd name="connsiteX45" fmla="*/ 749346 w 992482"/>
                <a:gd name="connsiteY45" fmla="*/ 833647 h 991385"/>
                <a:gd name="connsiteX46" fmla="*/ 699169 w 992482"/>
                <a:gd name="connsiteY46" fmla="*/ 863211 h 991385"/>
                <a:gd name="connsiteX47" fmla="*/ 693632 w 992482"/>
                <a:gd name="connsiteY47" fmla="*/ 871107 h 991385"/>
                <a:gd name="connsiteX48" fmla="*/ 716470 w 992482"/>
                <a:gd name="connsiteY48" fmla="*/ 922527 h 991385"/>
                <a:gd name="connsiteX49" fmla="*/ 706573 w 992482"/>
                <a:gd name="connsiteY49" fmla="*/ 945041 h 991385"/>
                <a:gd name="connsiteX50" fmla="*/ 641792 w 992482"/>
                <a:gd name="connsiteY50" fmla="*/ 970234 h 991385"/>
                <a:gd name="connsiteX51" fmla="*/ 626013 w 992482"/>
                <a:gd name="connsiteY51" fmla="*/ 959141 h 991385"/>
                <a:gd name="connsiteX52" fmla="*/ 601999 w 992482"/>
                <a:gd name="connsiteY52" fmla="*/ 901000 h 991385"/>
                <a:gd name="connsiteX53" fmla="*/ 569608 w 992482"/>
                <a:gd name="connsiteY53" fmla="*/ 913597 h 991385"/>
                <a:gd name="connsiteX54" fmla="*/ 534865 w 992482"/>
                <a:gd name="connsiteY54" fmla="*/ 912750 h 991385"/>
                <a:gd name="connsiteX55" fmla="*/ 532026 w 992482"/>
                <a:gd name="connsiteY55" fmla="*/ 975592 h 991385"/>
                <a:gd name="connsiteX56" fmla="*/ 520952 w 992482"/>
                <a:gd name="connsiteY56" fmla="*/ 991385 h 991385"/>
                <a:gd name="connsiteX57" fmla="*/ 451466 w 992482"/>
                <a:gd name="connsiteY57" fmla="*/ 989692 h 991385"/>
                <a:gd name="connsiteX58" fmla="*/ 434510 w 992482"/>
                <a:gd name="connsiteY58" fmla="*/ 971879 h 991385"/>
                <a:gd name="connsiteX59" fmla="*/ 438526 w 992482"/>
                <a:gd name="connsiteY59" fmla="*/ 915758 h 991385"/>
                <a:gd name="connsiteX60" fmla="*/ 373400 w 992482"/>
                <a:gd name="connsiteY60" fmla="*/ 899449 h 991385"/>
                <a:gd name="connsiteX61" fmla="*/ 348068 w 992482"/>
                <a:gd name="connsiteY61" fmla="*/ 952373 h 991385"/>
                <a:gd name="connsiteX62" fmla="*/ 335818 w 992482"/>
                <a:gd name="connsiteY62" fmla="*/ 961444 h 991385"/>
                <a:gd name="connsiteX63" fmla="*/ 329105 w 992482"/>
                <a:gd name="connsiteY63" fmla="*/ 962619 h 991385"/>
                <a:gd name="connsiteX64" fmla="*/ 262803 w 992482"/>
                <a:gd name="connsiteY64" fmla="*/ 939588 h 991385"/>
                <a:gd name="connsiteX65" fmla="*/ 259273 w 992482"/>
                <a:gd name="connsiteY65" fmla="*/ 919424 h 991385"/>
                <a:gd name="connsiteX66" fmla="*/ 283429 w 992482"/>
                <a:gd name="connsiteY66" fmla="*/ 859779 h 991385"/>
                <a:gd name="connsiteX67" fmla="*/ 228201 w 992482"/>
                <a:gd name="connsiteY67" fmla="*/ 820956 h 991385"/>
                <a:gd name="connsiteX68" fmla="*/ 180376 w 992482"/>
                <a:gd name="connsiteY68" fmla="*/ 863962 h 991385"/>
                <a:gd name="connsiteX69" fmla="*/ 173663 w 992482"/>
                <a:gd name="connsiteY69" fmla="*/ 865137 h 991385"/>
                <a:gd name="connsiteX70" fmla="*/ 159060 w 992482"/>
                <a:gd name="connsiteY70" fmla="*/ 860766 h 991385"/>
                <a:gd name="connsiteX71" fmla="*/ 116082 w 992482"/>
                <a:gd name="connsiteY71" fmla="*/ 812871 h 991385"/>
                <a:gd name="connsiteX72" fmla="*/ 112553 w 992482"/>
                <a:gd name="connsiteY72" fmla="*/ 792707 h 991385"/>
                <a:gd name="connsiteX73" fmla="*/ 160377 w 992482"/>
                <a:gd name="connsiteY73" fmla="*/ 749701 h 991385"/>
                <a:gd name="connsiteX74" fmla="*/ 124113 w 992482"/>
                <a:gd name="connsiteY74" fmla="*/ 700631 h 991385"/>
                <a:gd name="connsiteX75" fmla="*/ 122936 w 992482"/>
                <a:gd name="connsiteY75" fmla="*/ 693910 h 991385"/>
                <a:gd name="connsiteX76" fmla="*/ 63693 w 992482"/>
                <a:gd name="connsiteY76" fmla="*/ 711207 h 991385"/>
                <a:gd name="connsiteX77" fmla="*/ 42376 w 992482"/>
                <a:gd name="connsiteY77" fmla="*/ 708010 h 991385"/>
                <a:gd name="connsiteX78" fmla="*/ 23899 w 992482"/>
                <a:gd name="connsiteY78" fmla="*/ 641973 h 991385"/>
                <a:gd name="connsiteX79" fmla="*/ 28259 w 992482"/>
                <a:gd name="connsiteY79" fmla="*/ 627355 h 991385"/>
                <a:gd name="connsiteX80" fmla="*/ 86327 w 992482"/>
                <a:gd name="connsiteY80" fmla="*/ 603338 h 991385"/>
                <a:gd name="connsiteX81" fmla="*/ 74562 w 992482"/>
                <a:gd name="connsiteY81" fmla="*/ 536125 h 991385"/>
                <a:gd name="connsiteX82" fmla="*/ 11790 w 992482"/>
                <a:gd name="connsiteY82" fmla="*/ 533258 h 991385"/>
                <a:gd name="connsiteX83" fmla="*/ 1547 w 992482"/>
                <a:gd name="connsiteY83" fmla="*/ 514269 h 991385"/>
                <a:gd name="connsiteX84" fmla="*/ 4386 w 992482"/>
                <a:gd name="connsiteY84" fmla="*/ 451428 h 991385"/>
                <a:gd name="connsiteX85" fmla="*/ 15460 w 992482"/>
                <a:gd name="connsiteY85" fmla="*/ 435635 h 991385"/>
                <a:gd name="connsiteX86" fmla="*/ 78232 w 992482"/>
                <a:gd name="connsiteY86" fmla="*/ 438503 h 991385"/>
                <a:gd name="connsiteX87" fmla="*/ 88961 w 992482"/>
                <a:gd name="connsiteY87" fmla="*/ 381208 h 991385"/>
                <a:gd name="connsiteX88" fmla="*/ 94498 w 992482"/>
                <a:gd name="connsiteY88" fmla="*/ 373311 h 991385"/>
                <a:gd name="connsiteX89" fmla="*/ 41623 w 992482"/>
                <a:gd name="connsiteY89" fmla="*/ 347930 h 991385"/>
                <a:gd name="connsiteX90" fmla="*/ 31380 w 992482"/>
                <a:gd name="connsiteY90" fmla="*/ 328942 h 991385"/>
                <a:gd name="connsiteX91" fmla="*/ 54359 w 992482"/>
                <a:gd name="connsiteY91" fmla="*/ 262576 h 991385"/>
                <a:gd name="connsiteX92" fmla="*/ 67786 w 992482"/>
                <a:gd name="connsiteY92" fmla="*/ 260226 h 991385"/>
                <a:gd name="connsiteX93" fmla="*/ 74499 w 992482"/>
                <a:gd name="connsiteY93" fmla="*/ 259051 h 991385"/>
                <a:gd name="connsiteX94" fmla="*/ 134088 w 992482"/>
                <a:gd name="connsiteY94" fmla="*/ 283257 h 991385"/>
                <a:gd name="connsiteX95" fmla="*/ 172846 w 992482"/>
                <a:gd name="connsiteY95" fmla="*/ 227982 h 991385"/>
                <a:gd name="connsiteX96" fmla="*/ 129868 w 992482"/>
                <a:gd name="connsiteY96" fmla="*/ 180088 h 991385"/>
                <a:gd name="connsiteX97" fmla="*/ 133052 w 992482"/>
                <a:gd name="connsiteY97" fmla="*/ 158749 h 991385"/>
                <a:gd name="connsiteX98" fmla="*/ 180877 w 992482"/>
                <a:gd name="connsiteY98" fmla="*/ 115743 h 991385"/>
                <a:gd name="connsiteX99" fmla="*/ 187590 w 992482"/>
                <a:gd name="connsiteY99" fmla="*/ 114568 h 991385"/>
                <a:gd name="connsiteX100" fmla="*/ 202193 w 992482"/>
                <a:gd name="connsiteY100" fmla="*/ 118939 h 991385"/>
                <a:gd name="connsiteX101" fmla="*/ 243995 w 992482"/>
                <a:gd name="connsiteY101" fmla="*/ 160112 h 991385"/>
                <a:gd name="connsiteX102" fmla="*/ 292996 w 992482"/>
                <a:gd name="connsiteY102" fmla="*/ 123827 h 991385"/>
                <a:gd name="connsiteX103" fmla="*/ 299709 w 992482"/>
                <a:gd name="connsiteY103" fmla="*/ 122652 h 991385"/>
                <a:gd name="connsiteX104" fmla="*/ 275695 w 992482"/>
                <a:gd name="connsiteY104" fmla="*/ 64511 h 991385"/>
                <a:gd name="connsiteX105" fmla="*/ 286769 w 992482"/>
                <a:gd name="connsiteY105" fmla="*/ 48718 h 991385"/>
                <a:gd name="connsiteX106" fmla="*/ 351549 w 992482"/>
                <a:gd name="connsiteY106" fmla="*/ 23526 h 991385"/>
                <a:gd name="connsiteX107" fmla="*/ 367328 w 992482"/>
                <a:gd name="connsiteY107" fmla="*/ 34618 h 991385"/>
                <a:gd name="connsiteX108" fmla="*/ 390166 w 992482"/>
                <a:gd name="connsiteY108" fmla="*/ 86038 h 991385"/>
                <a:gd name="connsiteX109" fmla="*/ 423733 w 992482"/>
                <a:gd name="connsiteY109" fmla="*/ 80163 h 991385"/>
                <a:gd name="connsiteX110" fmla="*/ 457300 w 992482"/>
                <a:gd name="connsiteY110" fmla="*/ 74288 h 991385"/>
                <a:gd name="connsiteX111" fmla="*/ 460139 w 992482"/>
                <a:gd name="connsiteY111" fmla="*/ 11446 h 991385"/>
                <a:gd name="connsiteX112" fmla="*/ 472389 w 992482"/>
                <a:gd name="connsiteY112" fmla="*/ 2375 h 991385"/>
                <a:gd name="connsiteX113" fmla="*/ 509208 w 992482"/>
                <a:gd name="connsiteY113" fmla="*/ 260 h 991385"/>
                <a:gd name="connsiteX114" fmla="*/ 495780 w 992482"/>
                <a:gd name="connsiteY114" fmla="*/ 163029 h 991385"/>
                <a:gd name="connsiteX115" fmla="*/ 162439 w 992482"/>
                <a:gd name="connsiteY115" fmla="*/ 496370 h 991385"/>
                <a:gd name="connsiteX116" fmla="*/ 495780 w 992482"/>
                <a:gd name="connsiteY116" fmla="*/ 829712 h 991385"/>
                <a:gd name="connsiteX117" fmla="*/ 829122 w 992482"/>
                <a:gd name="connsiteY117" fmla="*/ 496370 h 991385"/>
                <a:gd name="connsiteX118" fmla="*/ 495780 w 992482"/>
                <a:gd name="connsiteY118" fmla="*/ 163029 h 99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992482" h="991385">
                  <a:moveTo>
                    <a:pt x="509208" y="260"/>
                  </a:moveTo>
                  <a:cubicBezTo>
                    <a:pt x="520559" y="871"/>
                    <a:pt x="531217" y="2469"/>
                    <a:pt x="541875" y="4067"/>
                  </a:cubicBezTo>
                  <a:cubicBezTo>
                    <a:pt x="548588" y="2892"/>
                    <a:pt x="556478" y="8439"/>
                    <a:pt x="557655" y="15160"/>
                  </a:cubicBezTo>
                  <a:cubicBezTo>
                    <a:pt x="554816" y="78001"/>
                    <a:pt x="554816" y="78001"/>
                    <a:pt x="554816" y="78001"/>
                  </a:cubicBezTo>
                  <a:cubicBezTo>
                    <a:pt x="576132" y="81197"/>
                    <a:pt x="597449" y="84393"/>
                    <a:pt x="619941" y="94311"/>
                  </a:cubicBezTo>
                  <a:cubicBezTo>
                    <a:pt x="644097" y="34666"/>
                    <a:pt x="644097" y="34666"/>
                    <a:pt x="644097" y="34666"/>
                  </a:cubicBezTo>
                  <a:cubicBezTo>
                    <a:pt x="650810" y="33491"/>
                    <a:pt x="649634" y="26769"/>
                    <a:pt x="656347" y="25594"/>
                  </a:cubicBezTo>
                  <a:cubicBezTo>
                    <a:pt x="656347" y="25594"/>
                    <a:pt x="663060" y="24419"/>
                    <a:pt x="664237" y="31141"/>
                  </a:cubicBezTo>
                  <a:cubicBezTo>
                    <a:pt x="685553" y="34337"/>
                    <a:pt x="708046" y="44254"/>
                    <a:pt x="723825" y="55347"/>
                  </a:cubicBezTo>
                  <a:cubicBezTo>
                    <a:pt x="731715" y="60893"/>
                    <a:pt x="739605" y="66439"/>
                    <a:pt x="734068" y="74335"/>
                  </a:cubicBezTo>
                  <a:cubicBezTo>
                    <a:pt x="709913" y="133981"/>
                    <a:pt x="709913" y="133981"/>
                    <a:pt x="709913" y="133981"/>
                  </a:cubicBezTo>
                  <a:cubicBezTo>
                    <a:pt x="732405" y="143898"/>
                    <a:pt x="748185" y="154990"/>
                    <a:pt x="763964" y="166083"/>
                  </a:cubicBezTo>
                  <a:cubicBezTo>
                    <a:pt x="812965" y="129797"/>
                    <a:pt x="812965" y="129797"/>
                    <a:pt x="812965" y="129797"/>
                  </a:cubicBezTo>
                  <a:cubicBezTo>
                    <a:pt x="811789" y="123076"/>
                    <a:pt x="818502" y="121901"/>
                    <a:pt x="818502" y="121901"/>
                  </a:cubicBezTo>
                  <a:cubicBezTo>
                    <a:pt x="825215" y="120726"/>
                    <a:pt x="826392" y="127447"/>
                    <a:pt x="833105" y="126272"/>
                  </a:cubicBezTo>
                  <a:cubicBezTo>
                    <a:pt x="850061" y="144086"/>
                    <a:pt x="867017" y="161900"/>
                    <a:pt x="876083" y="174167"/>
                  </a:cubicBezTo>
                  <a:cubicBezTo>
                    <a:pt x="883973" y="179714"/>
                    <a:pt x="886326" y="193156"/>
                    <a:pt x="879612" y="194331"/>
                  </a:cubicBezTo>
                  <a:cubicBezTo>
                    <a:pt x="832964" y="244059"/>
                    <a:pt x="832964" y="244059"/>
                    <a:pt x="832964" y="244059"/>
                  </a:cubicBezTo>
                  <a:cubicBezTo>
                    <a:pt x="848744" y="255151"/>
                    <a:pt x="858986" y="274140"/>
                    <a:pt x="869229" y="293128"/>
                  </a:cubicBezTo>
                  <a:cubicBezTo>
                    <a:pt x="869229" y="293128"/>
                    <a:pt x="869229" y="293128"/>
                    <a:pt x="870405" y="299850"/>
                  </a:cubicBezTo>
                  <a:cubicBezTo>
                    <a:pt x="928473" y="275832"/>
                    <a:pt x="928473" y="275832"/>
                    <a:pt x="928473" y="275832"/>
                  </a:cubicBezTo>
                  <a:cubicBezTo>
                    <a:pt x="935186" y="274657"/>
                    <a:pt x="943076" y="280203"/>
                    <a:pt x="944252" y="286924"/>
                  </a:cubicBezTo>
                  <a:cubicBezTo>
                    <a:pt x="954495" y="305913"/>
                    <a:pt x="964737" y="324902"/>
                    <a:pt x="968266" y="345065"/>
                  </a:cubicBezTo>
                  <a:cubicBezTo>
                    <a:pt x="977333" y="357333"/>
                    <a:pt x="971796" y="365229"/>
                    <a:pt x="965082" y="366404"/>
                  </a:cubicBezTo>
                  <a:cubicBezTo>
                    <a:pt x="907015" y="390422"/>
                    <a:pt x="907015" y="390422"/>
                    <a:pt x="907015" y="390422"/>
                  </a:cubicBezTo>
                  <a:cubicBezTo>
                    <a:pt x="910544" y="410586"/>
                    <a:pt x="914074" y="430750"/>
                    <a:pt x="918779" y="457634"/>
                  </a:cubicBezTo>
                  <a:cubicBezTo>
                    <a:pt x="981552" y="460502"/>
                    <a:pt x="981552" y="460502"/>
                    <a:pt x="981552" y="460502"/>
                  </a:cubicBezTo>
                  <a:cubicBezTo>
                    <a:pt x="988265" y="459327"/>
                    <a:pt x="989442" y="466048"/>
                    <a:pt x="990618" y="472769"/>
                  </a:cubicBezTo>
                  <a:cubicBezTo>
                    <a:pt x="994147" y="492933"/>
                    <a:pt x="992140" y="520993"/>
                    <a:pt x="988955" y="542331"/>
                  </a:cubicBezTo>
                  <a:cubicBezTo>
                    <a:pt x="990132" y="549053"/>
                    <a:pt x="983418" y="550228"/>
                    <a:pt x="976705" y="551403"/>
                  </a:cubicBezTo>
                  <a:cubicBezTo>
                    <a:pt x="915109" y="555257"/>
                    <a:pt x="915109" y="555257"/>
                    <a:pt x="915109" y="555257"/>
                  </a:cubicBezTo>
                  <a:cubicBezTo>
                    <a:pt x="911925" y="576595"/>
                    <a:pt x="907564" y="591213"/>
                    <a:pt x="904380" y="612552"/>
                  </a:cubicBezTo>
                  <a:cubicBezTo>
                    <a:pt x="904380" y="612552"/>
                    <a:pt x="898843" y="620448"/>
                    <a:pt x="898843" y="620448"/>
                  </a:cubicBezTo>
                  <a:cubicBezTo>
                    <a:pt x="951719" y="645829"/>
                    <a:pt x="951719" y="645829"/>
                    <a:pt x="951719" y="645829"/>
                  </a:cubicBezTo>
                  <a:cubicBezTo>
                    <a:pt x="959608" y="651375"/>
                    <a:pt x="967498" y="656922"/>
                    <a:pt x="961961" y="664818"/>
                  </a:cubicBezTo>
                  <a:cubicBezTo>
                    <a:pt x="952064" y="687332"/>
                    <a:pt x="948880" y="708670"/>
                    <a:pt x="937806" y="724463"/>
                  </a:cubicBezTo>
                  <a:cubicBezTo>
                    <a:pt x="932269" y="732359"/>
                    <a:pt x="925556" y="733534"/>
                    <a:pt x="925556" y="733534"/>
                  </a:cubicBezTo>
                  <a:cubicBezTo>
                    <a:pt x="918842" y="734709"/>
                    <a:pt x="918842" y="734709"/>
                    <a:pt x="918842" y="734709"/>
                  </a:cubicBezTo>
                  <a:cubicBezTo>
                    <a:pt x="859254" y="710503"/>
                    <a:pt x="859254" y="710503"/>
                    <a:pt x="859254" y="710503"/>
                  </a:cubicBezTo>
                  <a:cubicBezTo>
                    <a:pt x="848180" y="726296"/>
                    <a:pt x="838282" y="748809"/>
                    <a:pt x="820495" y="765777"/>
                  </a:cubicBezTo>
                  <a:cubicBezTo>
                    <a:pt x="862297" y="806951"/>
                    <a:pt x="862297" y="806951"/>
                    <a:pt x="862297" y="806951"/>
                  </a:cubicBezTo>
                  <a:cubicBezTo>
                    <a:pt x="863473" y="813672"/>
                    <a:pt x="865826" y="827115"/>
                    <a:pt x="859113" y="828290"/>
                  </a:cubicBezTo>
                  <a:cubicBezTo>
                    <a:pt x="848039" y="844082"/>
                    <a:pt x="830252" y="861050"/>
                    <a:pt x="812465" y="878017"/>
                  </a:cubicBezTo>
                  <a:cubicBezTo>
                    <a:pt x="812465" y="878017"/>
                    <a:pt x="805751" y="879192"/>
                    <a:pt x="805751" y="879192"/>
                  </a:cubicBezTo>
                  <a:cubicBezTo>
                    <a:pt x="799038" y="880367"/>
                    <a:pt x="799038" y="880367"/>
                    <a:pt x="791148" y="874821"/>
                  </a:cubicBezTo>
                  <a:cubicBezTo>
                    <a:pt x="749346" y="833647"/>
                    <a:pt x="749346" y="833647"/>
                    <a:pt x="749346" y="833647"/>
                  </a:cubicBezTo>
                  <a:cubicBezTo>
                    <a:pt x="730383" y="843894"/>
                    <a:pt x="718133" y="852965"/>
                    <a:pt x="699169" y="863211"/>
                  </a:cubicBezTo>
                  <a:cubicBezTo>
                    <a:pt x="699169" y="863211"/>
                    <a:pt x="692456" y="864386"/>
                    <a:pt x="693632" y="871107"/>
                  </a:cubicBezTo>
                  <a:cubicBezTo>
                    <a:pt x="716470" y="922527"/>
                    <a:pt x="716470" y="922527"/>
                    <a:pt x="716470" y="922527"/>
                  </a:cubicBezTo>
                  <a:cubicBezTo>
                    <a:pt x="717646" y="929249"/>
                    <a:pt x="713286" y="943866"/>
                    <a:pt x="706573" y="945041"/>
                  </a:cubicBezTo>
                  <a:cubicBezTo>
                    <a:pt x="687609" y="955287"/>
                    <a:pt x="660756" y="959987"/>
                    <a:pt x="641792" y="970234"/>
                  </a:cubicBezTo>
                  <a:cubicBezTo>
                    <a:pt x="635079" y="971409"/>
                    <a:pt x="627189" y="965862"/>
                    <a:pt x="626013" y="959141"/>
                  </a:cubicBezTo>
                  <a:cubicBezTo>
                    <a:pt x="601999" y="901000"/>
                    <a:pt x="601999" y="901000"/>
                    <a:pt x="601999" y="901000"/>
                  </a:cubicBezTo>
                  <a:cubicBezTo>
                    <a:pt x="589748" y="910071"/>
                    <a:pt x="576321" y="912422"/>
                    <a:pt x="569608" y="913597"/>
                  </a:cubicBezTo>
                  <a:cubicBezTo>
                    <a:pt x="556181" y="915947"/>
                    <a:pt x="549468" y="917122"/>
                    <a:pt x="534865" y="912750"/>
                  </a:cubicBezTo>
                  <a:cubicBezTo>
                    <a:pt x="532026" y="975592"/>
                    <a:pt x="532026" y="975592"/>
                    <a:pt x="532026" y="975592"/>
                  </a:cubicBezTo>
                  <a:cubicBezTo>
                    <a:pt x="533203" y="982313"/>
                    <a:pt x="527666" y="990209"/>
                    <a:pt x="520952" y="991385"/>
                  </a:cubicBezTo>
                  <a:cubicBezTo>
                    <a:pt x="492922" y="989363"/>
                    <a:pt x="472783" y="992888"/>
                    <a:pt x="451466" y="989692"/>
                  </a:cubicBezTo>
                  <a:cubicBezTo>
                    <a:pt x="444753" y="990867"/>
                    <a:pt x="436863" y="985321"/>
                    <a:pt x="434510" y="971879"/>
                  </a:cubicBezTo>
                  <a:cubicBezTo>
                    <a:pt x="438526" y="915758"/>
                    <a:pt x="438526" y="915758"/>
                    <a:pt x="438526" y="915758"/>
                  </a:cubicBezTo>
                  <a:cubicBezTo>
                    <a:pt x="417209" y="912562"/>
                    <a:pt x="395893" y="909366"/>
                    <a:pt x="373400" y="899449"/>
                  </a:cubicBezTo>
                  <a:cubicBezTo>
                    <a:pt x="348068" y="952373"/>
                    <a:pt x="348068" y="952373"/>
                    <a:pt x="348068" y="952373"/>
                  </a:cubicBezTo>
                  <a:cubicBezTo>
                    <a:pt x="342531" y="960269"/>
                    <a:pt x="342531" y="960269"/>
                    <a:pt x="335818" y="961444"/>
                  </a:cubicBezTo>
                  <a:cubicBezTo>
                    <a:pt x="329105" y="962619"/>
                    <a:pt x="329105" y="962619"/>
                    <a:pt x="329105" y="962619"/>
                  </a:cubicBezTo>
                  <a:cubicBezTo>
                    <a:pt x="306612" y="952702"/>
                    <a:pt x="284119" y="942784"/>
                    <a:pt x="262803" y="939588"/>
                  </a:cubicBezTo>
                  <a:cubicBezTo>
                    <a:pt x="261627" y="932867"/>
                    <a:pt x="253736" y="927321"/>
                    <a:pt x="259273" y="919424"/>
                  </a:cubicBezTo>
                  <a:cubicBezTo>
                    <a:pt x="283429" y="859779"/>
                    <a:pt x="283429" y="859779"/>
                    <a:pt x="283429" y="859779"/>
                  </a:cubicBezTo>
                  <a:cubicBezTo>
                    <a:pt x="260936" y="849862"/>
                    <a:pt x="245157" y="838769"/>
                    <a:pt x="228201" y="820956"/>
                  </a:cubicBezTo>
                  <a:cubicBezTo>
                    <a:pt x="180376" y="863962"/>
                    <a:pt x="180376" y="863962"/>
                    <a:pt x="180376" y="863962"/>
                  </a:cubicBezTo>
                  <a:cubicBezTo>
                    <a:pt x="180376" y="863962"/>
                    <a:pt x="173663" y="865137"/>
                    <a:pt x="173663" y="865137"/>
                  </a:cubicBezTo>
                  <a:cubicBezTo>
                    <a:pt x="166949" y="866312"/>
                    <a:pt x="166949" y="866312"/>
                    <a:pt x="159060" y="860766"/>
                  </a:cubicBezTo>
                  <a:cubicBezTo>
                    <a:pt x="143280" y="849673"/>
                    <a:pt x="126324" y="831860"/>
                    <a:pt x="116082" y="812871"/>
                  </a:cubicBezTo>
                  <a:cubicBezTo>
                    <a:pt x="108192" y="807325"/>
                    <a:pt x="107016" y="800604"/>
                    <a:pt x="112553" y="792707"/>
                  </a:cubicBezTo>
                  <a:cubicBezTo>
                    <a:pt x="160377" y="749701"/>
                    <a:pt x="160377" y="749701"/>
                    <a:pt x="160377" y="749701"/>
                  </a:cubicBezTo>
                  <a:cubicBezTo>
                    <a:pt x="143421" y="731887"/>
                    <a:pt x="134355" y="719620"/>
                    <a:pt x="124113" y="700631"/>
                  </a:cubicBezTo>
                  <a:cubicBezTo>
                    <a:pt x="124113" y="700631"/>
                    <a:pt x="122936" y="693910"/>
                    <a:pt x="122936" y="693910"/>
                  </a:cubicBezTo>
                  <a:cubicBezTo>
                    <a:pt x="63693" y="711207"/>
                    <a:pt x="63693" y="711207"/>
                    <a:pt x="63693" y="711207"/>
                  </a:cubicBezTo>
                  <a:cubicBezTo>
                    <a:pt x="56979" y="712382"/>
                    <a:pt x="50266" y="713557"/>
                    <a:pt x="42376" y="708010"/>
                  </a:cubicBezTo>
                  <a:cubicBezTo>
                    <a:pt x="38847" y="687847"/>
                    <a:pt x="27428" y="662137"/>
                    <a:pt x="23899" y="641973"/>
                  </a:cubicBezTo>
                  <a:cubicBezTo>
                    <a:pt x="16009" y="636426"/>
                    <a:pt x="21546" y="628530"/>
                    <a:pt x="28259" y="627355"/>
                  </a:cubicBezTo>
                  <a:cubicBezTo>
                    <a:pt x="86327" y="603338"/>
                    <a:pt x="86327" y="603338"/>
                    <a:pt x="86327" y="603338"/>
                  </a:cubicBezTo>
                  <a:cubicBezTo>
                    <a:pt x="81621" y="576453"/>
                    <a:pt x="78092" y="556289"/>
                    <a:pt x="74562" y="536125"/>
                  </a:cubicBezTo>
                  <a:cubicBezTo>
                    <a:pt x="11790" y="533258"/>
                    <a:pt x="11790" y="533258"/>
                    <a:pt x="11790" y="533258"/>
                  </a:cubicBezTo>
                  <a:cubicBezTo>
                    <a:pt x="5076" y="534433"/>
                    <a:pt x="-2814" y="528887"/>
                    <a:pt x="1547" y="514269"/>
                  </a:cubicBezTo>
                  <a:cubicBezTo>
                    <a:pt x="-1982" y="494106"/>
                    <a:pt x="1202" y="472767"/>
                    <a:pt x="4386" y="451428"/>
                  </a:cubicBezTo>
                  <a:cubicBezTo>
                    <a:pt x="3209" y="444707"/>
                    <a:pt x="8746" y="436810"/>
                    <a:pt x="15460" y="435635"/>
                  </a:cubicBezTo>
                  <a:cubicBezTo>
                    <a:pt x="78232" y="438503"/>
                    <a:pt x="78232" y="438503"/>
                    <a:pt x="78232" y="438503"/>
                  </a:cubicBezTo>
                  <a:cubicBezTo>
                    <a:pt x="81417" y="417164"/>
                    <a:pt x="84601" y="395825"/>
                    <a:pt x="88961" y="381208"/>
                  </a:cubicBezTo>
                  <a:cubicBezTo>
                    <a:pt x="87785" y="374486"/>
                    <a:pt x="94498" y="373311"/>
                    <a:pt x="94498" y="373311"/>
                  </a:cubicBezTo>
                  <a:cubicBezTo>
                    <a:pt x="41623" y="347930"/>
                    <a:pt x="41623" y="347930"/>
                    <a:pt x="41623" y="347930"/>
                  </a:cubicBezTo>
                  <a:cubicBezTo>
                    <a:pt x="33733" y="342384"/>
                    <a:pt x="25843" y="336838"/>
                    <a:pt x="31380" y="328942"/>
                  </a:cubicBezTo>
                  <a:cubicBezTo>
                    <a:pt x="41278" y="306428"/>
                    <a:pt x="44462" y="285089"/>
                    <a:pt x="54359" y="262576"/>
                  </a:cubicBezTo>
                  <a:cubicBezTo>
                    <a:pt x="61073" y="261401"/>
                    <a:pt x="61073" y="261401"/>
                    <a:pt x="67786" y="260226"/>
                  </a:cubicBezTo>
                  <a:cubicBezTo>
                    <a:pt x="74499" y="259051"/>
                    <a:pt x="74499" y="259051"/>
                    <a:pt x="74499" y="259051"/>
                  </a:cubicBezTo>
                  <a:cubicBezTo>
                    <a:pt x="134088" y="283257"/>
                    <a:pt x="134088" y="283257"/>
                    <a:pt x="134088" y="283257"/>
                  </a:cubicBezTo>
                  <a:cubicBezTo>
                    <a:pt x="143985" y="260743"/>
                    <a:pt x="155059" y="244950"/>
                    <a:pt x="172846" y="227982"/>
                  </a:cubicBezTo>
                  <a:cubicBezTo>
                    <a:pt x="129868" y="180088"/>
                    <a:pt x="129868" y="180088"/>
                    <a:pt x="129868" y="180088"/>
                  </a:cubicBezTo>
                  <a:cubicBezTo>
                    <a:pt x="121979" y="174541"/>
                    <a:pt x="127516" y="166645"/>
                    <a:pt x="133052" y="158749"/>
                  </a:cubicBezTo>
                  <a:cubicBezTo>
                    <a:pt x="144126" y="142956"/>
                    <a:pt x="161913" y="125989"/>
                    <a:pt x="180877" y="115743"/>
                  </a:cubicBezTo>
                  <a:cubicBezTo>
                    <a:pt x="180877" y="115743"/>
                    <a:pt x="187590" y="114568"/>
                    <a:pt x="187590" y="114568"/>
                  </a:cubicBezTo>
                  <a:cubicBezTo>
                    <a:pt x="194304" y="113393"/>
                    <a:pt x="194304" y="113393"/>
                    <a:pt x="202193" y="118939"/>
                  </a:cubicBezTo>
                  <a:cubicBezTo>
                    <a:pt x="243995" y="160112"/>
                    <a:pt x="243995" y="160112"/>
                    <a:pt x="243995" y="160112"/>
                  </a:cubicBezTo>
                  <a:cubicBezTo>
                    <a:pt x="255069" y="144320"/>
                    <a:pt x="274032" y="134073"/>
                    <a:pt x="292996" y="123827"/>
                  </a:cubicBezTo>
                  <a:cubicBezTo>
                    <a:pt x="292996" y="123827"/>
                    <a:pt x="299709" y="122652"/>
                    <a:pt x="299709" y="122652"/>
                  </a:cubicBezTo>
                  <a:cubicBezTo>
                    <a:pt x="275695" y="64511"/>
                    <a:pt x="275695" y="64511"/>
                    <a:pt x="275695" y="64511"/>
                  </a:cubicBezTo>
                  <a:cubicBezTo>
                    <a:pt x="274518" y="57790"/>
                    <a:pt x="280055" y="49893"/>
                    <a:pt x="286769" y="48718"/>
                  </a:cubicBezTo>
                  <a:cubicBezTo>
                    <a:pt x="305733" y="38472"/>
                    <a:pt x="324696" y="28226"/>
                    <a:pt x="351549" y="23526"/>
                  </a:cubicBezTo>
                  <a:cubicBezTo>
                    <a:pt x="358263" y="22351"/>
                    <a:pt x="364976" y="21176"/>
                    <a:pt x="367328" y="34618"/>
                  </a:cubicBezTo>
                  <a:cubicBezTo>
                    <a:pt x="390166" y="86038"/>
                    <a:pt x="390166" y="86038"/>
                    <a:pt x="390166" y="86038"/>
                  </a:cubicBezTo>
                  <a:cubicBezTo>
                    <a:pt x="403593" y="83688"/>
                    <a:pt x="410307" y="82513"/>
                    <a:pt x="423733" y="80163"/>
                  </a:cubicBezTo>
                  <a:cubicBezTo>
                    <a:pt x="437160" y="77813"/>
                    <a:pt x="443873" y="76638"/>
                    <a:pt x="457300" y="74288"/>
                  </a:cubicBezTo>
                  <a:cubicBezTo>
                    <a:pt x="460139" y="11446"/>
                    <a:pt x="460139" y="11446"/>
                    <a:pt x="460139" y="11446"/>
                  </a:cubicBezTo>
                  <a:cubicBezTo>
                    <a:pt x="458962" y="4725"/>
                    <a:pt x="465676" y="3550"/>
                    <a:pt x="472389" y="2375"/>
                  </a:cubicBezTo>
                  <a:cubicBezTo>
                    <a:pt x="485816" y="25"/>
                    <a:pt x="497858" y="-351"/>
                    <a:pt x="509208" y="260"/>
                  </a:cubicBezTo>
                  <a:close/>
                  <a:moveTo>
                    <a:pt x="495780" y="163029"/>
                  </a:moveTo>
                  <a:cubicBezTo>
                    <a:pt x="311681" y="163029"/>
                    <a:pt x="162439" y="312271"/>
                    <a:pt x="162439" y="496370"/>
                  </a:cubicBezTo>
                  <a:cubicBezTo>
                    <a:pt x="162439" y="680470"/>
                    <a:pt x="311681" y="829712"/>
                    <a:pt x="495780" y="829712"/>
                  </a:cubicBezTo>
                  <a:cubicBezTo>
                    <a:pt x="679880" y="829712"/>
                    <a:pt x="829122" y="680470"/>
                    <a:pt x="829122" y="496370"/>
                  </a:cubicBezTo>
                  <a:cubicBezTo>
                    <a:pt x="829122" y="312271"/>
                    <a:pt x="679880" y="163029"/>
                    <a:pt x="495780" y="163029"/>
                  </a:cubicBezTo>
                  <a:close/>
                </a:path>
              </a:pathLst>
            </a:custGeom>
            <a:solidFill>
              <a:srgbClr val="E1E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Freeform 38">
              <a:extLst>
                <a:ext uri="{FF2B5EF4-FFF2-40B4-BE49-F238E27FC236}">
                  <a16:creationId xmlns:a16="http://schemas.microsoft.com/office/drawing/2014/main" id="{D8C86407-9B3B-465C-966C-AA17694759D8}"/>
                </a:ext>
              </a:extLst>
            </p:cNvPr>
            <p:cNvSpPr/>
            <p:nvPr/>
          </p:nvSpPr>
          <p:spPr>
            <a:xfrm>
              <a:off x="7548066" y="3666447"/>
              <a:ext cx="646747" cy="646031"/>
            </a:xfrm>
            <a:custGeom>
              <a:avLst/>
              <a:gdLst>
                <a:gd name="connsiteX0" fmla="*/ 332140 w 647363"/>
                <a:gd name="connsiteY0" fmla="*/ 170 h 646647"/>
                <a:gd name="connsiteX1" fmla="*/ 353448 w 647363"/>
                <a:gd name="connsiteY1" fmla="*/ 2653 h 646647"/>
                <a:gd name="connsiteX2" fmla="*/ 363740 w 647363"/>
                <a:gd name="connsiteY2" fmla="*/ 9888 h 646647"/>
                <a:gd name="connsiteX3" fmla="*/ 361888 w 647363"/>
                <a:gd name="connsiteY3" fmla="*/ 50877 h 646647"/>
                <a:gd name="connsiteX4" fmla="*/ 404368 w 647363"/>
                <a:gd name="connsiteY4" fmla="*/ 61516 h 646647"/>
                <a:gd name="connsiteX5" fmla="*/ 420123 w 647363"/>
                <a:gd name="connsiteY5" fmla="*/ 22611 h 646647"/>
                <a:gd name="connsiteX6" fmla="*/ 428114 w 647363"/>
                <a:gd name="connsiteY6" fmla="*/ 16694 h 646647"/>
                <a:gd name="connsiteX7" fmla="*/ 433260 w 647363"/>
                <a:gd name="connsiteY7" fmla="*/ 20312 h 646647"/>
                <a:gd name="connsiteX8" fmla="*/ 472128 w 647363"/>
                <a:gd name="connsiteY8" fmla="*/ 36101 h 646647"/>
                <a:gd name="connsiteX9" fmla="*/ 478808 w 647363"/>
                <a:gd name="connsiteY9" fmla="*/ 48486 h 646647"/>
                <a:gd name="connsiteX10" fmla="*/ 463053 w 647363"/>
                <a:gd name="connsiteY10" fmla="*/ 87391 h 646647"/>
                <a:gd name="connsiteX11" fmla="*/ 498309 w 647363"/>
                <a:gd name="connsiteY11" fmla="*/ 108330 h 646647"/>
                <a:gd name="connsiteX12" fmla="*/ 530271 w 647363"/>
                <a:gd name="connsiteY12" fmla="*/ 84662 h 646647"/>
                <a:gd name="connsiteX13" fmla="*/ 533882 w 647363"/>
                <a:gd name="connsiteY13" fmla="*/ 79512 h 646647"/>
                <a:gd name="connsiteX14" fmla="*/ 543407 w 647363"/>
                <a:gd name="connsiteY14" fmla="*/ 82363 h 646647"/>
                <a:gd name="connsiteX15" fmla="*/ 571441 w 647363"/>
                <a:gd name="connsiteY15" fmla="*/ 113603 h 646647"/>
                <a:gd name="connsiteX16" fmla="*/ 573742 w 647363"/>
                <a:gd name="connsiteY16" fmla="*/ 126755 h 646647"/>
                <a:gd name="connsiteX17" fmla="*/ 543315 w 647363"/>
                <a:gd name="connsiteY17" fmla="*/ 159191 h 646647"/>
                <a:gd name="connsiteX18" fmla="*/ 566970 w 647363"/>
                <a:gd name="connsiteY18" fmla="*/ 191198 h 646647"/>
                <a:gd name="connsiteX19" fmla="*/ 567737 w 647363"/>
                <a:gd name="connsiteY19" fmla="*/ 195582 h 646647"/>
                <a:gd name="connsiteX20" fmla="*/ 605612 w 647363"/>
                <a:gd name="connsiteY20" fmla="*/ 179916 h 646647"/>
                <a:gd name="connsiteX21" fmla="*/ 615905 w 647363"/>
                <a:gd name="connsiteY21" fmla="*/ 187151 h 646647"/>
                <a:gd name="connsiteX22" fmla="*/ 631568 w 647363"/>
                <a:gd name="connsiteY22" fmla="*/ 225074 h 646647"/>
                <a:gd name="connsiteX23" fmla="*/ 629492 w 647363"/>
                <a:gd name="connsiteY23" fmla="*/ 238993 h 646647"/>
                <a:gd name="connsiteX24" fmla="*/ 591616 w 647363"/>
                <a:gd name="connsiteY24" fmla="*/ 254659 h 646647"/>
                <a:gd name="connsiteX25" fmla="*/ 599290 w 647363"/>
                <a:gd name="connsiteY25" fmla="*/ 298499 h 646647"/>
                <a:gd name="connsiteX26" fmla="*/ 640234 w 647363"/>
                <a:gd name="connsiteY26" fmla="*/ 300369 h 646647"/>
                <a:gd name="connsiteX27" fmla="*/ 646148 w 647363"/>
                <a:gd name="connsiteY27" fmla="*/ 308371 h 646647"/>
                <a:gd name="connsiteX28" fmla="*/ 645063 w 647363"/>
                <a:gd name="connsiteY28" fmla="*/ 353744 h 646647"/>
                <a:gd name="connsiteX29" fmla="*/ 637073 w 647363"/>
                <a:gd name="connsiteY29" fmla="*/ 359661 h 646647"/>
                <a:gd name="connsiteX30" fmla="*/ 596896 w 647363"/>
                <a:gd name="connsiteY30" fmla="*/ 362175 h 646647"/>
                <a:gd name="connsiteX31" fmla="*/ 589898 w 647363"/>
                <a:gd name="connsiteY31" fmla="*/ 399547 h 646647"/>
                <a:gd name="connsiteX32" fmla="*/ 586286 w 647363"/>
                <a:gd name="connsiteY32" fmla="*/ 404697 h 646647"/>
                <a:gd name="connsiteX33" fmla="*/ 620775 w 647363"/>
                <a:gd name="connsiteY33" fmla="*/ 421252 h 646647"/>
                <a:gd name="connsiteX34" fmla="*/ 627456 w 647363"/>
                <a:gd name="connsiteY34" fmla="*/ 433638 h 646647"/>
                <a:gd name="connsiteX35" fmla="*/ 611700 w 647363"/>
                <a:gd name="connsiteY35" fmla="*/ 472542 h 646647"/>
                <a:gd name="connsiteX36" fmla="*/ 603710 w 647363"/>
                <a:gd name="connsiteY36" fmla="*/ 478460 h 646647"/>
                <a:gd name="connsiteX37" fmla="*/ 599331 w 647363"/>
                <a:gd name="connsiteY37" fmla="*/ 479226 h 646647"/>
                <a:gd name="connsiteX38" fmla="*/ 560463 w 647363"/>
                <a:gd name="connsiteY38" fmla="*/ 463437 h 646647"/>
                <a:gd name="connsiteX39" fmla="*/ 535182 w 647363"/>
                <a:gd name="connsiteY39" fmla="*/ 499490 h 646647"/>
                <a:gd name="connsiteX40" fmla="*/ 562448 w 647363"/>
                <a:gd name="connsiteY40" fmla="*/ 526346 h 646647"/>
                <a:gd name="connsiteX41" fmla="*/ 560371 w 647363"/>
                <a:gd name="connsiteY41" fmla="*/ 540265 h 646647"/>
                <a:gd name="connsiteX42" fmla="*/ 529944 w 647363"/>
                <a:gd name="connsiteY42" fmla="*/ 572701 h 646647"/>
                <a:gd name="connsiteX43" fmla="*/ 525565 w 647363"/>
                <a:gd name="connsiteY43" fmla="*/ 573467 h 646647"/>
                <a:gd name="connsiteX44" fmla="*/ 516040 w 647363"/>
                <a:gd name="connsiteY44" fmla="*/ 570616 h 646647"/>
                <a:gd name="connsiteX45" fmla="*/ 488774 w 647363"/>
                <a:gd name="connsiteY45" fmla="*/ 543760 h 646647"/>
                <a:gd name="connsiteX46" fmla="*/ 456045 w 647363"/>
                <a:gd name="connsiteY46" fmla="*/ 563043 h 646647"/>
                <a:gd name="connsiteX47" fmla="*/ 452434 w 647363"/>
                <a:gd name="connsiteY47" fmla="*/ 568194 h 646647"/>
                <a:gd name="connsiteX48" fmla="*/ 467330 w 647363"/>
                <a:gd name="connsiteY48" fmla="*/ 601733 h 646647"/>
                <a:gd name="connsiteX49" fmla="*/ 460874 w 647363"/>
                <a:gd name="connsiteY49" fmla="*/ 616418 h 646647"/>
                <a:gd name="connsiteX50" fmla="*/ 418620 w 647363"/>
                <a:gd name="connsiteY50" fmla="*/ 632851 h 646647"/>
                <a:gd name="connsiteX51" fmla="*/ 408328 w 647363"/>
                <a:gd name="connsiteY51" fmla="*/ 625615 h 646647"/>
                <a:gd name="connsiteX52" fmla="*/ 392664 w 647363"/>
                <a:gd name="connsiteY52" fmla="*/ 587692 h 646647"/>
                <a:gd name="connsiteX53" fmla="*/ 371537 w 647363"/>
                <a:gd name="connsiteY53" fmla="*/ 595908 h 646647"/>
                <a:gd name="connsiteX54" fmla="*/ 348875 w 647363"/>
                <a:gd name="connsiteY54" fmla="*/ 595356 h 646647"/>
                <a:gd name="connsiteX55" fmla="*/ 347024 w 647363"/>
                <a:gd name="connsiteY55" fmla="*/ 636346 h 646647"/>
                <a:gd name="connsiteX56" fmla="*/ 339800 w 647363"/>
                <a:gd name="connsiteY56" fmla="*/ 646647 h 646647"/>
                <a:gd name="connsiteX57" fmla="*/ 294477 w 647363"/>
                <a:gd name="connsiteY57" fmla="*/ 645543 h 646647"/>
                <a:gd name="connsiteX58" fmla="*/ 283417 w 647363"/>
                <a:gd name="connsiteY58" fmla="*/ 633923 h 646647"/>
                <a:gd name="connsiteX59" fmla="*/ 286036 w 647363"/>
                <a:gd name="connsiteY59" fmla="*/ 597318 h 646647"/>
                <a:gd name="connsiteX60" fmla="*/ 243557 w 647363"/>
                <a:gd name="connsiteY60" fmla="*/ 586680 h 646647"/>
                <a:gd name="connsiteX61" fmla="*/ 227034 w 647363"/>
                <a:gd name="connsiteY61" fmla="*/ 621200 h 646647"/>
                <a:gd name="connsiteX62" fmla="*/ 219044 w 647363"/>
                <a:gd name="connsiteY62" fmla="*/ 627117 h 646647"/>
                <a:gd name="connsiteX63" fmla="*/ 214665 w 647363"/>
                <a:gd name="connsiteY63" fmla="*/ 627884 h 646647"/>
                <a:gd name="connsiteX64" fmla="*/ 171418 w 647363"/>
                <a:gd name="connsiteY64" fmla="*/ 612861 h 646647"/>
                <a:gd name="connsiteX65" fmla="*/ 169116 w 647363"/>
                <a:gd name="connsiteY65" fmla="*/ 599709 h 646647"/>
                <a:gd name="connsiteX66" fmla="*/ 184872 w 647363"/>
                <a:gd name="connsiteY66" fmla="*/ 560805 h 646647"/>
                <a:gd name="connsiteX67" fmla="*/ 148848 w 647363"/>
                <a:gd name="connsiteY67" fmla="*/ 535482 h 646647"/>
                <a:gd name="connsiteX68" fmla="*/ 117654 w 647363"/>
                <a:gd name="connsiteY68" fmla="*/ 563533 h 646647"/>
                <a:gd name="connsiteX69" fmla="*/ 113275 w 647363"/>
                <a:gd name="connsiteY69" fmla="*/ 564299 h 646647"/>
                <a:gd name="connsiteX70" fmla="*/ 103750 w 647363"/>
                <a:gd name="connsiteY70" fmla="*/ 561448 h 646647"/>
                <a:gd name="connsiteX71" fmla="*/ 75717 w 647363"/>
                <a:gd name="connsiteY71" fmla="*/ 530208 h 646647"/>
                <a:gd name="connsiteX72" fmla="*/ 73415 w 647363"/>
                <a:gd name="connsiteY72" fmla="*/ 517056 h 646647"/>
                <a:gd name="connsiteX73" fmla="*/ 104609 w 647363"/>
                <a:gd name="connsiteY73" fmla="*/ 489005 h 646647"/>
                <a:gd name="connsiteX74" fmla="*/ 80955 w 647363"/>
                <a:gd name="connsiteY74" fmla="*/ 456998 h 646647"/>
                <a:gd name="connsiteX75" fmla="*/ 80188 w 647363"/>
                <a:gd name="connsiteY75" fmla="*/ 452614 h 646647"/>
                <a:gd name="connsiteX76" fmla="*/ 41545 w 647363"/>
                <a:gd name="connsiteY76" fmla="*/ 463896 h 646647"/>
                <a:gd name="connsiteX77" fmla="*/ 27641 w 647363"/>
                <a:gd name="connsiteY77" fmla="*/ 461811 h 646647"/>
                <a:gd name="connsiteX78" fmla="*/ 15589 w 647363"/>
                <a:gd name="connsiteY78" fmla="*/ 418737 h 646647"/>
                <a:gd name="connsiteX79" fmla="*/ 18433 w 647363"/>
                <a:gd name="connsiteY79" fmla="*/ 409203 h 646647"/>
                <a:gd name="connsiteX80" fmla="*/ 56308 w 647363"/>
                <a:gd name="connsiteY80" fmla="*/ 393537 h 646647"/>
                <a:gd name="connsiteX81" fmla="*/ 48635 w 647363"/>
                <a:gd name="connsiteY81" fmla="*/ 349696 h 646647"/>
                <a:gd name="connsiteX82" fmla="*/ 7691 w 647363"/>
                <a:gd name="connsiteY82" fmla="*/ 347826 h 646647"/>
                <a:gd name="connsiteX83" fmla="*/ 1009 w 647363"/>
                <a:gd name="connsiteY83" fmla="*/ 335440 h 646647"/>
                <a:gd name="connsiteX84" fmla="*/ 2861 w 647363"/>
                <a:gd name="connsiteY84" fmla="*/ 294451 h 646647"/>
                <a:gd name="connsiteX85" fmla="*/ 10084 w 647363"/>
                <a:gd name="connsiteY85" fmla="*/ 284150 h 646647"/>
                <a:gd name="connsiteX86" fmla="*/ 51029 w 647363"/>
                <a:gd name="connsiteY86" fmla="*/ 286021 h 646647"/>
                <a:gd name="connsiteX87" fmla="*/ 58027 w 647363"/>
                <a:gd name="connsiteY87" fmla="*/ 248649 h 646647"/>
                <a:gd name="connsiteX88" fmla="*/ 61639 w 647363"/>
                <a:gd name="connsiteY88" fmla="*/ 243498 h 646647"/>
                <a:gd name="connsiteX89" fmla="*/ 27150 w 647363"/>
                <a:gd name="connsiteY89" fmla="*/ 226943 h 646647"/>
                <a:gd name="connsiteX90" fmla="*/ 20469 w 647363"/>
                <a:gd name="connsiteY90" fmla="*/ 214557 h 646647"/>
                <a:gd name="connsiteX91" fmla="*/ 35457 w 647363"/>
                <a:gd name="connsiteY91" fmla="*/ 171269 h 646647"/>
                <a:gd name="connsiteX92" fmla="*/ 44215 w 647363"/>
                <a:gd name="connsiteY92" fmla="*/ 169736 h 646647"/>
                <a:gd name="connsiteX93" fmla="*/ 48594 w 647363"/>
                <a:gd name="connsiteY93" fmla="*/ 168970 h 646647"/>
                <a:gd name="connsiteX94" fmla="*/ 87462 w 647363"/>
                <a:gd name="connsiteY94" fmla="*/ 184758 h 646647"/>
                <a:gd name="connsiteX95" fmla="*/ 112742 w 647363"/>
                <a:gd name="connsiteY95" fmla="*/ 148705 h 646647"/>
                <a:gd name="connsiteX96" fmla="*/ 84709 w 647363"/>
                <a:gd name="connsiteY96" fmla="*/ 117465 h 646647"/>
                <a:gd name="connsiteX97" fmla="*/ 86786 w 647363"/>
                <a:gd name="connsiteY97" fmla="*/ 103546 h 646647"/>
                <a:gd name="connsiteX98" fmla="*/ 117981 w 647363"/>
                <a:gd name="connsiteY98" fmla="*/ 75495 h 646647"/>
                <a:gd name="connsiteX99" fmla="*/ 122359 w 647363"/>
                <a:gd name="connsiteY99" fmla="*/ 74728 h 646647"/>
                <a:gd name="connsiteX100" fmla="*/ 131884 w 647363"/>
                <a:gd name="connsiteY100" fmla="*/ 77579 h 646647"/>
                <a:gd name="connsiteX101" fmla="*/ 159150 w 647363"/>
                <a:gd name="connsiteY101" fmla="*/ 104436 h 646647"/>
                <a:gd name="connsiteX102" fmla="*/ 191112 w 647363"/>
                <a:gd name="connsiteY102" fmla="*/ 80768 h 646647"/>
                <a:gd name="connsiteX103" fmla="*/ 195491 w 647363"/>
                <a:gd name="connsiteY103" fmla="*/ 80002 h 646647"/>
                <a:gd name="connsiteX104" fmla="*/ 179827 w 647363"/>
                <a:gd name="connsiteY104" fmla="*/ 42078 h 646647"/>
                <a:gd name="connsiteX105" fmla="*/ 187050 w 647363"/>
                <a:gd name="connsiteY105" fmla="*/ 31777 h 646647"/>
                <a:gd name="connsiteX106" fmla="*/ 229304 w 647363"/>
                <a:gd name="connsiteY106" fmla="*/ 15345 h 646647"/>
                <a:gd name="connsiteX107" fmla="*/ 239597 w 647363"/>
                <a:gd name="connsiteY107" fmla="*/ 22580 h 646647"/>
                <a:gd name="connsiteX108" fmla="*/ 254493 w 647363"/>
                <a:gd name="connsiteY108" fmla="*/ 56119 h 646647"/>
                <a:gd name="connsiteX109" fmla="*/ 276388 w 647363"/>
                <a:gd name="connsiteY109" fmla="*/ 52287 h 646647"/>
                <a:gd name="connsiteX110" fmla="*/ 298282 w 647363"/>
                <a:gd name="connsiteY110" fmla="*/ 48455 h 646647"/>
                <a:gd name="connsiteX111" fmla="*/ 300134 w 647363"/>
                <a:gd name="connsiteY111" fmla="*/ 7466 h 646647"/>
                <a:gd name="connsiteX112" fmla="*/ 308124 w 647363"/>
                <a:gd name="connsiteY112" fmla="*/ 1549 h 646647"/>
                <a:gd name="connsiteX113" fmla="*/ 332140 w 647363"/>
                <a:gd name="connsiteY113" fmla="*/ 170 h 646647"/>
                <a:gd name="connsiteX114" fmla="*/ 323382 w 647363"/>
                <a:gd name="connsiteY114" fmla="*/ 106338 h 646647"/>
                <a:gd name="connsiteX115" fmla="*/ 105954 w 647363"/>
                <a:gd name="connsiteY115" fmla="*/ 323766 h 646647"/>
                <a:gd name="connsiteX116" fmla="*/ 323382 w 647363"/>
                <a:gd name="connsiteY116" fmla="*/ 541193 h 646647"/>
                <a:gd name="connsiteX117" fmla="*/ 540809 w 647363"/>
                <a:gd name="connsiteY117" fmla="*/ 323765 h 646647"/>
                <a:gd name="connsiteX118" fmla="*/ 323382 w 647363"/>
                <a:gd name="connsiteY118" fmla="*/ 106338 h 6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47363" h="646647">
                  <a:moveTo>
                    <a:pt x="332140" y="170"/>
                  </a:moveTo>
                  <a:cubicBezTo>
                    <a:pt x="339544" y="568"/>
                    <a:pt x="346496" y="1610"/>
                    <a:pt x="353448" y="2653"/>
                  </a:cubicBezTo>
                  <a:cubicBezTo>
                    <a:pt x="357827" y="1886"/>
                    <a:pt x="362973" y="5504"/>
                    <a:pt x="363740" y="9888"/>
                  </a:cubicBezTo>
                  <a:cubicBezTo>
                    <a:pt x="361888" y="50877"/>
                    <a:pt x="361888" y="50877"/>
                    <a:pt x="361888" y="50877"/>
                  </a:cubicBezTo>
                  <a:cubicBezTo>
                    <a:pt x="375792" y="52962"/>
                    <a:pt x="389696" y="55047"/>
                    <a:pt x="404368" y="61516"/>
                  </a:cubicBezTo>
                  <a:cubicBezTo>
                    <a:pt x="420123" y="22611"/>
                    <a:pt x="420123" y="22611"/>
                    <a:pt x="420123" y="22611"/>
                  </a:cubicBezTo>
                  <a:cubicBezTo>
                    <a:pt x="424502" y="21845"/>
                    <a:pt x="423735" y="17460"/>
                    <a:pt x="428114" y="16694"/>
                  </a:cubicBezTo>
                  <a:cubicBezTo>
                    <a:pt x="428114" y="16694"/>
                    <a:pt x="432493" y="15928"/>
                    <a:pt x="433260" y="20312"/>
                  </a:cubicBezTo>
                  <a:cubicBezTo>
                    <a:pt x="447164" y="22397"/>
                    <a:pt x="461835" y="28865"/>
                    <a:pt x="472128" y="36101"/>
                  </a:cubicBezTo>
                  <a:cubicBezTo>
                    <a:pt x="477274" y="39718"/>
                    <a:pt x="482420" y="43336"/>
                    <a:pt x="478808" y="48486"/>
                  </a:cubicBezTo>
                  <a:cubicBezTo>
                    <a:pt x="463053" y="87391"/>
                    <a:pt x="463053" y="87391"/>
                    <a:pt x="463053" y="87391"/>
                  </a:cubicBezTo>
                  <a:cubicBezTo>
                    <a:pt x="477724" y="93860"/>
                    <a:pt x="488017" y="101095"/>
                    <a:pt x="498309" y="108330"/>
                  </a:cubicBezTo>
                  <a:cubicBezTo>
                    <a:pt x="530271" y="84662"/>
                    <a:pt x="530271" y="84662"/>
                    <a:pt x="530271" y="84662"/>
                  </a:cubicBezTo>
                  <a:cubicBezTo>
                    <a:pt x="529503" y="80278"/>
                    <a:pt x="533882" y="79512"/>
                    <a:pt x="533882" y="79512"/>
                  </a:cubicBezTo>
                  <a:cubicBezTo>
                    <a:pt x="538261" y="78746"/>
                    <a:pt x="539028" y="83129"/>
                    <a:pt x="543407" y="82363"/>
                  </a:cubicBezTo>
                  <a:cubicBezTo>
                    <a:pt x="554467" y="93982"/>
                    <a:pt x="565527" y="105601"/>
                    <a:pt x="571441" y="113603"/>
                  </a:cubicBezTo>
                  <a:cubicBezTo>
                    <a:pt x="576587" y="117221"/>
                    <a:pt x="578121" y="125989"/>
                    <a:pt x="573742" y="126755"/>
                  </a:cubicBezTo>
                  <a:cubicBezTo>
                    <a:pt x="543315" y="159191"/>
                    <a:pt x="543315" y="159191"/>
                    <a:pt x="543315" y="159191"/>
                  </a:cubicBezTo>
                  <a:cubicBezTo>
                    <a:pt x="553608" y="166426"/>
                    <a:pt x="560289" y="178812"/>
                    <a:pt x="566970" y="191198"/>
                  </a:cubicBezTo>
                  <a:cubicBezTo>
                    <a:pt x="566970" y="191198"/>
                    <a:pt x="566970" y="191198"/>
                    <a:pt x="567737" y="195582"/>
                  </a:cubicBezTo>
                  <a:cubicBezTo>
                    <a:pt x="605612" y="179916"/>
                    <a:pt x="605612" y="179916"/>
                    <a:pt x="605612" y="179916"/>
                  </a:cubicBezTo>
                  <a:cubicBezTo>
                    <a:pt x="609991" y="179149"/>
                    <a:pt x="615137" y="182767"/>
                    <a:pt x="615905" y="187151"/>
                  </a:cubicBezTo>
                  <a:cubicBezTo>
                    <a:pt x="622586" y="199536"/>
                    <a:pt x="629266" y="211922"/>
                    <a:pt x="631568" y="225074"/>
                  </a:cubicBezTo>
                  <a:cubicBezTo>
                    <a:pt x="637482" y="233076"/>
                    <a:pt x="633871" y="238227"/>
                    <a:pt x="629492" y="238993"/>
                  </a:cubicBezTo>
                  <a:cubicBezTo>
                    <a:pt x="591616" y="254659"/>
                    <a:pt x="591616" y="254659"/>
                    <a:pt x="591616" y="254659"/>
                  </a:cubicBezTo>
                  <a:cubicBezTo>
                    <a:pt x="593918" y="267811"/>
                    <a:pt x="596220" y="280963"/>
                    <a:pt x="599290" y="298499"/>
                  </a:cubicBezTo>
                  <a:cubicBezTo>
                    <a:pt x="640234" y="300369"/>
                    <a:pt x="640234" y="300369"/>
                    <a:pt x="640234" y="300369"/>
                  </a:cubicBezTo>
                  <a:cubicBezTo>
                    <a:pt x="644613" y="299603"/>
                    <a:pt x="645380" y="303987"/>
                    <a:pt x="646148" y="308371"/>
                  </a:cubicBezTo>
                  <a:cubicBezTo>
                    <a:pt x="648450" y="321523"/>
                    <a:pt x="647140" y="339826"/>
                    <a:pt x="645063" y="353744"/>
                  </a:cubicBezTo>
                  <a:cubicBezTo>
                    <a:pt x="645831" y="358128"/>
                    <a:pt x="641452" y="358895"/>
                    <a:pt x="637073" y="359661"/>
                  </a:cubicBezTo>
                  <a:cubicBezTo>
                    <a:pt x="596896" y="362175"/>
                    <a:pt x="596896" y="362175"/>
                    <a:pt x="596896" y="362175"/>
                  </a:cubicBezTo>
                  <a:cubicBezTo>
                    <a:pt x="594819" y="376094"/>
                    <a:pt x="591975" y="385628"/>
                    <a:pt x="589898" y="399547"/>
                  </a:cubicBezTo>
                  <a:cubicBezTo>
                    <a:pt x="589898" y="399547"/>
                    <a:pt x="586286" y="404697"/>
                    <a:pt x="586286" y="404697"/>
                  </a:cubicBezTo>
                  <a:cubicBezTo>
                    <a:pt x="620775" y="421252"/>
                    <a:pt x="620775" y="421252"/>
                    <a:pt x="620775" y="421252"/>
                  </a:cubicBezTo>
                  <a:cubicBezTo>
                    <a:pt x="625921" y="424870"/>
                    <a:pt x="631067" y="428488"/>
                    <a:pt x="627456" y="433638"/>
                  </a:cubicBezTo>
                  <a:cubicBezTo>
                    <a:pt x="621000" y="448323"/>
                    <a:pt x="618923" y="462242"/>
                    <a:pt x="611700" y="472542"/>
                  </a:cubicBezTo>
                  <a:cubicBezTo>
                    <a:pt x="608088" y="477693"/>
                    <a:pt x="603710" y="478460"/>
                    <a:pt x="603710" y="478460"/>
                  </a:cubicBezTo>
                  <a:cubicBezTo>
                    <a:pt x="599331" y="479226"/>
                    <a:pt x="599331" y="479226"/>
                    <a:pt x="599331" y="479226"/>
                  </a:cubicBezTo>
                  <a:cubicBezTo>
                    <a:pt x="560463" y="463437"/>
                    <a:pt x="560463" y="463437"/>
                    <a:pt x="560463" y="463437"/>
                  </a:cubicBezTo>
                  <a:cubicBezTo>
                    <a:pt x="553240" y="473738"/>
                    <a:pt x="546784" y="488423"/>
                    <a:pt x="535182" y="499490"/>
                  </a:cubicBezTo>
                  <a:cubicBezTo>
                    <a:pt x="562448" y="526346"/>
                    <a:pt x="562448" y="526346"/>
                    <a:pt x="562448" y="526346"/>
                  </a:cubicBezTo>
                  <a:cubicBezTo>
                    <a:pt x="563215" y="530731"/>
                    <a:pt x="564750" y="539499"/>
                    <a:pt x="560371" y="540265"/>
                  </a:cubicBezTo>
                  <a:cubicBezTo>
                    <a:pt x="553148" y="550566"/>
                    <a:pt x="541546" y="561633"/>
                    <a:pt x="529944" y="572701"/>
                  </a:cubicBezTo>
                  <a:cubicBezTo>
                    <a:pt x="529944" y="572701"/>
                    <a:pt x="525565" y="573467"/>
                    <a:pt x="525565" y="573467"/>
                  </a:cubicBezTo>
                  <a:cubicBezTo>
                    <a:pt x="521186" y="574234"/>
                    <a:pt x="521186" y="574234"/>
                    <a:pt x="516040" y="570616"/>
                  </a:cubicBezTo>
                  <a:cubicBezTo>
                    <a:pt x="488774" y="543760"/>
                    <a:pt x="488774" y="543760"/>
                    <a:pt x="488774" y="543760"/>
                  </a:cubicBezTo>
                  <a:cubicBezTo>
                    <a:pt x="476405" y="550443"/>
                    <a:pt x="468414" y="556360"/>
                    <a:pt x="456045" y="563043"/>
                  </a:cubicBezTo>
                  <a:cubicBezTo>
                    <a:pt x="456045" y="563043"/>
                    <a:pt x="451666" y="563810"/>
                    <a:pt x="452434" y="568194"/>
                  </a:cubicBezTo>
                  <a:cubicBezTo>
                    <a:pt x="467330" y="601733"/>
                    <a:pt x="467330" y="601733"/>
                    <a:pt x="467330" y="601733"/>
                  </a:cubicBezTo>
                  <a:cubicBezTo>
                    <a:pt x="468097" y="606118"/>
                    <a:pt x="465253" y="615652"/>
                    <a:pt x="460874" y="616418"/>
                  </a:cubicBezTo>
                  <a:cubicBezTo>
                    <a:pt x="448505" y="623102"/>
                    <a:pt x="430990" y="626167"/>
                    <a:pt x="418620" y="632851"/>
                  </a:cubicBezTo>
                  <a:cubicBezTo>
                    <a:pt x="414241" y="633617"/>
                    <a:pt x="409095" y="629999"/>
                    <a:pt x="408328" y="625615"/>
                  </a:cubicBezTo>
                  <a:cubicBezTo>
                    <a:pt x="392664" y="587692"/>
                    <a:pt x="392664" y="587692"/>
                    <a:pt x="392664" y="587692"/>
                  </a:cubicBezTo>
                  <a:cubicBezTo>
                    <a:pt x="384674" y="593609"/>
                    <a:pt x="375916" y="595142"/>
                    <a:pt x="371537" y="595908"/>
                  </a:cubicBezTo>
                  <a:cubicBezTo>
                    <a:pt x="362779" y="597441"/>
                    <a:pt x="358400" y="598208"/>
                    <a:pt x="348875" y="595356"/>
                  </a:cubicBezTo>
                  <a:cubicBezTo>
                    <a:pt x="347024" y="636346"/>
                    <a:pt x="347024" y="636346"/>
                    <a:pt x="347024" y="636346"/>
                  </a:cubicBezTo>
                  <a:cubicBezTo>
                    <a:pt x="347791" y="640730"/>
                    <a:pt x="344179" y="645880"/>
                    <a:pt x="339800" y="646647"/>
                  </a:cubicBezTo>
                  <a:cubicBezTo>
                    <a:pt x="321517" y="645328"/>
                    <a:pt x="308381" y="647627"/>
                    <a:pt x="294477" y="645543"/>
                  </a:cubicBezTo>
                  <a:cubicBezTo>
                    <a:pt x="290098" y="646309"/>
                    <a:pt x="284952" y="642692"/>
                    <a:pt x="283417" y="633923"/>
                  </a:cubicBezTo>
                  <a:cubicBezTo>
                    <a:pt x="286036" y="597318"/>
                    <a:pt x="286036" y="597318"/>
                    <a:pt x="286036" y="597318"/>
                  </a:cubicBezTo>
                  <a:cubicBezTo>
                    <a:pt x="272132" y="595234"/>
                    <a:pt x="258228" y="593149"/>
                    <a:pt x="243557" y="586680"/>
                  </a:cubicBezTo>
                  <a:cubicBezTo>
                    <a:pt x="227034" y="621200"/>
                    <a:pt x="227034" y="621200"/>
                    <a:pt x="227034" y="621200"/>
                  </a:cubicBezTo>
                  <a:cubicBezTo>
                    <a:pt x="223422" y="626351"/>
                    <a:pt x="223422" y="626351"/>
                    <a:pt x="219044" y="627117"/>
                  </a:cubicBezTo>
                  <a:cubicBezTo>
                    <a:pt x="214665" y="627884"/>
                    <a:pt x="214665" y="627884"/>
                    <a:pt x="214665" y="627884"/>
                  </a:cubicBezTo>
                  <a:cubicBezTo>
                    <a:pt x="199993" y="621415"/>
                    <a:pt x="185322" y="614946"/>
                    <a:pt x="171418" y="612861"/>
                  </a:cubicBezTo>
                  <a:cubicBezTo>
                    <a:pt x="170651" y="608477"/>
                    <a:pt x="165504" y="604860"/>
                    <a:pt x="169116" y="599709"/>
                  </a:cubicBezTo>
                  <a:cubicBezTo>
                    <a:pt x="184872" y="560805"/>
                    <a:pt x="184872" y="560805"/>
                    <a:pt x="184872" y="560805"/>
                  </a:cubicBezTo>
                  <a:cubicBezTo>
                    <a:pt x="170200" y="554336"/>
                    <a:pt x="159908" y="547101"/>
                    <a:pt x="148848" y="535482"/>
                  </a:cubicBezTo>
                  <a:cubicBezTo>
                    <a:pt x="117654" y="563533"/>
                    <a:pt x="117654" y="563533"/>
                    <a:pt x="117654" y="563533"/>
                  </a:cubicBezTo>
                  <a:cubicBezTo>
                    <a:pt x="117654" y="563533"/>
                    <a:pt x="113275" y="564299"/>
                    <a:pt x="113275" y="564299"/>
                  </a:cubicBezTo>
                  <a:cubicBezTo>
                    <a:pt x="108896" y="565066"/>
                    <a:pt x="108896" y="565066"/>
                    <a:pt x="103750" y="561448"/>
                  </a:cubicBezTo>
                  <a:cubicBezTo>
                    <a:pt x="93458" y="554213"/>
                    <a:pt x="82398" y="542594"/>
                    <a:pt x="75717" y="530208"/>
                  </a:cubicBezTo>
                  <a:cubicBezTo>
                    <a:pt x="70571" y="526591"/>
                    <a:pt x="69803" y="522207"/>
                    <a:pt x="73415" y="517056"/>
                  </a:cubicBezTo>
                  <a:cubicBezTo>
                    <a:pt x="104609" y="489005"/>
                    <a:pt x="104609" y="489005"/>
                    <a:pt x="104609" y="489005"/>
                  </a:cubicBezTo>
                  <a:cubicBezTo>
                    <a:pt x="93549" y="477385"/>
                    <a:pt x="87636" y="469383"/>
                    <a:pt x="80955" y="456998"/>
                  </a:cubicBezTo>
                  <a:cubicBezTo>
                    <a:pt x="80955" y="456998"/>
                    <a:pt x="80188" y="452614"/>
                    <a:pt x="80188" y="452614"/>
                  </a:cubicBezTo>
                  <a:cubicBezTo>
                    <a:pt x="41545" y="463896"/>
                    <a:pt x="41545" y="463896"/>
                    <a:pt x="41545" y="463896"/>
                  </a:cubicBezTo>
                  <a:cubicBezTo>
                    <a:pt x="37166" y="464662"/>
                    <a:pt x="32787" y="465429"/>
                    <a:pt x="27641" y="461811"/>
                  </a:cubicBezTo>
                  <a:cubicBezTo>
                    <a:pt x="25339" y="448659"/>
                    <a:pt x="17891" y="431889"/>
                    <a:pt x="15589" y="418737"/>
                  </a:cubicBezTo>
                  <a:cubicBezTo>
                    <a:pt x="10443" y="415119"/>
                    <a:pt x="14054" y="409969"/>
                    <a:pt x="18433" y="409203"/>
                  </a:cubicBezTo>
                  <a:cubicBezTo>
                    <a:pt x="56308" y="393537"/>
                    <a:pt x="56308" y="393537"/>
                    <a:pt x="56308" y="393537"/>
                  </a:cubicBezTo>
                  <a:cubicBezTo>
                    <a:pt x="53239" y="376001"/>
                    <a:pt x="50937" y="362848"/>
                    <a:pt x="48635" y="349696"/>
                  </a:cubicBezTo>
                  <a:cubicBezTo>
                    <a:pt x="7691" y="347826"/>
                    <a:pt x="7691" y="347826"/>
                    <a:pt x="7691" y="347826"/>
                  </a:cubicBezTo>
                  <a:cubicBezTo>
                    <a:pt x="3312" y="348593"/>
                    <a:pt x="-1835" y="344975"/>
                    <a:pt x="1009" y="335440"/>
                  </a:cubicBezTo>
                  <a:cubicBezTo>
                    <a:pt x="-1292" y="322288"/>
                    <a:pt x="785" y="308370"/>
                    <a:pt x="2861" y="294451"/>
                  </a:cubicBezTo>
                  <a:cubicBezTo>
                    <a:pt x="2094" y="290067"/>
                    <a:pt x="5705" y="284917"/>
                    <a:pt x="10084" y="284150"/>
                  </a:cubicBezTo>
                  <a:cubicBezTo>
                    <a:pt x="51029" y="286021"/>
                    <a:pt x="51029" y="286021"/>
                    <a:pt x="51029" y="286021"/>
                  </a:cubicBezTo>
                  <a:cubicBezTo>
                    <a:pt x="53106" y="272102"/>
                    <a:pt x="55183" y="258183"/>
                    <a:pt x="58027" y="248649"/>
                  </a:cubicBezTo>
                  <a:cubicBezTo>
                    <a:pt x="57259" y="244265"/>
                    <a:pt x="61639" y="243498"/>
                    <a:pt x="61639" y="243498"/>
                  </a:cubicBezTo>
                  <a:cubicBezTo>
                    <a:pt x="27150" y="226943"/>
                    <a:pt x="27150" y="226943"/>
                    <a:pt x="27150" y="226943"/>
                  </a:cubicBezTo>
                  <a:cubicBezTo>
                    <a:pt x="22003" y="223326"/>
                    <a:pt x="16857" y="219708"/>
                    <a:pt x="20469" y="214557"/>
                  </a:cubicBezTo>
                  <a:cubicBezTo>
                    <a:pt x="26925" y="199873"/>
                    <a:pt x="29002" y="185954"/>
                    <a:pt x="35457" y="171269"/>
                  </a:cubicBezTo>
                  <a:cubicBezTo>
                    <a:pt x="39836" y="170503"/>
                    <a:pt x="39836" y="170503"/>
                    <a:pt x="44215" y="169736"/>
                  </a:cubicBezTo>
                  <a:cubicBezTo>
                    <a:pt x="48594" y="168970"/>
                    <a:pt x="48594" y="168970"/>
                    <a:pt x="48594" y="168970"/>
                  </a:cubicBezTo>
                  <a:cubicBezTo>
                    <a:pt x="87462" y="184758"/>
                    <a:pt x="87462" y="184758"/>
                    <a:pt x="87462" y="184758"/>
                  </a:cubicBezTo>
                  <a:cubicBezTo>
                    <a:pt x="93917" y="170073"/>
                    <a:pt x="101140" y="159772"/>
                    <a:pt x="112742" y="148705"/>
                  </a:cubicBezTo>
                  <a:cubicBezTo>
                    <a:pt x="84709" y="117465"/>
                    <a:pt x="84709" y="117465"/>
                    <a:pt x="84709" y="117465"/>
                  </a:cubicBezTo>
                  <a:cubicBezTo>
                    <a:pt x="79563" y="113847"/>
                    <a:pt x="83175" y="108697"/>
                    <a:pt x="86786" y="103546"/>
                  </a:cubicBezTo>
                  <a:cubicBezTo>
                    <a:pt x="94009" y="93245"/>
                    <a:pt x="105611" y="82178"/>
                    <a:pt x="117981" y="75495"/>
                  </a:cubicBezTo>
                  <a:cubicBezTo>
                    <a:pt x="117981" y="75495"/>
                    <a:pt x="122359" y="74728"/>
                    <a:pt x="122359" y="74728"/>
                  </a:cubicBezTo>
                  <a:cubicBezTo>
                    <a:pt x="126738" y="73962"/>
                    <a:pt x="126738" y="73962"/>
                    <a:pt x="131884" y="77579"/>
                  </a:cubicBezTo>
                  <a:cubicBezTo>
                    <a:pt x="159150" y="104436"/>
                    <a:pt x="159150" y="104436"/>
                    <a:pt x="159150" y="104436"/>
                  </a:cubicBezTo>
                  <a:cubicBezTo>
                    <a:pt x="166373" y="94135"/>
                    <a:pt x="178743" y="87451"/>
                    <a:pt x="191112" y="80768"/>
                  </a:cubicBezTo>
                  <a:cubicBezTo>
                    <a:pt x="191112" y="80768"/>
                    <a:pt x="195491" y="80002"/>
                    <a:pt x="195491" y="80002"/>
                  </a:cubicBezTo>
                  <a:cubicBezTo>
                    <a:pt x="179827" y="42078"/>
                    <a:pt x="179827" y="42078"/>
                    <a:pt x="179827" y="42078"/>
                  </a:cubicBezTo>
                  <a:cubicBezTo>
                    <a:pt x="179060" y="37694"/>
                    <a:pt x="182671" y="32544"/>
                    <a:pt x="187050" y="31777"/>
                  </a:cubicBezTo>
                  <a:cubicBezTo>
                    <a:pt x="199420" y="25094"/>
                    <a:pt x="211789" y="18411"/>
                    <a:pt x="229304" y="15345"/>
                  </a:cubicBezTo>
                  <a:cubicBezTo>
                    <a:pt x="233683" y="14578"/>
                    <a:pt x="238062" y="13812"/>
                    <a:pt x="239597" y="22580"/>
                  </a:cubicBezTo>
                  <a:cubicBezTo>
                    <a:pt x="254493" y="56119"/>
                    <a:pt x="254493" y="56119"/>
                    <a:pt x="254493" y="56119"/>
                  </a:cubicBezTo>
                  <a:cubicBezTo>
                    <a:pt x="263251" y="54587"/>
                    <a:pt x="267630" y="53820"/>
                    <a:pt x="276388" y="52287"/>
                  </a:cubicBezTo>
                  <a:cubicBezTo>
                    <a:pt x="285145" y="50755"/>
                    <a:pt x="289524" y="49988"/>
                    <a:pt x="298282" y="48455"/>
                  </a:cubicBezTo>
                  <a:cubicBezTo>
                    <a:pt x="300134" y="7466"/>
                    <a:pt x="300134" y="7466"/>
                    <a:pt x="300134" y="7466"/>
                  </a:cubicBezTo>
                  <a:cubicBezTo>
                    <a:pt x="299366" y="3082"/>
                    <a:pt x="303745" y="2316"/>
                    <a:pt x="308124" y="1549"/>
                  </a:cubicBezTo>
                  <a:cubicBezTo>
                    <a:pt x="316882" y="16"/>
                    <a:pt x="324737" y="-229"/>
                    <a:pt x="332140" y="170"/>
                  </a:cubicBezTo>
                  <a:close/>
                  <a:moveTo>
                    <a:pt x="323382" y="106338"/>
                  </a:moveTo>
                  <a:cubicBezTo>
                    <a:pt x="203300" y="106338"/>
                    <a:pt x="105954" y="203684"/>
                    <a:pt x="105954" y="323766"/>
                  </a:cubicBezTo>
                  <a:cubicBezTo>
                    <a:pt x="105954" y="443847"/>
                    <a:pt x="203300" y="541193"/>
                    <a:pt x="323382" y="541193"/>
                  </a:cubicBezTo>
                  <a:cubicBezTo>
                    <a:pt x="443464" y="541193"/>
                    <a:pt x="540809" y="443847"/>
                    <a:pt x="540809" y="323765"/>
                  </a:cubicBezTo>
                  <a:cubicBezTo>
                    <a:pt x="540809" y="203683"/>
                    <a:pt x="443464" y="106338"/>
                    <a:pt x="323382" y="106338"/>
                  </a:cubicBezTo>
                  <a:close/>
                </a:path>
              </a:pathLst>
            </a:custGeom>
            <a:solidFill>
              <a:srgbClr val="E1E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Freeform 39">
              <a:extLst>
                <a:ext uri="{FF2B5EF4-FFF2-40B4-BE49-F238E27FC236}">
                  <a16:creationId xmlns:a16="http://schemas.microsoft.com/office/drawing/2014/main" id="{2D281AB7-F518-4BE5-A77F-B4E655962D26}"/>
                </a:ext>
              </a:extLst>
            </p:cNvPr>
            <p:cNvSpPr/>
            <p:nvPr/>
          </p:nvSpPr>
          <p:spPr>
            <a:xfrm>
              <a:off x="6900704" y="4327281"/>
              <a:ext cx="2116064" cy="2103917"/>
            </a:xfrm>
            <a:custGeom>
              <a:avLst/>
              <a:gdLst>
                <a:gd name="connsiteX0" fmla="*/ 1165358 w 2166551"/>
                <a:gd name="connsiteY0" fmla="*/ 311 h 2154114"/>
                <a:gd name="connsiteX1" fmla="*/ 1300470 w 2166551"/>
                <a:gd name="connsiteY1" fmla="*/ 22679 h 2154114"/>
                <a:gd name="connsiteX2" fmla="*/ 1331762 w 2166551"/>
                <a:gd name="connsiteY2" fmla="*/ 50747 h 2154114"/>
                <a:gd name="connsiteX3" fmla="*/ 1309433 w 2166551"/>
                <a:gd name="connsiteY3" fmla="*/ 185999 h 2154114"/>
                <a:gd name="connsiteX4" fmla="*/ 1446175 w 2166551"/>
                <a:gd name="connsiteY4" fmla="*/ 238063 h 2154114"/>
                <a:gd name="connsiteX5" fmla="*/ 1529458 w 2166551"/>
                <a:gd name="connsiteY5" fmla="*/ 129247 h 2154114"/>
                <a:gd name="connsiteX6" fmla="*/ 1543474 w 2166551"/>
                <a:gd name="connsiteY6" fmla="*/ 113587 h 2154114"/>
                <a:gd name="connsiteX7" fmla="*/ 1573137 w 2166551"/>
                <a:gd name="connsiteY7" fmla="*/ 111959 h 2154114"/>
                <a:gd name="connsiteX8" fmla="*/ 1695862 w 2166551"/>
                <a:gd name="connsiteY8" fmla="*/ 179683 h 2154114"/>
                <a:gd name="connsiteX9" fmla="*/ 1698306 w 2166551"/>
                <a:gd name="connsiteY9" fmla="*/ 224225 h 2154114"/>
                <a:gd name="connsiteX10" fmla="*/ 1645501 w 2166551"/>
                <a:gd name="connsiteY10" fmla="*/ 346259 h 2154114"/>
                <a:gd name="connsiteX11" fmla="*/ 1755023 w 2166551"/>
                <a:gd name="connsiteY11" fmla="*/ 444492 h 2154114"/>
                <a:gd name="connsiteX12" fmla="*/ 1854769 w 2166551"/>
                <a:gd name="connsiteY12" fmla="*/ 364557 h 2154114"/>
                <a:gd name="connsiteX13" fmla="*/ 1869599 w 2166551"/>
                <a:gd name="connsiteY13" fmla="*/ 363743 h 2154114"/>
                <a:gd name="connsiteX14" fmla="*/ 1900077 w 2166551"/>
                <a:gd name="connsiteY14" fmla="*/ 376963 h 2154114"/>
                <a:gd name="connsiteX15" fmla="*/ 1995584 w 2166551"/>
                <a:gd name="connsiteY15" fmla="*/ 490857 h 2154114"/>
                <a:gd name="connsiteX16" fmla="*/ 1983198 w 2166551"/>
                <a:gd name="connsiteY16" fmla="*/ 536213 h 2154114"/>
                <a:gd name="connsiteX17" fmla="*/ 1883452 w 2166551"/>
                <a:gd name="connsiteY17" fmla="*/ 616148 h 2154114"/>
                <a:gd name="connsiteX18" fmla="*/ 1934466 w 2166551"/>
                <a:gd name="connsiteY18" fmla="*/ 732484 h 2154114"/>
                <a:gd name="connsiteX19" fmla="*/ 1935280 w 2166551"/>
                <a:gd name="connsiteY19" fmla="*/ 747332 h 2154114"/>
                <a:gd name="connsiteX20" fmla="*/ 2067133 w 2166551"/>
                <a:gd name="connsiteY20" fmla="*/ 710310 h 2154114"/>
                <a:gd name="connsiteX21" fmla="*/ 2081963 w 2166551"/>
                <a:gd name="connsiteY21" fmla="*/ 709496 h 2154114"/>
                <a:gd name="connsiteX22" fmla="*/ 2113257 w 2166551"/>
                <a:gd name="connsiteY22" fmla="*/ 737563 h 2154114"/>
                <a:gd name="connsiteX23" fmla="*/ 2151068 w 2166551"/>
                <a:gd name="connsiteY23" fmla="*/ 884408 h 2154114"/>
                <a:gd name="connsiteX24" fmla="*/ 2123035 w 2166551"/>
                <a:gd name="connsiteY24" fmla="*/ 915730 h 2154114"/>
                <a:gd name="connsiteX25" fmla="*/ 1991183 w 2166551"/>
                <a:gd name="connsiteY25" fmla="*/ 952752 h 2154114"/>
                <a:gd name="connsiteX26" fmla="*/ 1999332 w 2166551"/>
                <a:gd name="connsiteY26" fmla="*/ 1101224 h 2154114"/>
                <a:gd name="connsiteX27" fmla="*/ 2134444 w 2166551"/>
                <a:gd name="connsiteY27" fmla="*/ 1123592 h 2154114"/>
                <a:gd name="connsiteX28" fmla="*/ 2166551 w 2166551"/>
                <a:gd name="connsiteY28" fmla="*/ 1166506 h 2154114"/>
                <a:gd name="connsiteX29" fmla="*/ 2144222 w 2166551"/>
                <a:gd name="connsiteY29" fmla="*/ 1301760 h 2154114"/>
                <a:gd name="connsiteX30" fmla="*/ 2101358 w 2166551"/>
                <a:gd name="connsiteY30" fmla="*/ 1333897 h 2154114"/>
                <a:gd name="connsiteX31" fmla="*/ 1966246 w 2166551"/>
                <a:gd name="connsiteY31" fmla="*/ 1311528 h 2154114"/>
                <a:gd name="connsiteX32" fmla="*/ 1928271 w 2166551"/>
                <a:gd name="connsiteY32" fmla="*/ 1432749 h 2154114"/>
                <a:gd name="connsiteX33" fmla="*/ 1929086 w 2166551"/>
                <a:gd name="connsiteY33" fmla="*/ 1447595 h 2154114"/>
                <a:gd name="connsiteX34" fmla="*/ 2036980 w 2166551"/>
                <a:gd name="connsiteY34" fmla="*/ 1516135 h 2154114"/>
                <a:gd name="connsiteX35" fmla="*/ 2039425 w 2166551"/>
                <a:gd name="connsiteY35" fmla="*/ 1560675 h 2154114"/>
                <a:gd name="connsiteX36" fmla="*/ 1972601 w 2166551"/>
                <a:gd name="connsiteY36" fmla="*/ 1698371 h 2154114"/>
                <a:gd name="connsiteX37" fmla="*/ 1942939 w 2166551"/>
                <a:gd name="connsiteY37" fmla="*/ 1699999 h 2154114"/>
                <a:gd name="connsiteX38" fmla="*/ 1928108 w 2166551"/>
                <a:gd name="connsiteY38" fmla="*/ 1700813 h 2154114"/>
                <a:gd name="connsiteX39" fmla="*/ 1805383 w 2166551"/>
                <a:gd name="connsiteY39" fmla="*/ 1633089 h 2154114"/>
                <a:gd name="connsiteX40" fmla="*/ 1707268 w 2166551"/>
                <a:gd name="connsiteY40" fmla="*/ 1742718 h 2154114"/>
                <a:gd name="connsiteX41" fmla="*/ 1787943 w 2166551"/>
                <a:gd name="connsiteY41" fmla="*/ 1857426 h 2154114"/>
                <a:gd name="connsiteX42" fmla="*/ 1790388 w 2166551"/>
                <a:gd name="connsiteY42" fmla="*/ 1901968 h 2154114"/>
                <a:gd name="connsiteX43" fmla="*/ 1660981 w 2166551"/>
                <a:gd name="connsiteY43" fmla="*/ 1983530 h 2154114"/>
                <a:gd name="connsiteX44" fmla="*/ 1646149 w 2166551"/>
                <a:gd name="connsiteY44" fmla="*/ 1984344 h 2154114"/>
                <a:gd name="connsiteX45" fmla="*/ 1615672 w 2166551"/>
                <a:gd name="connsiteY45" fmla="*/ 1971126 h 2154114"/>
                <a:gd name="connsiteX46" fmla="*/ 1535812 w 2166551"/>
                <a:gd name="connsiteY46" fmla="*/ 1871264 h 2154114"/>
                <a:gd name="connsiteX47" fmla="*/ 1420421 w 2166551"/>
                <a:gd name="connsiteY47" fmla="*/ 1937166 h 2154114"/>
                <a:gd name="connsiteX48" fmla="*/ 1405589 w 2166551"/>
                <a:gd name="connsiteY48" fmla="*/ 1937980 h 2154114"/>
                <a:gd name="connsiteX49" fmla="*/ 1442586 w 2166551"/>
                <a:gd name="connsiteY49" fmla="*/ 2069978 h 2154114"/>
                <a:gd name="connsiteX50" fmla="*/ 1414553 w 2166551"/>
                <a:gd name="connsiteY50" fmla="*/ 2101300 h 2154114"/>
                <a:gd name="connsiteX51" fmla="*/ 1282701 w 2166551"/>
                <a:gd name="connsiteY51" fmla="*/ 2138320 h 2154114"/>
                <a:gd name="connsiteX52" fmla="*/ 1267870 w 2166551"/>
                <a:gd name="connsiteY52" fmla="*/ 2139134 h 2154114"/>
                <a:gd name="connsiteX53" fmla="*/ 1236577 w 2166551"/>
                <a:gd name="connsiteY53" fmla="*/ 2111068 h 2154114"/>
                <a:gd name="connsiteX54" fmla="*/ 1200396 w 2166551"/>
                <a:gd name="connsiteY54" fmla="*/ 1993918 h 2154114"/>
                <a:gd name="connsiteX55" fmla="*/ 1126239 w 2166551"/>
                <a:gd name="connsiteY55" fmla="*/ 1997988 h 2154114"/>
                <a:gd name="connsiteX56" fmla="*/ 1052083 w 2166551"/>
                <a:gd name="connsiteY56" fmla="*/ 2002058 h 2154114"/>
                <a:gd name="connsiteX57" fmla="*/ 1028939 w 2166551"/>
                <a:gd name="connsiteY57" fmla="*/ 2122464 h 2154114"/>
                <a:gd name="connsiteX58" fmla="*/ 1000906 w 2166551"/>
                <a:gd name="connsiteY58" fmla="*/ 2153786 h 2154114"/>
                <a:gd name="connsiteX59" fmla="*/ 850963 w 2166551"/>
                <a:gd name="connsiteY59" fmla="*/ 2132232 h 2154114"/>
                <a:gd name="connsiteX60" fmla="*/ 834502 w 2166551"/>
                <a:gd name="connsiteY60" fmla="*/ 2103352 h 2154114"/>
                <a:gd name="connsiteX61" fmla="*/ 842000 w 2166551"/>
                <a:gd name="connsiteY61" fmla="*/ 1968912 h 2154114"/>
                <a:gd name="connsiteX62" fmla="*/ 705258 w 2166551"/>
                <a:gd name="connsiteY62" fmla="*/ 1916848 h 2154114"/>
                <a:gd name="connsiteX63" fmla="*/ 637621 w 2166551"/>
                <a:gd name="connsiteY63" fmla="*/ 2039697 h 2154114"/>
                <a:gd name="connsiteX64" fmla="*/ 608773 w 2166551"/>
                <a:gd name="connsiteY64" fmla="*/ 2056172 h 2154114"/>
                <a:gd name="connsiteX65" fmla="*/ 593127 w 2166551"/>
                <a:gd name="connsiteY65" fmla="*/ 2042139 h 2154114"/>
                <a:gd name="connsiteX66" fmla="*/ 470402 w 2166551"/>
                <a:gd name="connsiteY66" fmla="*/ 1974414 h 2154114"/>
                <a:gd name="connsiteX67" fmla="*/ 453126 w 2166551"/>
                <a:gd name="connsiteY67" fmla="*/ 1930686 h 2154114"/>
                <a:gd name="connsiteX68" fmla="*/ 520764 w 2166551"/>
                <a:gd name="connsiteY68" fmla="*/ 1807838 h 2154114"/>
                <a:gd name="connsiteX69" fmla="*/ 411241 w 2166551"/>
                <a:gd name="connsiteY69" fmla="*/ 1709606 h 2154114"/>
                <a:gd name="connsiteX70" fmla="*/ 296664 w 2166551"/>
                <a:gd name="connsiteY70" fmla="*/ 1790354 h 2154114"/>
                <a:gd name="connsiteX71" fmla="*/ 282648 w 2166551"/>
                <a:gd name="connsiteY71" fmla="*/ 1806016 h 2154114"/>
                <a:gd name="connsiteX72" fmla="*/ 252171 w 2166551"/>
                <a:gd name="connsiteY72" fmla="*/ 1792796 h 2154114"/>
                <a:gd name="connsiteX73" fmla="*/ 171494 w 2166551"/>
                <a:gd name="connsiteY73" fmla="*/ 1678088 h 2154114"/>
                <a:gd name="connsiteX74" fmla="*/ 183881 w 2166551"/>
                <a:gd name="connsiteY74" fmla="*/ 1632732 h 2154114"/>
                <a:gd name="connsiteX75" fmla="*/ 282811 w 2166551"/>
                <a:gd name="connsiteY75" fmla="*/ 1537950 h 2154114"/>
                <a:gd name="connsiteX76" fmla="*/ 216967 w 2166551"/>
                <a:gd name="connsiteY76" fmla="*/ 1422428 h 2154114"/>
                <a:gd name="connsiteX77" fmla="*/ 216152 w 2166551"/>
                <a:gd name="connsiteY77" fmla="*/ 1407581 h 2154114"/>
                <a:gd name="connsiteX78" fmla="*/ 84300 w 2166551"/>
                <a:gd name="connsiteY78" fmla="*/ 1444601 h 2154114"/>
                <a:gd name="connsiteX79" fmla="*/ 53008 w 2166551"/>
                <a:gd name="connsiteY79" fmla="*/ 1416535 h 2154114"/>
                <a:gd name="connsiteX80" fmla="*/ 16011 w 2166551"/>
                <a:gd name="connsiteY80" fmla="*/ 1284537 h 2154114"/>
                <a:gd name="connsiteX81" fmla="*/ 43229 w 2166551"/>
                <a:gd name="connsiteY81" fmla="*/ 1238367 h 2154114"/>
                <a:gd name="connsiteX82" fmla="*/ 160250 w 2166551"/>
                <a:gd name="connsiteY82" fmla="*/ 1202161 h 2154114"/>
                <a:gd name="connsiteX83" fmla="*/ 152101 w 2166551"/>
                <a:gd name="connsiteY83" fmla="*/ 1053688 h 2154114"/>
                <a:gd name="connsiteX84" fmla="*/ 31821 w 2166551"/>
                <a:gd name="connsiteY84" fmla="*/ 1030505 h 2154114"/>
                <a:gd name="connsiteX85" fmla="*/ 529 w 2166551"/>
                <a:gd name="connsiteY85" fmla="*/ 1002439 h 2154114"/>
                <a:gd name="connsiteX86" fmla="*/ 22042 w 2166551"/>
                <a:gd name="connsiteY86" fmla="*/ 852338 h 2154114"/>
                <a:gd name="connsiteX87" fmla="*/ 50075 w 2166551"/>
                <a:gd name="connsiteY87" fmla="*/ 821015 h 2154114"/>
                <a:gd name="connsiteX88" fmla="*/ 185187 w 2166551"/>
                <a:gd name="connsiteY88" fmla="*/ 843384 h 2154114"/>
                <a:gd name="connsiteX89" fmla="*/ 223162 w 2166551"/>
                <a:gd name="connsiteY89" fmla="*/ 722164 h 2154114"/>
                <a:gd name="connsiteX90" fmla="*/ 237177 w 2166551"/>
                <a:gd name="connsiteY90" fmla="*/ 706502 h 2154114"/>
                <a:gd name="connsiteX91" fmla="*/ 129284 w 2166551"/>
                <a:gd name="connsiteY91" fmla="*/ 637964 h 2154114"/>
                <a:gd name="connsiteX92" fmla="*/ 112008 w 2166551"/>
                <a:gd name="connsiteY92" fmla="*/ 594236 h 2154114"/>
                <a:gd name="connsiteX93" fmla="*/ 194477 w 2166551"/>
                <a:gd name="connsiteY93" fmla="*/ 470574 h 2154114"/>
                <a:gd name="connsiteX94" fmla="*/ 208494 w 2166551"/>
                <a:gd name="connsiteY94" fmla="*/ 454912 h 2154114"/>
                <a:gd name="connsiteX95" fmla="*/ 238156 w 2166551"/>
                <a:gd name="connsiteY95" fmla="*/ 453284 h 2154114"/>
                <a:gd name="connsiteX96" fmla="*/ 346050 w 2166551"/>
                <a:gd name="connsiteY96" fmla="*/ 521822 h 2154114"/>
                <a:gd name="connsiteX97" fmla="*/ 444165 w 2166551"/>
                <a:gd name="connsiteY97" fmla="*/ 412194 h 2154114"/>
                <a:gd name="connsiteX98" fmla="*/ 364304 w 2166551"/>
                <a:gd name="connsiteY98" fmla="*/ 312333 h 2154114"/>
                <a:gd name="connsiteX99" fmla="*/ 376690 w 2166551"/>
                <a:gd name="connsiteY99" fmla="*/ 266977 h 2154114"/>
                <a:gd name="connsiteX100" fmla="*/ 490451 w 2166551"/>
                <a:gd name="connsiteY100" fmla="*/ 171381 h 2154114"/>
                <a:gd name="connsiteX101" fmla="*/ 505283 w 2166551"/>
                <a:gd name="connsiteY101" fmla="*/ 170567 h 2154114"/>
                <a:gd name="connsiteX102" fmla="*/ 535760 w 2166551"/>
                <a:gd name="connsiteY102" fmla="*/ 183786 h 2154114"/>
                <a:gd name="connsiteX103" fmla="*/ 615621 w 2166551"/>
                <a:gd name="connsiteY103" fmla="*/ 283647 h 2154114"/>
                <a:gd name="connsiteX104" fmla="*/ 731827 w 2166551"/>
                <a:gd name="connsiteY104" fmla="*/ 232593 h 2154114"/>
                <a:gd name="connsiteX105" fmla="*/ 745843 w 2166551"/>
                <a:gd name="connsiteY105" fmla="*/ 216932 h 2154114"/>
                <a:gd name="connsiteX106" fmla="*/ 724493 w 2166551"/>
                <a:gd name="connsiteY106" fmla="*/ 98967 h 2154114"/>
                <a:gd name="connsiteX107" fmla="*/ 736880 w 2166551"/>
                <a:gd name="connsiteY107" fmla="*/ 53611 h 2154114"/>
                <a:gd name="connsiteX108" fmla="*/ 883563 w 2166551"/>
                <a:gd name="connsiteY108" fmla="*/ 15777 h 2154114"/>
                <a:gd name="connsiteX109" fmla="*/ 914856 w 2166551"/>
                <a:gd name="connsiteY109" fmla="*/ 43843 h 2154114"/>
                <a:gd name="connsiteX110" fmla="*/ 951037 w 2166551"/>
                <a:gd name="connsiteY110" fmla="*/ 160994 h 2154114"/>
                <a:gd name="connsiteX111" fmla="*/ 1040025 w 2166551"/>
                <a:gd name="connsiteY111" fmla="*/ 156110 h 2154114"/>
                <a:gd name="connsiteX112" fmla="*/ 1099350 w 2166551"/>
                <a:gd name="connsiteY112" fmla="*/ 152854 h 2154114"/>
                <a:gd name="connsiteX113" fmla="*/ 1122493 w 2166551"/>
                <a:gd name="connsiteY113" fmla="*/ 32447 h 2154114"/>
                <a:gd name="connsiteX114" fmla="*/ 1150527 w 2166551"/>
                <a:gd name="connsiteY114" fmla="*/ 1125 h 2154114"/>
                <a:gd name="connsiteX115" fmla="*/ 1165358 w 2166551"/>
                <a:gd name="connsiteY115" fmla="*/ 311 h 2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166551" h="2154114">
                  <a:moveTo>
                    <a:pt x="1165358" y="311"/>
                  </a:moveTo>
                  <a:cubicBezTo>
                    <a:pt x="1209852" y="-2131"/>
                    <a:pt x="1255161" y="10275"/>
                    <a:pt x="1300470" y="22679"/>
                  </a:cubicBezTo>
                  <a:cubicBezTo>
                    <a:pt x="1315301" y="21865"/>
                    <a:pt x="1330947" y="35899"/>
                    <a:pt x="1331762" y="50747"/>
                  </a:cubicBezTo>
                  <a:cubicBezTo>
                    <a:pt x="1309433" y="185999"/>
                    <a:pt x="1309433" y="185999"/>
                    <a:pt x="1309433" y="185999"/>
                  </a:cubicBezTo>
                  <a:cubicBezTo>
                    <a:pt x="1369573" y="197591"/>
                    <a:pt x="1414882" y="209997"/>
                    <a:pt x="1446175" y="238063"/>
                  </a:cubicBezTo>
                  <a:cubicBezTo>
                    <a:pt x="1529458" y="129247"/>
                    <a:pt x="1529458" y="129247"/>
                    <a:pt x="1529458" y="129247"/>
                  </a:cubicBezTo>
                  <a:cubicBezTo>
                    <a:pt x="1528643" y="114401"/>
                    <a:pt x="1543474" y="113587"/>
                    <a:pt x="1543474" y="113587"/>
                  </a:cubicBezTo>
                  <a:cubicBezTo>
                    <a:pt x="1558306" y="112773"/>
                    <a:pt x="1558306" y="112773"/>
                    <a:pt x="1573137" y="111959"/>
                  </a:cubicBezTo>
                  <a:cubicBezTo>
                    <a:pt x="1604430" y="140025"/>
                    <a:pt x="1649738" y="152431"/>
                    <a:pt x="1695862" y="179683"/>
                  </a:cubicBezTo>
                  <a:cubicBezTo>
                    <a:pt x="1711508" y="193717"/>
                    <a:pt x="1712323" y="208563"/>
                    <a:pt x="1698306" y="224225"/>
                  </a:cubicBezTo>
                  <a:cubicBezTo>
                    <a:pt x="1645501" y="346259"/>
                    <a:pt x="1645501" y="346259"/>
                    <a:pt x="1645501" y="346259"/>
                  </a:cubicBezTo>
                  <a:cubicBezTo>
                    <a:pt x="1676793" y="374325"/>
                    <a:pt x="1708085" y="402393"/>
                    <a:pt x="1755023" y="444492"/>
                  </a:cubicBezTo>
                  <a:cubicBezTo>
                    <a:pt x="1854769" y="364557"/>
                    <a:pt x="1854769" y="364557"/>
                    <a:pt x="1854769" y="364557"/>
                  </a:cubicBezTo>
                  <a:cubicBezTo>
                    <a:pt x="1854769" y="364557"/>
                    <a:pt x="1869599" y="363743"/>
                    <a:pt x="1869599" y="363743"/>
                  </a:cubicBezTo>
                  <a:cubicBezTo>
                    <a:pt x="1884431" y="362929"/>
                    <a:pt x="1899262" y="362115"/>
                    <a:pt x="1900077" y="376963"/>
                  </a:cubicBezTo>
                  <a:cubicBezTo>
                    <a:pt x="1931370" y="405029"/>
                    <a:pt x="1963477" y="447943"/>
                    <a:pt x="1995584" y="490857"/>
                  </a:cubicBezTo>
                  <a:cubicBezTo>
                    <a:pt x="1996399" y="505705"/>
                    <a:pt x="1997214" y="520552"/>
                    <a:pt x="1983198" y="536213"/>
                  </a:cubicBezTo>
                  <a:cubicBezTo>
                    <a:pt x="1883452" y="616148"/>
                    <a:pt x="1883452" y="616148"/>
                    <a:pt x="1883452" y="616148"/>
                  </a:cubicBezTo>
                  <a:cubicBezTo>
                    <a:pt x="1899914" y="645028"/>
                    <a:pt x="1917189" y="688756"/>
                    <a:pt x="1934466" y="732484"/>
                  </a:cubicBezTo>
                  <a:cubicBezTo>
                    <a:pt x="1934466" y="732484"/>
                    <a:pt x="1935280" y="747332"/>
                    <a:pt x="1935280" y="747332"/>
                  </a:cubicBezTo>
                  <a:cubicBezTo>
                    <a:pt x="2067133" y="710310"/>
                    <a:pt x="2067133" y="710310"/>
                    <a:pt x="2067133" y="710310"/>
                  </a:cubicBezTo>
                  <a:cubicBezTo>
                    <a:pt x="2067133" y="710310"/>
                    <a:pt x="2067133" y="710310"/>
                    <a:pt x="2081963" y="709496"/>
                  </a:cubicBezTo>
                  <a:cubicBezTo>
                    <a:pt x="2096795" y="708682"/>
                    <a:pt x="2097610" y="723530"/>
                    <a:pt x="2113257" y="737563"/>
                  </a:cubicBezTo>
                  <a:cubicBezTo>
                    <a:pt x="2130532" y="781291"/>
                    <a:pt x="2133791" y="840680"/>
                    <a:pt x="2151068" y="884408"/>
                  </a:cubicBezTo>
                  <a:cubicBezTo>
                    <a:pt x="2151883" y="899256"/>
                    <a:pt x="2137866" y="914916"/>
                    <a:pt x="2123035" y="915730"/>
                  </a:cubicBezTo>
                  <a:cubicBezTo>
                    <a:pt x="1991183" y="952752"/>
                    <a:pt x="1991183" y="952752"/>
                    <a:pt x="1991183" y="952752"/>
                  </a:cubicBezTo>
                  <a:cubicBezTo>
                    <a:pt x="2008459" y="996479"/>
                    <a:pt x="2011719" y="1055868"/>
                    <a:pt x="1999332" y="1101224"/>
                  </a:cubicBezTo>
                  <a:cubicBezTo>
                    <a:pt x="2134444" y="1123592"/>
                    <a:pt x="2134444" y="1123592"/>
                    <a:pt x="2134444" y="1123592"/>
                  </a:cubicBezTo>
                  <a:cubicBezTo>
                    <a:pt x="2149274" y="1122779"/>
                    <a:pt x="2164921" y="1136812"/>
                    <a:pt x="2166551" y="1166506"/>
                  </a:cubicBezTo>
                  <a:cubicBezTo>
                    <a:pt x="2154164" y="1211862"/>
                    <a:pt x="2141777" y="1257218"/>
                    <a:pt x="2144222" y="1301760"/>
                  </a:cubicBezTo>
                  <a:cubicBezTo>
                    <a:pt x="2130205" y="1317421"/>
                    <a:pt x="2116189" y="1333083"/>
                    <a:pt x="2101358" y="1333897"/>
                  </a:cubicBezTo>
                  <a:cubicBezTo>
                    <a:pt x="1966246" y="1311528"/>
                    <a:pt x="1966246" y="1311528"/>
                    <a:pt x="1966246" y="1311528"/>
                  </a:cubicBezTo>
                  <a:cubicBezTo>
                    <a:pt x="1953859" y="1356884"/>
                    <a:pt x="1941473" y="1402239"/>
                    <a:pt x="1928271" y="1432749"/>
                  </a:cubicBezTo>
                  <a:cubicBezTo>
                    <a:pt x="1929086" y="1447595"/>
                    <a:pt x="1929086" y="1447595"/>
                    <a:pt x="1929086" y="1447595"/>
                  </a:cubicBezTo>
                  <a:cubicBezTo>
                    <a:pt x="2036980" y="1516135"/>
                    <a:pt x="2036980" y="1516135"/>
                    <a:pt x="2036980" y="1516135"/>
                  </a:cubicBezTo>
                  <a:cubicBezTo>
                    <a:pt x="2052626" y="1530167"/>
                    <a:pt x="2053440" y="1545015"/>
                    <a:pt x="2039425" y="1560675"/>
                  </a:cubicBezTo>
                  <a:cubicBezTo>
                    <a:pt x="2027038" y="1606031"/>
                    <a:pt x="1999820" y="1652201"/>
                    <a:pt x="1972601" y="1698371"/>
                  </a:cubicBezTo>
                  <a:cubicBezTo>
                    <a:pt x="1957771" y="1699185"/>
                    <a:pt x="1957771" y="1699185"/>
                    <a:pt x="1942939" y="1699999"/>
                  </a:cubicBezTo>
                  <a:cubicBezTo>
                    <a:pt x="1942939" y="1699999"/>
                    <a:pt x="1928108" y="1700813"/>
                    <a:pt x="1928108" y="1700813"/>
                  </a:cubicBezTo>
                  <a:cubicBezTo>
                    <a:pt x="1805383" y="1633089"/>
                    <a:pt x="1805383" y="1633089"/>
                    <a:pt x="1805383" y="1633089"/>
                  </a:cubicBezTo>
                  <a:cubicBezTo>
                    <a:pt x="1778165" y="1679259"/>
                    <a:pt x="1750132" y="1710582"/>
                    <a:pt x="1707268" y="1742718"/>
                  </a:cubicBezTo>
                  <a:cubicBezTo>
                    <a:pt x="1787943" y="1857426"/>
                    <a:pt x="1787943" y="1857426"/>
                    <a:pt x="1787943" y="1857426"/>
                  </a:cubicBezTo>
                  <a:cubicBezTo>
                    <a:pt x="1803590" y="1871460"/>
                    <a:pt x="1804405" y="1886307"/>
                    <a:pt x="1790388" y="1901968"/>
                  </a:cubicBezTo>
                  <a:cubicBezTo>
                    <a:pt x="1747524" y="1934105"/>
                    <a:pt x="1703845" y="1951394"/>
                    <a:pt x="1660981" y="1983530"/>
                  </a:cubicBezTo>
                  <a:cubicBezTo>
                    <a:pt x="1660981" y="1983530"/>
                    <a:pt x="1660981" y="1983530"/>
                    <a:pt x="1646149" y="1984344"/>
                  </a:cubicBezTo>
                  <a:cubicBezTo>
                    <a:pt x="1646149" y="1984344"/>
                    <a:pt x="1631318" y="1985158"/>
                    <a:pt x="1615672" y="1971126"/>
                  </a:cubicBezTo>
                  <a:cubicBezTo>
                    <a:pt x="1535812" y="1871264"/>
                    <a:pt x="1535812" y="1871264"/>
                    <a:pt x="1535812" y="1871264"/>
                  </a:cubicBezTo>
                  <a:cubicBezTo>
                    <a:pt x="1507778" y="1902587"/>
                    <a:pt x="1464099" y="1919876"/>
                    <a:pt x="1420421" y="1937166"/>
                  </a:cubicBezTo>
                  <a:cubicBezTo>
                    <a:pt x="1420421" y="1937166"/>
                    <a:pt x="1420421" y="1937166"/>
                    <a:pt x="1405589" y="1937980"/>
                  </a:cubicBezTo>
                  <a:cubicBezTo>
                    <a:pt x="1442586" y="2069978"/>
                    <a:pt x="1442586" y="2069978"/>
                    <a:pt x="1442586" y="2069978"/>
                  </a:cubicBezTo>
                  <a:cubicBezTo>
                    <a:pt x="1443401" y="2084824"/>
                    <a:pt x="1429385" y="2100486"/>
                    <a:pt x="1414553" y="2101300"/>
                  </a:cubicBezTo>
                  <a:cubicBezTo>
                    <a:pt x="1370874" y="2118589"/>
                    <a:pt x="1327195" y="2135878"/>
                    <a:pt x="1282701" y="2138320"/>
                  </a:cubicBezTo>
                  <a:cubicBezTo>
                    <a:pt x="1267870" y="2139134"/>
                    <a:pt x="1267870" y="2139134"/>
                    <a:pt x="1267870" y="2139134"/>
                  </a:cubicBezTo>
                  <a:cubicBezTo>
                    <a:pt x="1253038" y="2139948"/>
                    <a:pt x="1237392" y="2125915"/>
                    <a:pt x="1236577" y="2111068"/>
                  </a:cubicBezTo>
                  <a:cubicBezTo>
                    <a:pt x="1200396" y="1993918"/>
                    <a:pt x="1200396" y="1993918"/>
                    <a:pt x="1200396" y="1993918"/>
                  </a:cubicBezTo>
                  <a:cubicBezTo>
                    <a:pt x="1170733" y="1995546"/>
                    <a:pt x="1155901" y="1996360"/>
                    <a:pt x="1126239" y="1997988"/>
                  </a:cubicBezTo>
                  <a:cubicBezTo>
                    <a:pt x="1096577" y="1999616"/>
                    <a:pt x="1081745" y="2000430"/>
                    <a:pt x="1052083" y="2002058"/>
                  </a:cubicBezTo>
                  <a:cubicBezTo>
                    <a:pt x="1028939" y="2122464"/>
                    <a:pt x="1028939" y="2122464"/>
                    <a:pt x="1028939" y="2122464"/>
                  </a:cubicBezTo>
                  <a:cubicBezTo>
                    <a:pt x="1029754" y="2137311"/>
                    <a:pt x="1015737" y="2152972"/>
                    <a:pt x="1000906" y="2153786"/>
                  </a:cubicBezTo>
                  <a:cubicBezTo>
                    <a:pt x="956412" y="2156228"/>
                    <a:pt x="896272" y="2144637"/>
                    <a:pt x="850963" y="2132232"/>
                  </a:cubicBezTo>
                  <a:cubicBezTo>
                    <a:pt x="836132" y="2133046"/>
                    <a:pt x="820486" y="2119013"/>
                    <a:pt x="834502" y="2103352"/>
                  </a:cubicBezTo>
                  <a:cubicBezTo>
                    <a:pt x="842000" y="1968912"/>
                    <a:pt x="842000" y="1968912"/>
                    <a:pt x="842000" y="1968912"/>
                  </a:cubicBezTo>
                  <a:cubicBezTo>
                    <a:pt x="796691" y="1956506"/>
                    <a:pt x="751382" y="1944102"/>
                    <a:pt x="705258" y="1916848"/>
                  </a:cubicBezTo>
                  <a:cubicBezTo>
                    <a:pt x="637621" y="2039697"/>
                    <a:pt x="637621" y="2039697"/>
                    <a:pt x="637621" y="2039697"/>
                  </a:cubicBezTo>
                  <a:cubicBezTo>
                    <a:pt x="637621" y="2039697"/>
                    <a:pt x="623605" y="2055358"/>
                    <a:pt x="608773" y="2056172"/>
                  </a:cubicBezTo>
                  <a:cubicBezTo>
                    <a:pt x="608773" y="2056172"/>
                    <a:pt x="593127" y="2042139"/>
                    <a:pt x="593127" y="2042139"/>
                  </a:cubicBezTo>
                  <a:cubicBezTo>
                    <a:pt x="547819" y="2029734"/>
                    <a:pt x="501695" y="2002482"/>
                    <a:pt x="470402" y="1974414"/>
                  </a:cubicBezTo>
                  <a:cubicBezTo>
                    <a:pt x="454756" y="1960382"/>
                    <a:pt x="453941" y="1945534"/>
                    <a:pt x="453126" y="1930686"/>
                  </a:cubicBezTo>
                  <a:cubicBezTo>
                    <a:pt x="520764" y="1807838"/>
                    <a:pt x="520764" y="1807838"/>
                    <a:pt x="520764" y="1807838"/>
                  </a:cubicBezTo>
                  <a:cubicBezTo>
                    <a:pt x="474640" y="1780586"/>
                    <a:pt x="443348" y="1752520"/>
                    <a:pt x="411241" y="1709606"/>
                  </a:cubicBezTo>
                  <a:cubicBezTo>
                    <a:pt x="296664" y="1790354"/>
                    <a:pt x="296664" y="1790354"/>
                    <a:pt x="296664" y="1790354"/>
                  </a:cubicBezTo>
                  <a:cubicBezTo>
                    <a:pt x="296664" y="1790354"/>
                    <a:pt x="297479" y="1805202"/>
                    <a:pt x="282648" y="1806016"/>
                  </a:cubicBezTo>
                  <a:cubicBezTo>
                    <a:pt x="282648" y="1806016"/>
                    <a:pt x="267001" y="1791982"/>
                    <a:pt x="252171" y="1792796"/>
                  </a:cubicBezTo>
                  <a:cubicBezTo>
                    <a:pt x="220063" y="1749882"/>
                    <a:pt x="202787" y="1706154"/>
                    <a:pt x="171494" y="1678088"/>
                  </a:cubicBezTo>
                  <a:cubicBezTo>
                    <a:pt x="155849" y="1664054"/>
                    <a:pt x="169050" y="1633546"/>
                    <a:pt x="183881" y="1632732"/>
                  </a:cubicBezTo>
                  <a:cubicBezTo>
                    <a:pt x="282811" y="1537950"/>
                    <a:pt x="282811" y="1537950"/>
                    <a:pt x="282811" y="1537950"/>
                  </a:cubicBezTo>
                  <a:cubicBezTo>
                    <a:pt x="266350" y="1509070"/>
                    <a:pt x="234243" y="1466156"/>
                    <a:pt x="216967" y="1422428"/>
                  </a:cubicBezTo>
                  <a:cubicBezTo>
                    <a:pt x="216967" y="1422428"/>
                    <a:pt x="216967" y="1422428"/>
                    <a:pt x="216152" y="1407581"/>
                  </a:cubicBezTo>
                  <a:cubicBezTo>
                    <a:pt x="84300" y="1444601"/>
                    <a:pt x="84300" y="1444601"/>
                    <a:pt x="84300" y="1444601"/>
                  </a:cubicBezTo>
                  <a:cubicBezTo>
                    <a:pt x="69469" y="1445415"/>
                    <a:pt x="53823" y="1431382"/>
                    <a:pt x="53008" y="1416535"/>
                  </a:cubicBezTo>
                  <a:cubicBezTo>
                    <a:pt x="35732" y="1372807"/>
                    <a:pt x="18456" y="1329079"/>
                    <a:pt x="16011" y="1284537"/>
                  </a:cubicBezTo>
                  <a:cubicBezTo>
                    <a:pt x="14382" y="1254843"/>
                    <a:pt x="13567" y="1239995"/>
                    <a:pt x="43229" y="1238367"/>
                  </a:cubicBezTo>
                  <a:cubicBezTo>
                    <a:pt x="160250" y="1202161"/>
                    <a:pt x="160250" y="1202161"/>
                    <a:pt x="160250" y="1202161"/>
                  </a:cubicBezTo>
                  <a:cubicBezTo>
                    <a:pt x="157805" y="1157619"/>
                    <a:pt x="154546" y="1098229"/>
                    <a:pt x="152101" y="1053688"/>
                  </a:cubicBezTo>
                  <a:cubicBezTo>
                    <a:pt x="31821" y="1030505"/>
                    <a:pt x="31821" y="1030505"/>
                    <a:pt x="31821" y="1030505"/>
                  </a:cubicBezTo>
                  <a:cubicBezTo>
                    <a:pt x="16990" y="1031319"/>
                    <a:pt x="1344" y="1017286"/>
                    <a:pt x="529" y="1002439"/>
                  </a:cubicBezTo>
                  <a:cubicBezTo>
                    <a:pt x="-2731" y="943050"/>
                    <a:pt x="9656" y="897694"/>
                    <a:pt x="22042" y="852338"/>
                  </a:cubicBezTo>
                  <a:cubicBezTo>
                    <a:pt x="21227" y="837491"/>
                    <a:pt x="35244" y="821829"/>
                    <a:pt x="50075" y="821015"/>
                  </a:cubicBezTo>
                  <a:cubicBezTo>
                    <a:pt x="185187" y="843384"/>
                    <a:pt x="185187" y="843384"/>
                    <a:pt x="185187" y="843384"/>
                  </a:cubicBezTo>
                  <a:cubicBezTo>
                    <a:pt x="197574" y="798028"/>
                    <a:pt x="210775" y="767520"/>
                    <a:pt x="223162" y="722164"/>
                  </a:cubicBezTo>
                  <a:cubicBezTo>
                    <a:pt x="237992" y="721350"/>
                    <a:pt x="237177" y="706502"/>
                    <a:pt x="237177" y="706502"/>
                  </a:cubicBezTo>
                  <a:cubicBezTo>
                    <a:pt x="129284" y="637964"/>
                    <a:pt x="129284" y="637964"/>
                    <a:pt x="129284" y="637964"/>
                  </a:cubicBezTo>
                  <a:cubicBezTo>
                    <a:pt x="113638" y="623930"/>
                    <a:pt x="112823" y="609084"/>
                    <a:pt x="112008" y="594236"/>
                  </a:cubicBezTo>
                  <a:cubicBezTo>
                    <a:pt x="139227" y="548066"/>
                    <a:pt x="166444" y="501896"/>
                    <a:pt x="194477" y="470574"/>
                  </a:cubicBezTo>
                  <a:cubicBezTo>
                    <a:pt x="193662" y="455726"/>
                    <a:pt x="208494" y="454912"/>
                    <a:pt x="208494" y="454912"/>
                  </a:cubicBezTo>
                  <a:cubicBezTo>
                    <a:pt x="223324" y="454098"/>
                    <a:pt x="223324" y="454098"/>
                    <a:pt x="238156" y="453284"/>
                  </a:cubicBezTo>
                  <a:cubicBezTo>
                    <a:pt x="346050" y="521822"/>
                    <a:pt x="346050" y="521822"/>
                    <a:pt x="346050" y="521822"/>
                  </a:cubicBezTo>
                  <a:cubicBezTo>
                    <a:pt x="373268" y="475653"/>
                    <a:pt x="416132" y="443516"/>
                    <a:pt x="444165" y="412194"/>
                  </a:cubicBezTo>
                  <a:cubicBezTo>
                    <a:pt x="364304" y="312333"/>
                    <a:pt x="364304" y="312333"/>
                    <a:pt x="364304" y="312333"/>
                  </a:cubicBezTo>
                  <a:cubicBezTo>
                    <a:pt x="363489" y="297485"/>
                    <a:pt x="361860" y="267791"/>
                    <a:pt x="376690" y="266977"/>
                  </a:cubicBezTo>
                  <a:cubicBezTo>
                    <a:pt x="419555" y="234840"/>
                    <a:pt x="447588" y="203517"/>
                    <a:pt x="490451" y="171381"/>
                  </a:cubicBezTo>
                  <a:cubicBezTo>
                    <a:pt x="490451" y="171381"/>
                    <a:pt x="505283" y="170567"/>
                    <a:pt x="505283" y="170567"/>
                  </a:cubicBezTo>
                  <a:cubicBezTo>
                    <a:pt x="520115" y="169753"/>
                    <a:pt x="534945" y="168939"/>
                    <a:pt x="535760" y="183786"/>
                  </a:cubicBezTo>
                  <a:cubicBezTo>
                    <a:pt x="615621" y="283647"/>
                    <a:pt x="615621" y="283647"/>
                    <a:pt x="615621" y="283647"/>
                  </a:cubicBezTo>
                  <a:cubicBezTo>
                    <a:pt x="659300" y="266358"/>
                    <a:pt x="688149" y="249883"/>
                    <a:pt x="731827" y="232593"/>
                  </a:cubicBezTo>
                  <a:cubicBezTo>
                    <a:pt x="746658" y="231779"/>
                    <a:pt x="745843" y="216932"/>
                    <a:pt x="745843" y="216932"/>
                  </a:cubicBezTo>
                  <a:cubicBezTo>
                    <a:pt x="724493" y="98967"/>
                    <a:pt x="724493" y="98967"/>
                    <a:pt x="724493" y="98967"/>
                  </a:cubicBezTo>
                  <a:cubicBezTo>
                    <a:pt x="708847" y="84935"/>
                    <a:pt x="722048" y="54425"/>
                    <a:pt x="736880" y="53611"/>
                  </a:cubicBezTo>
                  <a:cubicBezTo>
                    <a:pt x="795391" y="35509"/>
                    <a:pt x="839884" y="33067"/>
                    <a:pt x="883563" y="15777"/>
                  </a:cubicBezTo>
                  <a:cubicBezTo>
                    <a:pt x="898394" y="14963"/>
                    <a:pt x="914041" y="28997"/>
                    <a:pt x="914856" y="43843"/>
                  </a:cubicBezTo>
                  <a:cubicBezTo>
                    <a:pt x="951037" y="160994"/>
                    <a:pt x="951037" y="160994"/>
                    <a:pt x="951037" y="160994"/>
                  </a:cubicBezTo>
                  <a:cubicBezTo>
                    <a:pt x="980700" y="159366"/>
                    <a:pt x="1010362" y="157738"/>
                    <a:pt x="1040025" y="156110"/>
                  </a:cubicBezTo>
                  <a:cubicBezTo>
                    <a:pt x="1054856" y="155296"/>
                    <a:pt x="1084518" y="153668"/>
                    <a:pt x="1099350" y="152854"/>
                  </a:cubicBezTo>
                  <a:cubicBezTo>
                    <a:pt x="1122493" y="32447"/>
                    <a:pt x="1122493" y="32447"/>
                    <a:pt x="1122493" y="32447"/>
                  </a:cubicBezTo>
                  <a:cubicBezTo>
                    <a:pt x="1121679" y="17601"/>
                    <a:pt x="1135695" y="1939"/>
                    <a:pt x="1150527" y="1125"/>
                  </a:cubicBezTo>
                  <a:cubicBezTo>
                    <a:pt x="1150527" y="1125"/>
                    <a:pt x="1150527" y="1125"/>
                    <a:pt x="1165358" y="311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 dirty="0">
                <a:solidFill>
                  <a:srgbClr val="FFFFFF"/>
                </a:solidFill>
              </a:endParaRPr>
            </a:p>
          </p:txBody>
        </p:sp>
        <p:sp>
          <p:nvSpPr>
            <p:cNvPr id="217" name="Freeform 40">
              <a:extLst>
                <a:ext uri="{FF2B5EF4-FFF2-40B4-BE49-F238E27FC236}">
                  <a16:creationId xmlns:a16="http://schemas.microsoft.com/office/drawing/2014/main" id="{6391FBD4-9CEB-4A50-8F9D-D3F859466FE8}"/>
                </a:ext>
              </a:extLst>
            </p:cNvPr>
            <p:cNvSpPr/>
            <p:nvPr/>
          </p:nvSpPr>
          <p:spPr>
            <a:xfrm>
              <a:off x="6253958" y="5446794"/>
              <a:ext cx="646747" cy="646031"/>
            </a:xfrm>
            <a:custGeom>
              <a:avLst/>
              <a:gdLst>
                <a:gd name="connsiteX0" fmla="*/ 332140 w 647363"/>
                <a:gd name="connsiteY0" fmla="*/ 170 h 646647"/>
                <a:gd name="connsiteX1" fmla="*/ 353448 w 647363"/>
                <a:gd name="connsiteY1" fmla="*/ 2653 h 646647"/>
                <a:gd name="connsiteX2" fmla="*/ 363740 w 647363"/>
                <a:gd name="connsiteY2" fmla="*/ 9888 h 646647"/>
                <a:gd name="connsiteX3" fmla="*/ 361888 w 647363"/>
                <a:gd name="connsiteY3" fmla="*/ 50877 h 646647"/>
                <a:gd name="connsiteX4" fmla="*/ 404368 w 647363"/>
                <a:gd name="connsiteY4" fmla="*/ 61516 h 646647"/>
                <a:gd name="connsiteX5" fmla="*/ 420123 w 647363"/>
                <a:gd name="connsiteY5" fmla="*/ 22611 h 646647"/>
                <a:gd name="connsiteX6" fmla="*/ 428114 w 647363"/>
                <a:gd name="connsiteY6" fmla="*/ 16694 h 646647"/>
                <a:gd name="connsiteX7" fmla="*/ 433260 w 647363"/>
                <a:gd name="connsiteY7" fmla="*/ 20312 h 646647"/>
                <a:gd name="connsiteX8" fmla="*/ 472128 w 647363"/>
                <a:gd name="connsiteY8" fmla="*/ 36101 h 646647"/>
                <a:gd name="connsiteX9" fmla="*/ 478808 w 647363"/>
                <a:gd name="connsiteY9" fmla="*/ 48486 h 646647"/>
                <a:gd name="connsiteX10" fmla="*/ 463053 w 647363"/>
                <a:gd name="connsiteY10" fmla="*/ 87391 h 646647"/>
                <a:gd name="connsiteX11" fmla="*/ 498309 w 647363"/>
                <a:gd name="connsiteY11" fmla="*/ 108330 h 646647"/>
                <a:gd name="connsiteX12" fmla="*/ 530271 w 647363"/>
                <a:gd name="connsiteY12" fmla="*/ 84662 h 646647"/>
                <a:gd name="connsiteX13" fmla="*/ 533882 w 647363"/>
                <a:gd name="connsiteY13" fmla="*/ 79512 h 646647"/>
                <a:gd name="connsiteX14" fmla="*/ 543407 w 647363"/>
                <a:gd name="connsiteY14" fmla="*/ 82363 h 646647"/>
                <a:gd name="connsiteX15" fmla="*/ 571441 w 647363"/>
                <a:gd name="connsiteY15" fmla="*/ 113603 h 646647"/>
                <a:gd name="connsiteX16" fmla="*/ 573742 w 647363"/>
                <a:gd name="connsiteY16" fmla="*/ 126756 h 646647"/>
                <a:gd name="connsiteX17" fmla="*/ 543315 w 647363"/>
                <a:gd name="connsiteY17" fmla="*/ 159191 h 646647"/>
                <a:gd name="connsiteX18" fmla="*/ 566970 w 647363"/>
                <a:gd name="connsiteY18" fmla="*/ 191198 h 646647"/>
                <a:gd name="connsiteX19" fmla="*/ 567737 w 647363"/>
                <a:gd name="connsiteY19" fmla="*/ 195582 h 646647"/>
                <a:gd name="connsiteX20" fmla="*/ 605612 w 647363"/>
                <a:gd name="connsiteY20" fmla="*/ 179916 h 646647"/>
                <a:gd name="connsiteX21" fmla="*/ 615905 w 647363"/>
                <a:gd name="connsiteY21" fmla="*/ 187151 h 646647"/>
                <a:gd name="connsiteX22" fmla="*/ 631568 w 647363"/>
                <a:gd name="connsiteY22" fmla="*/ 225074 h 646647"/>
                <a:gd name="connsiteX23" fmla="*/ 629492 w 647363"/>
                <a:gd name="connsiteY23" fmla="*/ 238993 h 646647"/>
                <a:gd name="connsiteX24" fmla="*/ 591616 w 647363"/>
                <a:gd name="connsiteY24" fmla="*/ 254659 h 646647"/>
                <a:gd name="connsiteX25" fmla="*/ 599290 w 647363"/>
                <a:gd name="connsiteY25" fmla="*/ 298499 h 646647"/>
                <a:gd name="connsiteX26" fmla="*/ 640234 w 647363"/>
                <a:gd name="connsiteY26" fmla="*/ 300370 h 646647"/>
                <a:gd name="connsiteX27" fmla="*/ 646148 w 647363"/>
                <a:gd name="connsiteY27" fmla="*/ 308371 h 646647"/>
                <a:gd name="connsiteX28" fmla="*/ 645063 w 647363"/>
                <a:gd name="connsiteY28" fmla="*/ 353744 h 646647"/>
                <a:gd name="connsiteX29" fmla="*/ 637073 w 647363"/>
                <a:gd name="connsiteY29" fmla="*/ 359661 h 646647"/>
                <a:gd name="connsiteX30" fmla="*/ 596896 w 647363"/>
                <a:gd name="connsiteY30" fmla="*/ 362175 h 646647"/>
                <a:gd name="connsiteX31" fmla="*/ 589898 w 647363"/>
                <a:gd name="connsiteY31" fmla="*/ 399547 h 646647"/>
                <a:gd name="connsiteX32" fmla="*/ 586286 w 647363"/>
                <a:gd name="connsiteY32" fmla="*/ 404697 h 646647"/>
                <a:gd name="connsiteX33" fmla="*/ 620775 w 647363"/>
                <a:gd name="connsiteY33" fmla="*/ 421252 h 646647"/>
                <a:gd name="connsiteX34" fmla="*/ 627456 w 647363"/>
                <a:gd name="connsiteY34" fmla="*/ 433638 h 646647"/>
                <a:gd name="connsiteX35" fmla="*/ 611700 w 647363"/>
                <a:gd name="connsiteY35" fmla="*/ 472543 h 646647"/>
                <a:gd name="connsiteX36" fmla="*/ 603710 w 647363"/>
                <a:gd name="connsiteY36" fmla="*/ 478460 h 646647"/>
                <a:gd name="connsiteX37" fmla="*/ 599331 w 647363"/>
                <a:gd name="connsiteY37" fmla="*/ 479226 h 646647"/>
                <a:gd name="connsiteX38" fmla="*/ 560463 w 647363"/>
                <a:gd name="connsiteY38" fmla="*/ 463437 h 646647"/>
                <a:gd name="connsiteX39" fmla="*/ 535182 w 647363"/>
                <a:gd name="connsiteY39" fmla="*/ 499490 h 646647"/>
                <a:gd name="connsiteX40" fmla="*/ 562448 w 647363"/>
                <a:gd name="connsiteY40" fmla="*/ 526347 h 646647"/>
                <a:gd name="connsiteX41" fmla="*/ 560371 w 647363"/>
                <a:gd name="connsiteY41" fmla="*/ 540265 h 646647"/>
                <a:gd name="connsiteX42" fmla="*/ 529944 w 647363"/>
                <a:gd name="connsiteY42" fmla="*/ 572701 h 646647"/>
                <a:gd name="connsiteX43" fmla="*/ 525565 w 647363"/>
                <a:gd name="connsiteY43" fmla="*/ 573467 h 646647"/>
                <a:gd name="connsiteX44" fmla="*/ 516040 w 647363"/>
                <a:gd name="connsiteY44" fmla="*/ 570616 h 646647"/>
                <a:gd name="connsiteX45" fmla="*/ 488774 w 647363"/>
                <a:gd name="connsiteY45" fmla="*/ 543760 h 646647"/>
                <a:gd name="connsiteX46" fmla="*/ 456045 w 647363"/>
                <a:gd name="connsiteY46" fmla="*/ 563044 h 646647"/>
                <a:gd name="connsiteX47" fmla="*/ 452434 w 647363"/>
                <a:gd name="connsiteY47" fmla="*/ 568194 h 646647"/>
                <a:gd name="connsiteX48" fmla="*/ 467330 w 647363"/>
                <a:gd name="connsiteY48" fmla="*/ 601733 h 646647"/>
                <a:gd name="connsiteX49" fmla="*/ 460874 w 647363"/>
                <a:gd name="connsiteY49" fmla="*/ 616418 h 646647"/>
                <a:gd name="connsiteX50" fmla="*/ 418620 w 647363"/>
                <a:gd name="connsiteY50" fmla="*/ 632851 h 646647"/>
                <a:gd name="connsiteX51" fmla="*/ 408328 w 647363"/>
                <a:gd name="connsiteY51" fmla="*/ 625616 h 646647"/>
                <a:gd name="connsiteX52" fmla="*/ 392664 w 647363"/>
                <a:gd name="connsiteY52" fmla="*/ 587692 h 646647"/>
                <a:gd name="connsiteX53" fmla="*/ 371537 w 647363"/>
                <a:gd name="connsiteY53" fmla="*/ 595908 h 646647"/>
                <a:gd name="connsiteX54" fmla="*/ 348875 w 647363"/>
                <a:gd name="connsiteY54" fmla="*/ 595356 h 646647"/>
                <a:gd name="connsiteX55" fmla="*/ 347024 w 647363"/>
                <a:gd name="connsiteY55" fmla="*/ 636346 h 646647"/>
                <a:gd name="connsiteX56" fmla="*/ 339800 w 647363"/>
                <a:gd name="connsiteY56" fmla="*/ 646647 h 646647"/>
                <a:gd name="connsiteX57" fmla="*/ 294477 w 647363"/>
                <a:gd name="connsiteY57" fmla="*/ 645543 h 646647"/>
                <a:gd name="connsiteX58" fmla="*/ 283417 w 647363"/>
                <a:gd name="connsiteY58" fmla="*/ 633924 h 646647"/>
                <a:gd name="connsiteX59" fmla="*/ 286036 w 647363"/>
                <a:gd name="connsiteY59" fmla="*/ 597318 h 646647"/>
                <a:gd name="connsiteX60" fmla="*/ 243557 w 647363"/>
                <a:gd name="connsiteY60" fmla="*/ 586680 h 646647"/>
                <a:gd name="connsiteX61" fmla="*/ 227034 w 647363"/>
                <a:gd name="connsiteY61" fmla="*/ 621200 h 646647"/>
                <a:gd name="connsiteX62" fmla="*/ 219044 w 647363"/>
                <a:gd name="connsiteY62" fmla="*/ 627118 h 646647"/>
                <a:gd name="connsiteX63" fmla="*/ 214665 w 647363"/>
                <a:gd name="connsiteY63" fmla="*/ 627884 h 646647"/>
                <a:gd name="connsiteX64" fmla="*/ 171418 w 647363"/>
                <a:gd name="connsiteY64" fmla="*/ 612862 h 646647"/>
                <a:gd name="connsiteX65" fmla="*/ 169116 w 647363"/>
                <a:gd name="connsiteY65" fmla="*/ 599709 h 646647"/>
                <a:gd name="connsiteX66" fmla="*/ 184872 w 647363"/>
                <a:gd name="connsiteY66" fmla="*/ 560805 h 646647"/>
                <a:gd name="connsiteX67" fmla="*/ 148848 w 647363"/>
                <a:gd name="connsiteY67" fmla="*/ 535482 h 646647"/>
                <a:gd name="connsiteX68" fmla="*/ 117654 w 647363"/>
                <a:gd name="connsiteY68" fmla="*/ 563533 h 646647"/>
                <a:gd name="connsiteX69" fmla="*/ 113275 w 647363"/>
                <a:gd name="connsiteY69" fmla="*/ 564300 h 646647"/>
                <a:gd name="connsiteX70" fmla="*/ 103750 w 647363"/>
                <a:gd name="connsiteY70" fmla="*/ 561449 h 646647"/>
                <a:gd name="connsiteX71" fmla="*/ 75717 w 647363"/>
                <a:gd name="connsiteY71" fmla="*/ 530209 h 646647"/>
                <a:gd name="connsiteX72" fmla="*/ 73415 w 647363"/>
                <a:gd name="connsiteY72" fmla="*/ 517056 h 646647"/>
                <a:gd name="connsiteX73" fmla="*/ 104609 w 647363"/>
                <a:gd name="connsiteY73" fmla="*/ 489005 h 646647"/>
                <a:gd name="connsiteX74" fmla="*/ 80955 w 647363"/>
                <a:gd name="connsiteY74" fmla="*/ 456998 h 646647"/>
                <a:gd name="connsiteX75" fmla="*/ 80188 w 647363"/>
                <a:gd name="connsiteY75" fmla="*/ 452614 h 646647"/>
                <a:gd name="connsiteX76" fmla="*/ 41545 w 647363"/>
                <a:gd name="connsiteY76" fmla="*/ 463896 h 646647"/>
                <a:gd name="connsiteX77" fmla="*/ 27641 w 647363"/>
                <a:gd name="connsiteY77" fmla="*/ 461811 h 646647"/>
                <a:gd name="connsiteX78" fmla="*/ 15589 w 647363"/>
                <a:gd name="connsiteY78" fmla="*/ 418737 h 646647"/>
                <a:gd name="connsiteX79" fmla="*/ 18433 w 647363"/>
                <a:gd name="connsiteY79" fmla="*/ 409203 h 646647"/>
                <a:gd name="connsiteX80" fmla="*/ 56308 w 647363"/>
                <a:gd name="connsiteY80" fmla="*/ 393537 h 646647"/>
                <a:gd name="connsiteX81" fmla="*/ 48635 w 647363"/>
                <a:gd name="connsiteY81" fmla="*/ 349696 h 646647"/>
                <a:gd name="connsiteX82" fmla="*/ 7691 w 647363"/>
                <a:gd name="connsiteY82" fmla="*/ 347826 h 646647"/>
                <a:gd name="connsiteX83" fmla="*/ 1009 w 647363"/>
                <a:gd name="connsiteY83" fmla="*/ 335440 h 646647"/>
                <a:gd name="connsiteX84" fmla="*/ 2861 w 647363"/>
                <a:gd name="connsiteY84" fmla="*/ 294451 h 646647"/>
                <a:gd name="connsiteX85" fmla="*/ 10084 w 647363"/>
                <a:gd name="connsiteY85" fmla="*/ 284150 h 646647"/>
                <a:gd name="connsiteX86" fmla="*/ 51029 w 647363"/>
                <a:gd name="connsiteY86" fmla="*/ 286021 h 646647"/>
                <a:gd name="connsiteX87" fmla="*/ 58027 w 647363"/>
                <a:gd name="connsiteY87" fmla="*/ 248649 h 646647"/>
                <a:gd name="connsiteX88" fmla="*/ 61639 w 647363"/>
                <a:gd name="connsiteY88" fmla="*/ 243498 h 646647"/>
                <a:gd name="connsiteX89" fmla="*/ 27150 w 647363"/>
                <a:gd name="connsiteY89" fmla="*/ 226943 h 646647"/>
                <a:gd name="connsiteX90" fmla="*/ 20469 w 647363"/>
                <a:gd name="connsiteY90" fmla="*/ 214558 h 646647"/>
                <a:gd name="connsiteX91" fmla="*/ 35457 w 647363"/>
                <a:gd name="connsiteY91" fmla="*/ 171269 h 646647"/>
                <a:gd name="connsiteX92" fmla="*/ 44215 w 647363"/>
                <a:gd name="connsiteY92" fmla="*/ 169736 h 646647"/>
                <a:gd name="connsiteX93" fmla="*/ 48594 w 647363"/>
                <a:gd name="connsiteY93" fmla="*/ 168970 h 646647"/>
                <a:gd name="connsiteX94" fmla="*/ 87462 w 647363"/>
                <a:gd name="connsiteY94" fmla="*/ 184759 h 646647"/>
                <a:gd name="connsiteX95" fmla="*/ 112742 w 647363"/>
                <a:gd name="connsiteY95" fmla="*/ 148705 h 646647"/>
                <a:gd name="connsiteX96" fmla="*/ 84709 w 647363"/>
                <a:gd name="connsiteY96" fmla="*/ 117465 h 646647"/>
                <a:gd name="connsiteX97" fmla="*/ 86786 w 647363"/>
                <a:gd name="connsiteY97" fmla="*/ 103546 h 646647"/>
                <a:gd name="connsiteX98" fmla="*/ 117981 w 647363"/>
                <a:gd name="connsiteY98" fmla="*/ 75495 h 646647"/>
                <a:gd name="connsiteX99" fmla="*/ 122359 w 647363"/>
                <a:gd name="connsiteY99" fmla="*/ 74729 h 646647"/>
                <a:gd name="connsiteX100" fmla="*/ 131884 w 647363"/>
                <a:gd name="connsiteY100" fmla="*/ 77580 h 646647"/>
                <a:gd name="connsiteX101" fmla="*/ 159150 w 647363"/>
                <a:gd name="connsiteY101" fmla="*/ 104436 h 646647"/>
                <a:gd name="connsiteX102" fmla="*/ 191112 w 647363"/>
                <a:gd name="connsiteY102" fmla="*/ 80768 h 646647"/>
                <a:gd name="connsiteX103" fmla="*/ 195491 w 647363"/>
                <a:gd name="connsiteY103" fmla="*/ 80002 h 646647"/>
                <a:gd name="connsiteX104" fmla="*/ 179827 w 647363"/>
                <a:gd name="connsiteY104" fmla="*/ 42078 h 646647"/>
                <a:gd name="connsiteX105" fmla="*/ 187050 w 647363"/>
                <a:gd name="connsiteY105" fmla="*/ 31777 h 646647"/>
                <a:gd name="connsiteX106" fmla="*/ 229304 w 647363"/>
                <a:gd name="connsiteY106" fmla="*/ 15345 h 646647"/>
                <a:gd name="connsiteX107" fmla="*/ 239597 w 647363"/>
                <a:gd name="connsiteY107" fmla="*/ 22580 h 646647"/>
                <a:gd name="connsiteX108" fmla="*/ 254493 w 647363"/>
                <a:gd name="connsiteY108" fmla="*/ 56120 h 646647"/>
                <a:gd name="connsiteX109" fmla="*/ 276388 w 647363"/>
                <a:gd name="connsiteY109" fmla="*/ 52288 h 646647"/>
                <a:gd name="connsiteX110" fmla="*/ 298282 w 647363"/>
                <a:gd name="connsiteY110" fmla="*/ 48455 h 646647"/>
                <a:gd name="connsiteX111" fmla="*/ 300134 w 647363"/>
                <a:gd name="connsiteY111" fmla="*/ 7466 h 646647"/>
                <a:gd name="connsiteX112" fmla="*/ 308124 w 647363"/>
                <a:gd name="connsiteY112" fmla="*/ 1549 h 646647"/>
                <a:gd name="connsiteX113" fmla="*/ 332140 w 647363"/>
                <a:gd name="connsiteY113" fmla="*/ 170 h 646647"/>
                <a:gd name="connsiteX114" fmla="*/ 323382 w 647363"/>
                <a:gd name="connsiteY114" fmla="*/ 106338 h 646647"/>
                <a:gd name="connsiteX115" fmla="*/ 105954 w 647363"/>
                <a:gd name="connsiteY115" fmla="*/ 323766 h 646647"/>
                <a:gd name="connsiteX116" fmla="*/ 323382 w 647363"/>
                <a:gd name="connsiteY116" fmla="*/ 541193 h 646647"/>
                <a:gd name="connsiteX117" fmla="*/ 540809 w 647363"/>
                <a:gd name="connsiteY117" fmla="*/ 323766 h 646647"/>
                <a:gd name="connsiteX118" fmla="*/ 323382 w 647363"/>
                <a:gd name="connsiteY118" fmla="*/ 106338 h 6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47363" h="646647">
                  <a:moveTo>
                    <a:pt x="332140" y="170"/>
                  </a:moveTo>
                  <a:cubicBezTo>
                    <a:pt x="339544" y="568"/>
                    <a:pt x="346496" y="1611"/>
                    <a:pt x="353448" y="2653"/>
                  </a:cubicBezTo>
                  <a:cubicBezTo>
                    <a:pt x="357827" y="1886"/>
                    <a:pt x="362973" y="5504"/>
                    <a:pt x="363740" y="9888"/>
                  </a:cubicBezTo>
                  <a:cubicBezTo>
                    <a:pt x="361888" y="50877"/>
                    <a:pt x="361888" y="50877"/>
                    <a:pt x="361888" y="50877"/>
                  </a:cubicBezTo>
                  <a:cubicBezTo>
                    <a:pt x="375792" y="52962"/>
                    <a:pt x="389696" y="55047"/>
                    <a:pt x="404368" y="61516"/>
                  </a:cubicBezTo>
                  <a:cubicBezTo>
                    <a:pt x="420123" y="22611"/>
                    <a:pt x="420123" y="22611"/>
                    <a:pt x="420123" y="22611"/>
                  </a:cubicBezTo>
                  <a:cubicBezTo>
                    <a:pt x="424502" y="21845"/>
                    <a:pt x="423735" y="17461"/>
                    <a:pt x="428114" y="16694"/>
                  </a:cubicBezTo>
                  <a:cubicBezTo>
                    <a:pt x="428114" y="16694"/>
                    <a:pt x="432493" y="15928"/>
                    <a:pt x="433260" y="20312"/>
                  </a:cubicBezTo>
                  <a:cubicBezTo>
                    <a:pt x="447164" y="22397"/>
                    <a:pt x="461835" y="28865"/>
                    <a:pt x="472128" y="36101"/>
                  </a:cubicBezTo>
                  <a:cubicBezTo>
                    <a:pt x="477274" y="39718"/>
                    <a:pt x="482420" y="43336"/>
                    <a:pt x="478808" y="48486"/>
                  </a:cubicBezTo>
                  <a:cubicBezTo>
                    <a:pt x="463053" y="87391"/>
                    <a:pt x="463053" y="87391"/>
                    <a:pt x="463053" y="87391"/>
                  </a:cubicBezTo>
                  <a:cubicBezTo>
                    <a:pt x="477724" y="93860"/>
                    <a:pt x="488017" y="101095"/>
                    <a:pt x="498309" y="108330"/>
                  </a:cubicBezTo>
                  <a:cubicBezTo>
                    <a:pt x="530271" y="84662"/>
                    <a:pt x="530271" y="84662"/>
                    <a:pt x="530271" y="84662"/>
                  </a:cubicBezTo>
                  <a:cubicBezTo>
                    <a:pt x="529503" y="80278"/>
                    <a:pt x="533882" y="79512"/>
                    <a:pt x="533882" y="79512"/>
                  </a:cubicBezTo>
                  <a:cubicBezTo>
                    <a:pt x="538261" y="78746"/>
                    <a:pt x="539028" y="83130"/>
                    <a:pt x="543407" y="82363"/>
                  </a:cubicBezTo>
                  <a:cubicBezTo>
                    <a:pt x="554467" y="93982"/>
                    <a:pt x="565527" y="105602"/>
                    <a:pt x="571441" y="113603"/>
                  </a:cubicBezTo>
                  <a:cubicBezTo>
                    <a:pt x="576587" y="117221"/>
                    <a:pt x="578121" y="125989"/>
                    <a:pt x="573742" y="126756"/>
                  </a:cubicBezTo>
                  <a:cubicBezTo>
                    <a:pt x="543315" y="159191"/>
                    <a:pt x="543315" y="159191"/>
                    <a:pt x="543315" y="159191"/>
                  </a:cubicBezTo>
                  <a:cubicBezTo>
                    <a:pt x="553608" y="166426"/>
                    <a:pt x="560289" y="178812"/>
                    <a:pt x="566970" y="191198"/>
                  </a:cubicBezTo>
                  <a:cubicBezTo>
                    <a:pt x="566970" y="191198"/>
                    <a:pt x="566970" y="191198"/>
                    <a:pt x="567737" y="195582"/>
                  </a:cubicBezTo>
                  <a:cubicBezTo>
                    <a:pt x="605612" y="179916"/>
                    <a:pt x="605612" y="179916"/>
                    <a:pt x="605612" y="179916"/>
                  </a:cubicBezTo>
                  <a:cubicBezTo>
                    <a:pt x="609991" y="179149"/>
                    <a:pt x="615137" y="182767"/>
                    <a:pt x="615905" y="187151"/>
                  </a:cubicBezTo>
                  <a:cubicBezTo>
                    <a:pt x="622586" y="199537"/>
                    <a:pt x="629266" y="211922"/>
                    <a:pt x="631568" y="225074"/>
                  </a:cubicBezTo>
                  <a:cubicBezTo>
                    <a:pt x="637482" y="233076"/>
                    <a:pt x="633871" y="238227"/>
                    <a:pt x="629492" y="238993"/>
                  </a:cubicBezTo>
                  <a:cubicBezTo>
                    <a:pt x="591616" y="254659"/>
                    <a:pt x="591616" y="254659"/>
                    <a:pt x="591616" y="254659"/>
                  </a:cubicBezTo>
                  <a:cubicBezTo>
                    <a:pt x="593918" y="267811"/>
                    <a:pt x="596220" y="280963"/>
                    <a:pt x="599290" y="298499"/>
                  </a:cubicBezTo>
                  <a:cubicBezTo>
                    <a:pt x="640234" y="300370"/>
                    <a:pt x="640234" y="300370"/>
                    <a:pt x="640234" y="300370"/>
                  </a:cubicBezTo>
                  <a:cubicBezTo>
                    <a:pt x="644613" y="299603"/>
                    <a:pt x="645380" y="303987"/>
                    <a:pt x="646148" y="308371"/>
                  </a:cubicBezTo>
                  <a:cubicBezTo>
                    <a:pt x="648450" y="321523"/>
                    <a:pt x="647140" y="339826"/>
                    <a:pt x="645063" y="353744"/>
                  </a:cubicBezTo>
                  <a:cubicBezTo>
                    <a:pt x="645831" y="358129"/>
                    <a:pt x="641452" y="358895"/>
                    <a:pt x="637073" y="359661"/>
                  </a:cubicBezTo>
                  <a:cubicBezTo>
                    <a:pt x="596896" y="362175"/>
                    <a:pt x="596896" y="362175"/>
                    <a:pt x="596896" y="362175"/>
                  </a:cubicBezTo>
                  <a:cubicBezTo>
                    <a:pt x="594819" y="376094"/>
                    <a:pt x="591975" y="385628"/>
                    <a:pt x="589898" y="399547"/>
                  </a:cubicBezTo>
                  <a:cubicBezTo>
                    <a:pt x="589898" y="399547"/>
                    <a:pt x="586286" y="404697"/>
                    <a:pt x="586286" y="404697"/>
                  </a:cubicBezTo>
                  <a:cubicBezTo>
                    <a:pt x="620775" y="421252"/>
                    <a:pt x="620775" y="421252"/>
                    <a:pt x="620775" y="421252"/>
                  </a:cubicBezTo>
                  <a:cubicBezTo>
                    <a:pt x="625921" y="424870"/>
                    <a:pt x="631067" y="428488"/>
                    <a:pt x="627456" y="433638"/>
                  </a:cubicBezTo>
                  <a:cubicBezTo>
                    <a:pt x="621000" y="448323"/>
                    <a:pt x="618923" y="462242"/>
                    <a:pt x="611700" y="472543"/>
                  </a:cubicBezTo>
                  <a:cubicBezTo>
                    <a:pt x="608088" y="477693"/>
                    <a:pt x="603710" y="478460"/>
                    <a:pt x="603710" y="478460"/>
                  </a:cubicBezTo>
                  <a:cubicBezTo>
                    <a:pt x="599331" y="479226"/>
                    <a:pt x="599331" y="479226"/>
                    <a:pt x="599331" y="479226"/>
                  </a:cubicBezTo>
                  <a:cubicBezTo>
                    <a:pt x="560463" y="463437"/>
                    <a:pt x="560463" y="463437"/>
                    <a:pt x="560463" y="463437"/>
                  </a:cubicBezTo>
                  <a:cubicBezTo>
                    <a:pt x="553240" y="473738"/>
                    <a:pt x="546784" y="488423"/>
                    <a:pt x="535182" y="499490"/>
                  </a:cubicBezTo>
                  <a:cubicBezTo>
                    <a:pt x="562448" y="526347"/>
                    <a:pt x="562448" y="526347"/>
                    <a:pt x="562448" y="526347"/>
                  </a:cubicBezTo>
                  <a:cubicBezTo>
                    <a:pt x="563215" y="530731"/>
                    <a:pt x="564750" y="539499"/>
                    <a:pt x="560371" y="540265"/>
                  </a:cubicBezTo>
                  <a:cubicBezTo>
                    <a:pt x="553148" y="550566"/>
                    <a:pt x="541546" y="561634"/>
                    <a:pt x="529944" y="572701"/>
                  </a:cubicBezTo>
                  <a:cubicBezTo>
                    <a:pt x="529944" y="572701"/>
                    <a:pt x="525565" y="573467"/>
                    <a:pt x="525565" y="573467"/>
                  </a:cubicBezTo>
                  <a:cubicBezTo>
                    <a:pt x="521186" y="574234"/>
                    <a:pt x="521186" y="574234"/>
                    <a:pt x="516040" y="570616"/>
                  </a:cubicBezTo>
                  <a:cubicBezTo>
                    <a:pt x="488774" y="543760"/>
                    <a:pt x="488774" y="543760"/>
                    <a:pt x="488774" y="543760"/>
                  </a:cubicBezTo>
                  <a:cubicBezTo>
                    <a:pt x="476405" y="550443"/>
                    <a:pt x="468414" y="556360"/>
                    <a:pt x="456045" y="563044"/>
                  </a:cubicBezTo>
                  <a:cubicBezTo>
                    <a:pt x="456045" y="563044"/>
                    <a:pt x="451666" y="563810"/>
                    <a:pt x="452434" y="568194"/>
                  </a:cubicBezTo>
                  <a:cubicBezTo>
                    <a:pt x="467330" y="601733"/>
                    <a:pt x="467330" y="601733"/>
                    <a:pt x="467330" y="601733"/>
                  </a:cubicBezTo>
                  <a:cubicBezTo>
                    <a:pt x="468097" y="606118"/>
                    <a:pt x="465253" y="615652"/>
                    <a:pt x="460874" y="616418"/>
                  </a:cubicBezTo>
                  <a:cubicBezTo>
                    <a:pt x="448505" y="623102"/>
                    <a:pt x="430990" y="626167"/>
                    <a:pt x="418620" y="632851"/>
                  </a:cubicBezTo>
                  <a:cubicBezTo>
                    <a:pt x="414241" y="633617"/>
                    <a:pt x="409095" y="630000"/>
                    <a:pt x="408328" y="625616"/>
                  </a:cubicBezTo>
                  <a:cubicBezTo>
                    <a:pt x="392664" y="587692"/>
                    <a:pt x="392664" y="587692"/>
                    <a:pt x="392664" y="587692"/>
                  </a:cubicBezTo>
                  <a:cubicBezTo>
                    <a:pt x="384674" y="593609"/>
                    <a:pt x="375916" y="595142"/>
                    <a:pt x="371537" y="595908"/>
                  </a:cubicBezTo>
                  <a:cubicBezTo>
                    <a:pt x="362779" y="597441"/>
                    <a:pt x="358400" y="598208"/>
                    <a:pt x="348875" y="595356"/>
                  </a:cubicBezTo>
                  <a:cubicBezTo>
                    <a:pt x="347024" y="636346"/>
                    <a:pt x="347024" y="636346"/>
                    <a:pt x="347024" y="636346"/>
                  </a:cubicBezTo>
                  <a:cubicBezTo>
                    <a:pt x="347791" y="640730"/>
                    <a:pt x="344179" y="645880"/>
                    <a:pt x="339800" y="646647"/>
                  </a:cubicBezTo>
                  <a:cubicBezTo>
                    <a:pt x="321517" y="645328"/>
                    <a:pt x="308381" y="647627"/>
                    <a:pt x="294477" y="645543"/>
                  </a:cubicBezTo>
                  <a:cubicBezTo>
                    <a:pt x="290098" y="646309"/>
                    <a:pt x="284952" y="642692"/>
                    <a:pt x="283417" y="633924"/>
                  </a:cubicBezTo>
                  <a:cubicBezTo>
                    <a:pt x="286036" y="597318"/>
                    <a:pt x="286036" y="597318"/>
                    <a:pt x="286036" y="597318"/>
                  </a:cubicBezTo>
                  <a:cubicBezTo>
                    <a:pt x="272132" y="595234"/>
                    <a:pt x="258228" y="593149"/>
                    <a:pt x="243557" y="586680"/>
                  </a:cubicBezTo>
                  <a:cubicBezTo>
                    <a:pt x="227034" y="621200"/>
                    <a:pt x="227034" y="621200"/>
                    <a:pt x="227034" y="621200"/>
                  </a:cubicBezTo>
                  <a:cubicBezTo>
                    <a:pt x="223422" y="626351"/>
                    <a:pt x="223422" y="626351"/>
                    <a:pt x="219044" y="627118"/>
                  </a:cubicBezTo>
                  <a:cubicBezTo>
                    <a:pt x="214665" y="627884"/>
                    <a:pt x="214665" y="627884"/>
                    <a:pt x="214665" y="627884"/>
                  </a:cubicBezTo>
                  <a:cubicBezTo>
                    <a:pt x="199993" y="621415"/>
                    <a:pt x="185322" y="614946"/>
                    <a:pt x="171418" y="612862"/>
                  </a:cubicBezTo>
                  <a:cubicBezTo>
                    <a:pt x="170651" y="608477"/>
                    <a:pt x="165504" y="604860"/>
                    <a:pt x="169116" y="599709"/>
                  </a:cubicBezTo>
                  <a:cubicBezTo>
                    <a:pt x="184872" y="560805"/>
                    <a:pt x="184872" y="560805"/>
                    <a:pt x="184872" y="560805"/>
                  </a:cubicBezTo>
                  <a:cubicBezTo>
                    <a:pt x="170200" y="554336"/>
                    <a:pt x="159908" y="547101"/>
                    <a:pt x="148848" y="535482"/>
                  </a:cubicBezTo>
                  <a:cubicBezTo>
                    <a:pt x="117654" y="563533"/>
                    <a:pt x="117654" y="563533"/>
                    <a:pt x="117654" y="563533"/>
                  </a:cubicBezTo>
                  <a:cubicBezTo>
                    <a:pt x="117654" y="563533"/>
                    <a:pt x="113275" y="564300"/>
                    <a:pt x="113275" y="564300"/>
                  </a:cubicBezTo>
                  <a:cubicBezTo>
                    <a:pt x="108896" y="565066"/>
                    <a:pt x="108896" y="565066"/>
                    <a:pt x="103750" y="561449"/>
                  </a:cubicBezTo>
                  <a:cubicBezTo>
                    <a:pt x="93458" y="554213"/>
                    <a:pt x="82398" y="542594"/>
                    <a:pt x="75717" y="530209"/>
                  </a:cubicBezTo>
                  <a:cubicBezTo>
                    <a:pt x="70571" y="526591"/>
                    <a:pt x="69803" y="522207"/>
                    <a:pt x="73415" y="517056"/>
                  </a:cubicBezTo>
                  <a:cubicBezTo>
                    <a:pt x="104609" y="489005"/>
                    <a:pt x="104609" y="489005"/>
                    <a:pt x="104609" y="489005"/>
                  </a:cubicBezTo>
                  <a:cubicBezTo>
                    <a:pt x="93549" y="477385"/>
                    <a:pt x="87636" y="469384"/>
                    <a:pt x="80955" y="456998"/>
                  </a:cubicBezTo>
                  <a:cubicBezTo>
                    <a:pt x="80955" y="456998"/>
                    <a:pt x="80188" y="452614"/>
                    <a:pt x="80188" y="452614"/>
                  </a:cubicBezTo>
                  <a:cubicBezTo>
                    <a:pt x="41545" y="463896"/>
                    <a:pt x="41545" y="463896"/>
                    <a:pt x="41545" y="463896"/>
                  </a:cubicBezTo>
                  <a:cubicBezTo>
                    <a:pt x="37166" y="464662"/>
                    <a:pt x="32787" y="465429"/>
                    <a:pt x="27641" y="461811"/>
                  </a:cubicBezTo>
                  <a:cubicBezTo>
                    <a:pt x="25339" y="448659"/>
                    <a:pt x="17891" y="431889"/>
                    <a:pt x="15589" y="418737"/>
                  </a:cubicBezTo>
                  <a:cubicBezTo>
                    <a:pt x="10443" y="415119"/>
                    <a:pt x="14054" y="409969"/>
                    <a:pt x="18433" y="409203"/>
                  </a:cubicBezTo>
                  <a:cubicBezTo>
                    <a:pt x="56308" y="393537"/>
                    <a:pt x="56308" y="393537"/>
                    <a:pt x="56308" y="393537"/>
                  </a:cubicBezTo>
                  <a:cubicBezTo>
                    <a:pt x="53239" y="376001"/>
                    <a:pt x="50937" y="362848"/>
                    <a:pt x="48635" y="349696"/>
                  </a:cubicBezTo>
                  <a:cubicBezTo>
                    <a:pt x="7691" y="347826"/>
                    <a:pt x="7691" y="347826"/>
                    <a:pt x="7691" y="347826"/>
                  </a:cubicBezTo>
                  <a:cubicBezTo>
                    <a:pt x="3312" y="348593"/>
                    <a:pt x="-1835" y="344975"/>
                    <a:pt x="1009" y="335440"/>
                  </a:cubicBezTo>
                  <a:cubicBezTo>
                    <a:pt x="-1292" y="322288"/>
                    <a:pt x="785" y="308370"/>
                    <a:pt x="2861" y="294451"/>
                  </a:cubicBezTo>
                  <a:cubicBezTo>
                    <a:pt x="2094" y="290067"/>
                    <a:pt x="5705" y="284917"/>
                    <a:pt x="10084" y="284150"/>
                  </a:cubicBezTo>
                  <a:cubicBezTo>
                    <a:pt x="51029" y="286021"/>
                    <a:pt x="51029" y="286021"/>
                    <a:pt x="51029" y="286021"/>
                  </a:cubicBezTo>
                  <a:cubicBezTo>
                    <a:pt x="53106" y="272102"/>
                    <a:pt x="55183" y="258183"/>
                    <a:pt x="58027" y="248649"/>
                  </a:cubicBezTo>
                  <a:cubicBezTo>
                    <a:pt x="57259" y="244265"/>
                    <a:pt x="61639" y="243498"/>
                    <a:pt x="61639" y="243498"/>
                  </a:cubicBezTo>
                  <a:cubicBezTo>
                    <a:pt x="27150" y="226943"/>
                    <a:pt x="27150" y="226943"/>
                    <a:pt x="27150" y="226943"/>
                  </a:cubicBezTo>
                  <a:cubicBezTo>
                    <a:pt x="22003" y="223326"/>
                    <a:pt x="16857" y="219708"/>
                    <a:pt x="20469" y="214558"/>
                  </a:cubicBezTo>
                  <a:cubicBezTo>
                    <a:pt x="26925" y="199873"/>
                    <a:pt x="29002" y="185954"/>
                    <a:pt x="35457" y="171269"/>
                  </a:cubicBezTo>
                  <a:cubicBezTo>
                    <a:pt x="39836" y="170503"/>
                    <a:pt x="39836" y="170503"/>
                    <a:pt x="44215" y="169736"/>
                  </a:cubicBezTo>
                  <a:cubicBezTo>
                    <a:pt x="48594" y="168970"/>
                    <a:pt x="48594" y="168970"/>
                    <a:pt x="48594" y="168970"/>
                  </a:cubicBezTo>
                  <a:cubicBezTo>
                    <a:pt x="87462" y="184759"/>
                    <a:pt x="87462" y="184759"/>
                    <a:pt x="87462" y="184759"/>
                  </a:cubicBezTo>
                  <a:cubicBezTo>
                    <a:pt x="93917" y="170073"/>
                    <a:pt x="101140" y="159773"/>
                    <a:pt x="112742" y="148705"/>
                  </a:cubicBezTo>
                  <a:cubicBezTo>
                    <a:pt x="84709" y="117465"/>
                    <a:pt x="84709" y="117465"/>
                    <a:pt x="84709" y="117465"/>
                  </a:cubicBezTo>
                  <a:cubicBezTo>
                    <a:pt x="79563" y="113847"/>
                    <a:pt x="83175" y="108697"/>
                    <a:pt x="86786" y="103546"/>
                  </a:cubicBezTo>
                  <a:cubicBezTo>
                    <a:pt x="94009" y="93245"/>
                    <a:pt x="105611" y="82178"/>
                    <a:pt x="117981" y="75495"/>
                  </a:cubicBezTo>
                  <a:cubicBezTo>
                    <a:pt x="117981" y="75495"/>
                    <a:pt x="122359" y="74729"/>
                    <a:pt x="122359" y="74729"/>
                  </a:cubicBezTo>
                  <a:cubicBezTo>
                    <a:pt x="126738" y="73962"/>
                    <a:pt x="126738" y="73962"/>
                    <a:pt x="131884" y="77580"/>
                  </a:cubicBezTo>
                  <a:cubicBezTo>
                    <a:pt x="159150" y="104436"/>
                    <a:pt x="159150" y="104436"/>
                    <a:pt x="159150" y="104436"/>
                  </a:cubicBezTo>
                  <a:cubicBezTo>
                    <a:pt x="166373" y="94135"/>
                    <a:pt x="178743" y="87451"/>
                    <a:pt x="191112" y="80768"/>
                  </a:cubicBezTo>
                  <a:cubicBezTo>
                    <a:pt x="191112" y="80768"/>
                    <a:pt x="195491" y="80002"/>
                    <a:pt x="195491" y="80002"/>
                  </a:cubicBezTo>
                  <a:cubicBezTo>
                    <a:pt x="179827" y="42078"/>
                    <a:pt x="179827" y="42078"/>
                    <a:pt x="179827" y="42078"/>
                  </a:cubicBezTo>
                  <a:cubicBezTo>
                    <a:pt x="179060" y="37694"/>
                    <a:pt x="182671" y="32544"/>
                    <a:pt x="187050" y="31777"/>
                  </a:cubicBezTo>
                  <a:cubicBezTo>
                    <a:pt x="199420" y="25094"/>
                    <a:pt x="211789" y="18411"/>
                    <a:pt x="229304" y="15345"/>
                  </a:cubicBezTo>
                  <a:cubicBezTo>
                    <a:pt x="233683" y="14579"/>
                    <a:pt x="238062" y="13812"/>
                    <a:pt x="239597" y="22580"/>
                  </a:cubicBezTo>
                  <a:cubicBezTo>
                    <a:pt x="254493" y="56120"/>
                    <a:pt x="254493" y="56120"/>
                    <a:pt x="254493" y="56120"/>
                  </a:cubicBezTo>
                  <a:cubicBezTo>
                    <a:pt x="263251" y="54587"/>
                    <a:pt x="267630" y="53820"/>
                    <a:pt x="276388" y="52288"/>
                  </a:cubicBezTo>
                  <a:cubicBezTo>
                    <a:pt x="285145" y="50755"/>
                    <a:pt x="289524" y="49988"/>
                    <a:pt x="298282" y="48455"/>
                  </a:cubicBezTo>
                  <a:cubicBezTo>
                    <a:pt x="300134" y="7466"/>
                    <a:pt x="300134" y="7466"/>
                    <a:pt x="300134" y="7466"/>
                  </a:cubicBezTo>
                  <a:cubicBezTo>
                    <a:pt x="299366" y="3082"/>
                    <a:pt x="303745" y="2316"/>
                    <a:pt x="308124" y="1549"/>
                  </a:cubicBezTo>
                  <a:cubicBezTo>
                    <a:pt x="316882" y="16"/>
                    <a:pt x="324737" y="-229"/>
                    <a:pt x="332140" y="170"/>
                  </a:cubicBezTo>
                  <a:close/>
                  <a:moveTo>
                    <a:pt x="323382" y="106338"/>
                  </a:moveTo>
                  <a:cubicBezTo>
                    <a:pt x="203300" y="106338"/>
                    <a:pt x="105954" y="203684"/>
                    <a:pt x="105954" y="323766"/>
                  </a:cubicBezTo>
                  <a:cubicBezTo>
                    <a:pt x="105954" y="443848"/>
                    <a:pt x="203300" y="541193"/>
                    <a:pt x="323382" y="541193"/>
                  </a:cubicBezTo>
                  <a:cubicBezTo>
                    <a:pt x="443464" y="541193"/>
                    <a:pt x="540809" y="443848"/>
                    <a:pt x="540809" y="323766"/>
                  </a:cubicBezTo>
                  <a:cubicBezTo>
                    <a:pt x="540809" y="203684"/>
                    <a:pt x="443464" y="106338"/>
                    <a:pt x="323382" y="106338"/>
                  </a:cubicBezTo>
                  <a:close/>
                </a:path>
              </a:pathLst>
            </a:custGeom>
            <a:solidFill>
              <a:srgbClr val="E1E9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Freeform 41">
              <a:extLst>
                <a:ext uri="{FF2B5EF4-FFF2-40B4-BE49-F238E27FC236}">
                  <a16:creationId xmlns:a16="http://schemas.microsoft.com/office/drawing/2014/main" id="{1ED1AFD0-ED88-460A-A0D8-997EB1C8A0B7}"/>
                </a:ext>
              </a:extLst>
            </p:cNvPr>
            <p:cNvSpPr/>
            <p:nvPr/>
          </p:nvSpPr>
          <p:spPr>
            <a:xfrm>
              <a:off x="2528769" y="3982741"/>
              <a:ext cx="2112422" cy="2110086"/>
            </a:xfrm>
            <a:custGeom>
              <a:avLst/>
              <a:gdLst>
                <a:gd name="connsiteX0" fmla="*/ 1109669 w 2162823"/>
                <a:gd name="connsiteY0" fmla="*/ 566 h 2160430"/>
                <a:gd name="connsiteX1" fmla="*/ 1180857 w 2162823"/>
                <a:gd name="connsiteY1" fmla="*/ 8862 h 2160430"/>
                <a:gd name="connsiteX2" fmla="*/ 1215244 w 2162823"/>
                <a:gd name="connsiteY2" fmla="*/ 33035 h 2160430"/>
                <a:gd name="connsiteX3" fmla="*/ 1209057 w 2162823"/>
                <a:gd name="connsiteY3" fmla="*/ 169979 h 2160430"/>
                <a:gd name="connsiteX4" fmla="*/ 1350979 w 2162823"/>
                <a:gd name="connsiteY4" fmla="*/ 205522 h 2160430"/>
                <a:gd name="connsiteX5" fmla="*/ 1403619 w 2162823"/>
                <a:gd name="connsiteY5" fmla="*/ 75543 h 2160430"/>
                <a:gd name="connsiteX6" fmla="*/ 1430315 w 2162823"/>
                <a:gd name="connsiteY6" fmla="*/ 55774 h 2160430"/>
                <a:gd name="connsiteX7" fmla="*/ 1447508 w 2162823"/>
                <a:gd name="connsiteY7" fmla="*/ 67861 h 2160430"/>
                <a:gd name="connsiteX8" fmla="*/ 1577364 w 2162823"/>
                <a:gd name="connsiteY8" fmla="*/ 120611 h 2160430"/>
                <a:gd name="connsiteX9" fmla="*/ 1599684 w 2162823"/>
                <a:gd name="connsiteY9" fmla="*/ 161991 h 2160430"/>
                <a:gd name="connsiteX10" fmla="*/ 1547045 w 2162823"/>
                <a:gd name="connsiteY10" fmla="*/ 291970 h 2160430"/>
                <a:gd name="connsiteX11" fmla="*/ 1664835 w 2162823"/>
                <a:gd name="connsiteY11" fmla="*/ 361927 h 2160430"/>
                <a:gd name="connsiteX12" fmla="*/ 1771618 w 2162823"/>
                <a:gd name="connsiteY12" fmla="*/ 282854 h 2160430"/>
                <a:gd name="connsiteX13" fmla="*/ 1783684 w 2162823"/>
                <a:gd name="connsiteY13" fmla="*/ 265647 h 2160430"/>
                <a:gd name="connsiteX14" fmla="*/ 1815507 w 2162823"/>
                <a:gd name="connsiteY14" fmla="*/ 275172 h 2160430"/>
                <a:gd name="connsiteX15" fmla="*/ 1909166 w 2162823"/>
                <a:gd name="connsiteY15" fmla="*/ 379545 h 2160430"/>
                <a:gd name="connsiteX16" fmla="*/ 1916856 w 2162823"/>
                <a:gd name="connsiteY16" fmla="*/ 423486 h 2160430"/>
                <a:gd name="connsiteX17" fmla="*/ 1815200 w 2162823"/>
                <a:gd name="connsiteY17" fmla="*/ 531853 h 2160430"/>
                <a:gd name="connsiteX18" fmla="*/ 1894228 w 2162823"/>
                <a:gd name="connsiteY18" fmla="*/ 638786 h 2160430"/>
                <a:gd name="connsiteX19" fmla="*/ 1896792 w 2162823"/>
                <a:gd name="connsiteY19" fmla="*/ 653433 h 2160430"/>
                <a:gd name="connsiteX20" fmla="*/ 2023333 w 2162823"/>
                <a:gd name="connsiteY20" fmla="*/ 601093 h 2160430"/>
                <a:gd name="connsiteX21" fmla="*/ 2057719 w 2162823"/>
                <a:gd name="connsiteY21" fmla="*/ 625266 h 2160430"/>
                <a:gd name="connsiteX22" fmla="*/ 2110051 w 2162823"/>
                <a:gd name="connsiteY22" fmla="*/ 751967 h 2160430"/>
                <a:gd name="connsiteX23" fmla="*/ 2103113 w 2162823"/>
                <a:gd name="connsiteY23" fmla="*/ 798470 h 2160430"/>
                <a:gd name="connsiteX24" fmla="*/ 1976572 w 2162823"/>
                <a:gd name="connsiteY24" fmla="*/ 850809 h 2160430"/>
                <a:gd name="connsiteX25" fmla="*/ 2002208 w 2162823"/>
                <a:gd name="connsiteY25" fmla="*/ 997278 h 2160430"/>
                <a:gd name="connsiteX26" fmla="*/ 2139003 w 2162823"/>
                <a:gd name="connsiteY26" fmla="*/ 1003527 h 2160430"/>
                <a:gd name="connsiteX27" fmla="*/ 2158760 w 2162823"/>
                <a:gd name="connsiteY27" fmla="*/ 1030260 h 2160430"/>
                <a:gd name="connsiteX28" fmla="*/ 2155137 w 2162823"/>
                <a:gd name="connsiteY28" fmla="*/ 1181851 h 2160430"/>
                <a:gd name="connsiteX29" fmla="*/ 2128441 w 2162823"/>
                <a:gd name="connsiteY29" fmla="*/ 1201619 h 2160430"/>
                <a:gd name="connsiteX30" fmla="*/ 1994211 w 2162823"/>
                <a:gd name="connsiteY30" fmla="*/ 1210018 h 2160430"/>
                <a:gd name="connsiteX31" fmla="*/ 1970830 w 2162823"/>
                <a:gd name="connsiteY31" fmla="*/ 1334875 h 2160430"/>
                <a:gd name="connsiteX32" fmla="*/ 1958764 w 2162823"/>
                <a:gd name="connsiteY32" fmla="*/ 1352083 h 2160430"/>
                <a:gd name="connsiteX33" fmla="*/ 2073990 w 2162823"/>
                <a:gd name="connsiteY33" fmla="*/ 1407394 h 2160430"/>
                <a:gd name="connsiteX34" fmla="*/ 2096312 w 2162823"/>
                <a:gd name="connsiteY34" fmla="*/ 1448774 h 2160430"/>
                <a:gd name="connsiteX35" fmla="*/ 2043672 w 2162823"/>
                <a:gd name="connsiteY35" fmla="*/ 1578753 h 2160430"/>
                <a:gd name="connsiteX36" fmla="*/ 2016976 w 2162823"/>
                <a:gd name="connsiteY36" fmla="*/ 1598521 h 2160430"/>
                <a:gd name="connsiteX37" fmla="*/ 2002346 w 2162823"/>
                <a:gd name="connsiteY37" fmla="*/ 1601082 h 2160430"/>
                <a:gd name="connsiteX38" fmla="*/ 1872490 w 2162823"/>
                <a:gd name="connsiteY38" fmla="*/ 1548332 h 2160430"/>
                <a:gd name="connsiteX39" fmla="*/ 1788027 w 2162823"/>
                <a:gd name="connsiteY39" fmla="*/ 1668785 h 2160430"/>
                <a:gd name="connsiteX40" fmla="*/ 1879121 w 2162823"/>
                <a:gd name="connsiteY40" fmla="*/ 1758510 h 2160430"/>
                <a:gd name="connsiteX41" fmla="*/ 1872183 w 2162823"/>
                <a:gd name="connsiteY41" fmla="*/ 1805013 h 2160430"/>
                <a:gd name="connsiteX42" fmla="*/ 1770527 w 2162823"/>
                <a:gd name="connsiteY42" fmla="*/ 1913379 h 2160430"/>
                <a:gd name="connsiteX43" fmla="*/ 1755898 w 2162823"/>
                <a:gd name="connsiteY43" fmla="*/ 1915940 h 2160430"/>
                <a:gd name="connsiteX44" fmla="*/ 1724074 w 2162823"/>
                <a:gd name="connsiteY44" fmla="*/ 1906414 h 2160430"/>
                <a:gd name="connsiteX45" fmla="*/ 1632980 w 2162823"/>
                <a:gd name="connsiteY45" fmla="*/ 1816688 h 2160430"/>
                <a:gd name="connsiteX46" fmla="*/ 1523633 w 2162823"/>
                <a:gd name="connsiteY46" fmla="*/ 1881114 h 2160430"/>
                <a:gd name="connsiteX47" fmla="*/ 1511567 w 2162823"/>
                <a:gd name="connsiteY47" fmla="*/ 1898321 h 2160430"/>
                <a:gd name="connsiteX48" fmla="*/ 1561335 w 2162823"/>
                <a:gd name="connsiteY48" fmla="*/ 2010376 h 2160430"/>
                <a:gd name="connsiteX49" fmla="*/ 1539767 w 2162823"/>
                <a:gd name="connsiteY49" fmla="*/ 2059438 h 2160430"/>
                <a:gd name="connsiteX50" fmla="*/ 1398597 w 2162823"/>
                <a:gd name="connsiteY50" fmla="*/ 2114339 h 2160430"/>
                <a:gd name="connsiteX51" fmla="*/ 1364211 w 2162823"/>
                <a:gd name="connsiteY51" fmla="*/ 2090166 h 2160430"/>
                <a:gd name="connsiteX52" fmla="*/ 1311879 w 2162823"/>
                <a:gd name="connsiteY52" fmla="*/ 1963464 h 2160430"/>
                <a:gd name="connsiteX53" fmla="*/ 1241293 w 2162823"/>
                <a:gd name="connsiteY53" fmla="*/ 1990915 h 2160430"/>
                <a:gd name="connsiteX54" fmla="*/ 1165581 w 2162823"/>
                <a:gd name="connsiteY54" fmla="*/ 1989070 h 2160430"/>
                <a:gd name="connsiteX55" fmla="*/ 1159395 w 2162823"/>
                <a:gd name="connsiteY55" fmla="*/ 2126015 h 2160430"/>
                <a:gd name="connsiteX56" fmla="*/ 1135262 w 2162823"/>
                <a:gd name="connsiteY56" fmla="*/ 2160430 h 2160430"/>
                <a:gd name="connsiteX57" fmla="*/ 983838 w 2162823"/>
                <a:gd name="connsiteY57" fmla="*/ 2156742 h 2160430"/>
                <a:gd name="connsiteX58" fmla="*/ 946887 w 2162823"/>
                <a:gd name="connsiteY58" fmla="*/ 2117923 h 2160430"/>
                <a:gd name="connsiteX59" fmla="*/ 955638 w 2162823"/>
                <a:gd name="connsiteY59" fmla="*/ 1995625 h 2160430"/>
                <a:gd name="connsiteX60" fmla="*/ 813716 w 2162823"/>
                <a:gd name="connsiteY60" fmla="*/ 1960083 h 2160430"/>
                <a:gd name="connsiteX61" fmla="*/ 758512 w 2162823"/>
                <a:gd name="connsiteY61" fmla="*/ 2075415 h 2160430"/>
                <a:gd name="connsiteX62" fmla="*/ 731816 w 2162823"/>
                <a:gd name="connsiteY62" fmla="*/ 2095184 h 2160430"/>
                <a:gd name="connsiteX63" fmla="*/ 717187 w 2162823"/>
                <a:gd name="connsiteY63" fmla="*/ 2097744 h 2160430"/>
                <a:gd name="connsiteX64" fmla="*/ 572701 w 2162823"/>
                <a:gd name="connsiteY64" fmla="*/ 2047555 h 2160430"/>
                <a:gd name="connsiteX65" fmla="*/ 565009 w 2162823"/>
                <a:gd name="connsiteY65" fmla="*/ 2003613 h 2160430"/>
                <a:gd name="connsiteX66" fmla="*/ 617650 w 2162823"/>
                <a:gd name="connsiteY66" fmla="*/ 1873635 h 2160430"/>
                <a:gd name="connsiteX67" fmla="*/ 497296 w 2162823"/>
                <a:gd name="connsiteY67" fmla="*/ 1789031 h 2160430"/>
                <a:gd name="connsiteX68" fmla="*/ 393077 w 2162823"/>
                <a:gd name="connsiteY68" fmla="*/ 1882750 h 2160430"/>
                <a:gd name="connsiteX69" fmla="*/ 378447 w 2162823"/>
                <a:gd name="connsiteY69" fmla="*/ 1885311 h 2160430"/>
                <a:gd name="connsiteX70" fmla="*/ 346623 w 2162823"/>
                <a:gd name="connsiteY70" fmla="*/ 1875785 h 2160430"/>
                <a:gd name="connsiteX71" fmla="*/ 252966 w 2162823"/>
                <a:gd name="connsiteY71" fmla="*/ 1771413 h 2160430"/>
                <a:gd name="connsiteX72" fmla="*/ 245275 w 2162823"/>
                <a:gd name="connsiteY72" fmla="*/ 1727471 h 2160430"/>
                <a:gd name="connsiteX73" fmla="*/ 349495 w 2162823"/>
                <a:gd name="connsiteY73" fmla="*/ 1633752 h 2160430"/>
                <a:gd name="connsiteX74" fmla="*/ 270467 w 2162823"/>
                <a:gd name="connsiteY74" fmla="*/ 1526818 h 2160430"/>
                <a:gd name="connsiteX75" fmla="*/ 267902 w 2162823"/>
                <a:gd name="connsiteY75" fmla="*/ 1512172 h 2160430"/>
                <a:gd name="connsiteX76" fmla="*/ 138799 w 2162823"/>
                <a:gd name="connsiteY76" fmla="*/ 1549865 h 2160430"/>
                <a:gd name="connsiteX77" fmla="*/ 92346 w 2162823"/>
                <a:gd name="connsiteY77" fmla="*/ 1542899 h 2160430"/>
                <a:gd name="connsiteX78" fmla="*/ 52080 w 2162823"/>
                <a:gd name="connsiteY78" fmla="*/ 1398990 h 2160430"/>
                <a:gd name="connsiteX79" fmla="*/ 61582 w 2162823"/>
                <a:gd name="connsiteY79" fmla="*/ 1367136 h 2160430"/>
                <a:gd name="connsiteX80" fmla="*/ 188123 w 2162823"/>
                <a:gd name="connsiteY80" fmla="*/ 1314796 h 2160430"/>
                <a:gd name="connsiteX81" fmla="*/ 162485 w 2162823"/>
                <a:gd name="connsiteY81" fmla="*/ 1168326 h 2160430"/>
                <a:gd name="connsiteX82" fmla="*/ 25691 w 2162823"/>
                <a:gd name="connsiteY82" fmla="*/ 1162078 h 2160430"/>
                <a:gd name="connsiteX83" fmla="*/ 3370 w 2162823"/>
                <a:gd name="connsiteY83" fmla="*/ 1120697 h 2160430"/>
                <a:gd name="connsiteX84" fmla="*/ 9558 w 2162823"/>
                <a:gd name="connsiteY84" fmla="*/ 983754 h 2160430"/>
                <a:gd name="connsiteX85" fmla="*/ 33689 w 2162823"/>
                <a:gd name="connsiteY85" fmla="*/ 949338 h 2160430"/>
                <a:gd name="connsiteX86" fmla="*/ 170484 w 2162823"/>
                <a:gd name="connsiteY86" fmla="*/ 955587 h 2160430"/>
                <a:gd name="connsiteX87" fmla="*/ 193865 w 2162823"/>
                <a:gd name="connsiteY87" fmla="*/ 830729 h 2160430"/>
                <a:gd name="connsiteX88" fmla="*/ 205931 w 2162823"/>
                <a:gd name="connsiteY88" fmla="*/ 813521 h 2160430"/>
                <a:gd name="connsiteX89" fmla="*/ 90703 w 2162823"/>
                <a:gd name="connsiteY89" fmla="*/ 758211 h 2160430"/>
                <a:gd name="connsiteX90" fmla="*/ 68383 w 2162823"/>
                <a:gd name="connsiteY90" fmla="*/ 716831 h 2160430"/>
                <a:gd name="connsiteX91" fmla="*/ 118459 w 2162823"/>
                <a:gd name="connsiteY91" fmla="*/ 572205 h 2160430"/>
                <a:gd name="connsiteX92" fmla="*/ 147719 w 2162823"/>
                <a:gd name="connsiteY92" fmla="*/ 567084 h 2160430"/>
                <a:gd name="connsiteX93" fmla="*/ 162349 w 2162823"/>
                <a:gd name="connsiteY93" fmla="*/ 564523 h 2160430"/>
                <a:gd name="connsiteX94" fmla="*/ 292205 w 2162823"/>
                <a:gd name="connsiteY94" fmla="*/ 617273 h 2160430"/>
                <a:gd name="connsiteX95" fmla="*/ 376667 w 2162823"/>
                <a:gd name="connsiteY95" fmla="*/ 496819 h 2160430"/>
                <a:gd name="connsiteX96" fmla="*/ 283009 w 2162823"/>
                <a:gd name="connsiteY96" fmla="*/ 392447 h 2160430"/>
                <a:gd name="connsiteX97" fmla="*/ 289948 w 2162823"/>
                <a:gd name="connsiteY97" fmla="*/ 345945 h 2160430"/>
                <a:gd name="connsiteX98" fmla="*/ 394168 w 2162823"/>
                <a:gd name="connsiteY98" fmla="*/ 252226 h 2160430"/>
                <a:gd name="connsiteX99" fmla="*/ 408797 w 2162823"/>
                <a:gd name="connsiteY99" fmla="*/ 249665 h 2160430"/>
                <a:gd name="connsiteX100" fmla="*/ 440620 w 2162823"/>
                <a:gd name="connsiteY100" fmla="*/ 259191 h 2160430"/>
                <a:gd name="connsiteX101" fmla="*/ 531714 w 2162823"/>
                <a:gd name="connsiteY101" fmla="*/ 348916 h 2160430"/>
                <a:gd name="connsiteX102" fmla="*/ 638498 w 2162823"/>
                <a:gd name="connsiteY102" fmla="*/ 269844 h 2160430"/>
                <a:gd name="connsiteX103" fmla="*/ 653128 w 2162823"/>
                <a:gd name="connsiteY103" fmla="*/ 267283 h 2160430"/>
                <a:gd name="connsiteX104" fmla="*/ 600796 w 2162823"/>
                <a:gd name="connsiteY104" fmla="*/ 140581 h 2160430"/>
                <a:gd name="connsiteX105" fmla="*/ 624927 w 2162823"/>
                <a:gd name="connsiteY105" fmla="*/ 106166 h 2160430"/>
                <a:gd name="connsiteX106" fmla="*/ 766098 w 2162823"/>
                <a:gd name="connsiteY106" fmla="*/ 51266 h 2160430"/>
                <a:gd name="connsiteX107" fmla="*/ 800484 w 2162823"/>
                <a:gd name="connsiteY107" fmla="*/ 75438 h 2160430"/>
                <a:gd name="connsiteX108" fmla="*/ 850253 w 2162823"/>
                <a:gd name="connsiteY108" fmla="*/ 187493 h 2160430"/>
                <a:gd name="connsiteX109" fmla="*/ 923402 w 2162823"/>
                <a:gd name="connsiteY109" fmla="*/ 174690 h 2160430"/>
                <a:gd name="connsiteX110" fmla="*/ 996550 w 2162823"/>
                <a:gd name="connsiteY110" fmla="*/ 161887 h 2160430"/>
                <a:gd name="connsiteX111" fmla="*/ 1002737 w 2162823"/>
                <a:gd name="connsiteY111" fmla="*/ 24943 h 2160430"/>
                <a:gd name="connsiteX112" fmla="*/ 1029432 w 2162823"/>
                <a:gd name="connsiteY112" fmla="*/ 5175 h 2160430"/>
                <a:gd name="connsiteX113" fmla="*/ 1109669 w 2162823"/>
                <a:gd name="connsiteY113" fmla="*/ 566 h 216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162823" h="2160430">
                  <a:moveTo>
                    <a:pt x="1109669" y="566"/>
                  </a:moveTo>
                  <a:cubicBezTo>
                    <a:pt x="1134405" y="1897"/>
                    <a:pt x="1157631" y="5380"/>
                    <a:pt x="1180857" y="8862"/>
                  </a:cubicBezTo>
                  <a:cubicBezTo>
                    <a:pt x="1195487" y="6302"/>
                    <a:pt x="1212680" y="18388"/>
                    <a:pt x="1215244" y="33035"/>
                  </a:cubicBezTo>
                  <a:cubicBezTo>
                    <a:pt x="1209057" y="169979"/>
                    <a:pt x="1209057" y="169979"/>
                    <a:pt x="1209057" y="169979"/>
                  </a:cubicBezTo>
                  <a:cubicBezTo>
                    <a:pt x="1255510" y="176945"/>
                    <a:pt x="1301963" y="183909"/>
                    <a:pt x="1350979" y="205522"/>
                  </a:cubicBezTo>
                  <a:cubicBezTo>
                    <a:pt x="1403619" y="75543"/>
                    <a:pt x="1403619" y="75543"/>
                    <a:pt x="1403619" y="75543"/>
                  </a:cubicBezTo>
                  <a:cubicBezTo>
                    <a:pt x="1418249" y="72982"/>
                    <a:pt x="1415685" y="58334"/>
                    <a:pt x="1430315" y="55774"/>
                  </a:cubicBezTo>
                  <a:cubicBezTo>
                    <a:pt x="1430315" y="55774"/>
                    <a:pt x="1444944" y="53213"/>
                    <a:pt x="1447508" y="67861"/>
                  </a:cubicBezTo>
                  <a:cubicBezTo>
                    <a:pt x="1493961" y="74826"/>
                    <a:pt x="1542978" y="96438"/>
                    <a:pt x="1577364" y="120611"/>
                  </a:cubicBezTo>
                  <a:cubicBezTo>
                    <a:pt x="1594557" y="132697"/>
                    <a:pt x="1611750" y="144783"/>
                    <a:pt x="1599684" y="161991"/>
                  </a:cubicBezTo>
                  <a:cubicBezTo>
                    <a:pt x="1547045" y="291970"/>
                    <a:pt x="1547045" y="291970"/>
                    <a:pt x="1547045" y="291970"/>
                  </a:cubicBezTo>
                  <a:cubicBezTo>
                    <a:pt x="1596061" y="313582"/>
                    <a:pt x="1630449" y="337754"/>
                    <a:pt x="1664835" y="361927"/>
                  </a:cubicBezTo>
                  <a:cubicBezTo>
                    <a:pt x="1771618" y="282854"/>
                    <a:pt x="1771618" y="282854"/>
                    <a:pt x="1771618" y="282854"/>
                  </a:cubicBezTo>
                  <a:cubicBezTo>
                    <a:pt x="1769055" y="268208"/>
                    <a:pt x="1783684" y="265647"/>
                    <a:pt x="1783684" y="265647"/>
                  </a:cubicBezTo>
                  <a:cubicBezTo>
                    <a:pt x="1798314" y="263086"/>
                    <a:pt x="1800878" y="277733"/>
                    <a:pt x="1815507" y="275172"/>
                  </a:cubicBezTo>
                  <a:cubicBezTo>
                    <a:pt x="1852458" y="313992"/>
                    <a:pt x="1889408" y="352811"/>
                    <a:pt x="1909166" y="379545"/>
                  </a:cubicBezTo>
                  <a:cubicBezTo>
                    <a:pt x="1926359" y="391632"/>
                    <a:pt x="1931486" y="420926"/>
                    <a:pt x="1916856" y="423486"/>
                  </a:cubicBezTo>
                  <a:cubicBezTo>
                    <a:pt x="1815200" y="531853"/>
                    <a:pt x="1815200" y="531853"/>
                    <a:pt x="1815200" y="531853"/>
                  </a:cubicBezTo>
                  <a:cubicBezTo>
                    <a:pt x="1849587" y="556026"/>
                    <a:pt x="1871908" y="597406"/>
                    <a:pt x="1894228" y="638786"/>
                  </a:cubicBezTo>
                  <a:cubicBezTo>
                    <a:pt x="1894228" y="638786"/>
                    <a:pt x="1894228" y="638786"/>
                    <a:pt x="1896792" y="653433"/>
                  </a:cubicBezTo>
                  <a:cubicBezTo>
                    <a:pt x="2023333" y="601093"/>
                    <a:pt x="2023333" y="601093"/>
                    <a:pt x="2023333" y="601093"/>
                  </a:cubicBezTo>
                  <a:cubicBezTo>
                    <a:pt x="2037962" y="598532"/>
                    <a:pt x="2055155" y="610619"/>
                    <a:pt x="2057719" y="625266"/>
                  </a:cubicBezTo>
                  <a:cubicBezTo>
                    <a:pt x="2080040" y="666646"/>
                    <a:pt x="2102360" y="708027"/>
                    <a:pt x="2110051" y="751967"/>
                  </a:cubicBezTo>
                  <a:cubicBezTo>
                    <a:pt x="2129809" y="778701"/>
                    <a:pt x="2117743" y="795909"/>
                    <a:pt x="2103113" y="798470"/>
                  </a:cubicBezTo>
                  <a:cubicBezTo>
                    <a:pt x="1976572" y="850809"/>
                    <a:pt x="1976572" y="850809"/>
                    <a:pt x="1976572" y="850809"/>
                  </a:cubicBezTo>
                  <a:cubicBezTo>
                    <a:pt x="1984263" y="894749"/>
                    <a:pt x="1991954" y="938691"/>
                    <a:pt x="2002208" y="997278"/>
                  </a:cubicBezTo>
                  <a:cubicBezTo>
                    <a:pt x="2139003" y="1003527"/>
                    <a:pt x="2139003" y="1003527"/>
                    <a:pt x="2139003" y="1003527"/>
                  </a:cubicBezTo>
                  <a:cubicBezTo>
                    <a:pt x="2153633" y="1000966"/>
                    <a:pt x="2156197" y="1015613"/>
                    <a:pt x="2158760" y="1030260"/>
                  </a:cubicBezTo>
                  <a:cubicBezTo>
                    <a:pt x="2166452" y="1074201"/>
                    <a:pt x="2162076" y="1135350"/>
                    <a:pt x="2155137" y="1181851"/>
                  </a:cubicBezTo>
                  <a:cubicBezTo>
                    <a:pt x="2157701" y="1196498"/>
                    <a:pt x="2143071" y="1199059"/>
                    <a:pt x="2128441" y="1201619"/>
                  </a:cubicBezTo>
                  <a:cubicBezTo>
                    <a:pt x="1994211" y="1210018"/>
                    <a:pt x="1994211" y="1210018"/>
                    <a:pt x="1994211" y="1210018"/>
                  </a:cubicBezTo>
                  <a:cubicBezTo>
                    <a:pt x="1987272" y="1256519"/>
                    <a:pt x="1977769" y="1288374"/>
                    <a:pt x="1970830" y="1334875"/>
                  </a:cubicBezTo>
                  <a:cubicBezTo>
                    <a:pt x="1970830" y="1334875"/>
                    <a:pt x="1958764" y="1352083"/>
                    <a:pt x="1958764" y="1352083"/>
                  </a:cubicBezTo>
                  <a:cubicBezTo>
                    <a:pt x="2073990" y="1407394"/>
                    <a:pt x="2073990" y="1407394"/>
                    <a:pt x="2073990" y="1407394"/>
                  </a:cubicBezTo>
                  <a:cubicBezTo>
                    <a:pt x="2091184" y="1419480"/>
                    <a:pt x="2108378" y="1431566"/>
                    <a:pt x="2096312" y="1448774"/>
                  </a:cubicBezTo>
                  <a:cubicBezTo>
                    <a:pt x="2074743" y="1497836"/>
                    <a:pt x="2067804" y="1544337"/>
                    <a:pt x="2043672" y="1578753"/>
                  </a:cubicBezTo>
                  <a:cubicBezTo>
                    <a:pt x="2031605" y="1595961"/>
                    <a:pt x="2016976" y="1598521"/>
                    <a:pt x="2016976" y="1598521"/>
                  </a:cubicBezTo>
                  <a:cubicBezTo>
                    <a:pt x="2002346" y="1601082"/>
                    <a:pt x="2002346" y="1601082"/>
                    <a:pt x="2002346" y="1601082"/>
                  </a:cubicBezTo>
                  <a:cubicBezTo>
                    <a:pt x="1872490" y="1548332"/>
                    <a:pt x="1872490" y="1548332"/>
                    <a:pt x="1872490" y="1548332"/>
                  </a:cubicBezTo>
                  <a:cubicBezTo>
                    <a:pt x="1848358" y="1582747"/>
                    <a:pt x="1826789" y="1631809"/>
                    <a:pt x="1788027" y="1668785"/>
                  </a:cubicBezTo>
                  <a:cubicBezTo>
                    <a:pt x="1879121" y="1758510"/>
                    <a:pt x="1879121" y="1758510"/>
                    <a:pt x="1879121" y="1758510"/>
                  </a:cubicBezTo>
                  <a:cubicBezTo>
                    <a:pt x="1881685" y="1773158"/>
                    <a:pt x="1886813" y="1802452"/>
                    <a:pt x="1872183" y="1805013"/>
                  </a:cubicBezTo>
                  <a:cubicBezTo>
                    <a:pt x="1848051" y="1839428"/>
                    <a:pt x="1809289" y="1876404"/>
                    <a:pt x="1770527" y="1913379"/>
                  </a:cubicBezTo>
                  <a:cubicBezTo>
                    <a:pt x="1770527" y="1913379"/>
                    <a:pt x="1755898" y="1915940"/>
                    <a:pt x="1755898" y="1915940"/>
                  </a:cubicBezTo>
                  <a:cubicBezTo>
                    <a:pt x="1741268" y="1918500"/>
                    <a:pt x="1741268" y="1918500"/>
                    <a:pt x="1724074" y="1906414"/>
                  </a:cubicBezTo>
                  <a:cubicBezTo>
                    <a:pt x="1632980" y="1816688"/>
                    <a:pt x="1632980" y="1816688"/>
                    <a:pt x="1632980" y="1816688"/>
                  </a:cubicBezTo>
                  <a:cubicBezTo>
                    <a:pt x="1591654" y="1839017"/>
                    <a:pt x="1564958" y="1858785"/>
                    <a:pt x="1523633" y="1881114"/>
                  </a:cubicBezTo>
                  <a:cubicBezTo>
                    <a:pt x="1523633" y="1881114"/>
                    <a:pt x="1509003" y="1883675"/>
                    <a:pt x="1511567" y="1898321"/>
                  </a:cubicBezTo>
                  <a:cubicBezTo>
                    <a:pt x="1561335" y="2010376"/>
                    <a:pt x="1561335" y="2010376"/>
                    <a:pt x="1561335" y="2010376"/>
                  </a:cubicBezTo>
                  <a:cubicBezTo>
                    <a:pt x="1563899" y="2025024"/>
                    <a:pt x="1554396" y="2056877"/>
                    <a:pt x="1539767" y="2059438"/>
                  </a:cubicBezTo>
                  <a:cubicBezTo>
                    <a:pt x="1498441" y="2081767"/>
                    <a:pt x="1439923" y="2092009"/>
                    <a:pt x="1398597" y="2114339"/>
                  </a:cubicBezTo>
                  <a:cubicBezTo>
                    <a:pt x="1383967" y="2116899"/>
                    <a:pt x="1366774" y="2104812"/>
                    <a:pt x="1364211" y="2090166"/>
                  </a:cubicBezTo>
                  <a:cubicBezTo>
                    <a:pt x="1311879" y="1963464"/>
                    <a:pt x="1311879" y="1963464"/>
                    <a:pt x="1311879" y="1963464"/>
                  </a:cubicBezTo>
                  <a:cubicBezTo>
                    <a:pt x="1285183" y="1983232"/>
                    <a:pt x="1255923" y="1988354"/>
                    <a:pt x="1241293" y="1990915"/>
                  </a:cubicBezTo>
                  <a:cubicBezTo>
                    <a:pt x="1212034" y="1996036"/>
                    <a:pt x="1197404" y="1998597"/>
                    <a:pt x="1165581" y="1989070"/>
                  </a:cubicBezTo>
                  <a:cubicBezTo>
                    <a:pt x="1159395" y="2126015"/>
                    <a:pt x="1159395" y="2126015"/>
                    <a:pt x="1159395" y="2126015"/>
                  </a:cubicBezTo>
                  <a:cubicBezTo>
                    <a:pt x="1161958" y="2140662"/>
                    <a:pt x="1149892" y="2157869"/>
                    <a:pt x="1135262" y="2160430"/>
                  </a:cubicBezTo>
                  <a:cubicBezTo>
                    <a:pt x="1074179" y="2156025"/>
                    <a:pt x="1030290" y="2163707"/>
                    <a:pt x="983838" y="2156742"/>
                  </a:cubicBezTo>
                  <a:cubicBezTo>
                    <a:pt x="969208" y="2159303"/>
                    <a:pt x="952015" y="2147217"/>
                    <a:pt x="946887" y="2117923"/>
                  </a:cubicBezTo>
                  <a:cubicBezTo>
                    <a:pt x="955638" y="1995625"/>
                    <a:pt x="955638" y="1995625"/>
                    <a:pt x="955638" y="1995625"/>
                  </a:cubicBezTo>
                  <a:cubicBezTo>
                    <a:pt x="909184" y="1988661"/>
                    <a:pt x="862732" y="1981695"/>
                    <a:pt x="813716" y="1960083"/>
                  </a:cubicBezTo>
                  <a:cubicBezTo>
                    <a:pt x="758512" y="2075415"/>
                    <a:pt x="758512" y="2075415"/>
                    <a:pt x="758512" y="2075415"/>
                  </a:cubicBezTo>
                  <a:cubicBezTo>
                    <a:pt x="746446" y="2092622"/>
                    <a:pt x="746446" y="2092622"/>
                    <a:pt x="731816" y="2095184"/>
                  </a:cubicBezTo>
                  <a:cubicBezTo>
                    <a:pt x="717187" y="2097744"/>
                    <a:pt x="717187" y="2097744"/>
                    <a:pt x="717187" y="2097744"/>
                  </a:cubicBezTo>
                  <a:cubicBezTo>
                    <a:pt x="668170" y="2076132"/>
                    <a:pt x="619154" y="2054520"/>
                    <a:pt x="572701" y="2047555"/>
                  </a:cubicBezTo>
                  <a:cubicBezTo>
                    <a:pt x="570138" y="2032907"/>
                    <a:pt x="552943" y="2020821"/>
                    <a:pt x="565009" y="2003613"/>
                  </a:cubicBezTo>
                  <a:cubicBezTo>
                    <a:pt x="617650" y="1873635"/>
                    <a:pt x="617650" y="1873635"/>
                    <a:pt x="617650" y="1873635"/>
                  </a:cubicBezTo>
                  <a:cubicBezTo>
                    <a:pt x="568633" y="1852023"/>
                    <a:pt x="534246" y="1827850"/>
                    <a:pt x="497296" y="1789031"/>
                  </a:cubicBezTo>
                  <a:cubicBezTo>
                    <a:pt x="393077" y="1882750"/>
                    <a:pt x="393077" y="1882750"/>
                    <a:pt x="393077" y="1882750"/>
                  </a:cubicBezTo>
                  <a:cubicBezTo>
                    <a:pt x="393077" y="1882750"/>
                    <a:pt x="378447" y="1885311"/>
                    <a:pt x="378447" y="1885311"/>
                  </a:cubicBezTo>
                  <a:cubicBezTo>
                    <a:pt x="363816" y="1887871"/>
                    <a:pt x="363816" y="1887871"/>
                    <a:pt x="346623" y="1875785"/>
                  </a:cubicBezTo>
                  <a:cubicBezTo>
                    <a:pt x="312237" y="1851612"/>
                    <a:pt x="275286" y="1812793"/>
                    <a:pt x="252966" y="1771413"/>
                  </a:cubicBezTo>
                  <a:cubicBezTo>
                    <a:pt x="235772" y="1759326"/>
                    <a:pt x="233209" y="1744680"/>
                    <a:pt x="245275" y="1727471"/>
                  </a:cubicBezTo>
                  <a:cubicBezTo>
                    <a:pt x="349495" y="1633752"/>
                    <a:pt x="349495" y="1633752"/>
                    <a:pt x="349495" y="1633752"/>
                  </a:cubicBezTo>
                  <a:cubicBezTo>
                    <a:pt x="312544" y="1594932"/>
                    <a:pt x="292787" y="1568198"/>
                    <a:pt x="270467" y="1526818"/>
                  </a:cubicBezTo>
                  <a:cubicBezTo>
                    <a:pt x="270467" y="1526818"/>
                    <a:pt x="267902" y="1512172"/>
                    <a:pt x="267902" y="1512172"/>
                  </a:cubicBezTo>
                  <a:cubicBezTo>
                    <a:pt x="138799" y="1549865"/>
                    <a:pt x="138799" y="1549865"/>
                    <a:pt x="138799" y="1549865"/>
                  </a:cubicBezTo>
                  <a:cubicBezTo>
                    <a:pt x="124169" y="1552425"/>
                    <a:pt x="109539" y="1554986"/>
                    <a:pt x="92346" y="1542899"/>
                  </a:cubicBezTo>
                  <a:cubicBezTo>
                    <a:pt x="84655" y="1498958"/>
                    <a:pt x="59771" y="1442931"/>
                    <a:pt x="52080" y="1398990"/>
                  </a:cubicBezTo>
                  <a:cubicBezTo>
                    <a:pt x="34886" y="1386903"/>
                    <a:pt x="46952" y="1369696"/>
                    <a:pt x="61582" y="1367136"/>
                  </a:cubicBezTo>
                  <a:cubicBezTo>
                    <a:pt x="188123" y="1314796"/>
                    <a:pt x="188123" y="1314796"/>
                    <a:pt x="188123" y="1314796"/>
                  </a:cubicBezTo>
                  <a:cubicBezTo>
                    <a:pt x="177868" y="1256208"/>
                    <a:pt x="170177" y="1212267"/>
                    <a:pt x="162485" y="1168326"/>
                  </a:cubicBezTo>
                  <a:cubicBezTo>
                    <a:pt x="25691" y="1162078"/>
                    <a:pt x="25691" y="1162078"/>
                    <a:pt x="25691" y="1162078"/>
                  </a:cubicBezTo>
                  <a:cubicBezTo>
                    <a:pt x="11062" y="1164639"/>
                    <a:pt x="-6132" y="1152552"/>
                    <a:pt x="3370" y="1120697"/>
                  </a:cubicBezTo>
                  <a:cubicBezTo>
                    <a:pt x="-4320" y="1076757"/>
                    <a:pt x="2619" y="1030256"/>
                    <a:pt x="9558" y="983754"/>
                  </a:cubicBezTo>
                  <a:cubicBezTo>
                    <a:pt x="6993" y="969107"/>
                    <a:pt x="19059" y="951899"/>
                    <a:pt x="33689" y="949338"/>
                  </a:cubicBezTo>
                  <a:cubicBezTo>
                    <a:pt x="170484" y="955587"/>
                    <a:pt x="170484" y="955587"/>
                    <a:pt x="170484" y="955587"/>
                  </a:cubicBezTo>
                  <a:cubicBezTo>
                    <a:pt x="177423" y="909085"/>
                    <a:pt x="184362" y="862584"/>
                    <a:pt x="193865" y="830729"/>
                  </a:cubicBezTo>
                  <a:cubicBezTo>
                    <a:pt x="191300" y="816082"/>
                    <a:pt x="205931" y="813521"/>
                    <a:pt x="205931" y="813521"/>
                  </a:cubicBezTo>
                  <a:cubicBezTo>
                    <a:pt x="90703" y="758211"/>
                    <a:pt x="90703" y="758211"/>
                    <a:pt x="90703" y="758211"/>
                  </a:cubicBezTo>
                  <a:cubicBezTo>
                    <a:pt x="73510" y="746125"/>
                    <a:pt x="56317" y="734039"/>
                    <a:pt x="68383" y="716831"/>
                  </a:cubicBezTo>
                  <a:cubicBezTo>
                    <a:pt x="89952" y="667769"/>
                    <a:pt x="96891" y="621267"/>
                    <a:pt x="118459" y="572205"/>
                  </a:cubicBezTo>
                  <a:cubicBezTo>
                    <a:pt x="133089" y="569644"/>
                    <a:pt x="133089" y="569644"/>
                    <a:pt x="147719" y="567084"/>
                  </a:cubicBezTo>
                  <a:cubicBezTo>
                    <a:pt x="162349" y="564523"/>
                    <a:pt x="162349" y="564523"/>
                    <a:pt x="162349" y="564523"/>
                  </a:cubicBezTo>
                  <a:cubicBezTo>
                    <a:pt x="292205" y="617273"/>
                    <a:pt x="292205" y="617273"/>
                    <a:pt x="292205" y="617273"/>
                  </a:cubicBezTo>
                  <a:cubicBezTo>
                    <a:pt x="313773" y="568210"/>
                    <a:pt x="337905" y="533795"/>
                    <a:pt x="376667" y="496819"/>
                  </a:cubicBezTo>
                  <a:cubicBezTo>
                    <a:pt x="283009" y="392447"/>
                    <a:pt x="283009" y="392447"/>
                    <a:pt x="283009" y="392447"/>
                  </a:cubicBezTo>
                  <a:cubicBezTo>
                    <a:pt x="265816" y="380360"/>
                    <a:pt x="277882" y="363153"/>
                    <a:pt x="289948" y="345945"/>
                  </a:cubicBezTo>
                  <a:cubicBezTo>
                    <a:pt x="314080" y="311530"/>
                    <a:pt x="352842" y="274554"/>
                    <a:pt x="394168" y="252226"/>
                  </a:cubicBezTo>
                  <a:cubicBezTo>
                    <a:pt x="394168" y="252226"/>
                    <a:pt x="408797" y="249665"/>
                    <a:pt x="408797" y="249665"/>
                  </a:cubicBezTo>
                  <a:cubicBezTo>
                    <a:pt x="423427" y="247105"/>
                    <a:pt x="423427" y="247105"/>
                    <a:pt x="440620" y="259191"/>
                  </a:cubicBezTo>
                  <a:cubicBezTo>
                    <a:pt x="531714" y="348916"/>
                    <a:pt x="531714" y="348916"/>
                    <a:pt x="531714" y="348916"/>
                  </a:cubicBezTo>
                  <a:cubicBezTo>
                    <a:pt x="555846" y="314501"/>
                    <a:pt x="597172" y="292172"/>
                    <a:pt x="638498" y="269844"/>
                  </a:cubicBezTo>
                  <a:cubicBezTo>
                    <a:pt x="638498" y="269844"/>
                    <a:pt x="653128" y="267283"/>
                    <a:pt x="653128" y="267283"/>
                  </a:cubicBezTo>
                  <a:cubicBezTo>
                    <a:pt x="600796" y="140581"/>
                    <a:pt x="600796" y="140581"/>
                    <a:pt x="600796" y="140581"/>
                  </a:cubicBezTo>
                  <a:cubicBezTo>
                    <a:pt x="598231" y="125934"/>
                    <a:pt x="610297" y="108727"/>
                    <a:pt x="624927" y="106166"/>
                  </a:cubicBezTo>
                  <a:cubicBezTo>
                    <a:pt x="666254" y="83837"/>
                    <a:pt x="707579" y="61509"/>
                    <a:pt x="766098" y="51266"/>
                  </a:cubicBezTo>
                  <a:cubicBezTo>
                    <a:pt x="780727" y="48706"/>
                    <a:pt x="795357" y="46145"/>
                    <a:pt x="800484" y="75438"/>
                  </a:cubicBezTo>
                  <a:cubicBezTo>
                    <a:pt x="850253" y="187493"/>
                    <a:pt x="850253" y="187493"/>
                    <a:pt x="850253" y="187493"/>
                  </a:cubicBezTo>
                  <a:cubicBezTo>
                    <a:pt x="879512" y="182372"/>
                    <a:pt x="894143" y="179811"/>
                    <a:pt x="923402" y="174690"/>
                  </a:cubicBezTo>
                  <a:cubicBezTo>
                    <a:pt x="952661" y="169569"/>
                    <a:pt x="967291" y="167009"/>
                    <a:pt x="996550" y="161887"/>
                  </a:cubicBezTo>
                  <a:cubicBezTo>
                    <a:pt x="1002737" y="24943"/>
                    <a:pt x="1002737" y="24943"/>
                    <a:pt x="1002737" y="24943"/>
                  </a:cubicBezTo>
                  <a:cubicBezTo>
                    <a:pt x="1000173" y="10296"/>
                    <a:pt x="1014803" y="7736"/>
                    <a:pt x="1029432" y="5175"/>
                  </a:cubicBezTo>
                  <a:cubicBezTo>
                    <a:pt x="1058692" y="54"/>
                    <a:pt x="1084935" y="-766"/>
                    <a:pt x="1109669" y="566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 dirty="0">
                <a:solidFill>
                  <a:srgbClr val="FFFFFF"/>
                </a:solidFill>
              </a:endParaRPr>
            </a:p>
          </p:txBody>
        </p:sp>
        <p:sp>
          <p:nvSpPr>
            <p:cNvPr id="219" name="Inhaltsplatzhalter 4">
              <a:extLst>
                <a:ext uri="{FF2B5EF4-FFF2-40B4-BE49-F238E27FC236}">
                  <a16:creationId xmlns:a16="http://schemas.microsoft.com/office/drawing/2014/main" id="{1F07ABD6-C78E-4F01-BE4F-10BA9455CAB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48749" y="3447924"/>
              <a:ext cx="1951954" cy="140038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800" b="1" dirty="0">
                  <a:latin typeface="+mn-lt"/>
                </a:rPr>
                <a:t>TITLE GOES HERE</a:t>
              </a:r>
              <a:br>
                <a:rPr lang="en-US" sz="1600" b="1" dirty="0">
                  <a:latin typeface="+mn-lt"/>
                </a:rPr>
              </a:br>
              <a:r>
                <a:rPr lang="en-US" sz="1100" dirty="0">
                  <a:latin typeface="+mn-lt"/>
                </a:rPr>
                <a:t>Lorem ipsum dolor sit amet, consectetur adipiscing elit, sed do eiusmod tempor incididunt ut labore et dolore magna aliqua</a:t>
              </a:r>
            </a:p>
          </p:txBody>
        </p:sp>
        <p:sp>
          <p:nvSpPr>
            <p:cNvPr id="220" name="Inhaltsplatzhalter 4">
              <a:extLst>
                <a:ext uri="{FF2B5EF4-FFF2-40B4-BE49-F238E27FC236}">
                  <a16:creationId xmlns:a16="http://schemas.microsoft.com/office/drawing/2014/main" id="{42367441-6913-4FED-86A2-45F6B4F389B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681989" y="2827206"/>
              <a:ext cx="1951954" cy="123110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800" b="1" dirty="0">
                  <a:latin typeface="+mn-lt"/>
                </a:rPr>
                <a:t>TITLE GOES HERE</a:t>
              </a:r>
              <a:br>
                <a:rPr lang="en-US" sz="1600" b="1" dirty="0">
                  <a:latin typeface="+mn-lt"/>
                </a:rPr>
              </a:br>
              <a:r>
                <a:rPr lang="en-US" sz="1100" dirty="0">
                  <a:latin typeface="+mn-lt"/>
                </a:rPr>
                <a:t>This is a sample text. You simply add your own text and description here. This text is fully editable. 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221" name="Inhaltsplatzhalter 4">
              <a:extLst>
                <a:ext uri="{FF2B5EF4-FFF2-40B4-BE49-F238E27FC236}">
                  <a16:creationId xmlns:a16="http://schemas.microsoft.com/office/drawing/2014/main" id="{4A0D378D-2755-405A-B387-384362D0CB7D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56318" y="3149137"/>
              <a:ext cx="1449862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latin typeface="+mn-lt"/>
                </a:rPr>
                <a:t>TITLE GOES HERE</a:t>
              </a:r>
              <a:br>
                <a:rPr lang="en-US" sz="1400" b="1" dirty="0">
                  <a:latin typeface="+mn-lt"/>
                </a:rPr>
              </a:br>
              <a:r>
                <a:rPr lang="en-US" sz="1100" dirty="0">
                  <a:latin typeface="+mn-lt"/>
                </a:rPr>
                <a:t>This is a sample text. </a:t>
              </a:r>
            </a:p>
          </p:txBody>
        </p:sp>
        <p:sp>
          <p:nvSpPr>
            <p:cNvPr id="222" name="Inhaltsplatzhalter 4">
              <a:extLst>
                <a:ext uri="{FF2B5EF4-FFF2-40B4-BE49-F238E27FC236}">
                  <a16:creationId xmlns:a16="http://schemas.microsoft.com/office/drawing/2014/main" id="{66F5E3A5-1570-4840-964B-8C6C7576A0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873089" y="4706924"/>
              <a:ext cx="1423782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latin typeface="+mn-lt"/>
                </a:rPr>
                <a:t>TITLE GOES HERE</a:t>
              </a:r>
              <a:br>
                <a:rPr lang="en-US" sz="1400" b="1" dirty="0">
                  <a:latin typeface="+mn-lt"/>
                </a:rPr>
              </a:br>
              <a:r>
                <a:rPr lang="en-US" sz="1100" dirty="0">
                  <a:latin typeface="+mn-lt"/>
                </a:rPr>
                <a:t>This is a sample text. </a:t>
              </a:r>
            </a:p>
          </p:txBody>
        </p:sp>
        <p:sp>
          <p:nvSpPr>
            <p:cNvPr id="227" name="Inhaltsplatzhalter 4">
              <a:extLst>
                <a:ext uri="{FF2B5EF4-FFF2-40B4-BE49-F238E27FC236}">
                  <a16:creationId xmlns:a16="http://schemas.microsoft.com/office/drawing/2014/main" id="{E9F7222F-5072-455E-8BA2-BF8DC0BE1A5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224532" y="5198279"/>
              <a:ext cx="1531050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latin typeface="+mn-lt"/>
                </a:rPr>
                <a:t>TITLE GOES HERE</a:t>
              </a:r>
              <a:br>
                <a:rPr lang="en-US" sz="1400" b="1" dirty="0">
                  <a:latin typeface="+mn-lt"/>
                </a:rPr>
              </a:br>
              <a:r>
                <a:rPr lang="en-US" sz="1100" dirty="0">
                  <a:latin typeface="+mn-lt"/>
                </a:rPr>
                <a:t>This is a sample text. </a:t>
              </a:r>
            </a:p>
          </p:txBody>
        </p:sp>
        <p:sp>
          <p:nvSpPr>
            <p:cNvPr id="228" name="Freeform 17">
              <a:extLst>
                <a:ext uri="{FF2B5EF4-FFF2-40B4-BE49-F238E27FC236}">
                  <a16:creationId xmlns:a16="http://schemas.microsoft.com/office/drawing/2014/main" id="{4A6EC5C3-C5E4-4898-A665-1D56C12BF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8983" y="2792006"/>
              <a:ext cx="457418" cy="405086"/>
            </a:xfrm>
            <a:custGeom>
              <a:avLst/>
              <a:gdLst>
                <a:gd name="T0" fmla="*/ 232 w 256"/>
                <a:gd name="T1" fmla="*/ 84 h 227"/>
                <a:gd name="T2" fmla="*/ 172 w 256"/>
                <a:gd name="T3" fmla="*/ 44 h 227"/>
                <a:gd name="T4" fmla="*/ 120 w 256"/>
                <a:gd name="T5" fmla="*/ 48 h 227"/>
                <a:gd name="T6" fmla="*/ 64 w 256"/>
                <a:gd name="T7" fmla="*/ 107 h 227"/>
                <a:gd name="T8" fmla="*/ 0 w 256"/>
                <a:gd name="T9" fmla="*/ 131 h 227"/>
                <a:gd name="T10" fmla="*/ 32 w 256"/>
                <a:gd name="T11" fmla="*/ 227 h 227"/>
                <a:gd name="T12" fmla="*/ 87 w 256"/>
                <a:gd name="T13" fmla="*/ 212 h 227"/>
                <a:gd name="T14" fmla="*/ 103 w 256"/>
                <a:gd name="T15" fmla="*/ 219 h 227"/>
                <a:gd name="T16" fmla="*/ 232 w 256"/>
                <a:gd name="T17" fmla="*/ 197 h 227"/>
                <a:gd name="T18" fmla="*/ 240 w 256"/>
                <a:gd name="T19" fmla="*/ 169 h 227"/>
                <a:gd name="T20" fmla="*/ 248 w 256"/>
                <a:gd name="T21" fmla="*/ 140 h 227"/>
                <a:gd name="T22" fmla="*/ 256 w 256"/>
                <a:gd name="T23" fmla="*/ 108 h 227"/>
                <a:gd name="T24" fmla="*/ 32 w 256"/>
                <a:gd name="T25" fmla="*/ 211 h 227"/>
                <a:gd name="T26" fmla="*/ 16 w 256"/>
                <a:gd name="T27" fmla="*/ 131 h 227"/>
                <a:gd name="T28" fmla="*/ 64 w 256"/>
                <a:gd name="T29" fmla="*/ 123 h 227"/>
                <a:gd name="T30" fmla="*/ 72 w 256"/>
                <a:gd name="T31" fmla="*/ 198 h 227"/>
                <a:gd name="T32" fmla="*/ 72 w 256"/>
                <a:gd name="T33" fmla="*/ 203 h 227"/>
                <a:gd name="T34" fmla="*/ 210 w 256"/>
                <a:gd name="T35" fmla="*/ 203 h 227"/>
                <a:gd name="T36" fmla="*/ 88 w 256"/>
                <a:gd name="T37" fmla="*/ 194 h 227"/>
                <a:gd name="T38" fmla="*/ 86 w 256"/>
                <a:gd name="T39" fmla="*/ 121 h 227"/>
                <a:gd name="T40" fmla="*/ 140 w 256"/>
                <a:gd name="T41" fmla="*/ 16 h 227"/>
                <a:gd name="T42" fmla="*/ 152 w 256"/>
                <a:gd name="T43" fmla="*/ 90 h 227"/>
                <a:gd name="T44" fmla="*/ 160 w 256"/>
                <a:gd name="T45" fmla="*/ 100 h 227"/>
                <a:gd name="T46" fmla="*/ 240 w 256"/>
                <a:gd name="T47" fmla="*/ 108 h 227"/>
                <a:gd name="T48" fmla="*/ 223 w 256"/>
                <a:gd name="T49" fmla="*/ 116 h 227"/>
                <a:gd name="T50" fmla="*/ 223 w 256"/>
                <a:gd name="T51" fmla="*/ 132 h 227"/>
                <a:gd name="T52" fmla="*/ 224 w 256"/>
                <a:gd name="T53" fmla="*/ 132 h 227"/>
                <a:gd name="T54" fmla="*/ 224 w 256"/>
                <a:gd name="T55" fmla="*/ 148 h 227"/>
                <a:gd name="T56" fmla="*/ 218 w 256"/>
                <a:gd name="T57" fmla="*/ 147 h 227"/>
                <a:gd name="T58" fmla="*/ 215 w 256"/>
                <a:gd name="T59" fmla="*/ 148 h 227"/>
                <a:gd name="T60" fmla="*/ 215 w 256"/>
                <a:gd name="T61" fmla="*/ 164 h 227"/>
                <a:gd name="T62" fmla="*/ 224 w 256"/>
                <a:gd name="T63" fmla="*/ 169 h 227"/>
                <a:gd name="T64" fmla="*/ 210 w 256"/>
                <a:gd name="T65" fmla="*/ 175 h 227"/>
                <a:gd name="T66" fmla="*/ 210 w 256"/>
                <a:gd name="T67" fmla="*/ 175 h 227"/>
                <a:gd name="T68" fmla="*/ 210 w 256"/>
                <a:gd name="T69" fmla="*/ 191 h 227"/>
                <a:gd name="T70" fmla="*/ 210 w 256"/>
                <a:gd name="T71" fmla="*/ 2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27">
                  <a:moveTo>
                    <a:pt x="256" y="108"/>
                  </a:moveTo>
                  <a:cubicBezTo>
                    <a:pt x="256" y="94"/>
                    <a:pt x="245" y="84"/>
                    <a:pt x="232" y="84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71" y="74"/>
                    <a:pt x="172" y="59"/>
                    <a:pt x="172" y="44"/>
                  </a:cubicBezTo>
                  <a:cubicBezTo>
                    <a:pt x="172" y="13"/>
                    <a:pt x="156" y="0"/>
                    <a:pt x="140" y="0"/>
                  </a:cubicBezTo>
                  <a:cubicBezTo>
                    <a:pt x="120" y="0"/>
                    <a:pt x="120" y="21"/>
                    <a:pt x="120" y="48"/>
                  </a:cubicBezTo>
                  <a:cubicBezTo>
                    <a:pt x="120" y="67"/>
                    <a:pt x="90" y="97"/>
                    <a:pt x="75" y="110"/>
                  </a:cubicBezTo>
                  <a:cubicBezTo>
                    <a:pt x="71" y="108"/>
                    <a:pt x="68" y="107"/>
                    <a:pt x="6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11" y="107"/>
                    <a:pt x="0" y="118"/>
                    <a:pt x="0" y="131"/>
                  </a:cubicBezTo>
                  <a:cubicBezTo>
                    <a:pt x="8" y="203"/>
                    <a:pt x="8" y="203"/>
                    <a:pt x="8" y="203"/>
                  </a:cubicBezTo>
                  <a:cubicBezTo>
                    <a:pt x="10" y="216"/>
                    <a:pt x="19" y="227"/>
                    <a:pt x="32" y="227"/>
                  </a:cubicBezTo>
                  <a:cubicBezTo>
                    <a:pt x="64" y="227"/>
                    <a:pt x="64" y="227"/>
                    <a:pt x="64" y="227"/>
                  </a:cubicBezTo>
                  <a:cubicBezTo>
                    <a:pt x="74" y="227"/>
                    <a:pt x="83" y="221"/>
                    <a:pt x="87" y="21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01" y="219"/>
                    <a:pt x="102" y="219"/>
                    <a:pt x="103" y="219"/>
                  </a:cubicBezTo>
                  <a:cubicBezTo>
                    <a:pt x="210" y="219"/>
                    <a:pt x="210" y="219"/>
                    <a:pt x="210" y="219"/>
                  </a:cubicBezTo>
                  <a:cubicBezTo>
                    <a:pt x="222" y="219"/>
                    <a:pt x="232" y="210"/>
                    <a:pt x="232" y="197"/>
                  </a:cubicBezTo>
                  <a:cubicBezTo>
                    <a:pt x="232" y="194"/>
                    <a:pt x="231" y="191"/>
                    <a:pt x="230" y="188"/>
                  </a:cubicBezTo>
                  <a:cubicBezTo>
                    <a:pt x="236" y="184"/>
                    <a:pt x="240" y="177"/>
                    <a:pt x="240" y="169"/>
                  </a:cubicBezTo>
                  <a:cubicBezTo>
                    <a:pt x="240" y="166"/>
                    <a:pt x="239" y="162"/>
                    <a:pt x="238" y="159"/>
                  </a:cubicBezTo>
                  <a:cubicBezTo>
                    <a:pt x="244" y="155"/>
                    <a:pt x="248" y="148"/>
                    <a:pt x="248" y="140"/>
                  </a:cubicBezTo>
                  <a:cubicBezTo>
                    <a:pt x="248" y="135"/>
                    <a:pt x="247" y="131"/>
                    <a:pt x="245" y="128"/>
                  </a:cubicBezTo>
                  <a:cubicBezTo>
                    <a:pt x="252" y="123"/>
                    <a:pt x="256" y="116"/>
                    <a:pt x="256" y="108"/>
                  </a:cubicBezTo>
                  <a:close/>
                  <a:moveTo>
                    <a:pt x="64" y="211"/>
                  </a:moveTo>
                  <a:cubicBezTo>
                    <a:pt x="32" y="211"/>
                    <a:pt x="32" y="211"/>
                    <a:pt x="32" y="211"/>
                  </a:cubicBezTo>
                  <a:cubicBezTo>
                    <a:pt x="28" y="211"/>
                    <a:pt x="25" y="206"/>
                    <a:pt x="24" y="202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7" y="127"/>
                    <a:pt x="20" y="123"/>
                    <a:pt x="2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9" y="123"/>
                    <a:pt x="72" y="127"/>
                    <a:pt x="72" y="131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8"/>
                    <a:pt x="69" y="211"/>
                    <a:pt x="64" y="211"/>
                  </a:cubicBezTo>
                  <a:close/>
                  <a:moveTo>
                    <a:pt x="210" y="203"/>
                  </a:moveTo>
                  <a:cubicBezTo>
                    <a:pt x="105" y="203"/>
                    <a:pt x="105" y="203"/>
                    <a:pt x="105" y="203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8"/>
                    <a:pt x="87" y="124"/>
                    <a:pt x="86" y="121"/>
                  </a:cubicBezTo>
                  <a:cubicBezTo>
                    <a:pt x="100" y="109"/>
                    <a:pt x="136" y="75"/>
                    <a:pt x="136" y="48"/>
                  </a:cubicBezTo>
                  <a:cubicBezTo>
                    <a:pt x="136" y="31"/>
                    <a:pt x="136" y="16"/>
                    <a:pt x="140" y="16"/>
                  </a:cubicBezTo>
                  <a:cubicBezTo>
                    <a:pt x="148" y="16"/>
                    <a:pt x="156" y="25"/>
                    <a:pt x="156" y="44"/>
                  </a:cubicBezTo>
                  <a:cubicBezTo>
                    <a:pt x="156" y="67"/>
                    <a:pt x="152" y="90"/>
                    <a:pt x="152" y="90"/>
                  </a:cubicBezTo>
                  <a:cubicBezTo>
                    <a:pt x="152" y="93"/>
                    <a:pt x="153" y="95"/>
                    <a:pt x="154" y="97"/>
                  </a:cubicBezTo>
                  <a:cubicBezTo>
                    <a:pt x="156" y="98"/>
                    <a:pt x="158" y="100"/>
                    <a:pt x="160" y="10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7" y="100"/>
                    <a:pt x="240" y="103"/>
                    <a:pt x="240" y="108"/>
                  </a:cubicBezTo>
                  <a:cubicBezTo>
                    <a:pt x="240" y="112"/>
                    <a:pt x="237" y="116"/>
                    <a:pt x="232" y="116"/>
                  </a:cubicBezTo>
                  <a:cubicBezTo>
                    <a:pt x="223" y="116"/>
                    <a:pt x="223" y="116"/>
                    <a:pt x="223" y="116"/>
                  </a:cubicBezTo>
                  <a:cubicBezTo>
                    <a:pt x="219" y="116"/>
                    <a:pt x="215" y="119"/>
                    <a:pt x="215" y="124"/>
                  </a:cubicBezTo>
                  <a:cubicBezTo>
                    <a:pt x="215" y="128"/>
                    <a:pt x="219" y="132"/>
                    <a:pt x="223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4" y="132"/>
                    <a:pt x="224" y="132"/>
                    <a:pt x="224" y="132"/>
                  </a:cubicBezTo>
                  <a:cubicBezTo>
                    <a:pt x="229" y="132"/>
                    <a:pt x="232" y="135"/>
                    <a:pt x="232" y="140"/>
                  </a:cubicBezTo>
                  <a:cubicBezTo>
                    <a:pt x="232" y="144"/>
                    <a:pt x="229" y="148"/>
                    <a:pt x="224" y="148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19" y="148"/>
                    <a:pt x="218" y="147"/>
                    <a:pt x="218" y="147"/>
                  </a:cubicBezTo>
                  <a:cubicBezTo>
                    <a:pt x="218" y="147"/>
                    <a:pt x="218" y="148"/>
                    <a:pt x="218" y="148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11" y="148"/>
                    <a:pt x="207" y="151"/>
                    <a:pt x="207" y="156"/>
                  </a:cubicBezTo>
                  <a:cubicBezTo>
                    <a:pt x="207" y="160"/>
                    <a:pt x="211" y="164"/>
                    <a:pt x="215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2" y="164"/>
                    <a:pt x="224" y="166"/>
                    <a:pt x="224" y="169"/>
                  </a:cubicBezTo>
                  <a:cubicBezTo>
                    <a:pt x="224" y="173"/>
                    <a:pt x="221" y="175"/>
                    <a:pt x="21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06" y="175"/>
                    <a:pt x="202" y="179"/>
                    <a:pt x="202" y="183"/>
                  </a:cubicBezTo>
                  <a:cubicBezTo>
                    <a:pt x="202" y="188"/>
                    <a:pt x="206" y="191"/>
                    <a:pt x="210" y="191"/>
                  </a:cubicBezTo>
                  <a:cubicBezTo>
                    <a:pt x="213" y="191"/>
                    <a:pt x="216" y="194"/>
                    <a:pt x="216" y="197"/>
                  </a:cubicBezTo>
                  <a:cubicBezTo>
                    <a:pt x="216" y="201"/>
                    <a:pt x="213" y="203"/>
                    <a:pt x="210" y="2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>
                <a:solidFill>
                  <a:schemeClr val="tx2"/>
                </a:solidFill>
              </a:endParaRP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B0B80423-D1B0-41B9-9A44-C77E4501B363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>
              <a:off x="3449759" y="4270212"/>
              <a:ext cx="308926" cy="538210"/>
              <a:chOff x="4732338" y="4783138"/>
              <a:chExt cx="703263" cy="1225550"/>
            </a:xfrm>
            <a:solidFill>
              <a:schemeClr val="bg1"/>
            </a:solidFill>
          </p:grpSpPr>
          <p:sp>
            <p:nvSpPr>
              <p:cNvPr id="230" name="Freeform 19">
                <a:extLst>
                  <a:ext uri="{FF2B5EF4-FFF2-40B4-BE49-F238E27FC236}">
                    <a16:creationId xmlns:a16="http://schemas.microsoft.com/office/drawing/2014/main" id="{7BF8C30A-22E8-4EB9-B0EA-F7B7F24CE9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1" name="Freeform 20">
                <a:extLst>
                  <a:ext uri="{FF2B5EF4-FFF2-40B4-BE49-F238E27FC236}">
                    <a16:creationId xmlns:a16="http://schemas.microsoft.com/office/drawing/2014/main" id="{715F06B7-A649-4F4B-839D-02DC21E4A0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2" name="Freeform 21">
                <a:extLst>
                  <a:ext uri="{FF2B5EF4-FFF2-40B4-BE49-F238E27FC236}">
                    <a16:creationId xmlns:a16="http://schemas.microsoft.com/office/drawing/2014/main" id="{A0F004FA-7975-48D6-9DB3-A45ECF1370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854DA209-C99D-434D-9F24-A35DEB2ADC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3287" y="3120507"/>
              <a:ext cx="463908" cy="441572"/>
              <a:chOff x="6719888" y="887413"/>
              <a:chExt cx="492125" cy="468312"/>
            </a:xfrm>
            <a:solidFill>
              <a:schemeClr val="bg1"/>
            </a:solidFill>
          </p:grpSpPr>
          <p:sp>
            <p:nvSpPr>
              <p:cNvPr id="234" name="Freeform 23">
                <a:extLst>
                  <a:ext uri="{FF2B5EF4-FFF2-40B4-BE49-F238E27FC236}">
                    <a16:creationId xmlns:a16="http://schemas.microsoft.com/office/drawing/2014/main" id="{00A438AB-1AC8-4597-927D-B50D70304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5" name="Freeform 24">
                <a:extLst>
                  <a:ext uri="{FF2B5EF4-FFF2-40B4-BE49-F238E27FC236}">
                    <a16:creationId xmlns:a16="http://schemas.microsoft.com/office/drawing/2014/main" id="{66ECD9C0-2025-48F5-BBE8-BCC1AF4FF3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6" name="Freeform 25">
                <a:extLst>
                  <a:ext uri="{FF2B5EF4-FFF2-40B4-BE49-F238E27FC236}">
                    <a16:creationId xmlns:a16="http://schemas.microsoft.com/office/drawing/2014/main" id="{E82525C9-B429-4FCD-99AB-530407CD5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7" name="Freeform 26">
                <a:extLst>
                  <a:ext uri="{FF2B5EF4-FFF2-40B4-BE49-F238E27FC236}">
                    <a16:creationId xmlns:a16="http://schemas.microsoft.com/office/drawing/2014/main" id="{83DA0CCD-5377-47D3-B6E4-9A60169AB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8" name="Freeform 27">
                <a:extLst>
                  <a:ext uri="{FF2B5EF4-FFF2-40B4-BE49-F238E27FC236}">
                    <a16:creationId xmlns:a16="http://schemas.microsoft.com/office/drawing/2014/main" id="{D7957232-F5D8-40B7-9493-85DF801F4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9" name="Freeform 28">
                <a:extLst>
                  <a:ext uri="{FF2B5EF4-FFF2-40B4-BE49-F238E27FC236}">
                    <a16:creationId xmlns:a16="http://schemas.microsoft.com/office/drawing/2014/main" id="{FC62A436-6592-4E19-9A4B-2486DA4D7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84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40" name="Freeform 29">
              <a:extLst>
                <a:ext uri="{FF2B5EF4-FFF2-40B4-BE49-F238E27FC236}">
                  <a16:creationId xmlns:a16="http://schemas.microsoft.com/office/drawing/2014/main" id="{0FDF5DB9-16E1-4803-99F9-EE6EE9E48FB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700000">
              <a:off x="7805676" y="4639581"/>
              <a:ext cx="277782" cy="511444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tx2"/>
                </a:solidFill>
              </a:endParaRP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68AAA6F-CECF-4246-8DC6-593AFB88E0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50397" y="2448657"/>
              <a:ext cx="215138" cy="343349"/>
              <a:chOff x="6513513" y="557213"/>
              <a:chExt cx="471488" cy="752475"/>
            </a:xfrm>
            <a:solidFill>
              <a:schemeClr val="bg1"/>
            </a:solidFill>
          </p:grpSpPr>
          <p:sp>
            <p:nvSpPr>
              <p:cNvPr id="242" name="Freeform 31">
                <a:extLst>
                  <a:ext uri="{FF2B5EF4-FFF2-40B4-BE49-F238E27FC236}">
                    <a16:creationId xmlns:a16="http://schemas.microsoft.com/office/drawing/2014/main" id="{923AD2BC-0561-422A-AD67-91EE41CA9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3513" y="557213"/>
                <a:ext cx="471488" cy="752475"/>
              </a:xfrm>
              <a:custGeom>
                <a:avLst/>
                <a:gdLst>
                  <a:gd name="T0" fmla="*/ 80 w 160"/>
                  <a:gd name="T1" fmla="*/ 0 h 256"/>
                  <a:gd name="T2" fmla="*/ 11 w 160"/>
                  <a:gd name="T3" fmla="*/ 120 h 256"/>
                  <a:gd name="T4" fmla="*/ 42 w 160"/>
                  <a:gd name="T5" fmla="*/ 179 h 256"/>
                  <a:gd name="T6" fmla="*/ 49 w 160"/>
                  <a:gd name="T7" fmla="*/ 187 h 256"/>
                  <a:gd name="T8" fmla="*/ 48 w 160"/>
                  <a:gd name="T9" fmla="*/ 208 h 256"/>
                  <a:gd name="T10" fmla="*/ 52 w 160"/>
                  <a:gd name="T11" fmla="*/ 231 h 256"/>
                  <a:gd name="T12" fmla="*/ 108 w 160"/>
                  <a:gd name="T13" fmla="*/ 231 h 256"/>
                  <a:gd name="T14" fmla="*/ 112 w 160"/>
                  <a:gd name="T15" fmla="*/ 208 h 256"/>
                  <a:gd name="T16" fmla="*/ 110 w 160"/>
                  <a:gd name="T17" fmla="*/ 187 h 256"/>
                  <a:gd name="T18" fmla="*/ 118 w 160"/>
                  <a:gd name="T19" fmla="*/ 179 h 256"/>
                  <a:gd name="T20" fmla="*/ 149 w 160"/>
                  <a:gd name="T21" fmla="*/ 120 h 256"/>
                  <a:gd name="T22" fmla="*/ 80 w 160"/>
                  <a:gd name="T23" fmla="*/ 248 h 256"/>
                  <a:gd name="T24" fmla="*/ 99 w 160"/>
                  <a:gd name="T25" fmla="*/ 232 h 256"/>
                  <a:gd name="T26" fmla="*/ 108 w 160"/>
                  <a:gd name="T27" fmla="*/ 218 h 256"/>
                  <a:gd name="T28" fmla="*/ 58 w 160"/>
                  <a:gd name="T29" fmla="*/ 224 h 256"/>
                  <a:gd name="T30" fmla="*/ 58 w 160"/>
                  <a:gd name="T31" fmla="*/ 212 h 256"/>
                  <a:gd name="T32" fmla="*/ 108 w 160"/>
                  <a:gd name="T33" fmla="*/ 218 h 256"/>
                  <a:gd name="T34" fmla="*/ 108 w 160"/>
                  <a:gd name="T35" fmla="*/ 198 h 256"/>
                  <a:gd name="T36" fmla="*/ 58 w 160"/>
                  <a:gd name="T37" fmla="*/ 204 h 256"/>
                  <a:gd name="T38" fmla="*/ 58 w 160"/>
                  <a:gd name="T39" fmla="*/ 192 h 256"/>
                  <a:gd name="T40" fmla="*/ 96 w 160"/>
                  <a:gd name="T41" fmla="*/ 192 h 256"/>
                  <a:gd name="T42" fmla="*/ 135 w 160"/>
                  <a:gd name="T43" fmla="*/ 112 h 256"/>
                  <a:gd name="T44" fmla="*/ 104 w 160"/>
                  <a:gd name="T45" fmla="*/ 170 h 256"/>
                  <a:gd name="T46" fmla="*/ 96 w 160"/>
                  <a:gd name="T47" fmla="*/ 176 h 256"/>
                  <a:gd name="T48" fmla="*/ 96 w 160"/>
                  <a:gd name="T49" fmla="*/ 124 h 256"/>
                  <a:gd name="T50" fmla="*/ 88 w 160"/>
                  <a:gd name="T51" fmla="*/ 176 h 256"/>
                  <a:gd name="T52" fmla="*/ 68 w 160"/>
                  <a:gd name="T53" fmla="*/ 128 h 256"/>
                  <a:gd name="T54" fmla="*/ 60 w 160"/>
                  <a:gd name="T55" fmla="*/ 129 h 256"/>
                  <a:gd name="T56" fmla="*/ 57 w 160"/>
                  <a:gd name="T57" fmla="*/ 172 h 256"/>
                  <a:gd name="T58" fmla="*/ 26 w 160"/>
                  <a:gd name="T59" fmla="*/ 114 h 256"/>
                  <a:gd name="T60" fmla="*/ 16 w 160"/>
                  <a:gd name="T61" fmla="*/ 80 h 256"/>
                  <a:gd name="T62" fmla="*/ 144 w 160"/>
                  <a:gd name="T63" fmla="*/ 8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256">
                    <a:moveTo>
                      <a:pt x="160" y="80"/>
                    </a:moveTo>
                    <a:cubicBezTo>
                      <a:pt x="160" y="36"/>
                      <a:pt x="124" y="0"/>
                      <a:pt x="80" y="0"/>
                    </a:cubicBezTo>
                    <a:cubicBezTo>
                      <a:pt x="36" y="0"/>
                      <a:pt x="0" y="36"/>
                      <a:pt x="0" y="80"/>
                    </a:cubicBezTo>
                    <a:cubicBezTo>
                      <a:pt x="0" y="95"/>
                      <a:pt x="4" y="109"/>
                      <a:pt x="11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2" y="179"/>
                      <a:pt x="42" y="179"/>
                      <a:pt x="42" y="179"/>
                    </a:cubicBezTo>
                    <a:cubicBezTo>
                      <a:pt x="44" y="182"/>
                      <a:pt x="46" y="185"/>
                      <a:pt x="49" y="187"/>
                    </a:cubicBezTo>
                    <a:cubicBezTo>
                      <a:pt x="46" y="190"/>
                      <a:pt x="44" y="194"/>
                      <a:pt x="44" y="198"/>
                    </a:cubicBezTo>
                    <a:cubicBezTo>
                      <a:pt x="44" y="202"/>
                      <a:pt x="46" y="206"/>
                      <a:pt x="48" y="208"/>
                    </a:cubicBezTo>
                    <a:cubicBezTo>
                      <a:pt x="46" y="211"/>
                      <a:pt x="44" y="214"/>
                      <a:pt x="44" y="218"/>
                    </a:cubicBezTo>
                    <a:cubicBezTo>
                      <a:pt x="44" y="224"/>
                      <a:pt x="47" y="229"/>
                      <a:pt x="52" y="231"/>
                    </a:cubicBezTo>
                    <a:cubicBezTo>
                      <a:pt x="53" y="245"/>
                      <a:pt x="65" y="256"/>
                      <a:pt x="80" y="256"/>
                    </a:cubicBezTo>
                    <a:cubicBezTo>
                      <a:pt x="94" y="256"/>
                      <a:pt x="106" y="245"/>
                      <a:pt x="108" y="231"/>
                    </a:cubicBezTo>
                    <a:cubicBezTo>
                      <a:pt x="112" y="229"/>
                      <a:pt x="116" y="224"/>
                      <a:pt x="116" y="218"/>
                    </a:cubicBezTo>
                    <a:cubicBezTo>
                      <a:pt x="116" y="214"/>
                      <a:pt x="114" y="211"/>
                      <a:pt x="112" y="208"/>
                    </a:cubicBezTo>
                    <a:cubicBezTo>
                      <a:pt x="114" y="206"/>
                      <a:pt x="116" y="202"/>
                      <a:pt x="116" y="198"/>
                    </a:cubicBezTo>
                    <a:cubicBezTo>
                      <a:pt x="116" y="194"/>
                      <a:pt x="114" y="190"/>
                      <a:pt x="110" y="187"/>
                    </a:cubicBezTo>
                    <a:cubicBezTo>
                      <a:pt x="113" y="185"/>
                      <a:pt x="116" y="182"/>
                      <a:pt x="118" y="179"/>
                    </a:cubicBezTo>
                    <a:cubicBezTo>
                      <a:pt x="118" y="179"/>
                      <a:pt x="118" y="179"/>
                      <a:pt x="118" y="179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6" y="109"/>
                      <a:pt x="160" y="95"/>
                      <a:pt x="160" y="80"/>
                    </a:cubicBezTo>
                    <a:close/>
                    <a:moveTo>
                      <a:pt x="80" y="248"/>
                    </a:moveTo>
                    <a:cubicBezTo>
                      <a:pt x="70" y="248"/>
                      <a:pt x="62" y="241"/>
                      <a:pt x="60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7" y="241"/>
                      <a:pt x="89" y="248"/>
                      <a:pt x="80" y="248"/>
                    </a:cubicBezTo>
                    <a:close/>
                    <a:moveTo>
                      <a:pt x="108" y="218"/>
                    </a:moveTo>
                    <a:cubicBezTo>
                      <a:pt x="108" y="222"/>
                      <a:pt x="105" y="224"/>
                      <a:pt x="102" y="224"/>
                    </a:cubicBezTo>
                    <a:cubicBezTo>
                      <a:pt x="58" y="224"/>
                      <a:pt x="58" y="224"/>
                      <a:pt x="58" y="224"/>
                    </a:cubicBezTo>
                    <a:cubicBezTo>
                      <a:pt x="55" y="224"/>
                      <a:pt x="52" y="222"/>
                      <a:pt x="52" y="218"/>
                    </a:cubicBezTo>
                    <a:cubicBezTo>
                      <a:pt x="52" y="215"/>
                      <a:pt x="55" y="212"/>
                      <a:pt x="58" y="212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105" y="212"/>
                      <a:pt x="108" y="215"/>
                      <a:pt x="108" y="218"/>
                    </a:cubicBezTo>
                    <a:close/>
                    <a:moveTo>
                      <a:pt x="102" y="192"/>
                    </a:moveTo>
                    <a:cubicBezTo>
                      <a:pt x="105" y="192"/>
                      <a:pt x="108" y="195"/>
                      <a:pt x="108" y="198"/>
                    </a:cubicBezTo>
                    <a:cubicBezTo>
                      <a:pt x="108" y="202"/>
                      <a:pt x="105" y="204"/>
                      <a:pt x="102" y="204"/>
                    </a:cubicBezTo>
                    <a:cubicBezTo>
                      <a:pt x="58" y="204"/>
                      <a:pt x="58" y="204"/>
                      <a:pt x="58" y="204"/>
                    </a:cubicBezTo>
                    <a:cubicBezTo>
                      <a:pt x="55" y="204"/>
                      <a:pt x="52" y="202"/>
                      <a:pt x="52" y="198"/>
                    </a:cubicBezTo>
                    <a:cubicBezTo>
                      <a:pt x="52" y="195"/>
                      <a:pt x="55" y="192"/>
                      <a:pt x="58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96" y="192"/>
                      <a:pt x="96" y="192"/>
                      <a:pt x="96" y="192"/>
                    </a:cubicBezTo>
                    <a:lnTo>
                      <a:pt x="102" y="192"/>
                    </a:lnTo>
                    <a:close/>
                    <a:moveTo>
                      <a:pt x="135" y="112"/>
                    </a:moveTo>
                    <a:cubicBezTo>
                      <a:pt x="135" y="113"/>
                      <a:pt x="135" y="114"/>
                      <a:pt x="134" y="114"/>
                    </a:cubicBezTo>
                    <a:cubicBezTo>
                      <a:pt x="104" y="170"/>
                      <a:pt x="104" y="170"/>
                      <a:pt x="104" y="170"/>
                    </a:cubicBezTo>
                    <a:cubicBezTo>
                      <a:pt x="104" y="170"/>
                      <a:pt x="103" y="171"/>
                      <a:pt x="103" y="172"/>
                    </a:cubicBezTo>
                    <a:cubicBezTo>
                      <a:pt x="102" y="174"/>
                      <a:pt x="100" y="176"/>
                      <a:pt x="96" y="176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100" y="126"/>
                      <a:pt x="98" y="124"/>
                      <a:pt x="96" y="124"/>
                    </a:cubicBezTo>
                    <a:cubicBezTo>
                      <a:pt x="94" y="124"/>
                      <a:pt x="92" y="126"/>
                      <a:pt x="92" y="128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6"/>
                      <a:pt x="66" y="124"/>
                      <a:pt x="64" y="124"/>
                    </a:cubicBezTo>
                    <a:cubicBezTo>
                      <a:pt x="61" y="124"/>
                      <a:pt x="60" y="126"/>
                      <a:pt x="60" y="129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60" y="176"/>
                      <a:pt x="58" y="174"/>
                      <a:pt x="57" y="172"/>
                    </a:cubicBezTo>
                    <a:cubicBezTo>
                      <a:pt x="56" y="171"/>
                      <a:pt x="56" y="171"/>
                      <a:pt x="56" y="170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5" y="114"/>
                      <a:pt x="25" y="113"/>
                      <a:pt x="25" y="112"/>
                    </a:cubicBezTo>
                    <a:cubicBezTo>
                      <a:pt x="19" y="103"/>
                      <a:pt x="16" y="91"/>
                      <a:pt x="16" y="80"/>
                    </a:cubicBezTo>
                    <a:cubicBezTo>
                      <a:pt x="16" y="45"/>
                      <a:pt x="45" y="16"/>
                      <a:pt x="80" y="16"/>
                    </a:cubicBezTo>
                    <a:cubicBezTo>
                      <a:pt x="115" y="16"/>
                      <a:pt x="144" y="45"/>
                      <a:pt x="144" y="80"/>
                    </a:cubicBezTo>
                    <a:cubicBezTo>
                      <a:pt x="144" y="91"/>
                      <a:pt x="141" y="103"/>
                      <a:pt x="135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40" dirty="0"/>
              </a:p>
            </p:txBody>
          </p:sp>
          <p:sp>
            <p:nvSpPr>
              <p:cNvPr id="243" name="Freeform 32">
                <a:extLst>
                  <a:ext uri="{FF2B5EF4-FFF2-40B4-BE49-F238E27FC236}">
                    <a16:creationId xmlns:a16="http://schemas.microsoft.com/office/drawing/2014/main" id="{B3CEF61E-5BE5-405D-B0A3-9903C0CA5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763" y="642938"/>
                <a:ext cx="120650" cy="103188"/>
              </a:xfrm>
              <a:custGeom>
                <a:avLst/>
                <a:gdLst>
                  <a:gd name="T0" fmla="*/ 35 w 41"/>
                  <a:gd name="T1" fmla="*/ 1 h 35"/>
                  <a:gd name="T2" fmla="*/ 1 w 41"/>
                  <a:gd name="T3" fmla="*/ 29 h 35"/>
                  <a:gd name="T4" fmla="*/ 3 w 41"/>
                  <a:gd name="T5" fmla="*/ 35 h 35"/>
                  <a:gd name="T6" fmla="*/ 4 w 41"/>
                  <a:gd name="T7" fmla="*/ 35 h 35"/>
                  <a:gd name="T8" fmla="*/ 8 w 41"/>
                  <a:gd name="T9" fmla="*/ 33 h 35"/>
                  <a:gd name="T10" fmla="*/ 37 w 41"/>
                  <a:gd name="T11" fmla="*/ 9 h 35"/>
                  <a:gd name="T12" fmla="*/ 40 w 41"/>
                  <a:gd name="T13" fmla="*/ 4 h 35"/>
                  <a:gd name="T14" fmla="*/ 35 w 41"/>
                  <a:gd name="T15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5">
                    <a:moveTo>
                      <a:pt x="35" y="1"/>
                    </a:moveTo>
                    <a:cubicBezTo>
                      <a:pt x="20" y="5"/>
                      <a:pt x="7" y="15"/>
                      <a:pt x="1" y="29"/>
                    </a:cubicBezTo>
                    <a:cubicBezTo>
                      <a:pt x="0" y="31"/>
                      <a:pt x="1" y="34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5"/>
                      <a:pt x="7" y="34"/>
                      <a:pt x="8" y="33"/>
                    </a:cubicBezTo>
                    <a:cubicBezTo>
                      <a:pt x="14" y="21"/>
                      <a:pt x="24" y="12"/>
                      <a:pt x="37" y="9"/>
                    </a:cubicBezTo>
                    <a:cubicBezTo>
                      <a:pt x="39" y="8"/>
                      <a:pt x="41" y="6"/>
                      <a:pt x="40" y="4"/>
                    </a:cubicBezTo>
                    <a:cubicBezTo>
                      <a:pt x="40" y="2"/>
                      <a:pt x="37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40" dirty="0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EF4D58E-CD87-804E-CB30-7326196AE71D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E68769-ED93-F10D-9A38-070F9F1D765A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ardrop 5">
            <a:extLst>
              <a:ext uri="{FF2B5EF4-FFF2-40B4-BE49-F238E27FC236}">
                <a16:creationId xmlns:a16="http://schemas.microsoft.com/office/drawing/2014/main" id="{A712486E-EC6A-4EA3-86A3-AC67F8A62947}"/>
              </a:ext>
            </a:extLst>
          </p:cNvPr>
          <p:cNvSpPr/>
          <p:nvPr/>
        </p:nvSpPr>
        <p:spPr>
          <a:xfrm rot="2470686">
            <a:off x="1955290" y="1966728"/>
            <a:ext cx="3331220" cy="3574832"/>
          </a:xfrm>
          <a:prstGeom prst="teardrop">
            <a:avLst>
              <a:gd name="adj" fmla="val 123149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1082F5E7-3567-4C6B-9B14-C48726A5C4A9}"/>
              </a:ext>
            </a:extLst>
          </p:cNvPr>
          <p:cNvSpPr/>
          <p:nvPr/>
        </p:nvSpPr>
        <p:spPr>
          <a:xfrm rot="3600000">
            <a:off x="2583165" y="2619023"/>
            <a:ext cx="2910666" cy="2712315"/>
          </a:xfrm>
          <a:prstGeom prst="teardrop">
            <a:avLst>
              <a:gd name="adj" fmla="val 138227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591D57BB-D10F-4B6A-80AD-F0222AA60E4B}"/>
              </a:ext>
            </a:extLst>
          </p:cNvPr>
          <p:cNvSpPr/>
          <p:nvPr/>
        </p:nvSpPr>
        <p:spPr>
          <a:xfrm rot="4684326">
            <a:off x="3251235" y="3017364"/>
            <a:ext cx="2104730" cy="1961299"/>
          </a:xfrm>
          <a:prstGeom prst="teardrop">
            <a:avLst>
              <a:gd name="adj" fmla="val 20000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0F06396B-816C-4D5F-A0C2-FA3EB4285D0F}"/>
              </a:ext>
            </a:extLst>
          </p:cNvPr>
          <p:cNvSpPr txBox="1">
            <a:spLocks/>
          </p:cNvSpPr>
          <p:nvPr/>
        </p:nvSpPr>
        <p:spPr>
          <a:xfrm>
            <a:off x="6921286" y="2764272"/>
            <a:ext cx="3129444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7F7B033E-76D7-4289-9CC0-708FD30D4676}"/>
              </a:ext>
            </a:extLst>
          </p:cNvPr>
          <p:cNvSpPr txBox="1">
            <a:spLocks/>
          </p:cNvSpPr>
          <p:nvPr/>
        </p:nvSpPr>
        <p:spPr>
          <a:xfrm flipH="1">
            <a:off x="6921284" y="1665976"/>
            <a:ext cx="3129445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941E165A-F1E0-4377-862A-17ADCBA7E138}"/>
              </a:ext>
            </a:extLst>
          </p:cNvPr>
          <p:cNvSpPr txBox="1">
            <a:spLocks/>
          </p:cNvSpPr>
          <p:nvPr/>
        </p:nvSpPr>
        <p:spPr>
          <a:xfrm>
            <a:off x="6921286" y="5026795"/>
            <a:ext cx="3134350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58607F05-64A2-40FD-920E-4B49C27307A3}"/>
              </a:ext>
            </a:extLst>
          </p:cNvPr>
          <p:cNvSpPr txBox="1">
            <a:spLocks/>
          </p:cNvSpPr>
          <p:nvPr/>
        </p:nvSpPr>
        <p:spPr>
          <a:xfrm flipH="1">
            <a:off x="6921286" y="3886729"/>
            <a:ext cx="3129444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6F4ECC2-BB55-4EA4-BE8B-25FCB431115F}"/>
              </a:ext>
            </a:extLst>
          </p:cNvPr>
          <p:cNvSpPr txBox="1">
            <a:spLocks/>
          </p:cNvSpPr>
          <p:nvPr/>
        </p:nvSpPr>
        <p:spPr>
          <a:xfrm>
            <a:off x="1625036" y="1880752"/>
            <a:ext cx="3890569" cy="3907178"/>
          </a:xfrm>
          <a:prstGeom prst="rect">
            <a:avLst/>
          </a:prstGeom>
        </p:spPr>
        <p:txBody>
          <a:bodyPr anchor="ctr">
            <a:prstTxWarp prst="textCircle">
              <a:avLst>
                <a:gd name="adj" fmla="val 8446441"/>
              </a:avLst>
            </a:prstTxWarp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lnSpc>
                <a:spcPct val="150000"/>
              </a:lnSpc>
              <a:buClr>
                <a:srgbClr val="0070C0"/>
              </a:buClr>
              <a:defRPr/>
            </a:pP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INSERT 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59A40D1-C197-4412-8B4C-4F1AAF8FE265}"/>
              </a:ext>
            </a:extLst>
          </p:cNvPr>
          <p:cNvSpPr txBox="1">
            <a:spLocks/>
          </p:cNvSpPr>
          <p:nvPr/>
        </p:nvSpPr>
        <p:spPr>
          <a:xfrm rot="1948298">
            <a:off x="2228646" y="2221405"/>
            <a:ext cx="3376587" cy="3391002"/>
          </a:xfrm>
          <a:prstGeom prst="rect">
            <a:avLst/>
          </a:prstGeom>
        </p:spPr>
        <p:txBody>
          <a:bodyPr anchor="ctr">
            <a:prstTxWarp prst="textCircle">
              <a:avLst>
                <a:gd name="adj" fmla="val 789810"/>
              </a:avLst>
            </a:prstTxWarp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lnSpc>
                <a:spcPct val="150000"/>
              </a:lnSpc>
              <a:buClr>
                <a:srgbClr val="0070C0"/>
              </a:buClr>
              <a:defRPr/>
            </a:pP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INSERT 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7765952-001E-47A7-944F-57C069AF59D1}"/>
              </a:ext>
            </a:extLst>
          </p:cNvPr>
          <p:cNvSpPr txBox="1">
            <a:spLocks/>
          </p:cNvSpPr>
          <p:nvPr/>
        </p:nvSpPr>
        <p:spPr>
          <a:xfrm rot="20972779">
            <a:off x="3039354" y="2661422"/>
            <a:ext cx="2521546" cy="2532310"/>
          </a:xfrm>
          <a:prstGeom prst="rect">
            <a:avLst/>
          </a:prstGeom>
        </p:spPr>
        <p:txBody>
          <a:bodyPr anchor="ctr">
            <a:prstTxWarp prst="textCircle">
              <a:avLst>
                <a:gd name="adj" fmla="val 789810"/>
              </a:avLst>
            </a:prstTxWarp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lnSpc>
                <a:spcPct val="150000"/>
              </a:lnSpc>
              <a:buClr>
                <a:srgbClr val="0070C0"/>
              </a:buClr>
              <a:defRPr/>
            </a:pP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INSERT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001EA96-81BF-4427-BE5B-27FAC9B11C08}"/>
              </a:ext>
            </a:extLst>
          </p:cNvPr>
          <p:cNvSpPr txBox="1">
            <a:spLocks/>
          </p:cNvSpPr>
          <p:nvPr/>
        </p:nvSpPr>
        <p:spPr>
          <a:xfrm rot="2855048">
            <a:off x="3476901" y="3367643"/>
            <a:ext cx="2051118" cy="1788693"/>
          </a:xfrm>
          <a:prstGeom prst="rect">
            <a:avLst/>
          </a:prstGeom>
        </p:spPr>
        <p:txBody>
          <a:bodyPr anchor="ctr">
            <a:prstTxWarp prst="textCircle">
              <a:avLst>
                <a:gd name="adj" fmla="val 6920922"/>
              </a:avLst>
            </a:prstTxWarp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52">
              <a:lnSpc>
                <a:spcPct val="150000"/>
              </a:lnSpc>
              <a:buClr>
                <a:srgbClr val="0070C0"/>
              </a:buClr>
              <a:defRPr/>
            </a:pP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INSERT TITLE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34F43B-8639-42D5-93B2-B86D6B73961F}"/>
              </a:ext>
            </a:extLst>
          </p:cNvPr>
          <p:cNvSpPr/>
          <p:nvPr/>
        </p:nvSpPr>
        <p:spPr>
          <a:xfrm>
            <a:off x="3929767" y="3541953"/>
            <a:ext cx="859223" cy="9220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190500" dir="2580000" sx="94000" sy="9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38C84-5904-0B16-CC5E-845B4366C1B2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709D2F-9E84-F719-08BE-27E19C3E08F8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D88E464-CBA2-4F12-B22E-E4E1D7FA80CE}"/>
              </a:ext>
            </a:extLst>
          </p:cNvPr>
          <p:cNvGrpSpPr/>
          <p:nvPr/>
        </p:nvGrpSpPr>
        <p:grpSpPr>
          <a:xfrm>
            <a:off x="3866669" y="2108484"/>
            <a:ext cx="4233372" cy="4582176"/>
            <a:chOff x="4331508" y="2444112"/>
            <a:chExt cx="3535918" cy="382725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41CEE0-2A7F-43BD-BE5A-B5B3C6CD6696}"/>
                </a:ext>
              </a:extLst>
            </p:cNvPr>
            <p:cNvGrpSpPr/>
            <p:nvPr/>
          </p:nvGrpSpPr>
          <p:grpSpPr>
            <a:xfrm>
              <a:off x="4331508" y="2444112"/>
              <a:ext cx="3535918" cy="3827256"/>
              <a:chOff x="4331508" y="2444112"/>
              <a:chExt cx="3535918" cy="3827256"/>
            </a:xfrm>
          </p:grpSpPr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36A0BABC-4CDB-48EE-AF45-16CF71F37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220" y="2444112"/>
                <a:ext cx="1940206" cy="823923"/>
              </a:xfrm>
              <a:custGeom>
                <a:avLst/>
                <a:gdLst>
                  <a:gd name="T0" fmla="*/ 224 w 1898"/>
                  <a:gd name="T1" fmla="*/ 0 h 806"/>
                  <a:gd name="T2" fmla="*/ 1494 w 1898"/>
                  <a:gd name="T3" fmla="*/ 0 h 806"/>
                  <a:gd name="T4" fmla="*/ 1549 w 1898"/>
                  <a:gd name="T5" fmla="*/ 4 h 806"/>
                  <a:gd name="T6" fmla="*/ 1601 w 1898"/>
                  <a:gd name="T7" fmla="*/ 14 h 806"/>
                  <a:gd name="T8" fmla="*/ 1650 w 1898"/>
                  <a:gd name="T9" fmla="*/ 31 h 806"/>
                  <a:gd name="T10" fmla="*/ 1698 w 1898"/>
                  <a:gd name="T11" fmla="*/ 55 h 806"/>
                  <a:gd name="T12" fmla="*/ 1741 w 1898"/>
                  <a:gd name="T13" fmla="*/ 84 h 806"/>
                  <a:gd name="T14" fmla="*/ 1779 w 1898"/>
                  <a:gd name="T15" fmla="*/ 118 h 806"/>
                  <a:gd name="T16" fmla="*/ 1814 w 1898"/>
                  <a:gd name="T17" fmla="*/ 157 h 806"/>
                  <a:gd name="T18" fmla="*/ 1842 w 1898"/>
                  <a:gd name="T19" fmla="*/ 199 h 806"/>
                  <a:gd name="T20" fmla="*/ 1866 w 1898"/>
                  <a:gd name="T21" fmla="*/ 246 h 806"/>
                  <a:gd name="T22" fmla="*/ 1882 w 1898"/>
                  <a:gd name="T23" fmla="*/ 296 h 806"/>
                  <a:gd name="T24" fmla="*/ 1894 w 1898"/>
                  <a:gd name="T25" fmla="*/ 348 h 806"/>
                  <a:gd name="T26" fmla="*/ 1898 w 1898"/>
                  <a:gd name="T27" fmla="*/ 403 h 806"/>
                  <a:gd name="T28" fmla="*/ 1894 w 1898"/>
                  <a:gd name="T29" fmla="*/ 458 h 806"/>
                  <a:gd name="T30" fmla="*/ 1882 w 1898"/>
                  <a:gd name="T31" fmla="*/ 510 h 806"/>
                  <a:gd name="T32" fmla="*/ 1866 w 1898"/>
                  <a:gd name="T33" fmla="*/ 560 h 806"/>
                  <a:gd name="T34" fmla="*/ 1842 w 1898"/>
                  <a:gd name="T35" fmla="*/ 607 h 806"/>
                  <a:gd name="T36" fmla="*/ 1814 w 1898"/>
                  <a:gd name="T37" fmla="*/ 649 h 806"/>
                  <a:gd name="T38" fmla="*/ 1779 w 1898"/>
                  <a:gd name="T39" fmla="*/ 689 h 806"/>
                  <a:gd name="T40" fmla="*/ 1741 w 1898"/>
                  <a:gd name="T41" fmla="*/ 722 h 806"/>
                  <a:gd name="T42" fmla="*/ 1698 w 1898"/>
                  <a:gd name="T43" fmla="*/ 751 h 806"/>
                  <a:gd name="T44" fmla="*/ 1650 w 1898"/>
                  <a:gd name="T45" fmla="*/ 774 h 806"/>
                  <a:gd name="T46" fmla="*/ 1601 w 1898"/>
                  <a:gd name="T47" fmla="*/ 792 h 806"/>
                  <a:gd name="T48" fmla="*/ 1549 w 1898"/>
                  <a:gd name="T49" fmla="*/ 802 h 806"/>
                  <a:gd name="T50" fmla="*/ 1494 w 1898"/>
                  <a:gd name="T51" fmla="*/ 806 h 806"/>
                  <a:gd name="T52" fmla="*/ 224 w 1898"/>
                  <a:gd name="T53" fmla="*/ 806 h 806"/>
                  <a:gd name="T54" fmla="*/ 185 w 1898"/>
                  <a:gd name="T55" fmla="*/ 802 h 806"/>
                  <a:gd name="T56" fmla="*/ 147 w 1898"/>
                  <a:gd name="T57" fmla="*/ 792 h 806"/>
                  <a:gd name="T58" fmla="*/ 111 w 1898"/>
                  <a:gd name="T59" fmla="*/ 775 h 806"/>
                  <a:gd name="T60" fmla="*/ 80 w 1898"/>
                  <a:gd name="T61" fmla="*/ 754 h 806"/>
                  <a:gd name="T62" fmla="*/ 53 w 1898"/>
                  <a:gd name="T63" fmla="*/ 727 h 806"/>
                  <a:gd name="T64" fmla="*/ 31 w 1898"/>
                  <a:gd name="T65" fmla="*/ 695 h 806"/>
                  <a:gd name="T66" fmla="*/ 14 w 1898"/>
                  <a:gd name="T67" fmla="*/ 661 h 806"/>
                  <a:gd name="T68" fmla="*/ 4 w 1898"/>
                  <a:gd name="T69" fmla="*/ 622 h 806"/>
                  <a:gd name="T70" fmla="*/ 0 w 1898"/>
                  <a:gd name="T71" fmla="*/ 582 h 806"/>
                  <a:gd name="T72" fmla="*/ 0 w 1898"/>
                  <a:gd name="T73" fmla="*/ 225 h 806"/>
                  <a:gd name="T74" fmla="*/ 4 w 1898"/>
                  <a:gd name="T75" fmla="*/ 184 h 806"/>
                  <a:gd name="T76" fmla="*/ 14 w 1898"/>
                  <a:gd name="T77" fmla="*/ 146 h 806"/>
                  <a:gd name="T78" fmla="*/ 31 w 1898"/>
                  <a:gd name="T79" fmla="*/ 111 h 806"/>
                  <a:gd name="T80" fmla="*/ 53 w 1898"/>
                  <a:gd name="T81" fmla="*/ 79 h 806"/>
                  <a:gd name="T82" fmla="*/ 80 w 1898"/>
                  <a:gd name="T83" fmla="*/ 53 h 806"/>
                  <a:gd name="T84" fmla="*/ 111 w 1898"/>
                  <a:gd name="T85" fmla="*/ 31 h 806"/>
                  <a:gd name="T86" fmla="*/ 147 w 1898"/>
                  <a:gd name="T87" fmla="*/ 14 h 806"/>
                  <a:gd name="T88" fmla="*/ 185 w 1898"/>
                  <a:gd name="T89" fmla="*/ 3 h 806"/>
                  <a:gd name="T90" fmla="*/ 224 w 1898"/>
                  <a:gd name="T91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98" h="806">
                    <a:moveTo>
                      <a:pt x="224" y="0"/>
                    </a:moveTo>
                    <a:lnTo>
                      <a:pt x="1494" y="0"/>
                    </a:lnTo>
                    <a:lnTo>
                      <a:pt x="1549" y="4"/>
                    </a:lnTo>
                    <a:lnTo>
                      <a:pt x="1601" y="14"/>
                    </a:lnTo>
                    <a:lnTo>
                      <a:pt x="1650" y="31"/>
                    </a:lnTo>
                    <a:lnTo>
                      <a:pt x="1698" y="55"/>
                    </a:lnTo>
                    <a:lnTo>
                      <a:pt x="1741" y="84"/>
                    </a:lnTo>
                    <a:lnTo>
                      <a:pt x="1779" y="118"/>
                    </a:lnTo>
                    <a:lnTo>
                      <a:pt x="1814" y="157"/>
                    </a:lnTo>
                    <a:lnTo>
                      <a:pt x="1842" y="199"/>
                    </a:lnTo>
                    <a:lnTo>
                      <a:pt x="1866" y="246"/>
                    </a:lnTo>
                    <a:lnTo>
                      <a:pt x="1882" y="296"/>
                    </a:lnTo>
                    <a:lnTo>
                      <a:pt x="1894" y="348"/>
                    </a:lnTo>
                    <a:lnTo>
                      <a:pt x="1898" y="403"/>
                    </a:lnTo>
                    <a:lnTo>
                      <a:pt x="1894" y="458"/>
                    </a:lnTo>
                    <a:lnTo>
                      <a:pt x="1882" y="510"/>
                    </a:lnTo>
                    <a:lnTo>
                      <a:pt x="1866" y="560"/>
                    </a:lnTo>
                    <a:lnTo>
                      <a:pt x="1842" y="607"/>
                    </a:lnTo>
                    <a:lnTo>
                      <a:pt x="1814" y="649"/>
                    </a:lnTo>
                    <a:lnTo>
                      <a:pt x="1779" y="689"/>
                    </a:lnTo>
                    <a:lnTo>
                      <a:pt x="1741" y="722"/>
                    </a:lnTo>
                    <a:lnTo>
                      <a:pt x="1698" y="751"/>
                    </a:lnTo>
                    <a:lnTo>
                      <a:pt x="1650" y="774"/>
                    </a:lnTo>
                    <a:lnTo>
                      <a:pt x="1601" y="792"/>
                    </a:lnTo>
                    <a:lnTo>
                      <a:pt x="1549" y="802"/>
                    </a:lnTo>
                    <a:lnTo>
                      <a:pt x="1494" y="806"/>
                    </a:lnTo>
                    <a:lnTo>
                      <a:pt x="224" y="806"/>
                    </a:lnTo>
                    <a:lnTo>
                      <a:pt x="185" y="802"/>
                    </a:lnTo>
                    <a:lnTo>
                      <a:pt x="147" y="792"/>
                    </a:lnTo>
                    <a:lnTo>
                      <a:pt x="111" y="775"/>
                    </a:lnTo>
                    <a:lnTo>
                      <a:pt x="80" y="754"/>
                    </a:lnTo>
                    <a:lnTo>
                      <a:pt x="53" y="727"/>
                    </a:lnTo>
                    <a:lnTo>
                      <a:pt x="31" y="695"/>
                    </a:lnTo>
                    <a:lnTo>
                      <a:pt x="14" y="661"/>
                    </a:lnTo>
                    <a:lnTo>
                      <a:pt x="4" y="622"/>
                    </a:lnTo>
                    <a:lnTo>
                      <a:pt x="0" y="582"/>
                    </a:lnTo>
                    <a:lnTo>
                      <a:pt x="0" y="225"/>
                    </a:lnTo>
                    <a:lnTo>
                      <a:pt x="4" y="184"/>
                    </a:lnTo>
                    <a:lnTo>
                      <a:pt x="14" y="146"/>
                    </a:lnTo>
                    <a:lnTo>
                      <a:pt x="31" y="111"/>
                    </a:lnTo>
                    <a:lnTo>
                      <a:pt x="53" y="79"/>
                    </a:lnTo>
                    <a:lnTo>
                      <a:pt x="80" y="53"/>
                    </a:lnTo>
                    <a:lnTo>
                      <a:pt x="111" y="31"/>
                    </a:lnTo>
                    <a:lnTo>
                      <a:pt x="147" y="14"/>
                    </a:lnTo>
                    <a:lnTo>
                      <a:pt x="185" y="3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58" name="Freeform 7">
                <a:extLst>
                  <a:ext uri="{FF2B5EF4-FFF2-40B4-BE49-F238E27FC236}">
                    <a16:creationId xmlns:a16="http://schemas.microsoft.com/office/drawing/2014/main" id="{0EA26C8F-9519-4402-8214-90E3F3DA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3460" y="2529980"/>
                <a:ext cx="649121" cy="649121"/>
              </a:xfrm>
              <a:custGeom>
                <a:avLst/>
                <a:gdLst>
                  <a:gd name="T0" fmla="*/ 318 w 635"/>
                  <a:gd name="T1" fmla="*/ 0 h 635"/>
                  <a:gd name="T2" fmla="*/ 363 w 635"/>
                  <a:gd name="T3" fmla="*/ 4 h 635"/>
                  <a:gd name="T4" fmla="*/ 409 w 635"/>
                  <a:gd name="T5" fmla="*/ 15 h 635"/>
                  <a:gd name="T6" fmla="*/ 451 w 635"/>
                  <a:gd name="T7" fmla="*/ 30 h 635"/>
                  <a:gd name="T8" fmla="*/ 490 w 635"/>
                  <a:gd name="T9" fmla="*/ 51 h 635"/>
                  <a:gd name="T10" fmla="*/ 525 w 635"/>
                  <a:gd name="T11" fmla="*/ 78 h 635"/>
                  <a:gd name="T12" fmla="*/ 557 w 635"/>
                  <a:gd name="T13" fmla="*/ 110 h 635"/>
                  <a:gd name="T14" fmla="*/ 583 w 635"/>
                  <a:gd name="T15" fmla="*/ 146 h 635"/>
                  <a:gd name="T16" fmla="*/ 604 w 635"/>
                  <a:gd name="T17" fmla="*/ 184 h 635"/>
                  <a:gd name="T18" fmla="*/ 621 w 635"/>
                  <a:gd name="T19" fmla="*/ 226 h 635"/>
                  <a:gd name="T20" fmla="*/ 631 w 635"/>
                  <a:gd name="T21" fmla="*/ 271 h 635"/>
                  <a:gd name="T22" fmla="*/ 635 w 635"/>
                  <a:gd name="T23" fmla="*/ 318 h 635"/>
                  <a:gd name="T24" fmla="*/ 631 w 635"/>
                  <a:gd name="T25" fmla="*/ 365 h 635"/>
                  <a:gd name="T26" fmla="*/ 621 w 635"/>
                  <a:gd name="T27" fmla="*/ 410 h 635"/>
                  <a:gd name="T28" fmla="*/ 604 w 635"/>
                  <a:gd name="T29" fmla="*/ 452 h 635"/>
                  <a:gd name="T30" fmla="*/ 583 w 635"/>
                  <a:gd name="T31" fmla="*/ 491 h 635"/>
                  <a:gd name="T32" fmla="*/ 557 w 635"/>
                  <a:gd name="T33" fmla="*/ 526 h 635"/>
                  <a:gd name="T34" fmla="*/ 525 w 635"/>
                  <a:gd name="T35" fmla="*/ 558 h 635"/>
                  <a:gd name="T36" fmla="*/ 490 w 635"/>
                  <a:gd name="T37" fmla="*/ 584 h 635"/>
                  <a:gd name="T38" fmla="*/ 451 w 635"/>
                  <a:gd name="T39" fmla="*/ 606 h 635"/>
                  <a:gd name="T40" fmla="*/ 409 w 635"/>
                  <a:gd name="T41" fmla="*/ 621 h 635"/>
                  <a:gd name="T42" fmla="*/ 363 w 635"/>
                  <a:gd name="T43" fmla="*/ 631 h 635"/>
                  <a:gd name="T44" fmla="*/ 318 w 635"/>
                  <a:gd name="T45" fmla="*/ 635 h 635"/>
                  <a:gd name="T46" fmla="*/ 270 w 635"/>
                  <a:gd name="T47" fmla="*/ 631 h 635"/>
                  <a:gd name="T48" fmla="*/ 226 w 635"/>
                  <a:gd name="T49" fmla="*/ 621 h 635"/>
                  <a:gd name="T50" fmla="*/ 184 w 635"/>
                  <a:gd name="T51" fmla="*/ 606 h 635"/>
                  <a:gd name="T52" fmla="*/ 144 w 635"/>
                  <a:gd name="T53" fmla="*/ 584 h 635"/>
                  <a:gd name="T54" fmla="*/ 108 w 635"/>
                  <a:gd name="T55" fmla="*/ 558 h 635"/>
                  <a:gd name="T56" fmla="*/ 78 w 635"/>
                  <a:gd name="T57" fmla="*/ 526 h 635"/>
                  <a:gd name="T58" fmla="*/ 51 w 635"/>
                  <a:gd name="T59" fmla="*/ 491 h 635"/>
                  <a:gd name="T60" fmla="*/ 29 w 635"/>
                  <a:gd name="T61" fmla="*/ 452 h 635"/>
                  <a:gd name="T62" fmla="*/ 13 w 635"/>
                  <a:gd name="T63" fmla="*/ 410 h 635"/>
                  <a:gd name="T64" fmla="*/ 3 w 635"/>
                  <a:gd name="T65" fmla="*/ 365 h 635"/>
                  <a:gd name="T66" fmla="*/ 0 w 635"/>
                  <a:gd name="T67" fmla="*/ 318 h 635"/>
                  <a:gd name="T68" fmla="*/ 3 w 635"/>
                  <a:gd name="T69" fmla="*/ 271 h 635"/>
                  <a:gd name="T70" fmla="*/ 13 w 635"/>
                  <a:gd name="T71" fmla="*/ 226 h 635"/>
                  <a:gd name="T72" fmla="*/ 29 w 635"/>
                  <a:gd name="T73" fmla="*/ 184 h 635"/>
                  <a:gd name="T74" fmla="*/ 51 w 635"/>
                  <a:gd name="T75" fmla="*/ 146 h 635"/>
                  <a:gd name="T76" fmla="*/ 78 w 635"/>
                  <a:gd name="T77" fmla="*/ 110 h 635"/>
                  <a:gd name="T78" fmla="*/ 108 w 635"/>
                  <a:gd name="T79" fmla="*/ 78 h 635"/>
                  <a:gd name="T80" fmla="*/ 144 w 635"/>
                  <a:gd name="T81" fmla="*/ 51 h 635"/>
                  <a:gd name="T82" fmla="*/ 184 w 635"/>
                  <a:gd name="T83" fmla="*/ 30 h 635"/>
                  <a:gd name="T84" fmla="*/ 226 w 635"/>
                  <a:gd name="T85" fmla="*/ 15 h 635"/>
                  <a:gd name="T86" fmla="*/ 270 w 635"/>
                  <a:gd name="T87" fmla="*/ 4 h 635"/>
                  <a:gd name="T88" fmla="*/ 318 w 635"/>
                  <a:gd name="T89" fmla="*/ 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5" h="635">
                    <a:moveTo>
                      <a:pt x="318" y="0"/>
                    </a:moveTo>
                    <a:lnTo>
                      <a:pt x="363" y="4"/>
                    </a:lnTo>
                    <a:lnTo>
                      <a:pt x="409" y="15"/>
                    </a:lnTo>
                    <a:lnTo>
                      <a:pt x="451" y="30"/>
                    </a:lnTo>
                    <a:lnTo>
                      <a:pt x="490" y="51"/>
                    </a:lnTo>
                    <a:lnTo>
                      <a:pt x="525" y="78"/>
                    </a:lnTo>
                    <a:lnTo>
                      <a:pt x="557" y="110"/>
                    </a:lnTo>
                    <a:lnTo>
                      <a:pt x="583" y="146"/>
                    </a:lnTo>
                    <a:lnTo>
                      <a:pt x="604" y="184"/>
                    </a:lnTo>
                    <a:lnTo>
                      <a:pt x="621" y="226"/>
                    </a:lnTo>
                    <a:lnTo>
                      <a:pt x="631" y="271"/>
                    </a:lnTo>
                    <a:lnTo>
                      <a:pt x="635" y="318"/>
                    </a:lnTo>
                    <a:lnTo>
                      <a:pt x="631" y="365"/>
                    </a:lnTo>
                    <a:lnTo>
                      <a:pt x="621" y="410"/>
                    </a:lnTo>
                    <a:lnTo>
                      <a:pt x="604" y="452"/>
                    </a:lnTo>
                    <a:lnTo>
                      <a:pt x="583" y="491"/>
                    </a:lnTo>
                    <a:lnTo>
                      <a:pt x="557" y="526"/>
                    </a:lnTo>
                    <a:lnTo>
                      <a:pt x="525" y="558"/>
                    </a:lnTo>
                    <a:lnTo>
                      <a:pt x="490" y="584"/>
                    </a:lnTo>
                    <a:lnTo>
                      <a:pt x="451" y="606"/>
                    </a:lnTo>
                    <a:lnTo>
                      <a:pt x="409" y="621"/>
                    </a:lnTo>
                    <a:lnTo>
                      <a:pt x="363" y="631"/>
                    </a:lnTo>
                    <a:lnTo>
                      <a:pt x="318" y="635"/>
                    </a:lnTo>
                    <a:lnTo>
                      <a:pt x="270" y="631"/>
                    </a:lnTo>
                    <a:lnTo>
                      <a:pt x="226" y="621"/>
                    </a:lnTo>
                    <a:lnTo>
                      <a:pt x="184" y="606"/>
                    </a:lnTo>
                    <a:lnTo>
                      <a:pt x="144" y="584"/>
                    </a:lnTo>
                    <a:lnTo>
                      <a:pt x="108" y="558"/>
                    </a:lnTo>
                    <a:lnTo>
                      <a:pt x="78" y="526"/>
                    </a:lnTo>
                    <a:lnTo>
                      <a:pt x="51" y="491"/>
                    </a:lnTo>
                    <a:lnTo>
                      <a:pt x="29" y="452"/>
                    </a:lnTo>
                    <a:lnTo>
                      <a:pt x="13" y="410"/>
                    </a:lnTo>
                    <a:lnTo>
                      <a:pt x="3" y="365"/>
                    </a:lnTo>
                    <a:lnTo>
                      <a:pt x="0" y="318"/>
                    </a:lnTo>
                    <a:lnTo>
                      <a:pt x="3" y="271"/>
                    </a:lnTo>
                    <a:lnTo>
                      <a:pt x="13" y="226"/>
                    </a:lnTo>
                    <a:lnTo>
                      <a:pt x="29" y="184"/>
                    </a:lnTo>
                    <a:lnTo>
                      <a:pt x="51" y="146"/>
                    </a:lnTo>
                    <a:lnTo>
                      <a:pt x="78" y="110"/>
                    </a:lnTo>
                    <a:lnTo>
                      <a:pt x="108" y="78"/>
                    </a:lnTo>
                    <a:lnTo>
                      <a:pt x="144" y="51"/>
                    </a:lnTo>
                    <a:lnTo>
                      <a:pt x="184" y="30"/>
                    </a:lnTo>
                    <a:lnTo>
                      <a:pt x="226" y="15"/>
                    </a:lnTo>
                    <a:lnTo>
                      <a:pt x="270" y="4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63500" dist="50800">
                  <a:schemeClr val="bg1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59" name="Freeform 8">
                <a:extLst>
                  <a:ext uri="{FF2B5EF4-FFF2-40B4-BE49-F238E27FC236}">
                    <a16:creationId xmlns:a16="http://schemas.microsoft.com/office/drawing/2014/main" id="{5106B37C-EEAD-49C1-9E92-C6E421B9D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220" y="4092981"/>
                <a:ext cx="1940206" cy="822901"/>
              </a:xfrm>
              <a:custGeom>
                <a:avLst/>
                <a:gdLst>
                  <a:gd name="T0" fmla="*/ 224 w 1898"/>
                  <a:gd name="T1" fmla="*/ 0 h 805"/>
                  <a:gd name="T2" fmla="*/ 1494 w 1898"/>
                  <a:gd name="T3" fmla="*/ 0 h 805"/>
                  <a:gd name="T4" fmla="*/ 1549 w 1898"/>
                  <a:gd name="T5" fmla="*/ 4 h 805"/>
                  <a:gd name="T6" fmla="*/ 1601 w 1898"/>
                  <a:gd name="T7" fmla="*/ 14 h 805"/>
                  <a:gd name="T8" fmla="*/ 1650 w 1898"/>
                  <a:gd name="T9" fmla="*/ 32 h 805"/>
                  <a:gd name="T10" fmla="*/ 1698 w 1898"/>
                  <a:gd name="T11" fmla="*/ 55 h 805"/>
                  <a:gd name="T12" fmla="*/ 1741 w 1898"/>
                  <a:gd name="T13" fmla="*/ 84 h 805"/>
                  <a:gd name="T14" fmla="*/ 1779 w 1898"/>
                  <a:gd name="T15" fmla="*/ 118 h 805"/>
                  <a:gd name="T16" fmla="*/ 1814 w 1898"/>
                  <a:gd name="T17" fmla="*/ 157 h 805"/>
                  <a:gd name="T18" fmla="*/ 1842 w 1898"/>
                  <a:gd name="T19" fmla="*/ 200 h 805"/>
                  <a:gd name="T20" fmla="*/ 1866 w 1898"/>
                  <a:gd name="T21" fmla="*/ 246 h 805"/>
                  <a:gd name="T22" fmla="*/ 1882 w 1898"/>
                  <a:gd name="T23" fmla="*/ 296 h 805"/>
                  <a:gd name="T24" fmla="*/ 1894 w 1898"/>
                  <a:gd name="T25" fmla="*/ 348 h 805"/>
                  <a:gd name="T26" fmla="*/ 1898 w 1898"/>
                  <a:gd name="T27" fmla="*/ 403 h 805"/>
                  <a:gd name="T28" fmla="*/ 1894 w 1898"/>
                  <a:gd name="T29" fmla="*/ 457 h 805"/>
                  <a:gd name="T30" fmla="*/ 1882 w 1898"/>
                  <a:gd name="T31" fmla="*/ 510 h 805"/>
                  <a:gd name="T32" fmla="*/ 1866 w 1898"/>
                  <a:gd name="T33" fmla="*/ 559 h 805"/>
                  <a:gd name="T34" fmla="*/ 1842 w 1898"/>
                  <a:gd name="T35" fmla="*/ 607 h 805"/>
                  <a:gd name="T36" fmla="*/ 1814 w 1898"/>
                  <a:gd name="T37" fmla="*/ 649 h 805"/>
                  <a:gd name="T38" fmla="*/ 1779 w 1898"/>
                  <a:gd name="T39" fmla="*/ 688 h 805"/>
                  <a:gd name="T40" fmla="*/ 1741 w 1898"/>
                  <a:gd name="T41" fmla="*/ 723 h 805"/>
                  <a:gd name="T42" fmla="*/ 1698 w 1898"/>
                  <a:gd name="T43" fmla="*/ 751 h 805"/>
                  <a:gd name="T44" fmla="*/ 1650 w 1898"/>
                  <a:gd name="T45" fmla="*/ 775 h 805"/>
                  <a:gd name="T46" fmla="*/ 1601 w 1898"/>
                  <a:gd name="T47" fmla="*/ 791 h 805"/>
                  <a:gd name="T48" fmla="*/ 1549 w 1898"/>
                  <a:gd name="T49" fmla="*/ 803 h 805"/>
                  <a:gd name="T50" fmla="*/ 1494 w 1898"/>
                  <a:gd name="T51" fmla="*/ 805 h 805"/>
                  <a:gd name="T52" fmla="*/ 224 w 1898"/>
                  <a:gd name="T53" fmla="*/ 805 h 805"/>
                  <a:gd name="T54" fmla="*/ 185 w 1898"/>
                  <a:gd name="T55" fmla="*/ 803 h 805"/>
                  <a:gd name="T56" fmla="*/ 147 w 1898"/>
                  <a:gd name="T57" fmla="*/ 791 h 805"/>
                  <a:gd name="T58" fmla="*/ 111 w 1898"/>
                  <a:gd name="T59" fmla="*/ 775 h 805"/>
                  <a:gd name="T60" fmla="*/ 80 w 1898"/>
                  <a:gd name="T61" fmla="*/ 753 h 805"/>
                  <a:gd name="T62" fmla="*/ 53 w 1898"/>
                  <a:gd name="T63" fmla="*/ 726 h 805"/>
                  <a:gd name="T64" fmla="*/ 31 w 1898"/>
                  <a:gd name="T65" fmla="*/ 694 h 805"/>
                  <a:gd name="T66" fmla="*/ 14 w 1898"/>
                  <a:gd name="T67" fmla="*/ 660 h 805"/>
                  <a:gd name="T68" fmla="*/ 4 w 1898"/>
                  <a:gd name="T69" fmla="*/ 622 h 805"/>
                  <a:gd name="T70" fmla="*/ 0 w 1898"/>
                  <a:gd name="T71" fmla="*/ 581 h 805"/>
                  <a:gd name="T72" fmla="*/ 0 w 1898"/>
                  <a:gd name="T73" fmla="*/ 224 h 805"/>
                  <a:gd name="T74" fmla="*/ 4 w 1898"/>
                  <a:gd name="T75" fmla="*/ 183 h 805"/>
                  <a:gd name="T76" fmla="*/ 14 w 1898"/>
                  <a:gd name="T77" fmla="*/ 146 h 805"/>
                  <a:gd name="T78" fmla="*/ 31 w 1898"/>
                  <a:gd name="T79" fmla="*/ 111 h 805"/>
                  <a:gd name="T80" fmla="*/ 53 w 1898"/>
                  <a:gd name="T81" fmla="*/ 80 h 805"/>
                  <a:gd name="T82" fmla="*/ 80 w 1898"/>
                  <a:gd name="T83" fmla="*/ 52 h 805"/>
                  <a:gd name="T84" fmla="*/ 111 w 1898"/>
                  <a:gd name="T85" fmla="*/ 30 h 805"/>
                  <a:gd name="T86" fmla="*/ 147 w 1898"/>
                  <a:gd name="T87" fmla="*/ 14 h 805"/>
                  <a:gd name="T88" fmla="*/ 185 w 1898"/>
                  <a:gd name="T89" fmla="*/ 4 h 805"/>
                  <a:gd name="T90" fmla="*/ 224 w 1898"/>
                  <a:gd name="T91" fmla="*/ 0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98" h="805">
                    <a:moveTo>
                      <a:pt x="224" y="0"/>
                    </a:moveTo>
                    <a:lnTo>
                      <a:pt x="1494" y="0"/>
                    </a:lnTo>
                    <a:lnTo>
                      <a:pt x="1549" y="4"/>
                    </a:lnTo>
                    <a:lnTo>
                      <a:pt x="1601" y="14"/>
                    </a:lnTo>
                    <a:lnTo>
                      <a:pt x="1650" y="32"/>
                    </a:lnTo>
                    <a:lnTo>
                      <a:pt x="1698" y="55"/>
                    </a:lnTo>
                    <a:lnTo>
                      <a:pt x="1741" y="84"/>
                    </a:lnTo>
                    <a:lnTo>
                      <a:pt x="1779" y="118"/>
                    </a:lnTo>
                    <a:lnTo>
                      <a:pt x="1814" y="157"/>
                    </a:lnTo>
                    <a:lnTo>
                      <a:pt x="1842" y="200"/>
                    </a:lnTo>
                    <a:lnTo>
                      <a:pt x="1866" y="246"/>
                    </a:lnTo>
                    <a:lnTo>
                      <a:pt x="1882" y="296"/>
                    </a:lnTo>
                    <a:lnTo>
                      <a:pt x="1894" y="348"/>
                    </a:lnTo>
                    <a:lnTo>
                      <a:pt x="1898" y="403"/>
                    </a:lnTo>
                    <a:lnTo>
                      <a:pt x="1894" y="457"/>
                    </a:lnTo>
                    <a:lnTo>
                      <a:pt x="1882" y="510"/>
                    </a:lnTo>
                    <a:lnTo>
                      <a:pt x="1866" y="559"/>
                    </a:lnTo>
                    <a:lnTo>
                      <a:pt x="1842" y="607"/>
                    </a:lnTo>
                    <a:lnTo>
                      <a:pt x="1814" y="649"/>
                    </a:lnTo>
                    <a:lnTo>
                      <a:pt x="1779" y="688"/>
                    </a:lnTo>
                    <a:lnTo>
                      <a:pt x="1741" y="723"/>
                    </a:lnTo>
                    <a:lnTo>
                      <a:pt x="1698" y="751"/>
                    </a:lnTo>
                    <a:lnTo>
                      <a:pt x="1650" y="775"/>
                    </a:lnTo>
                    <a:lnTo>
                      <a:pt x="1601" y="791"/>
                    </a:lnTo>
                    <a:lnTo>
                      <a:pt x="1549" y="803"/>
                    </a:lnTo>
                    <a:lnTo>
                      <a:pt x="1494" y="805"/>
                    </a:lnTo>
                    <a:lnTo>
                      <a:pt x="224" y="805"/>
                    </a:lnTo>
                    <a:lnTo>
                      <a:pt x="185" y="803"/>
                    </a:lnTo>
                    <a:lnTo>
                      <a:pt x="147" y="791"/>
                    </a:lnTo>
                    <a:lnTo>
                      <a:pt x="111" y="775"/>
                    </a:lnTo>
                    <a:lnTo>
                      <a:pt x="80" y="753"/>
                    </a:lnTo>
                    <a:lnTo>
                      <a:pt x="53" y="726"/>
                    </a:lnTo>
                    <a:lnTo>
                      <a:pt x="31" y="694"/>
                    </a:lnTo>
                    <a:lnTo>
                      <a:pt x="14" y="660"/>
                    </a:lnTo>
                    <a:lnTo>
                      <a:pt x="4" y="622"/>
                    </a:lnTo>
                    <a:lnTo>
                      <a:pt x="0" y="581"/>
                    </a:lnTo>
                    <a:lnTo>
                      <a:pt x="0" y="224"/>
                    </a:lnTo>
                    <a:lnTo>
                      <a:pt x="4" y="183"/>
                    </a:lnTo>
                    <a:lnTo>
                      <a:pt x="14" y="146"/>
                    </a:lnTo>
                    <a:lnTo>
                      <a:pt x="31" y="111"/>
                    </a:lnTo>
                    <a:lnTo>
                      <a:pt x="53" y="80"/>
                    </a:lnTo>
                    <a:lnTo>
                      <a:pt x="80" y="52"/>
                    </a:lnTo>
                    <a:lnTo>
                      <a:pt x="111" y="30"/>
                    </a:lnTo>
                    <a:lnTo>
                      <a:pt x="147" y="14"/>
                    </a:lnTo>
                    <a:lnTo>
                      <a:pt x="185" y="4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0" name="Freeform 9">
                <a:extLst>
                  <a:ext uri="{FF2B5EF4-FFF2-40B4-BE49-F238E27FC236}">
                    <a16:creationId xmlns:a16="http://schemas.microsoft.com/office/drawing/2014/main" id="{F9774424-9842-4E71-B39F-A3D493271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1508" y="4915881"/>
                <a:ext cx="1939184" cy="824946"/>
              </a:xfrm>
              <a:custGeom>
                <a:avLst/>
                <a:gdLst>
                  <a:gd name="T0" fmla="*/ 402 w 1897"/>
                  <a:gd name="T1" fmla="*/ 0 h 807"/>
                  <a:gd name="T2" fmla="*/ 1672 w 1897"/>
                  <a:gd name="T3" fmla="*/ 0 h 807"/>
                  <a:gd name="T4" fmla="*/ 1713 w 1897"/>
                  <a:gd name="T5" fmla="*/ 4 h 807"/>
                  <a:gd name="T6" fmla="*/ 1751 w 1897"/>
                  <a:gd name="T7" fmla="*/ 16 h 807"/>
                  <a:gd name="T8" fmla="*/ 1785 w 1897"/>
                  <a:gd name="T9" fmla="*/ 32 h 807"/>
                  <a:gd name="T10" fmla="*/ 1817 w 1897"/>
                  <a:gd name="T11" fmla="*/ 54 h 807"/>
                  <a:gd name="T12" fmla="*/ 1844 w 1897"/>
                  <a:gd name="T13" fmla="*/ 81 h 807"/>
                  <a:gd name="T14" fmla="*/ 1867 w 1897"/>
                  <a:gd name="T15" fmla="*/ 113 h 807"/>
                  <a:gd name="T16" fmla="*/ 1883 w 1897"/>
                  <a:gd name="T17" fmla="*/ 147 h 807"/>
                  <a:gd name="T18" fmla="*/ 1894 w 1897"/>
                  <a:gd name="T19" fmla="*/ 185 h 807"/>
                  <a:gd name="T20" fmla="*/ 1897 w 1897"/>
                  <a:gd name="T21" fmla="*/ 226 h 807"/>
                  <a:gd name="T22" fmla="*/ 1897 w 1897"/>
                  <a:gd name="T23" fmla="*/ 583 h 807"/>
                  <a:gd name="T24" fmla="*/ 1894 w 1897"/>
                  <a:gd name="T25" fmla="*/ 624 h 807"/>
                  <a:gd name="T26" fmla="*/ 1883 w 1897"/>
                  <a:gd name="T27" fmla="*/ 661 h 807"/>
                  <a:gd name="T28" fmla="*/ 1867 w 1897"/>
                  <a:gd name="T29" fmla="*/ 696 h 807"/>
                  <a:gd name="T30" fmla="*/ 1844 w 1897"/>
                  <a:gd name="T31" fmla="*/ 727 h 807"/>
                  <a:gd name="T32" fmla="*/ 1817 w 1897"/>
                  <a:gd name="T33" fmla="*/ 755 h 807"/>
                  <a:gd name="T34" fmla="*/ 1785 w 1897"/>
                  <a:gd name="T35" fmla="*/ 777 h 807"/>
                  <a:gd name="T36" fmla="*/ 1751 w 1897"/>
                  <a:gd name="T37" fmla="*/ 793 h 807"/>
                  <a:gd name="T38" fmla="*/ 1713 w 1897"/>
                  <a:gd name="T39" fmla="*/ 803 h 807"/>
                  <a:gd name="T40" fmla="*/ 1672 w 1897"/>
                  <a:gd name="T41" fmla="*/ 807 h 807"/>
                  <a:gd name="T42" fmla="*/ 402 w 1897"/>
                  <a:gd name="T43" fmla="*/ 807 h 807"/>
                  <a:gd name="T44" fmla="*/ 348 w 1897"/>
                  <a:gd name="T45" fmla="*/ 803 h 807"/>
                  <a:gd name="T46" fmla="*/ 295 w 1897"/>
                  <a:gd name="T47" fmla="*/ 793 h 807"/>
                  <a:gd name="T48" fmla="*/ 246 w 1897"/>
                  <a:gd name="T49" fmla="*/ 775 h 807"/>
                  <a:gd name="T50" fmla="*/ 200 w 1897"/>
                  <a:gd name="T51" fmla="*/ 752 h 807"/>
                  <a:gd name="T52" fmla="*/ 156 w 1897"/>
                  <a:gd name="T53" fmla="*/ 723 h 807"/>
                  <a:gd name="T54" fmla="*/ 118 w 1897"/>
                  <a:gd name="T55" fmla="*/ 689 h 807"/>
                  <a:gd name="T56" fmla="*/ 84 w 1897"/>
                  <a:gd name="T57" fmla="*/ 650 h 807"/>
                  <a:gd name="T58" fmla="*/ 54 w 1897"/>
                  <a:gd name="T59" fmla="*/ 607 h 807"/>
                  <a:gd name="T60" fmla="*/ 31 w 1897"/>
                  <a:gd name="T61" fmla="*/ 561 h 807"/>
                  <a:gd name="T62" fmla="*/ 14 w 1897"/>
                  <a:gd name="T63" fmla="*/ 512 h 807"/>
                  <a:gd name="T64" fmla="*/ 3 w 1897"/>
                  <a:gd name="T65" fmla="*/ 459 h 807"/>
                  <a:gd name="T66" fmla="*/ 0 w 1897"/>
                  <a:gd name="T67" fmla="*/ 404 h 807"/>
                  <a:gd name="T68" fmla="*/ 0 w 1897"/>
                  <a:gd name="T69" fmla="*/ 404 h 807"/>
                  <a:gd name="T70" fmla="*/ 3 w 1897"/>
                  <a:gd name="T71" fmla="*/ 350 h 807"/>
                  <a:gd name="T72" fmla="*/ 14 w 1897"/>
                  <a:gd name="T73" fmla="*/ 297 h 807"/>
                  <a:gd name="T74" fmla="*/ 31 w 1897"/>
                  <a:gd name="T75" fmla="*/ 248 h 807"/>
                  <a:gd name="T76" fmla="*/ 54 w 1897"/>
                  <a:gd name="T77" fmla="*/ 200 h 807"/>
                  <a:gd name="T78" fmla="*/ 84 w 1897"/>
                  <a:gd name="T79" fmla="*/ 157 h 807"/>
                  <a:gd name="T80" fmla="*/ 118 w 1897"/>
                  <a:gd name="T81" fmla="*/ 119 h 807"/>
                  <a:gd name="T82" fmla="*/ 156 w 1897"/>
                  <a:gd name="T83" fmla="*/ 84 h 807"/>
                  <a:gd name="T84" fmla="*/ 200 w 1897"/>
                  <a:gd name="T85" fmla="*/ 56 h 807"/>
                  <a:gd name="T86" fmla="*/ 246 w 1897"/>
                  <a:gd name="T87" fmla="*/ 32 h 807"/>
                  <a:gd name="T88" fmla="*/ 295 w 1897"/>
                  <a:gd name="T89" fmla="*/ 16 h 807"/>
                  <a:gd name="T90" fmla="*/ 348 w 1897"/>
                  <a:gd name="T91" fmla="*/ 4 h 807"/>
                  <a:gd name="T92" fmla="*/ 402 w 1897"/>
                  <a:gd name="T93" fmla="*/ 0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97" h="807">
                    <a:moveTo>
                      <a:pt x="402" y="0"/>
                    </a:moveTo>
                    <a:lnTo>
                      <a:pt x="1672" y="0"/>
                    </a:lnTo>
                    <a:lnTo>
                      <a:pt x="1713" y="4"/>
                    </a:lnTo>
                    <a:lnTo>
                      <a:pt x="1751" y="16"/>
                    </a:lnTo>
                    <a:lnTo>
                      <a:pt x="1785" y="32"/>
                    </a:lnTo>
                    <a:lnTo>
                      <a:pt x="1817" y="54"/>
                    </a:lnTo>
                    <a:lnTo>
                      <a:pt x="1844" y="81"/>
                    </a:lnTo>
                    <a:lnTo>
                      <a:pt x="1867" y="113"/>
                    </a:lnTo>
                    <a:lnTo>
                      <a:pt x="1883" y="147"/>
                    </a:lnTo>
                    <a:lnTo>
                      <a:pt x="1894" y="185"/>
                    </a:lnTo>
                    <a:lnTo>
                      <a:pt x="1897" y="226"/>
                    </a:lnTo>
                    <a:lnTo>
                      <a:pt x="1897" y="583"/>
                    </a:lnTo>
                    <a:lnTo>
                      <a:pt x="1894" y="624"/>
                    </a:lnTo>
                    <a:lnTo>
                      <a:pt x="1883" y="661"/>
                    </a:lnTo>
                    <a:lnTo>
                      <a:pt x="1867" y="696"/>
                    </a:lnTo>
                    <a:lnTo>
                      <a:pt x="1844" y="727"/>
                    </a:lnTo>
                    <a:lnTo>
                      <a:pt x="1817" y="755"/>
                    </a:lnTo>
                    <a:lnTo>
                      <a:pt x="1785" y="777"/>
                    </a:lnTo>
                    <a:lnTo>
                      <a:pt x="1751" y="793"/>
                    </a:lnTo>
                    <a:lnTo>
                      <a:pt x="1713" y="803"/>
                    </a:lnTo>
                    <a:lnTo>
                      <a:pt x="1672" y="807"/>
                    </a:lnTo>
                    <a:lnTo>
                      <a:pt x="402" y="807"/>
                    </a:lnTo>
                    <a:lnTo>
                      <a:pt x="348" y="803"/>
                    </a:lnTo>
                    <a:lnTo>
                      <a:pt x="295" y="793"/>
                    </a:lnTo>
                    <a:lnTo>
                      <a:pt x="246" y="775"/>
                    </a:lnTo>
                    <a:lnTo>
                      <a:pt x="200" y="752"/>
                    </a:lnTo>
                    <a:lnTo>
                      <a:pt x="156" y="723"/>
                    </a:lnTo>
                    <a:lnTo>
                      <a:pt x="118" y="689"/>
                    </a:lnTo>
                    <a:lnTo>
                      <a:pt x="84" y="650"/>
                    </a:lnTo>
                    <a:lnTo>
                      <a:pt x="54" y="607"/>
                    </a:lnTo>
                    <a:lnTo>
                      <a:pt x="31" y="561"/>
                    </a:lnTo>
                    <a:lnTo>
                      <a:pt x="14" y="512"/>
                    </a:lnTo>
                    <a:lnTo>
                      <a:pt x="3" y="459"/>
                    </a:lnTo>
                    <a:lnTo>
                      <a:pt x="0" y="404"/>
                    </a:lnTo>
                    <a:lnTo>
                      <a:pt x="0" y="404"/>
                    </a:lnTo>
                    <a:lnTo>
                      <a:pt x="3" y="350"/>
                    </a:lnTo>
                    <a:lnTo>
                      <a:pt x="14" y="297"/>
                    </a:lnTo>
                    <a:lnTo>
                      <a:pt x="31" y="248"/>
                    </a:lnTo>
                    <a:lnTo>
                      <a:pt x="54" y="200"/>
                    </a:lnTo>
                    <a:lnTo>
                      <a:pt x="84" y="157"/>
                    </a:lnTo>
                    <a:lnTo>
                      <a:pt x="118" y="119"/>
                    </a:lnTo>
                    <a:lnTo>
                      <a:pt x="156" y="84"/>
                    </a:lnTo>
                    <a:lnTo>
                      <a:pt x="200" y="56"/>
                    </a:lnTo>
                    <a:lnTo>
                      <a:pt x="246" y="32"/>
                    </a:lnTo>
                    <a:lnTo>
                      <a:pt x="295" y="16"/>
                    </a:lnTo>
                    <a:lnTo>
                      <a:pt x="348" y="4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205496E0-A354-4C33-9F85-035A0F38D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1508" y="3268035"/>
                <a:ext cx="1939184" cy="824946"/>
              </a:xfrm>
              <a:custGeom>
                <a:avLst/>
                <a:gdLst>
                  <a:gd name="T0" fmla="*/ 402 w 1897"/>
                  <a:gd name="T1" fmla="*/ 0 h 807"/>
                  <a:gd name="T2" fmla="*/ 1672 w 1897"/>
                  <a:gd name="T3" fmla="*/ 0 h 807"/>
                  <a:gd name="T4" fmla="*/ 1713 w 1897"/>
                  <a:gd name="T5" fmla="*/ 4 h 807"/>
                  <a:gd name="T6" fmla="*/ 1751 w 1897"/>
                  <a:gd name="T7" fmla="*/ 14 h 807"/>
                  <a:gd name="T8" fmla="*/ 1785 w 1897"/>
                  <a:gd name="T9" fmla="*/ 31 h 807"/>
                  <a:gd name="T10" fmla="*/ 1817 w 1897"/>
                  <a:gd name="T11" fmla="*/ 53 h 807"/>
                  <a:gd name="T12" fmla="*/ 1844 w 1897"/>
                  <a:gd name="T13" fmla="*/ 80 h 807"/>
                  <a:gd name="T14" fmla="*/ 1867 w 1897"/>
                  <a:gd name="T15" fmla="*/ 112 h 807"/>
                  <a:gd name="T16" fmla="*/ 1883 w 1897"/>
                  <a:gd name="T17" fmla="*/ 147 h 807"/>
                  <a:gd name="T18" fmla="*/ 1894 w 1897"/>
                  <a:gd name="T19" fmla="*/ 185 h 807"/>
                  <a:gd name="T20" fmla="*/ 1897 w 1897"/>
                  <a:gd name="T21" fmla="*/ 224 h 807"/>
                  <a:gd name="T22" fmla="*/ 1897 w 1897"/>
                  <a:gd name="T23" fmla="*/ 582 h 807"/>
                  <a:gd name="T24" fmla="*/ 1894 w 1897"/>
                  <a:gd name="T25" fmla="*/ 622 h 807"/>
                  <a:gd name="T26" fmla="*/ 1883 w 1897"/>
                  <a:gd name="T27" fmla="*/ 660 h 807"/>
                  <a:gd name="T28" fmla="*/ 1867 w 1897"/>
                  <a:gd name="T29" fmla="*/ 696 h 807"/>
                  <a:gd name="T30" fmla="*/ 1844 w 1897"/>
                  <a:gd name="T31" fmla="*/ 726 h 807"/>
                  <a:gd name="T32" fmla="*/ 1817 w 1897"/>
                  <a:gd name="T33" fmla="*/ 753 h 807"/>
                  <a:gd name="T34" fmla="*/ 1785 w 1897"/>
                  <a:gd name="T35" fmla="*/ 776 h 807"/>
                  <a:gd name="T36" fmla="*/ 1751 w 1897"/>
                  <a:gd name="T37" fmla="*/ 793 h 807"/>
                  <a:gd name="T38" fmla="*/ 1713 w 1897"/>
                  <a:gd name="T39" fmla="*/ 803 h 807"/>
                  <a:gd name="T40" fmla="*/ 1672 w 1897"/>
                  <a:gd name="T41" fmla="*/ 807 h 807"/>
                  <a:gd name="T42" fmla="*/ 402 w 1897"/>
                  <a:gd name="T43" fmla="*/ 807 h 807"/>
                  <a:gd name="T44" fmla="*/ 348 w 1897"/>
                  <a:gd name="T45" fmla="*/ 803 h 807"/>
                  <a:gd name="T46" fmla="*/ 295 w 1897"/>
                  <a:gd name="T47" fmla="*/ 793 h 807"/>
                  <a:gd name="T48" fmla="*/ 246 w 1897"/>
                  <a:gd name="T49" fmla="*/ 775 h 807"/>
                  <a:gd name="T50" fmla="*/ 200 w 1897"/>
                  <a:gd name="T51" fmla="*/ 752 h 807"/>
                  <a:gd name="T52" fmla="*/ 156 w 1897"/>
                  <a:gd name="T53" fmla="*/ 723 h 807"/>
                  <a:gd name="T54" fmla="*/ 118 w 1897"/>
                  <a:gd name="T55" fmla="*/ 688 h 807"/>
                  <a:gd name="T56" fmla="*/ 84 w 1897"/>
                  <a:gd name="T57" fmla="*/ 650 h 807"/>
                  <a:gd name="T58" fmla="*/ 54 w 1897"/>
                  <a:gd name="T59" fmla="*/ 607 h 807"/>
                  <a:gd name="T60" fmla="*/ 31 w 1897"/>
                  <a:gd name="T61" fmla="*/ 561 h 807"/>
                  <a:gd name="T62" fmla="*/ 14 w 1897"/>
                  <a:gd name="T63" fmla="*/ 511 h 807"/>
                  <a:gd name="T64" fmla="*/ 3 w 1897"/>
                  <a:gd name="T65" fmla="*/ 458 h 807"/>
                  <a:gd name="T66" fmla="*/ 0 w 1897"/>
                  <a:gd name="T67" fmla="*/ 404 h 807"/>
                  <a:gd name="T68" fmla="*/ 3 w 1897"/>
                  <a:gd name="T69" fmla="*/ 349 h 807"/>
                  <a:gd name="T70" fmla="*/ 14 w 1897"/>
                  <a:gd name="T71" fmla="*/ 296 h 807"/>
                  <a:gd name="T72" fmla="*/ 31 w 1897"/>
                  <a:gd name="T73" fmla="*/ 246 h 807"/>
                  <a:gd name="T74" fmla="*/ 54 w 1897"/>
                  <a:gd name="T75" fmla="*/ 200 h 807"/>
                  <a:gd name="T76" fmla="*/ 84 w 1897"/>
                  <a:gd name="T77" fmla="*/ 157 h 807"/>
                  <a:gd name="T78" fmla="*/ 118 w 1897"/>
                  <a:gd name="T79" fmla="*/ 118 h 807"/>
                  <a:gd name="T80" fmla="*/ 156 w 1897"/>
                  <a:gd name="T81" fmla="*/ 84 h 807"/>
                  <a:gd name="T82" fmla="*/ 200 w 1897"/>
                  <a:gd name="T83" fmla="*/ 55 h 807"/>
                  <a:gd name="T84" fmla="*/ 246 w 1897"/>
                  <a:gd name="T85" fmla="*/ 32 h 807"/>
                  <a:gd name="T86" fmla="*/ 295 w 1897"/>
                  <a:gd name="T87" fmla="*/ 15 h 807"/>
                  <a:gd name="T88" fmla="*/ 348 w 1897"/>
                  <a:gd name="T89" fmla="*/ 4 h 807"/>
                  <a:gd name="T90" fmla="*/ 402 w 1897"/>
                  <a:gd name="T91" fmla="*/ 0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97" h="807">
                    <a:moveTo>
                      <a:pt x="402" y="0"/>
                    </a:moveTo>
                    <a:lnTo>
                      <a:pt x="1672" y="0"/>
                    </a:lnTo>
                    <a:lnTo>
                      <a:pt x="1713" y="4"/>
                    </a:lnTo>
                    <a:lnTo>
                      <a:pt x="1751" y="14"/>
                    </a:lnTo>
                    <a:lnTo>
                      <a:pt x="1785" y="31"/>
                    </a:lnTo>
                    <a:lnTo>
                      <a:pt x="1817" y="53"/>
                    </a:lnTo>
                    <a:lnTo>
                      <a:pt x="1844" y="80"/>
                    </a:lnTo>
                    <a:lnTo>
                      <a:pt x="1867" y="112"/>
                    </a:lnTo>
                    <a:lnTo>
                      <a:pt x="1883" y="147"/>
                    </a:lnTo>
                    <a:lnTo>
                      <a:pt x="1894" y="185"/>
                    </a:lnTo>
                    <a:lnTo>
                      <a:pt x="1897" y="224"/>
                    </a:lnTo>
                    <a:lnTo>
                      <a:pt x="1897" y="582"/>
                    </a:lnTo>
                    <a:lnTo>
                      <a:pt x="1894" y="622"/>
                    </a:lnTo>
                    <a:lnTo>
                      <a:pt x="1883" y="660"/>
                    </a:lnTo>
                    <a:lnTo>
                      <a:pt x="1867" y="696"/>
                    </a:lnTo>
                    <a:lnTo>
                      <a:pt x="1844" y="726"/>
                    </a:lnTo>
                    <a:lnTo>
                      <a:pt x="1817" y="753"/>
                    </a:lnTo>
                    <a:lnTo>
                      <a:pt x="1785" y="776"/>
                    </a:lnTo>
                    <a:lnTo>
                      <a:pt x="1751" y="793"/>
                    </a:lnTo>
                    <a:lnTo>
                      <a:pt x="1713" y="803"/>
                    </a:lnTo>
                    <a:lnTo>
                      <a:pt x="1672" y="807"/>
                    </a:lnTo>
                    <a:lnTo>
                      <a:pt x="402" y="807"/>
                    </a:lnTo>
                    <a:lnTo>
                      <a:pt x="348" y="803"/>
                    </a:lnTo>
                    <a:lnTo>
                      <a:pt x="295" y="793"/>
                    </a:lnTo>
                    <a:lnTo>
                      <a:pt x="246" y="775"/>
                    </a:lnTo>
                    <a:lnTo>
                      <a:pt x="200" y="752"/>
                    </a:lnTo>
                    <a:lnTo>
                      <a:pt x="156" y="723"/>
                    </a:lnTo>
                    <a:lnTo>
                      <a:pt x="118" y="688"/>
                    </a:lnTo>
                    <a:lnTo>
                      <a:pt x="84" y="650"/>
                    </a:lnTo>
                    <a:lnTo>
                      <a:pt x="54" y="607"/>
                    </a:lnTo>
                    <a:lnTo>
                      <a:pt x="31" y="561"/>
                    </a:lnTo>
                    <a:lnTo>
                      <a:pt x="14" y="511"/>
                    </a:lnTo>
                    <a:lnTo>
                      <a:pt x="3" y="458"/>
                    </a:lnTo>
                    <a:lnTo>
                      <a:pt x="0" y="404"/>
                    </a:lnTo>
                    <a:lnTo>
                      <a:pt x="3" y="349"/>
                    </a:lnTo>
                    <a:lnTo>
                      <a:pt x="14" y="296"/>
                    </a:lnTo>
                    <a:lnTo>
                      <a:pt x="31" y="246"/>
                    </a:lnTo>
                    <a:lnTo>
                      <a:pt x="54" y="200"/>
                    </a:lnTo>
                    <a:lnTo>
                      <a:pt x="84" y="157"/>
                    </a:lnTo>
                    <a:lnTo>
                      <a:pt x="118" y="118"/>
                    </a:lnTo>
                    <a:lnTo>
                      <a:pt x="156" y="84"/>
                    </a:lnTo>
                    <a:lnTo>
                      <a:pt x="200" y="55"/>
                    </a:lnTo>
                    <a:lnTo>
                      <a:pt x="246" y="32"/>
                    </a:lnTo>
                    <a:lnTo>
                      <a:pt x="295" y="15"/>
                    </a:lnTo>
                    <a:lnTo>
                      <a:pt x="348" y="4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2" name="Freeform 11">
                <a:extLst>
                  <a:ext uri="{FF2B5EF4-FFF2-40B4-BE49-F238E27FC236}">
                    <a16:creationId xmlns:a16="http://schemas.microsoft.com/office/drawing/2014/main" id="{588D98B9-75B9-4C7A-9DD5-483518591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3460" y="4178849"/>
                <a:ext cx="649121" cy="649121"/>
              </a:xfrm>
              <a:custGeom>
                <a:avLst/>
                <a:gdLst>
                  <a:gd name="T0" fmla="*/ 318 w 635"/>
                  <a:gd name="T1" fmla="*/ 0 h 635"/>
                  <a:gd name="T2" fmla="*/ 363 w 635"/>
                  <a:gd name="T3" fmla="*/ 4 h 635"/>
                  <a:gd name="T4" fmla="*/ 409 w 635"/>
                  <a:gd name="T5" fmla="*/ 14 h 635"/>
                  <a:gd name="T6" fmla="*/ 451 w 635"/>
                  <a:gd name="T7" fmla="*/ 31 h 635"/>
                  <a:gd name="T8" fmla="*/ 490 w 635"/>
                  <a:gd name="T9" fmla="*/ 52 h 635"/>
                  <a:gd name="T10" fmla="*/ 525 w 635"/>
                  <a:gd name="T11" fmla="*/ 78 h 635"/>
                  <a:gd name="T12" fmla="*/ 557 w 635"/>
                  <a:gd name="T13" fmla="*/ 110 h 635"/>
                  <a:gd name="T14" fmla="*/ 583 w 635"/>
                  <a:gd name="T15" fmla="*/ 145 h 635"/>
                  <a:gd name="T16" fmla="*/ 604 w 635"/>
                  <a:gd name="T17" fmla="*/ 183 h 635"/>
                  <a:gd name="T18" fmla="*/ 621 w 635"/>
                  <a:gd name="T19" fmla="*/ 226 h 635"/>
                  <a:gd name="T20" fmla="*/ 631 w 635"/>
                  <a:gd name="T21" fmla="*/ 271 h 635"/>
                  <a:gd name="T22" fmla="*/ 635 w 635"/>
                  <a:gd name="T23" fmla="*/ 317 h 635"/>
                  <a:gd name="T24" fmla="*/ 631 w 635"/>
                  <a:gd name="T25" fmla="*/ 364 h 635"/>
                  <a:gd name="T26" fmla="*/ 621 w 635"/>
                  <a:gd name="T27" fmla="*/ 409 h 635"/>
                  <a:gd name="T28" fmla="*/ 604 w 635"/>
                  <a:gd name="T29" fmla="*/ 451 h 635"/>
                  <a:gd name="T30" fmla="*/ 583 w 635"/>
                  <a:gd name="T31" fmla="*/ 491 h 635"/>
                  <a:gd name="T32" fmla="*/ 557 w 635"/>
                  <a:gd name="T33" fmla="*/ 526 h 635"/>
                  <a:gd name="T34" fmla="*/ 525 w 635"/>
                  <a:gd name="T35" fmla="*/ 557 h 635"/>
                  <a:gd name="T36" fmla="*/ 490 w 635"/>
                  <a:gd name="T37" fmla="*/ 584 h 635"/>
                  <a:gd name="T38" fmla="*/ 451 w 635"/>
                  <a:gd name="T39" fmla="*/ 605 h 635"/>
                  <a:gd name="T40" fmla="*/ 409 w 635"/>
                  <a:gd name="T41" fmla="*/ 622 h 635"/>
                  <a:gd name="T42" fmla="*/ 363 w 635"/>
                  <a:gd name="T43" fmla="*/ 632 h 635"/>
                  <a:gd name="T44" fmla="*/ 318 w 635"/>
                  <a:gd name="T45" fmla="*/ 635 h 635"/>
                  <a:gd name="T46" fmla="*/ 270 w 635"/>
                  <a:gd name="T47" fmla="*/ 632 h 635"/>
                  <a:gd name="T48" fmla="*/ 226 w 635"/>
                  <a:gd name="T49" fmla="*/ 622 h 635"/>
                  <a:gd name="T50" fmla="*/ 184 w 635"/>
                  <a:gd name="T51" fmla="*/ 605 h 635"/>
                  <a:gd name="T52" fmla="*/ 144 w 635"/>
                  <a:gd name="T53" fmla="*/ 584 h 635"/>
                  <a:gd name="T54" fmla="*/ 108 w 635"/>
                  <a:gd name="T55" fmla="*/ 557 h 635"/>
                  <a:gd name="T56" fmla="*/ 78 w 635"/>
                  <a:gd name="T57" fmla="*/ 526 h 635"/>
                  <a:gd name="T58" fmla="*/ 51 w 635"/>
                  <a:gd name="T59" fmla="*/ 491 h 635"/>
                  <a:gd name="T60" fmla="*/ 29 w 635"/>
                  <a:gd name="T61" fmla="*/ 451 h 635"/>
                  <a:gd name="T62" fmla="*/ 13 w 635"/>
                  <a:gd name="T63" fmla="*/ 409 h 635"/>
                  <a:gd name="T64" fmla="*/ 3 w 635"/>
                  <a:gd name="T65" fmla="*/ 364 h 635"/>
                  <a:gd name="T66" fmla="*/ 0 w 635"/>
                  <a:gd name="T67" fmla="*/ 317 h 635"/>
                  <a:gd name="T68" fmla="*/ 3 w 635"/>
                  <a:gd name="T69" fmla="*/ 271 h 635"/>
                  <a:gd name="T70" fmla="*/ 13 w 635"/>
                  <a:gd name="T71" fmla="*/ 226 h 635"/>
                  <a:gd name="T72" fmla="*/ 29 w 635"/>
                  <a:gd name="T73" fmla="*/ 183 h 635"/>
                  <a:gd name="T74" fmla="*/ 51 w 635"/>
                  <a:gd name="T75" fmla="*/ 145 h 635"/>
                  <a:gd name="T76" fmla="*/ 78 w 635"/>
                  <a:gd name="T77" fmla="*/ 110 h 635"/>
                  <a:gd name="T78" fmla="*/ 108 w 635"/>
                  <a:gd name="T79" fmla="*/ 78 h 635"/>
                  <a:gd name="T80" fmla="*/ 144 w 635"/>
                  <a:gd name="T81" fmla="*/ 52 h 635"/>
                  <a:gd name="T82" fmla="*/ 184 w 635"/>
                  <a:gd name="T83" fmla="*/ 31 h 635"/>
                  <a:gd name="T84" fmla="*/ 226 w 635"/>
                  <a:gd name="T85" fmla="*/ 14 h 635"/>
                  <a:gd name="T86" fmla="*/ 270 w 635"/>
                  <a:gd name="T87" fmla="*/ 4 h 635"/>
                  <a:gd name="T88" fmla="*/ 318 w 635"/>
                  <a:gd name="T89" fmla="*/ 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5" h="635">
                    <a:moveTo>
                      <a:pt x="318" y="0"/>
                    </a:moveTo>
                    <a:lnTo>
                      <a:pt x="363" y="4"/>
                    </a:lnTo>
                    <a:lnTo>
                      <a:pt x="409" y="14"/>
                    </a:lnTo>
                    <a:lnTo>
                      <a:pt x="451" y="31"/>
                    </a:lnTo>
                    <a:lnTo>
                      <a:pt x="490" y="52"/>
                    </a:lnTo>
                    <a:lnTo>
                      <a:pt x="525" y="78"/>
                    </a:lnTo>
                    <a:lnTo>
                      <a:pt x="557" y="110"/>
                    </a:lnTo>
                    <a:lnTo>
                      <a:pt x="583" y="145"/>
                    </a:lnTo>
                    <a:lnTo>
                      <a:pt x="604" y="183"/>
                    </a:lnTo>
                    <a:lnTo>
                      <a:pt x="621" y="226"/>
                    </a:lnTo>
                    <a:lnTo>
                      <a:pt x="631" y="271"/>
                    </a:lnTo>
                    <a:lnTo>
                      <a:pt x="635" y="317"/>
                    </a:lnTo>
                    <a:lnTo>
                      <a:pt x="631" y="364"/>
                    </a:lnTo>
                    <a:lnTo>
                      <a:pt x="621" y="409"/>
                    </a:lnTo>
                    <a:lnTo>
                      <a:pt x="604" y="451"/>
                    </a:lnTo>
                    <a:lnTo>
                      <a:pt x="583" y="491"/>
                    </a:lnTo>
                    <a:lnTo>
                      <a:pt x="557" y="526"/>
                    </a:lnTo>
                    <a:lnTo>
                      <a:pt x="525" y="557"/>
                    </a:lnTo>
                    <a:lnTo>
                      <a:pt x="490" y="584"/>
                    </a:lnTo>
                    <a:lnTo>
                      <a:pt x="451" y="605"/>
                    </a:lnTo>
                    <a:lnTo>
                      <a:pt x="409" y="622"/>
                    </a:lnTo>
                    <a:lnTo>
                      <a:pt x="363" y="632"/>
                    </a:lnTo>
                    <a:lnTo>
                      <a:pt x="318" y="635"/>
                    </a:lnTo>
                    <a:lnTo>
                      <a:pt x="270" y="632"/>
                    </a:lnTo>
                    <a:lnTo>
                      <a:pt x="226" y="622"/>
                    </a:lnTo>
                    <a:lnTo>
                      <a:pt x="184" y="605"/>
                    </a:lnTo>
                    <a:lnTo>
                      <a:pt x="144" y="584"/>
                    </a:lnTo>
                    <a:lnTo>
                      <a:pt x="108" y="557"/>
                    </a:lnTo>
                    <a:lnTo>
                      <a:pt x="78" y="526"/>
                    </a:lnTo>
                    <a:lnTo>
                      <a:pt x="51" y="491"/>
                    </a:lnTo>
                    <a:lnTo>
                      <a:pt x="29" y="451"/>
                    </a:lnTo>
                    <a:lnTo>
                      <a:pt x="13" y="409"/>
                    </a:lnTo>
                    <a:lnTo>
                      <a:pt x="3" y="364"/>
                    </a:lnTo>
                    <a:lnTo>
                      <a:pt x="0" y="317"/>
                    </a:lnTo>
                    <a:lnTo>
                      <a:pt x="3" y="271"/>
                    </a:lnTo>
                    <a:lnTo>
                      <a:pt x="13" y="226"/>
                    </a:lnTo>
                    <a:lnTo>
                      <a:pt x="29" y="183"/>
                    </a:lnTo>
                    <a:lnTo>
                      <a:pt x="51" y="145"/>
                    </a:lnTo>
                    <a:lnTo>
                      <a:pt x="78" y="110"/>
                    </a:lnTo>
                    <a:lnTo>
                      <a:pt x="108" y="78"/>
                    </a:lnTo>
                    <a:lnTo>
                      <a:pt x="144" y="52"/>
                    </a:lnTo>
                    <a:lnTo>
                      <a:pt x="184" y="31"/>
                    </a:lnTo>
                    <a:lnTo>
                      <a:pt x="226" y="14"/>
                    </a:lnTo>
                    <a:lnTo>
                      <a:pt x="270" y="4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63500" dist="50800">
                  <a:schemeClr val="bg1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9B8C109D-D3F0-4EB0-A33E-B6D0A4E3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687" y="3349814"/>
                <a:ext cx="648098" cy="649121"/>
              </a:xfrm>
              <a:custGeom>
                <a:avLst/>
                <a:gdLst>
                  <a:gd name="T0" fmla="*/ 317 w 634"/>
                  <a:gd name="T1" fmla="*/ 0 h 635"/>
                  <a:gd name="T2" fmla="*/ 364 w 634"/>
                  <a:gd name="T3" fmla="*/ 4 h 635"/>
                  <a:gd name="T4" fmla="*/ 409 w 634"/>
                  <a:gd name="T5" fmla="*/ 14 h 635"/>
                  <a:gd name="T6" fmla="*/ 451 w 634"/>
                  <a:gd name="T7" fmla="*/ 30 h 635"/>
                  <a:gd name="T8" fmla="*/ 490 w 634"/>
                  <a:gd name="T9" fmla="*/ 51 h 635"/>
                  <a:gd name="T10" fmla="*/ 526 w 634"/>
                  <a:gd name="T11" fmla="*/ 78 h 635"/>
                  <a:gd name="T12" fmla="*/ 557 w 634"/>
                  <a:gd name="T13" fmla="*/ 110 h 635"/>
                  <a:gd name="T14" fmla="*/ 583 w 634"/>
                  <a:gd name="T15" fmla="*/ 146 h 635"/>
                  <a:gd name="T16" fmla="*/ 605 w 634"/>
                  <a:gd name="T17" fmla="*/ 184 h 635"/>
                  <a:gd name="T18" fmla="*/ 622 w 634"/>
                  <a:gd name="T19" fmla="*/ 226 h 635"/>
                  <a:gd name="T20" fmla="*/ 632 w 634"/>
                  <a:gd name="T21" fmla="*/ 270 h 635"/>
                  <a:gd name="T22" fmla="*/ 634 w 634"/>
                  <a:gd name="T23" fmla="*/ 318 h 635"/>
                  <a:gd name="T24" fmla="*/ 632 w 634"/>
                  <a:gd name="T25" fmla="*/ 365 h 635"/>
                  <a:gd name="T26" fmla="*/ 622 w 634"/>
                  <a:gd name="T27" fmla="*/ 409 h 635"/>
                  <a:gd name="T28" fmla="*/ 605 w 634"/>
                  <a:gd name="T29" fmla="*/ 451 h 635"/>
                  <a:gd name="T30" fmla="*/ 583 w 634"/>
                  <a:gd name="T31" fmla="*/ 491 h 635"/>
                  <a:gd name="T32" fmla="*/ 557 w 634"/>
                  <a:gd name="T33" fmla="*/ 525 h 635"/>
                  <a:gd name="T34" fmla="*/ 526 w 634"/>
                  <a:gd name="T35" fmla="*/ 557 h 635"/>
                  <a:gd name="T36" fmla="*/ 490 w 634"/>
                  <a:gd name="T37" fmla="*/ 584 h 635"/>
                  <a:gd name="T38" fmla="*/ 451 w 634"/>
                  <a:gd name="T39" fmla="*/ 606 h 635"/>
                  <a:gd name="T40" fmla="*/ 409 w 634"/>
                  <a:gd name="T41" fmla="*/ 622 h 635"/>
                  <a:gd name="T42" fmla="*/ 364 w 634"/>
                  <a:gd name="T43" fmla="*/ 631 h 635"/>
                  <a:gd name="T44" fmla="*/ 317 w 634"/>
                  <a:gd name="T45" fmla="*/ 635 h 635"/>
                  <a:gd name="T46" fmla="*/ 271 w 634"/>
                  <a:gd name="T47" fmla="*/ 631 h 635"/>
                  <a:gd name="T48" fmla="*/ 227 w 634"/>
                  <a:gd name="T49" fmla="*/ 622 h 635"/>
                  <a:gd name="T50" fmla="*/ 185 w 634"/>
                  <a:gd name="T51" fmla="*/ 606 h 635"/>
                  <a:gd name="T52" fmla="*/ 145 w 634"/>
                  <a:gd name="T53" fmla="*/ 584 h 635"/>
                  <a:gd name="T54" fmla="*/ 109 w 634"/>
                  <a:gd name="T55" fmla="*/ 557 h 635"/>
                  <a:gd name="T56" fmla="*/ 79 w 634"/>
                  <a:gd name="T57" fmla="*/ 525 h 635"/>
                  <a:gd name="T58" fmla="*/ 52 w 634"/>
                  <a:gd name="T59" fmla="*/ 491 h 635"/>
                  <a:gd name="T60" fmla="*/ 30 w 634"/>
                  <a:gd name="T61" fmla="*/ 451 h 635"/>
                  <a:gd name="T62" fmla="*/ 14 w 634"/>
                  <a:gd name="T63" fmla="*/ 409 h 635"/>
                  <a:gd name="T64" fmla="*/ 4 w 634"/>
                  <a:gd name="T65" fmla="*/ 365 h 635"/>
                  <a:gd name="T66" fmla="*/ 0 w 634"/>
                  <a:gd name="T67" fmla="*/ 318 h 635"/>
                  <a:gd name="T68" fmla="*/ 4 w 634"/>
                  <a:gd name="T69" fmla="*/ 270 h 635"/>
                  <a:gd name="T70" fmla="*/ 14 w 634"/>
                  <a:gd name="T71" fmla="*/ 226 h 635"/>
                  <a:gd name="T72" fmla="*/ 30 w 634"/>
                  <a:gd name="T73" fmla="*/ 184 h 635"/>
                  <a:gd name="T74" fmla="*/ 52 w 634"/>
                  <a:gd name="T75" fmla="*/ 146 h 635"/>
                  <a:gd name="T76" fmla="*/ 79 w 634"/>
                  <a:gd name="T77" fmla="*/ 110 h 635"/>
                  <a:gd name="T78" fmla="*/ 109 w 634"/>
                  <a:gd name="T79" fmla="*/ 78 h 635"/>
                  <a:gd name="T80" fmla="*/ 145 w 634"/>
                  <a:gd name="T81" fmla="*/ 51 h 635"/>
                  <a:gd name="T82" fmla="*/ 185 w 634"/>
                  <a:gd name="T83" fmla="*/ 30 h 635"/>
                  <a:gd name="T84" fmla="*/ 227 w 634"/>
                  <a:gd name="T85" fmla="*/ 14 h 635"/>
                  <a:gd name="T86" fmla="*/ 271 w 634"/>
                  <a:gd name="T87" fmla="*/ 4 h 635"/>
                  <a:gd name="T88" fmla="*/ 317 w 634"/>
                  <a:gd name="T89" fmla="*/ 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4" h="635">
                    <a:moveTo>
                      <a:pt x="317" y="0"/>
                    </a:moveTo>
                    <a:lnTo>
                      <a:pt x="364" y="4"/>
                    </a:lnTo>
                    <a:lnTo>
                      <a:pt x="409" y="14"/>
                    </a:lnTo>
                    <a:lnTo>
                      <a:pt x="451" y="30"/>
                    </a:lnTo>
                    <a:lnTo>
                      <a:pt x="490" y="51"/>
                    </a:lnTo>
                    <a:lnTo>
                      <a:pt x="526" y="78"/>
                    </a:lnTo>
                    <a:lnTo>
                      <a:pt x="557" y="110"/>
                    </a:lnTo>
                    <a:lnTo>
                      <a:pt x="583" y="146"/>
                    </a:lnTo>
                    <a:lnTo>
                      <a:pt x="605" y="184"/>
                    </a:lnTo>
                    <a:lnTo>
                      <a:pt x="622" y="226"/>
                    </a:lnTo>
                    <a:lnTo>
                      <a:pt x="632" y="270"/>
                    </a:lnTo>
                    <a:lnTo>
                      <a:pt x="634" y="318"/>
                    </a:lnTo>
                    <a:lnTo>
                      <a:pt x="632" y="365"/>
                    </a:lnTo>
                    <a:lnTo>
                      <a:pt x="622" y="409"/>
                    </a:lnTo>
                    <a:lnTo>
                      <a:pt x="605" y="451"/>
                    </a:lnTo>
                    <a:lnTo>
                      <a:pt x="583" y="491"/>
                    </a:lnTo>
                    <a:lnTo>
                      <a:pt x="557" y="525"/>
                    </a:lnTo>
                    <a:lnTo>
                      <a:pt x="526" y="557"/>
                    </a:lnTo>
                    <a:lnTo>
                      <a:pt x="490" y="584"/>
                    </a:lnTo>
                    <a:lnTo>
                      <a:pt x="451" y="606"/>
                    </a:lnTo>
                    <a:lnTo>
                      <a:pt x="409" y="622"/>
                    </a:lnTo>
                    <a:lnTo>
                      <a:pt x="364" y="631"/>
                    </a:lnTo>
                    <a:lnTo>
                      <a:pt x="317" y="635"/>
                    </a:lnTo>
                    <a:lnTo>
                      <a:pt x="271" y="631"/>
                    </a:lnTo>
                    <a:lnTo>
                      <a:pt x="227" y="622"/>
                    </a:lnTo>
                    <a:lnTo>
                      <a:pt x="185" y="606"/>
                    </a:lnTo>
                    <a:lnTo>
                      <a:pt x="145" y="584"/>
                    </a:lnTo>
                    <a:lnTo>
                      <a:pt x="109" y="557"/>
                    </a:lnTo>
                    <a:lnTo>
                      <a:pt x="79" y="525"/>
                    </a:lnTo>
                    <a:lnTo>
                      <a:pt x="52" y="491"/>
                    </a:lnTo>
                    <a:lnTo>
                      <a:pt x="30" y="451"/>
                    </a:lnTo>
                    <a:lnTo>
                      <a:pt x="14" y="409"/>
                    </a:lnTo>
                    <a:lnTo>
                      <a:pt x="4" y="365"/>
                    </a:lnTo>
                    <a:lnTo>
                      <a:pt x="0" y="318"/>
                    </a:lnTo>
                    <a:lnTo>
                      <a:pt x="4" y="270"/>
                    </a:lnTo>
                    <a:lnTo>
                      <a:pt x="14" y="226"/>
                    </a:lnTo>
                    <a:lnTo>
                      <a:pt x="30" y="184"/>
                    </a:lnTo>
                    <a:lnTo>
                      <a:pt x="52" y="146"/>
                    </a:lnTo>
                    <a:lnTo>
                      <a:pt x="79" y="110"/>
                    </a:lnTo>
                    <a:lnTo>
                      <a:pt x="109" y="78"/>
                    </a:lnTo>
                    <a:lnTo>
                      <a:pt x="145" y="51"/>
                    </a:lnTo>
                    <a:lnTo>
                      <a:pt x="185" y="30"/>
                    </a:lnTo>
                    <a:lnTo>
                      <a:pt x="227" y="14"/>
                    </a:lnTo>
                    <a:lnTo>
                      <a:pt x="271" y="4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63500" dist="50800">
                  <a:schemeClr val="bg1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83501CA8-44E1-485A-B0E7-1452304B7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687" y="5007882"/>
                <a:ext cx="648098" cy="648098"/>
              </a:xfrm>
              <a:custGeom>
                <a:avLst/>
                <a:gdLst>
                  <a:gd name="T0" fmla="*/ 317 w 634"/>
                  <a:gd name="T1" fmla="*/ 0 h 634"/>
                  <a:gd name="T2" fmla="*/ 364 w 634"/>
                  <a:gd name="T3" fmla="*/ 3 h 634"/>
                  <a:gd name="T4" fmla="*/ 409 w 634"/>
                  <a:gd name="T5" fmla="*/ 14 h 634"/>
                  <a:gd name="T6" fmla="*/ 451 w 634"/>
                  <a:gd name="T7" fmla="*/ 29 h 634"/>
                  <a:gd name="T8" fmla="*/ 490 w 634"/>
                  <a:gd name="T9" fmla="*/ 51 h 634"/>
                  <a:gd name="T10" fmla="*/ 526 w 634"/>
                  <a:gd name="T11" fmla="*/ 77 h 634"/>
                  <a:gd name="T12" fmla="*/ 557 w 634"/>
                  <a:gd name="T13" fmla="*/ 109 h 634"/>
                  <a:gd name="T14" fmla="*/ 583 w 634"/>
                  <a:gd name="T15" fmla="*/ 145 h 634"/>
                  <a:gd name="T16" fmla="*/ 605 w 634"/>
                  <a:gd name="T17" fmla="*/ 183 h 634"/>
                  <a:gd name="T18" fmla="*/ 622 w 634"/>
                  <a:gd name="T19" fmla="*/ 225 h 634"/>
                  <a:gd name="T20" fmla="*/ 632 w 634"/>
                  <a:gd name="T21" fmla="*/ 270 h 634"/>
                  <a:gd name="T22" fmla="*/ 634 w 634"/>
                  <a:gd name="T23" fmla="*/ 317 h 634"/>
                  <a:gd name="T24" fmla="*/ 632 w 634"/>
                  <a:gd name="T25" fmla="*/ 364 h 634"/>
                  <a:gd name="T26" fmla="*/ 622 w 634"/>
                  <a:gd name="T27" fmla="*/ 409 h 634"/>
                  <a:gd name="T28" fmla="*/ 605 w 634"/>
                  <a:gd name="T29" fmla="*/ 451 h 634"/>
                  <a:gd name="T30" fmla="*/ 583 w 634"/>
                  <a:gd name="T31" fmla="*/ 490 h 634"/>
                  <a:gd name="T32" fmla="*/ 557 w 634"/>
                  <a:gd name="T33" fmla="*/ 525 h 634"/>
                  <a:gd name="T34" fmla="*/ 526 w 634"/>
                  <a:gd name="T35" fmla="*/ 557 h 634"/>
                  <a:gd name="T36" fmla="*/ 490 w 634"/>
                  <a:gd name="T37" fmla="*/ 583 h 634"/>
                  <a:gd name="T38" fmla="*/ 451 w 634"/>
                  <a:gd name="T39" fmla="*/ 605 h 634"/>
                  <a:gd name="T40" fmla="*/ 409 w 634"/>
                  <a:gd name="T41" fmla="*/ 622 h 634"/>
                  <a:gd name="T42" fmla="*/ 364 w 634"/>
                  <a:gd name="T43" fmla="*/ 631 h 634"/>
                  <a:gd name="T44" fmla="*/ 317 w 634"/>
                  <a:gd name="T45" fmla="*/ 634 h 634"/>
                  <a:gd name="T46" fmla="*/ 271 w 634"/>
                  <a:gd name="T47" fmla="*/ 631 h 634"/>
                  <a:gd name="T48" fmla="*/ 227 w 634"/>
                  <a:gd name="T49" fmla="*/ 622 h 634"/>
                  <a:gd name="T50" fmla="*/ 185 w 634"/>
                  <a:gd name="T51" fmla="*/ 605 h 634"/>
                  <a:gd name="T52" fmla="*/ 145 w 634"/>
                  <a:gd name="T53" fmla="*/ 583 h 634"/>
                  <a:gd name="T54" fmla="*/ 109 w 634"/>
                  <a:gd name="T55" fmla="*/ 557 h 634"/>
                  <a:gd name="T56" fmla="*/ 79 w 634"/>
                  <a:gd name="T57" fmla="*/ 525 h 634"/>
                  <a:gd name="T58" fmla="*/ 52 w 634"/>
                  <a:gd name="T59" fmla="*/ 490 h 634"/>
                  <a:gd name="T60" fmla="*/ 30 w 634"/>
                  <a:gd name="T61" fmla="*/ 451 h 634"/>
                  <a:gd name="T62" fmla="*/ 14 w 634"/>
                  <a:gd name="T63" fmla="*/ 409 h 634"/>
                  <a:gd name="T64" fmla="*/ 4 w 634"/>
                  <a:gd name="T65" fmla="*/ 364 h 634"/>
                  <a:gd name="T66" fmla="*/ 0 w 634"/>
                  <a:gd name="T67" fmla="*/ 317 h 634"/>
                  <a:gd name="T68" fmla="*/ 4 w 634"/>
                  <a:gd name="T69" fmla="*/ 270 h 634"/>
                  <a:gd name="T70" fmla="*/ 14 w 634"/>
                  <a:gd name="T71" fmla="*/ 225 h 634"/>
                  <a:gd name="T72" fmla="*/ 30 w 634"/>
                  <a:gd name="T73" fmla="*/ 183 h 634"/>
                  <a:gd name="T74" fmla="*/ 52 w 634"/>
                  <a:gd name="T75" fmla="*/ 145 h 634"/>
                  <a:gd name="T76" fmla="*/ 79 w 634"/>
                  <a:gd name="T77" fmla="*/ 109 h 634"/>
                  <a:gd name="T78" fmla="*/ 109 w 634"/>
                  <a:gd name="T79" fmla="*/ 77 h 634"/>
                  <a:gd name="T80" fmla="*/ 145 w 634"/>
                  <a:gd name="T81" fmla="*/ 51 h 634"/>
                  <a:gd name="T82" fmla="*/ 185 w 634"/>
                  <a:gd name="T83" fmla="*/ 29 h 634"/>
                  <a:gd name="T84" fmla="*/ 227 w 634"/>
                  <a:gd name="T85" fmla="*/ 14 h 634"/>
                  <a:gd name="T86" fmla="*/ 271 w 634"/>
                  <a:gd name="T87" fmla="*/ 3 h 634"/>
                  <a:gd name="T88" fmla="*/ 317 w 634"/>
                  <a:gd name="T89" fmla="*/ 0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lnTo>
                      <a:pt x="364" y="3"/>
                    </a:lnTo>
                    <a:lnTo>
                      <a:pt x="409" y="14"/>
                    </a:lnTo>
                    <a:lnTo>
                      <a:pt x="451" y="29"/>
                    </a:lnTo>
                    <a:lnTo>
                      <a:pt x="490" y="51"/>
                    </a:lnTo>
                    <a:lnTo>
                      <a:pt x="526" y="77"/>
                    </a:lnTo>
                    <a:lnTo>
                      <a:pt x="557" y="109"/>
                    </a:lnTo>
                    <a:lnTo>
                      <a:pt x="583" y="145"/>
                    </a:lnTo>
                    <a:lnTo>
                      <a:pt x="605" y="183"/>
                    </a:lnTo>
                    <a:lnTo>
                      <a:pt x="622" y="225"/>
                    </a:lnTo>
                    <a:lnTo>
                      <a:pt x="632" y="270"/>
                    </a:lnTo>
                    <a:lnTo>
                      <a:pt x="634" y="317"/>
                    </a:lnTo>
                    <a:lnTo>
                      <a:pt x="632" y="364"/>
                    </a:lnTo>
                    <a:lnTo>
                      <a:pt x="622" y="409"/>
                    </a:lnTo>
                    <a:lnTo>
                      <a:pt x="605" y="451"/>
                    </a:lnTo>
                    <a:lnTo>
                      <a:pt x="583" y="490"/>
                    </a:lnTo>
                    <a:lnTo>
                      <a:pt x="557" y="525"/>
                    </a:lnTo>
                    <a:lnTo>
                      <a:pt x="526" y="557"/>
                    </a:lnTo>
                    <a:lnTo>
                      <a:pt x="490" y="583"/>
                    </a:lnTo>
                    <a:lnTo>
                      <a:pt x="451" y="605"/>
                    </a:lnTo>
                    <a:lnTo>
                      <a:pt x="409" y="622"/>
                    </a:lnTo>
                    <a:lnTo>
                      <a:pt x="364" y="631"/>
                    </a:lnTo>
                    <a:lnTo>
                      <a:pt x="317" y="634"/>
                    </a:lnTo>
                    <a:lnTo>
                      <a:pt x="271" y="631"/>
                    </a:lnTo>
                    <a:lnTo>
                      <a:pt x="227" y="622"/>
                    </a:lnTo>
                    <a:lnTo>
                      <a:pt x="185" y="605"/>
                    </a:lnTo>
                    <a:lnTo>
                      <a:pt x="145" y="583"/>
                    </a:lnTo>
                    <a:lnTo>
                      <a:pt x="109" y="557"/>
                    </a:lnTo>
                    <a:lnTo>
                      <a:pt x="79" y="525"/>
                    </a:lnTo>
                    <a:lnTo>
                      <a:pt x="52" y="490"/>
                    </a:lnTo>
                    <a:lnTo>
                      <a:pt x="30" y="451"/>
                    </a:lnTo>
                    <a:lnTo>
                      <a:pt x="14" y="409"/>
                    </a:lnTo>
                    <a:lnTo>
                      <a:pt x="4" y="364"/>
                    </a:lnTo>
                    <a:lnTo>
                      <a:pt x="0" y="317"/>
                    </a:lnTo>
                    <a:lnTo>
                      <a:pt x="4" y="270"/>
                    </a:lnTo>
                    <a:lnTo>
                      <a:pt x="14" y="225"/>
                    </a:lnTo>
                    <a:lnTo>
                      <a:pt x="30" y="183"/>
                    </a:lnTo>
                    <a:lnTo>
                      <a:pt x="52" y="145"/>
                    </a:lnTo>
                    <a:lnTo>
                      <a:pt x="79" y="109"/>
                    </a:lnTo>
                    <a:lnTo>
                      <a:pt x="109" y="77"/>
                    </a:lnTo>
                    <a:lnTo>
                      <a:pt x="145" y="51"/>
                    </a:lnTo>
                    <a:lnTo>
                      <a:pt x="185" y="29"/>
                    </a:lnTo>
                    <a:lnTo>
                      <a:pt x="227" y="14"/>
                    </a:lnTo>
                    <a:lnTo>
                      <a:pt x="271" y="3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innerShdw blurRad="63500" dist="50800">
                  <a:schemeClr val="bg1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396CD238-E480-472A-B48B-E6F83255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220" y="5740827"/>
                <a:ext cx="343472" cy="530541"/>
              </a:xfrm>
              <a:custGeom>
                <a:avLst/>
                <a:gdLst>
                  <a:gd name="T0" fmla="*/ 0 w 336"/>
                  <a:gd name="T1" fmla="*/ 0 h 519"/>
                  <a:gd name="T2" fmla="*/ 89 w 336"/>
                  <a:gd name="T3" fmla="*/ 0 h 519"/>
                  <a:gd name="T4" fmla="*/ 112 w 336"/>
                  <a:gd name="T5" fmla="*/ 0 h 519"/>
                  <a:gd name="T6" fmla="*/ 134 w 336"/>
                  <a:gd name="T7" fmla="*/ 0 h 519"/>
                  <a:gd name="T8" fmla="*/ 158 w 336"/>
                  <a:gd name="T9" fmla="*/ 0 h 519"/>
                  <a:gd name="T10" fmla="*/ 185 w 336"/>
                  <a:gd name="T11" fmla="*/ 0 h 519"/>
                  <a:gd name="T12" fmla="*/ 220 w 336"/>
                  <a:gd name="T13" fmla="*/ 0 h 519"/>
                  <a:gd name="T14" fmla="*/ 336 w 336"/>
                  <a:gd name="T15" fmla="*/ 0 h 519"/>
                  <a:gd name="T16" fmla="*/ 168 w 336"/>
                  <a:gd name="T17" fmla="*/ 519 h 519"/>
                  <a:gd name="T18" fmla="*/ 0 w 336"/>
                  <a:gd name="T19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6" h="519">
                    <a:moveTo>
                      <a:pt x="0" y="0"/>
                    </a:moveTo>
                    <a:lnTo>
                      <a:pt x="89" y="0"/>
                    </a:lnTo>
                    <a:lnTo>
                      <a:pt x="112" y="0"/>
                    </a:lnTo>
                    <a:lnTo>
                      <a:pt x="134" y="0"/>
                    </a:lnTo>
                    <a:lnTo>
                      <a:pt x="158" y="0"/>
                    </a:lnTo>
                    <a:lnTo>
                      <a:pt x="185" y="0"/>
                    </a:lnTo>
                    <a:lnTo>
                      <a:pt x="220" y="0"/>
                    </a:lnTo>
                    <a:lnTo>
                      <a:pt x="336" y="0"/>
                    </a:lnTo>
                    <a:lnTo>
                      <a:pt x="168" y="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8A5D493-90BE-49C5-B5A0-D485A9954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377" y="6045453"/>
                <a:ext cx="146180" cy="225915"/>
              </a:xfrm>
              <a:custGeom>
                <a:avLst/>
                <a:gdLst>
                  <a:gd name="T0" fmla="*/ 0 w 143"/>
                  <a:gd name="T1" fmla="*/ 0 h 221"/>
                  <a:gd name="T2" fmla="*/ 143 w 143"/>
                  <a:gd name="T3" fmla="*/ 0 h 221"/>
                  <a:gd name="T4" fmla="*/ 71 w 143"/>
                  <a:gd name="T5" fmla="*/ 221 h 221"/>
                  <a:gd name="T6" fmla="*/ 0 w 143"/>
                  <a:gd name="T7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" h="221">
                    <a:moveTo>
                      <a:pt x="0" y="0"/>
                    </a:moveTo>
                    <a:lnTo>
                      <a:pt x="143" y="0"/>
                    </a:lnTo>
                    <a:lnTo>
                      <a:pt x="71" y="2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7" name="Rectangle 21">
                <a:extLst>
                  <a:ext uri="{FF2B5EF4-FFF2-40B4-BE49-F238E27FC236}">
                    <a16:creationId xmlns:a16="http://schemas.microsoft.com/office/drawing/2014/main" id="{01686B7B-9CD3-446C-B63A-345A23425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220" y="4915881"/>
                <a:ext cx="114491" cy="82494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8" name="Rectangle 22">
                <a:extLst>
                  <a:ext uri="{FF2B5EF4-FFF2-40B4-BE49-F238E27FC236}">
                    <a16:creationId xmlns:a16="http://schemas.microsoft.com/office/drawing/2014/main" id="{5AD24A0A-89EA-49BB-86C0-4DAC50E50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201" y="4915881"/>
                <a:ext cx="114491" cy="82494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69" name="Rectangle 23">
                <a:extLst>
                  <a:ext uri="{FF2B5EF4-FFF2-40B4-BE49-F238E27FC236}">
                    <a16:creationId xmlns:a16="http://schemas.microsoft.com/office/drawing/2014/main" id="{9CCEA68B-5510-413D-B81B-7E067A5F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220" y="4092981"/>
                <a:ext cx="114491" cy="82290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0" name="Rectangle 24">
                <a:extLst>
                  <a:ext uri="{FF2B5EF4-FFF2-40B4-BE49-F238E27FC236}">
                    <a16:creationId xmlns:a16="http://schemas.microsoft.com/office/drawing/2014/main" id="{1FB7EB00-1EED-4243-85AA-7E5E01334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201" y="4092981"/>
                <a:ext cx="114491" cy="82290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1" name="Rectangle 25">
                <a:extLst>
                  <a:ext uri="{FF2B5EF4-FFF2-40B4-BE49-F238E27FC236}">
                    <a16:creationId xmlns:a16="http://schemas.microsoft.com/office/drawing/2014/main" id="{0B760EA1-8C95-40B7-BACC-D1485F835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220" y="3268035"/>
                <a:ext cx="114491" cy="82494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2" name="Rectangle 26">
                <a:extLst>
                  <a:ext uri="{FF2B5EF4-FFF2-40B4-BE49-F238E27FC236}">
                    <a16:creationId xmlns:a16="http://schemas.microsoft.com/office/drawing/2014/main" id="{CC5270AC-F8B3-40D6-B6A3-A66A1CD11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201" y="3268035"/>
                <a:ext cx="114491" cy="82494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3" name="Rectangle 27">
                <a:extLst>
                  <a:ext uri="{FF2B5EF4-FFF2-40B4-BE49-F238E27FC236}">
                    <a16:creationId xmlns:a16="http://schemas.microsoft.com/office/drawing/2014/main" id="{0C7A7E82-11DD-40FD-8312-96A8BB421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220" y="2444112"/>
                <a:ext cx="114491" cy="82392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4705305-8FF5-4A77-AD5E-FCB94C183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201" y="2444112"/>
                <a:ext cx="114491" cy="82392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5" name="Rectangle 29">
                <a:extLst>
                  <a:ext uri="{FF2B5EF4-FFF2-40B4-BE49-F238E27FC236}">
                    <a16:creationId xmlns:a16="http://schemas.microsoft.com/office/drawing/2014/main" id="{D0166D0A-FB1D-4751-9B28-8412246CC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488" y="4915881"/>
                <a:ext cx="133913" cy="824946"/>
              </a:xfrm>
              <a:prstGeom prst="rect">
                <a:avLst/>
              </a:prstGeom>
              <a:solidFill>
                <a:schemeClr val="accent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6" name="Rectangle 30">
                <a:extLst>
                  <a:ext uri="{FF2B5EF4-FFF2-40B4-BE49-F238E27FC236}">
                    <a16:creationId xmlns:a16="http://schemas.microsoft.com/office/drawing/2014/main" id="{4BB8EE5A-5E73-4617-BC3F-C18743869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488" y="4092981"/>
                <a:ext cx="133913" cy="822901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7" name="Rectangle 31">
                <a:extLst>
                  <a:ext uri="{FF2B5EF4-FFF2-40B4-BE49-F238E27FC236}">
                    <a16:creationId xmlns:a16="http://schemas.microsoft.com/office/drawing/2014/main" id="{1E71D5F1-EEE5-4FF6-9273-5C5AF2E8B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488" y="3268035"/>
                <a:ext cx="133913" cy="824946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8" name="Rectangle 32">
                <a:extLst>
                  <a:ext uri="{FF2B5EF4-FFF2-40B4-BE49-F238E27FC236}">
                    <a16:creationId xmlns:a16="http://schemas.microsoft.com/office/drawing/2014/main" id="{7C5614A3-C7A7-4050-81BC-9F14BB193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488" y="2444112"/>
                <a:ext cx="133913" cy="823923"/>
              </a:xfrm>
              <a:prstGeom prst="rect">
                <a:avLst/>
              </a:prstGeom>
              <a:solidFill>
                <a:schemeClr val="accent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72ADE897-D78C-4148-B95D-741F9A5F1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916" y="3272124"/>
                <a:ext cx="13289" cy="5112"/>
              </a:xfrm>
              <a:custGeom>
                <a:avLst/>
                <a:gdLst>
                  <a:gd name="T0" fmla="*/ 7 w 13"/>
                  <a:gd name="T1" fmla="*/ 0 h 5"/>
                  <a:gd name="T2" fmla="*/ 9 w 13"/>
                  <a:gd name="T3" fmla="*/ 0 h 5"/>
                  <a:gd name="T4" fmla="*/ 12 w 13"/>
                  <a:gd name="T5" fmla="*/ 1 h 5"/>
                  <a:gd name="T6" fmla="*/ 12 w 13"/>
                  <a:gd name="T7" fmla="*/ 2 h 5"/>
                  <a:gd name="T8" fmla="*/ 12 w 13"/>
                  <a:gd name="T9" fmla="*/ 4 h 5"/>
                  <a:gd name="T10" fmla="*/ 13 w 13"/>
                  <a:gd name="T11" fmla="*/ 5 h 5"/>
                  <a:gd name="T12" fmla="*/ 12 w 13"/>
                  <a:gd name="T13" fmla="*/ 5 h 5"/>
                  <a:gd name="T14" fmla="*/ 10 w 13"/>
                  <a:gd name="T15" fmla="*/ 5 h 5"/>
                  <a:gd name="T16" fmla="*/ 7 w 13"/>
                  <a:gd name="T17" fmla="*/ 5 h 5"/>
                  <a:gd name="T18" fmla="*/ 4 w 13"/>
                  <a:gd name="T19" fmla="*/ 4 h 5"/>
                  <a:gd name="T20" fmla="*/ 2 w 13"/>
                  <a:gd name="T21" fmla="*/ 2 h 5"/>
                  <a:gd name="T22" fmla="*/ 0 w 13"/>
                  <a:gd name="T23" fmla="*/ 1 h 5"/>
                  <a:gd name="T24" fmla="*/ 4 w 13"/>
                  <a:gd name="T25" fmla="*/ 1 h 5"/>
                  <a:gd name="T26" fmla="*/ 5 w 13"/>
                  <a:gd name="T27" fmla="*/ 1 h 5"/>
                  <a:gd name="T28" fmla="*/ 5 w 13"/>
                  <a:gd name="T29" fmla="*/ 0 h 5"/>
                  <a:gd name="T30" fmla="*/ 7 w 13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5">
                    <a:moveTo>
                      <a:pt x="7" y="0"/>
                    </a:moveTo>
                    <a:lnTo>
                      <a:pt x="9" y="0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D552186-BB84-4C12-A794-9B8A427DFA8A}"/>
                </a:ext>
              </a:extLst>
            </p:cNvPr>
            <p:cNvGrpSpPr/>
            <p:nvPr/>
          </p:nvGrpSpPr>
          <p:grpSpPr>
            <a:xfrm>
              <a:off x="4557245" y="3475883"/>
              <a:ext cx="396982" cy="396982"/>
              <a:chOff x="4810461" y="4613899"/>
              <a:chExt cx="598002" cy="598002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09DFEEB-BC35-45BD-AF87-83C8235BB0EB}"/>
                  </a:ext>
                </a:extLst>
              </p:cNvPr>
              <p:cNvSpPr/>
              <p:nvPr/>
            </p:nvSpPr>
            <p:spPr>
              <a:xfrm>
                <a:off x="4810461" y="4613899"/>
                <a:ext cx="598002" cy="598002"/>
              </a:xfrm>
              <a:prstGeom prst="ellipse">
                <a:avLst/>
              </a:prstGeom>
              <a:ln>
                <a:noFill/>
              </a:ln>
              <a:effectLst>
                <a:outerShdw blurRad="190500" dist="419100" dir="5400000" sx="45000" sy="45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56" name="Freeform 72">
                <a:extLst>
                  <a:ext uri="{FF2B5EF4-FFF2-40B4-BE49-F238E27FC236}">
                    <a16:creationId xmlns:a16="http://schemas.microsoft.com/office/drawing/2014/main" id="{3122D06B-F8A4-4C7A-859C-EDB7C64031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23989" y="4748647"/>
                <a:ext cx="370946" cy="328506"/>
              </a:xfrm>
              <a:custGeom>
                <a:avLst/>
                <a:gdLst>
                  <a:gd name="T0" fmla="*/ 232 w 256"/>
                  <a:gd name="T1" fmla="*/ 84 h 227"/>
                  <a:gd name="T2" fmla="*/ 172 w 256"/>
                  <a:gd name="T3" fmla="*/ 44 h 227"/>
                  <a:gd name="T4" fmla="*/ 120 w 256"/>
                  <a:gd name="T5" fmla="*/ 48 h 227"/>
                  <a:gd name="T6" fmla="*/ 64 w 256"/>
                  <a:gd name="T7" fmla="*/ 107 h 227"/>
                  <a:gd name="T8" fmla="*/ 0 w 256"/>
                  <a:gd name="T9" fmla="*/ 131 h 227"/>
                  <a:gd name="T10" fmla="*/ 32 w 256"/>
                  <a:gd name="T11" fmla="*/ 227 h 227"/>
                  <a:gd name="T12" fmla="*/ 87 w 256"/>
                  <a:gd name="T13" fmla="*/ 212 h 227"/>
                  <a:gd name="T14" fmla="*/ 103 w 256"/>
                  <a:gd name="T15" fmla="*/ 219 h 227"/>
                  <a:gd name="T16" fmla="*/ 232 w 256"/>
                  <a:gd name="T17" fmla="*/ 197 h 227"/>
                  <a:gd name="T18" fmla="*/ 240 w 256"/>
                  <a:gd name="T19" fmla="*/ 169 h 227"/>
                  <a:gd name="T20" fmla="*/ 248 w 256"/>
                  <a:gd name="T21" fmla="*/ 140 h 227"/>
                  <a:gd name="T22" fmla="*/ 256 w 256"/>
                  <a:gd name="T23" fmla="*/ 108 h 227"/>
                  <a:gd name="T24" fmla="*/ 32 w 256"/>
                  <a:gd name="T25" fmla="*/ 211 h 227"/>
                  <a:gd name="T26" fmla="*/ 16 w 256"/>
                  <a:gd name="T27" fmla="*/ 131 h 227"/>
                  <a:gd name="T28" fmla="*/ 64 w 256"/>
                  <a:gd name="T29" fmla="*/ 123 h 227"/>
                  <a:gd name="T30" fmla="*/ 72 w 256"/>
                  <a:gd name="T31" fmla="*/ 198 h 227"/>
                  <a:gd name="T32" fmla="*/ 72 w 256"/>
                  <a:gd name="T33" fmla="*/ 203 h 227"/>
                  <a:gd name="T34" fmla="*/ 210 w 256"/>
                  <a:gd name="T35" fmla="*/ 203 h 227"/>
                  <a:gd name="T36" fmla="*/ 88 w 256"/>
                  <a:gd name="T37" fmla="*/ 194 h 227"/>
                  <a:gd name="T38" fmla="*/ 86 w 256"/>
                  <a:gd name="T39" fmla="*/ 121 h 227"/>
                  <a:gd name="T40" fmla="*/ 140 w 256"/>
                  <a:gd name="T41" fmla="*/ 16 h 227"/>
                  <a:gd name="T42" fmla="*/ 152 w 256"/>
                  <a:gd name="T43" fmla="*/ 90 h 227"/>
                  <a:gd name="T44" fmla="*/ 160 w 256"/>
                  <a:gd name="T45" fmla="*/ 100 h 227"/>
                  <a:gd name="T46" fmla="*/ 240 w 256"/>
                  <a:gd name="T47" fmla="*/ 108 h 227"/>
                  <a:gd name="T48" fmla="*/ 223 w 256"/>
                  <a:gd name="T49" fmla="*/ 116 h 227"/>
                  <a:gd name="T50" fmla="*/ 223 w 256"/>
                  <a:gd name="T51" fmla="*/ 132 h 227"/>
                  <a:gd name="T52" fmla="*/ 224 w 256"/>
                  <a:gd name="T53" fmla="*/ 132 h 227"/>
                  <a:gd name="T54" fmla="*/ 224 w 256"/>
                  <a:gd name="T55" fmla="*/ 148 h 227"/>
                  <a:gd name="T56" fmla="*/ 218 w 256"/>
                  <a:gd name="T57" fmla="*/ 147 h 227"/>
                  <a:gd name="T58" fmla="*/ 215 w 256"/>
                  <a:gd name="T59" fmla="*/ 148 h 227"/>
                  <a:gd name="T60" fmla="*/ 215 w 256"/>
                  <a:gd name="T61" fmla="*/ 164 h 227"/>
                  <a:gd name="T62" fmla="*/ 224 w 256"/>
                  <a:gd name="T63" fmla="*/ 169 h 227"/>
                  <a:gd name="T64" fmla="*/ 210 w 256"/>
                  <a:gd name="T65" fmla="*/ 175 h 227"/>
                  <a:gd name="T66" fmla="*/ 210 w 256"/>
                  <a:gd name="T67" fmla="*/ 175 h 227"/>
                  <a:gd name="T68" fmla="*/ 210 w 256"/>
                  <a:gd name="T69" fmla="*/ 191 h 227"/>
                  <a:gd name="T70" fmla="*/ 210 w 256"/>
                  <a:gd name="T71" fmla="*/ 20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6" h="227">
                    <a:moveTo>
                      <a:pt x="256" y="108"/>
                    </a:moveTo>
                    <a:cubicBezTo>
                      <a:pt x="256" y="94"/>
                      <a:pt x="245" y="84"/>
                      <a:pt x="232" y="84"/>
                    </a:cubicBezTo>
                    <a:cubicBezTo>
                      <a:pt x="169" y="84"/>
                      <a:pt x="169" y="84"/>
                      <a:pt x="169" y="84"/>
                    </a:cubicBezTo>
                    <a:cubicBezTo>
                      <a:pt x="171" y="74"/>
                      <a:pt x="172" y="59"/>
                      <a:pt x="172" y="44"/>
                    </a:cubicBezTo>
                    <a:cubicBezTo>
                      <a:pt x="172" y="13"/>
                      <a:pt x="156" y="0"/>
                      <a:pt x="140" y="0"/>
                    </a:cubicBezTo>
                    <a:cubicBezTo>
                      <a:pt x="120" y="0"/>
                      <a:pt x="120" y="21"/>
                      <a:pt x="120" y="48"/>
                    </a:cubicBezTo>
                    <a:cubicBezTo>
                      <a:pt x="120" y="67"/>
                      <a:pt x="90" y="97"/>
                      <a:pt x="75" y="110"/>
                    </a:cubicBezTo>
                    <a:cubicBezTo>
                      <a:pt x="71" y="108"/>
                      <a:pt x="68" y="107"/>
                      <a:pt x="6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11" y="107"/>
                      <a:pt x="0" y="118"/>
                      <a:pt x="0" y="131"/>
                    </a:cubicBezTo>
                    <a:cubicBezTo>
                      <a:pt x="8" y="203"/>
                      <a:pt x="8" y="203"/>
                      <a:pt x="8" y="203"/>
                    </a:cubicBezTo>
                    <a:cubicBezTo>
                      <a:pt x="10" y="216"/>
                      <a:pt x="19" y="227"/>
                      <a:pt x="32" y="227"/>
                    </a:cubicBezTo>
                    <a:cubicBezTo>
                      <a:pt x="64" y="227"/>
                      <a:pt x="64" y="227"/>
                      <a:pt x="64" y="227"/>
                    </a:cubicBezTo>
                    <a:cubicBezTo>
                      <a:pt x="74" y="227"/>
                      <a:pt x="83" y="221"/>
                      <a:pt x="87" y="212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101" y="219"/>
                      <a:pt x="102" y="219"/>
                      <a:pt x="103" y="219"/>
                    </a:cubicBezTo>
                    <a:cubicBezTo>
                      <a:pt x="210" y="219"/>
                      <a:pt x="210" y="219"/>
                      <a:pt x="210" y="219"/>
                    </a:cubicBezTo>
                    <a:cubicBezTo>
                      <a:pt x="222" y="219"/>
                      <a:pt x="232" y="210"/>
                      <a:pt x="232" y="197"/>
                    </a:cubicBezTo>
                    <a:cubicBezTo>
                      <a:pt x="232" y="194"/>
                      <a:pt x="231" y="191"/>
                      <a:pt x="230" y="188"/>
                    </a:cubicBezTo>
                    <a:cubicBezTo>
                      <a:pt x="236" y="184"/>
                      <a:pt x="240" y="177"/>
                      <a:pt x="240" y="169"/>
                    </a:cubicBezTo>
                    <a:cubicBezTo>
                      <a:pt x="240" y="166"/>
                      <a:pt x="239" y="162"/>
                      <a:pt x="238" y="159"/>
                    </a:cubicBezTo>
                    <a:cubicBezTo>
                      <a:pt x="244" y="155"/>
                      <a:pt x="248" y="148"/>
                      <a:pt x="248" y="140"/>
                    </a:cubicBezTo>
                    <a:cubicBezTo>
                      <a:pt x="248" y="135"/>
                      <a:pt x="247" y="131"/>
                      <a:pt x="245" y="128"/>
                    </a:cubicBezTo>
                    <a:cubicBezTo>
                      <a:pt x="252" y="123"/>
                      <a:pt x="256" y="116"/>
                      <a:pt x="256" y="108"/>
                    </a:cubicBezTo>
                    <a:close/>
                    <a:moveTo>
                      <a:pt x="64" y="211"/>
                    </a:moveTo>
                    <a:cubicBezTo>
                      <a:pt x="32" y="211"/>
                      <a:pt x="32" y="211"/>
                      <a:pt x="32" y="211"/>
                    </a:cubicBezTo>
                    <a:cubicBezTo>
                      <a:pt x="28" y="211"/>
                      <a:pt x="25" y="206"/>
                      <a:pt x="24" y="202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27"/>
                      <a:pt x="20" y="123"/>
                      <a:pt x="24" y="123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9" y="123"/>
                      <a:pt x="72" y="127"/>
                      <a:pt x="72" y="131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2" y="199"/>
                      <a:pt x="72" y="200"/>
                      <a:pt x="72" y="201"/>
                    </a:cubicBezTo>
                    <a:cubicBezTo>
                      <a:pt x="72" y="203"/>
                      <a:pt x="72" y="203"/>
                      <a:pt x="72" y="203"/>
                    </a:cubicBezTo>
                    <a:cubicBezTo>
                      <a:pt x="72" y="208"/>
                      <a:pt x="69" y="211"/>
                      <a:pt x="64" y="211"/>
                    </a:cubicBezTo>
                    <a:close/>
                    <a:moveTo>
                      <a:pt x="210" y="203"/>
                    </a:moveTo>
                    <a:cubicBezTo>
                      <a:pt x="105" y="203"/>
                      <a:pt x="105" y="203"/>
                      <a:pt x="105" y="203"/>
                    </a:cubicBezTo>
                    <a:cubicBezTo>
                      <a:pt x="88" y="194"/>
                      <a:pt x="88" y="194"/>
                      <a:pt x="88" y="194"/>
                    </a:cubicBezTo>
                    <a:cubicBezTo>
                      <a:pt x="88" y="131"/>
                      <a:pt x="88" y="131"/>
                      <a:pt x="88" y="131"/>
                    </a:cubicBezTo>
                    <a:cubicBezTo>
                      <a:pt x="88" y="128"/>
                      <a:pt x="87" y="124"/>
                      <a:pt x="86" y="121"/>
                    </a:cubicBezTo>
                    <a:cubicBezTo>
                      <a:pt x="100" y="109"/>
                      <a:pt x="136" y="75"/>
                      <a:pt x="136" y="48"/>
                    </a:cubicBezTo>
                    <a:cubicBezTo>
                      <a:pt x="136" y="31"/>
                      <a:pt x="136" y="16"/>
                      <a:pt x="140" y="16"/>
                    </a:cubicBezTo>
                    <a:cubicBezTo>
                      <a:pt x="148" y="16"/>
                      <a:pt x="156" y="25"/>
                      <a:pt x="156" y="44"/>
                    </a:cubicBezTo>
                    <a:cubicBezTo>
                      <a:pt x="156" y="67"/>
                      <a:pt x="152" y="90"/>
                      <a:pt x="152" y="90"/>
                    </a:cubicBezTo>
                    <a:cubicBezTo>
                      <a:pt x="152" y="93"/>
                      <a:pt x="153" y="95"/>
                      <a:pt x="154" y="97"/>
                    </a:cubicBezTo>
                    <a:cubicBezTo>
                      <a:pt x="156" y="98"/>
                      <a:pt x="158" y="100"/>
                      <a:pt x="160" y="100"/>
                    </a:cubicBezTo>
                    <a:cubicBezTo>
                      <a:pt x="232" y="100"/>
                      <a:pt x="232" y="100"/>
                      <a:pt x="232" y="100"/>
                    </a:cubicBezTo>
                    <a:cubicBezTo>
                      <a:pt x="237" y="100"/>
                      <a:pt x="240" y="103"/>
                      <a:pt x="240" y="108"/>
                    </a:cubicBezTo>
                    <a:cubicBezTo>
                      <a:pt x="240" y="112"/>
                      <a:pt x="237" y="116"/>
                      <a:pt x="232" y="116"/>
                    </a:cubicBezTo>
                    <a:cubicBezTo>
                      <a:pt x="223" y="116"/>
                      <a:pt x="223" y="116"/>
                      <a:pt x="223" y="116"/>
                    </a:cubicBezTo>
                    <a:cubicBezTo>
                      <a:pt x="219" y="116"/>
                      <a:pt x="215" y="119"/>
                      <a:pt x="215" y="124"/>
                    </a:cubicBezTo>
                    <a:cubicBezTo>
                      <a:pt x="215" y="128"/>
                      <a:pt x="219" y="132"/>
                      <a:pt x="223" y="132"/>
                    </a:cubicBezTo>
                    <a:cubicBezTo>
                      <a:pt x="224" y="132"/>
                      <a:pt x="224" y="132"/>
                      <a:pt x="224" y="132"/>
                    </a:cubicBezTo>
                    <a:cubicBezTo>
                      <a:pt x="224" y="132"/>
                      <a:pt x="224" y="132"/>
                      <a:pt x="224" y="132"/>
                    </a:cubicBezTo>
                    <a:cubicBezTo>
                      <a:pt x="229" y="132"/>
                      <a:pt x="232" y="135"/>
                      <a:pt x="232" y="140"/>
                    </a:cubicBezTo>
                    <a:cubicBezTo>
                      <a:pt x="232" y="144"/>
                      <a:pt x="229" y="148"/>
                      <a:pt x="224" y="148"/>
                    </a:cubicBezTo>
                    <a:cubicBezTo>
                      <a:pt x="219" y="148"/>
                      <a:pt x="219" y="148"/>
                      <a:pt x="219" y="148"/>
                    </a:cubicBezTo>
                    <a:cubicBezTo>
                      <a:pt x="219" y="148"/>
                      <a:pt x="218" y="147"/>
                      <a:pt x="218" y="147"/>
                    </a:cubicBezTo>
                    <a:cubicBezTo>
                      <a:pt x="218" y="147"/>
                      <a:pt x="218" y="148"/>
                      <a:pt x="218" y="148"/>
                    </a:cubicBezTo>
                    <a:cubicBezTo>
                      <a:pt x="215" y="148"/>
                      <a:pt x="215" y="148"/>
                      <a:pt x="215" y="148"/>
                    </a:cubicBezTo>
                    <a:cubicBezTo>
                      <a:pt x="211" y="148"/>
                      <a:pt x="207" y="151"/>
                      <a:pt x="207" y="156"/>
                    </a:cubicBezTo>
                    <a:cubicBezTo>
                      <a:pt x="207" y="160"/>
                      <a:pt x="211" y="164"/>
                      <a:pt x="215" y="164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22" y="164"/>
                      <a:pt x="224" y="166"/>
                      <a:pt x="224" y="169"/>
                    </a:cubicBezTo>
                    <a:cubicBezTo>
                      <a:pt x="224" y="173"/>
                      <a:pt x="221" y="175"/>
                      <a:pt x="218" y="175"/>
                    </a:cubicBezTo>
                    <a:cubicBezTo>
                      <a:pt x="210" y="175"/>
                      <a:pt x="210" y="175"/>
                      <a:pt x="210" y="175"/>
                    </a:cubicBezTo>
                    <a:cubicBezTo>
                      <a:pt x="210" y="175"/>
                      <a:pt x="210" y="175"/>
                      <a:pt x="210" y="175"/>
                    </a:cubicBezTo>
                    <a:cubicBezTo>
                      <a:pt x="210" y="175"/>
                      <a:pt x="210" y="175"/>
                      <a:pt x="210" y="175"/>
                    </a:cubicBezTo>
                    <a:cubicBezTo>
                      <a:pt x="206" y="175"/>
                      <a:pt x="202" y="179"/>
                      <a:pt x="202" y="183"/>
                    </a:cubicBezTo>
                    <a:cubicBezTo>
                      <a:pt x="202" y="188"/>
                      <a:pt x="206" y="191"/>
                      <a:pt x="210" y="191"/>
                    </a:cubicBezTo>
                    <a:cubicBezTo>
                      <a:pt x="213" y="191"/>
                      <a:pt x="216" y="194"/>
                      <a:pt x="216" y="197"/>
                    </a:cubicBezTo>
                    <a:cubicBezTo>
                      <a:pt x="216" y="201"/>
                      <a:pt x="213" y="203"/>
                      <a:pt x="210" y="2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sz="84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C17FF56-7431-4ACD-9199-2E9E890A2157}"/>
                </a:ext>
              </a:extLst>
            </p:cNvPr>
            <p:cNvGrpSpPr/>
            <p:nvPr/>
          </p:nvGrpSpPr>
          <p:grpSpPr>
            <a:xfrm>
              <a:off x="4557244" y="5129863"/>
              <a:ext cx="396982" cy="396982"/>
              <a:chOff x="5776602" y="4174817"/>
              <a:chExt cx="598002" cy="59800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AF50651-AEE4-4BA4-A054-EFF84D9B9103}"/>
                  </a:ext>
                </a:extLst>
              </p:cNvPr>
              <p:cNvSpPr/>
              <p:nvPr/>
            </p:nvSpPr>
            <p:spPr>
              <a:xfrm>
                <a:off x="5776602" y="4174817"/>
                <a:ext cx="598002" cy="5980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90500" dist="419100" dir="5400000" sx="45000" sy="45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A0A1D9E-8F89-4374-934B-B4FD0B9D25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700000">
                <a:off x="5950340" y="4255586"/>
                <a:ext cx="250526" cy="436464"/>
                <a:chOff x="4732338" y="4783138"/>
                <a:chExt cx="703263" cy="1225550"/>
              </a:xfrm>
              <a:solidFill>
                <a:schemeClr val="bg1"/>
              </a:solidFill>
            </p:grpSpPr>
            <p:sp>
              <p:nvSpPr>
                <p:cNvPr id="52" name="Freeform 76">
                  <a:extLst>
                    <a:ext uri="{FF2B5EF4-FFF2-40B4-BE49-F238E27FC236}">
                      <a16:creationId xmlns:a16="http://schemas.microsoft.com/office/drawing/2014/main" id="{DFCB2373-38BA-4146-9BE9-1A0FFE587F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32338" y="4783138"/>
                  <a:ext cx="703263" cy="1173163"/>
                </a:xfrm>
                <a:custGeom>
                  <a:avLst/>
                  <a:gdLst>
                    <a:gd name="T0" fmla="*/ 50 w 184"/>
                    <a:gd name="T1" fmla="*/ 310 h 310"/>
                    <a:gd name="T2" fmla="*/ 32 w 184"/>
                    <a:gd name="T3" fmla="*/ 282 h 310"/>
                    <a:gd name="T4" fmla="*/ 10 w 184"/>
                    <a:gd name="T5" fmla="*/ 199 h 310"/>
                    <a:gd name="T6" fmla="*/ 39 w 184"/>
                    <a:gd name="T7" fmla="*/ 171 h 310"/>
                    <a:gd name="T8" fmla="*/ 30 w 184"/>
                    <a:gd name="T9" fmla="*/ 116 h 310"/>
                    <a:gd name="T10" fmla="*/ 36 w 184"/>
                    <a:gd name="T11" fmla="*/ 73 h 310"/>
                    <a:gd name="T12" fmla="*/ 36 w 184"/>
                    <a:gd name="T13" fmla="*/ 72 h 310"/>
                    <a:gd name="T14" fmla="*/ 92 w 184"/>
                    <a:gd name="T15" fmla="*/ 0 h 310"/>
                    <a:gd name="T16" fmla="*/ 148 w 184"/>
                    <a:gd name="T17" fmla="*/ 72 h 310"/>
                    <a:gd name="T18" fmla="*/ 148 w 184"/>
                    <a:gd name="T19" fmla="*/ 73 h 310"/>
                    <a:gd name="T20" fmla="*/ 155 w 184"/>
                    <a:gd name="T21" fmla="*/ 116 h 310"/>
                    <a:gd name="T22" fmla="*/ 145 w 184"/>
                    <a:gd name="T23" fmla="*/ 171 h 310"/>
                    <a:gd name="T24" fmla="*/ 174 w 184"/>
                    <a:gd name="T25" fmla="*/ 199 h 310"/>
                    <a:gd name="T26" fmla="*/ 153 w 184"/>
                    <a:gd name="T27" fmla="*/ 282 h 310"/>
                    <a:gd name="T28" fmla="*/ 134 w 184"/>
                    <a:gd name="T29" fmla="*/ 310 h 310"/>
                    <a:gd name="T30" fmla="*/ 134 w 184"/>
                    <a:gd name="T31" fmla="*/ 276 h 310"/>
                    <a:gd name="T32" fmla="*/ 118 w 184"/>
                    <a:gd name="T33" fmla="*/ 239 h 310"/>
                    <a:gd name="T34" fmla="*/ 118 w 184"/>
                    <a:gd name="T35" fmla="*/ 240 h 310"/>
                    <a:gd name="T36" fmla="*/ 115 w 184"/>
                    <a:gd name="T37" fmla="*/ 246 h 310"/>
                    <a:gd name="T38" fmla="*/ 108 w 184"/>
                    <a:gd name="T39" fmla="*/ 245 h 310"/>
                    <a:gd name="T40" fmla="*/ 76 w 184"/>
                    <a:gd name="T41" fmla="*/ 245 h 310"/>
                    <a:gd name="T42" fmla="*/ 69 w 184"/>
                    <a:gd name="T43" fmla="*/ 246 h 310"/>
                    <a:gd name="T44" fmla="*/ 66 w 184"/>
                    <a:gd name="T45" fmla="*/ 240 h 310"/>
                    <a:gd name="T46" fmla="*/ 66 w 184"/>
                    <a:gd name="T47" fmla="*/ 239 h 310"/>
                    <a:gd name="T48" fmla="*/ 50 w 184"/>
                    <a:gd name="T49" fmla="*/ 276 h 310"/>
                    <a:gd name="T50" fmla="*/ 50 w 184"/>
                    <a:gd name="T51" fmla="*/ 310 h 310"/>
                    <a:gd name="T52" fmla="*/ 55 w 184"/>
                    <a:gd name="T53" fmla="*/ 79 h 310"/>
                    <a:gd name="T54" fmla="*/ 50 w 184"/>
                    <a:gd name="T55" fmla="*/ 116 h 310"/>
                    <a:gd name="T56" fmla="*/ 61 w 184"/>
                    <a:gd name="T57" fmla="*/ 174 h 310"/>
                    <a:gd name="T58" fmla="*/ 64 w 184"/>
                    <a:gd name="T59" fmla="*/ 184 h 310"/>
                    <a:gd name="T60" fmla="*/ 54 w 184"/>
                    <a:gd name="T61" fmla="*/ 187 h 310"/>
                    <a:gd name="T62" fmla="*/ 29 w 184"/>
                    <a:gd name="T63" fmla="*/ 205 h 310"/>
                    <a:gd name="T64" fmla="*/ 36 w 184"/>
                    <a:gd name="T65" fmla="*/ 247 h 310"/>
                    <a:gd name="T66" fmla="*/ 65 w 184"/>
                    <a:gd name="T67" fmla="*/ 215 h 310"/>
                    <a:gd name="T68" fmla="*/ 74 w 184"/>
                    <a:gd name="T69" fmla="*/ 209 h 310"/>
                    <a:gd name="T70" fmla="*/ 79 w 184"/>
                    <a:gd name="T71" fmla="*/ 219 h 310"/>
                    <a:gd name="T72" fmla="*/ 82 w 184"/>
                    <a:gd name="T73" fmla="*/ 225 h 310"/>
                    <a:gd name="T74" fmla="*/ 103 w 184"/>
                    <a:gd name="T75" fmla="*/ 225 h 310"/>
                    <a:gd name="T76" fmla="*/ 105 w 184"/>
                    <a:gd name="T77" fmla="*/ 219 h 310"/>
                    <a:gd name="T78" fmla="*/ 110 w 184"/>
                    <a:gd name="T79" fmla="*/ 209 h 310"/>
                    <a:gd name="T80" fmla="*/ 120 w 184"/>
                    <a:gd name="T81" fmla="*/ 215 h 310"/>
                    <a:gd name="T82" fmla="*/ 148 w 184"/>
                    <a:gd name="T83" fmla="*/ 247 h 310"/>
                    <a:gd name="T84" fmla="*/ 155 w 184"/>
                    <a:gd name="T85" fmla="*/ 205 h 310"/>
                    <a:gd name="T86" fmla="*/ 130 w 184"/>
                    <a:gd name="T87" fmla="*/ 187 h 310"/>
                    <a:gd name="T88" fmla="*/ 120 w 184"/>
                    <a:gd name="T89" fmla="*/ 184 h 310"/>
                    <a:gd name="T90" fmla="*/ 123 w 184"/>
                    <a:gd name="T91" fmla="*/ 174 h 310"/>
                    <a:gd name="T92" fmla="*/ 135 w 184"/>
                    <a:gd name="T93" fmla="*/ 116 h 310"/>
                    <a:gd name="T94" fmla="*/ 129 w 184"/>
                    <a:gd name="T95" fmla="*/ 79 h 310"/>
                    <a:gd name="T96" fmla="*/ 92 w 184"/>
                    <a:gd name="T97" fmla="*/ 21 h 310"/>
                    <a:gd name="T98" fmla="*/ 55 w 184"/>
                    <a:gd name="T99" fmla="*/ 79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84" h="310">
                      <a:moveTo>
                        <a:pt x="50" y="310"/>
                      </a:moveTo>
                      <a:cubicBezTo>
                        <a:pt x="32" y="282"/>
                        <a:pt x="32" y="282"/>
                        <a:pt x="32" y="282"/>
                      </a:cubicBezTo>
                      <a:cubicBezTo>
                        <a:pt x="28" y="276"/>
                        <a:pt x="0" y="230"/>
                        <a:pt x="10" y="199"/>
                      </a:cubicBezTo>
                      <a:cubicBezTo>
                        <a:pt x="14" y="187"/>
                        <a:pt x="24" y="178"/>
                        <a:pt x="39" y="171"/>
                      </a:cubicBezTo>
                      <a:cubicBezTo>
                        <a:pt x="33" y="151"/>
                        <a:pt x="30" y="132"/>
                        <a:pt x="30" y="116"/>
                      </a:cubicBezTo>
                      <a:cubicBezTo>
                        <a:pt x="30" y="102"/>
                        <a:pt x="32" y="87"/>
                        <a:pt x="36" y="73"/>
                      </a:cubicBezTo>
                      <a:cubicBezTo>
                        <a:pt x="36" y="72"/>
                        <a:pt x="36" y="72"/>
                        <a:pt x="36" y="72"/>
                      </a:cubicBezTo>
                      <a:cubicBezTo>
                        <a:pt x="50" y="35"/>
                        <a:pt x="77" y="0"/>
                        <a:pt x="92" y="0"/>
                      </a:cubicBezTo>
                      <a:cubicBezTo>
                        <a:pt x="107" y="0"/>
                        <a:pt x="134" y="35"/>
                        <a:pt x="148" y="72"/>
                      </a:cubicBezTo>
                      <a:cubicBezTo>
                        <a:pt x="148" y="73"/>
                        <a:pt x="148" y="73"/>
                        <a:pt x="148" y="73"/>
                      </a:cubicBezTo>
                      <a:cubicBezTo>
                        <a:pt x="152" y="87"/>
                        <a:pt x="155" y="102"/>
                        <a:pt x="155" y="116"/>
                      </a:cubicBezTo>
                      <a:cubicBezTo>
                        <a:pt x="155" y="132"/>
                        <a:pt x="152" y="151"/>
                        <a:pt x="145" y="171"/>
                      </a:cubicBezTo>
                      <a:cubicBezTo>
                        <a:pt x="160" y="178"/>
                        <a:pt x="170" y="187"/>
                        <a:pt x="174" y="199"/>
                      </a:cubicBezTo>
                      <a:cubicBezTo>
                        <a:pt x="184" y="230"/>
                        <a:pt x="156" y="276"/>
                        <a:pt x="153" y="282"/>
                      </a:cubicBezTo>
                      <a:cubicBezTo>
                        <a:pt x="134" y="310"/>
                        <a:pt x="134" y="310"/>
                        <a:pt x="134" y="310"/>
                      </a:cubicBezTo>
                      <a:cubicBezTo>
                        <a:pt x="134" y="276"/>
                        <a:pt x="134" y="276"/>
                        <a:pt x="134" y="276"/>
                      </a:cubicBezTo>
                      <a:cubicBezTo>
                        <a:pt x="134" y="262"/>
                        <a:pt x="128" y="248"/>
                        <a:pt x="118" y="239"/>
                      </a:cubicBezTo>
                      <a:cubicBezTo>
                        <a:pt x="118" y="239"/>
                        <a:pt x="118" y="239"/>
                        <a:pt x="118" y="240"/>
                      </a:cubicBezTo>
                      <a:cubicBezTo>
                        <a:pt x="115" y="246"/>
                        <a:pt x="115" y="246"/>
                        <a:pt x="115" y="246"/>
                      </a:cubicBezTo>
                      <a:cubicBezTo>
                        <a:pt x="108" y="245"/>
                        <a:pt x="108" y="245"/>
                        <a:pt x="108" y="245"/>
                      </a:cubicBezTo>
                      <a:cubicBezTo>
                        <a:pt x="98" y="245"/>
                        <a:pt x="87" y="245"/>
                        <a:pt x="76" y="245"/>
                      </a:cubicBezTo>
                      <a:cubicBezTo>
                        <a:pt x="69" y="246"/>
                        <a:pt x="69" y="246"/>
                        <a:pt x="69" y="246"/>
                      </a:cubicBezTo>
                      <a:cubicBezTo>
                        <a:pt x="66" y="240"/>
                        <a:pt x="66" y="240"/>
                        <a:pt x="66" y="240"/>
                      </a:cubicBezTo>
                      <a:cubicBezTo>
                        <a:pt x="66" y="239"/>
                        <a:pt x="66" y="239"/>
                        <a:pt x="66" y="239"/>
                      </a:cubicBezTo>
                      <a:cubicBezTo>
                        <a:pt x="56" y="249"/>
                        <a:pt x="50" y="262"/>
                        <a:pt x="50" y="276"/>
                      </a:cubicBezTo>
                      <a:lnTo>
                        <a:pt x="50" y="310"/>
                      </a:lnTo>
                      <a:close/>
                      <a:moveTo>
                        <a:pt x="55" y="79"/>
                      </a:moveTo>
                      <a:cubicBezTo>
                        <a:pt x="52" y="91"/>
                        <a:pt x="50" y="104"/>
                        <a:pt x="50" y="116"/>
                      </a:cubicBezTo>
                      <a:cubicBezTo>
                        <a:pt x="50" y="132"/>
                        <a:pt x="53" y="152"/>
                        <a:pt x="61" y="174"/>
                      </a:cubicBezTo>
                      <a:cubicBezTo>
                        <a:pt x="64" y="184"/>
                        <a:pt x="64" y="184"/>
                        <a:pt x="64" y="184"/>
                      </a:cubicBezTo>
                      <a:cubicBezTo>
                        <a:pt x="54" y="187"/>
                        <a:pt x="54" y="187"/>
                        <a:pt x="54" y="187"/>
                      </a:cubicBezTo>
                      <a:cubicBezTo>
                        <a:pt x="45" y="190"/>
                        <a:pt x="33" y="196"/>
                        <a:pt x="29" y="205"/>
                      </a:cubicBezTo>
                      <a:cubicBezTo>
                        <a:pt x="26" y="216"/>
                        <a:pt x="30" y="233"/>
                        <a:pt x="36" y="247"/>
                      </a:cubicBezTo>
                      <a:cubicBezTo>
                        <a:pt x="42" y="234"/>
                        <a:pt x="52" y="223"/>
                        <a:pt x="65" y="215"/>
                      </a:cubicBezTo>
                      <a:cubicBezTo>
                        <a:pt x="74" y="209"/>
                        <a:pt x="74" y="209"/>
                        <a:pt x="74" y="209"/>
                      </a:cubicBezTo>
                      <a:cubicBezTo>
                        <a:pt x="79" y="219"/>
                        <a:pt x="79" y="219"/>
                        <a:pt x="79" y="219"/>
                      </a:cubicBezTo>
                      <a:cubicBezTo>
                        <a:pt x="80" y="221"/>
                        <a:pt x="81" y="223"/>
                        <a:pt x="82" y="225"/>
                      </a:cubicBezTo>
                      <a:cubicBezTo>
                        <a:pt x="89" y="225"/>
                        <a:pt x="96" y="225"/>
                        <a:pt x="103" y="225"/>
                      </a:cubicBezTo>
                      <a:cubicBezTo>
                        <a:pt x="104" y="223"/>
                        <a:pt x="105" y="221"/>
                        <a:pt x="105" y="219"/>
                      </a:cubicBezTo>
                      <a:cubicBezTo>
                        <a:pt x="110" y="209"/>
                        <a:pt x="110" y="209"/>
                        <a:pt x="110" y="209"/>
                      </a:cubicBezTo>
                      <a:cubicBezTo>
                        <a:pt x="120" y="215"/>
                        <a:pt x="120" y="215"/>
                        <a:pt x="120" y="215"/>
                      </a:cubicBezTo>
                      <a:cubicBezTo>
                        <a:pt x="133" y="223"/>
                        <a:pt x="142" y="234"/>
                        <a:pt x="148" y="247"/>
                      </a:cubicBezTo>
                      <a:cubicBezTo>
                        <a:pt x="154" y="233"/>
                        <a:pt x="159" y="216"/>
                        <a:pt x="155" y="205"/>
                      </a:cubicBezTo>
                      <a:cubicBezTo>
                        <a:pt x="152" y="196"/>
                        <a:pt x="140" y="190"/>
                        <a:pt x="130" y="187"/>
                      </a:cubicBezTo>
                      <a:cubicBezTo>
                        <a:pt x="120" y="184"/>
                        <a:pt x="120" y="184"/>
                        <a:pt x="120" y="184"/>
                      </a:cubicBezTo>
                      <a:cubicBezTo>
                        <a:pt x="123" y="174"/>
                        <a:pt x="123" y="174"/>
                        <a:pt x="123" y="174"/>
                      </a:cubicBezTo>
                      <a:cubicBezTo>
                        <a:pt x="131" y="152"/>
                        <a:pt x="135" y="132"/>
                        <a:pt x="135" y="116"/>
                      </a:cubicBezTo>
                      <a:cubicBezTo>
                        <a:pt x="135" y="104"/>
                        <a:pt x="133" y="91"/>
                        <a:pt x="129" y="79"/>
                      </a:cubicBezTo>
                      <a:cubicBezTo>
                        <a:pt x="117" y="47"/>
                        <a:pt x="99" y="26"/>
                        <a:pt x="92" y="21"/>
                      </a:cubicBezTo>
                      <a:cubicBezTo>
                        <a:pt x="85" y="26"/>
                        <a:pt x="67" y="47"/>
                        <a:pt x="55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Freeform 77">
                  <a:extLst>
                    <a:ext uri="{FF2B5EF4-FFF2-40B4-BE49-F238E27FC236}">
                      <a16:creationId xmlns:a16="http://schemas.microsoft.com/office/drawing/2014/main" id="{319462C8-BCDF-4481-B29C-755EA98999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60938" y="5127626"/>
                  <a:ext cx="244475" cy="241300"/>
                </a:xfrm>
                <a:custGeom>
                  <a:avLst/>
                  <a:gdLst>
                    <a:gd name="T0" fmla="*/ 32 w 64"/>
                    <a:gd name="T1" fmla="*/ 64 h 64"/>
                    <a:gd name="T2" fmla="*/ 0 w 64"/>
                    <a:gd name="T3" fmla="*/ 32 h 64"/>
                    <a:gd name="T4" fmla="*/ 32 w 64"/>
                    <a:gd name="T5" fmla="*/ 0 h 64"/>
                    <a:gd name="T6" fmla="*/ 64 w 64"/>
                    <a:gd name="T7" fmla="*/ 32 h 64"/>
                    <a:gd name="T8" fmla="*/ 32 w 64"/>
                    <a:gd name="T9" fmla="*/ 64 h 64"/>
                    <a:gd name="T10" fmla="*/ 32 w 64"/>
                    <a:gd name="T11" fmla="*/ 12 h 64"/>
                    <a:gd name="T12" fmla="*/ 12 w 64"/>
                    <a:gd name="T13" fmla="*/ 32 h 64"/>
                    <a:gd name="T14" fmla="*/ 32 w 64"/>
                    <a:gd name="T15" fmla="*/ 52 h 64"/>
                    <a:gd name="T16" fmla="*/ 52 w 64"/>
                    <a:gd name="T17" fmla="*/ 32 h 64"/>
                    <a:gd name="T18" fmla="*/ 32 w 64"/>
                    <a:gd name="T19" fmla="*/ 1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" h="64">
                      <a:moveTo>
                        <a:pt x="32" y="64"/>
                      </a:moveTo>
                      <a:cubicBezTo>
                        <a:pt x="14" y="64"/>
                        <a:pt x="0" y="50"/>
                        <a:pt x="0" y="32"/>
                      </a:cubicBez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50" y="0"/>
                        <a:pt x="64" y="14"/>
                        <a:pt x="64" y="32"/>
                      </a:cubicBezTo>
                      <a:cubicBezTo>
                        <a:pt x="64" y="50"/>
                        <a:pt x="50" y="64"/>
                        <a:pt x="32" y="64"/>
                      </a:cubicBezTo>
                      <a:close/>
                      <a:moveTo>
                        <a:pt x="32" y="12"/>
                      </a:moveTo>
                      <a:cubicBezTo>
                        <a:pt x="21" y="12"/>
                        <a:pt x="12" y="21"/>
                        <a:pt x="12" y="32"/>
                      </a:cubicBezTo>
                      <a:cubicBezTo>
                        <a:pt x="12" y="43"/>
                        <a:pt x="21" y="52"/>
                        <a:pt x="32" y="52"/>
                      </a:cubicBezTo>
                      <a:cubicBezTo>
                        <a:pt x="43" y="52"/>
                        <a:pt x="52" y="43"/>
                        <a:pt x="52" y="32"/>
                      </a:cubicBezTo>
                      <a:cubicBezTo>
                        <a:pt x="52" y="21"/>
                        <a:pt x="43" y="12"/>
                        <a:pt x="3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4" name="Freeform 78">
                  <a:extLst>
                    <a:ext uri="{FF2B5EF4-FFF2-40B4-BE49-F238E27FC236}">
                      <a16:creationId xmlns:a16="http://schemas.microsoft.com/office/drawing/2014/main" id="{196F0762-DB9F-4510-86E6-679FFE0BF6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73638" y="5649913"/>
                  <a:ext cx="225425" cy="358775"/>
                </a:xfrm>
                <a:custGeom>
                  <a:avLst/>
                  <a:gdLst>
                    <a:gd name="T0" fmla="*/ 29 w 59"/>
                    <a:gd name="T1" fmla="*/ 95 h 95"/>
                    <a:gd name="T2" fmla="*/ 24 w 59"/>
                    <a:gd name="T3" fmla="*/ 85 h 95"/>
                    <a:gd name="T4" fmla="*/ 0 w 59"/>
                    <a:gd name="T5" fmla="*/ 26 h 95"/>
                    <a:gd name="T6" fmla="*/ 29 w 59"/>
                    <a:gd name="T7" fmla="*/ 0 h 95"/>
                    <a:gd name="T8" fmla="*/ 59 w 59"/>
                    <a:gd name="T9" fmla="*/ 26 h 95"/>
                    <a:gd name="T10" fmla="*/ 34 w 59"/>
                    <a:gd name="T11" fmla="*/ 85 h 95"/>
                    <a:gd name="T12" fmla="*/ 29 w 59"/>
                    <a:gd name="T13" fmla="*/ 95 h 95"/>
                    <a:gd name="T14" fmla="*/ 29 w 59"/>
                    <a:gd name="T15" fmla="*/ 12 h 95"/>
                    <a:gd name="T16" fmla="*/ 12 w 59"/>
                    <a:gd name="T17" fmla="*/ 26 h 95"/>
                    <a:gd name="T18" fmla="*/ 29 w 59"/>
                    <a:gd name="T19" fmla="*/ 69 h 95"/>
                    <a:gd name="T20" fmla="*/ 47 w 59"/>
                    <a:gd name="T21" fmla="*/ 26 h 95"/>
                    <a:gd name="T22" fmla="*/ 29 w 59"/>
                    <a:gd name="T23" fmla="*/ 12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95">
                      <a:moveTo>
                        <a:pt x="29" y="95"/>
                      </a:moveTo>
                      <a:cubicBezTo>
                        <a:pt x="24" y="85"/>
                        <a:pt x="24" y="85"/>
                        <a:pt x="24" y="85"/>
                      </a:cubicBezTo>
                      <a:cubicBezTo>
                        <a:pt x="20" y="77"/>
                        <a:pt x="0" y="38"/>
                        <a:pt x="0" y="26"/>
                      </a:cubicBezTo>
                      <a:cubicBezTo>
                        <a:pt x="0" y="12"/>
                        <a:pt x="13" y="0"/>
                        <a:pt x="29" y="0"/>
                      </a:cubicBezTo>
                      <a:cubicBezTo>
                        <a:pt x="45" y="0"/>
                        <a:pt x="59" y="12"/>
                        <a:pt x="59" y="26"/>
                      </a:cubicBezTo>
                      <a:cubicBezTo>
                        <a:pt x="59" y="38"/>
                        <a:pt x="39" y="77"/>
                        <a:pt x="34" y="85"/>
                      </a:cubicBezTo>
                      <a:lnTo>
                        <a:pt x="29" y="95"/>
                      </a:lnTo>
                      <a:close/>
                      <a:moveTo>
                        <a:pt x="29" y="12"/>
                      </a:moveTo>
                      <a:cubicBezTo>
                        <a:pt x="19" y="12"/>
                        <a:pt x="12" y="18"/>
                        <a:pt x="12" y="26"/>
                      </a:cubicBezTo>
                      <a:cubicBezTo>
                        <a:pt x="12" y="31"/>
                        <a:pt x="20" y="50"/>
                        <a:pt x="29" y="69"/>
                      </a:cubicBezTo>
                      <a:cubicBezTo>
                        <a:pt x="38" y="50"/>
                        <a:pt x="47" y="31"/>
                        <a:pt x="47" y="26"/>
                      </a:cubicBezTo>
                      <a:cubicBezTo>
                        <a:pt x="47" y="18"/>
                        <a:pt x="39" y="12"/>
                        <a:pt x="2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665564F-CD64-40D3-9593-8CC200983E78}"/>
                </a:ext>
              </a:extLst>
            </p:cNvPr>
            <p:cNvGrpSpPr/>
            <p:nvPr/>
          </p:nvGrpSpPr>
          <p:grpSpPr>
            <a:xfrm>
              <a:off x="7289967" y="4304918"/>
              <a:ext cx="396982" cy="396982"/>
              <a:chOff x="6931906" y="3494192"/>
              <a:chExt cx="598002" cy="59800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D391924-3BF6-4CAE-AB66-5F16BAA86483}"/>
                  </a:ext>
                </a:extLst>
              </p:cNvPr>
              <p:cNvSpPr/>
              <p:nvPr/>
            </p:nvSpPr>
            <p:spPr>
              <a:xfrm>
                <a:off x="6931906" y="3494192"/>
                <a:ext cx="598002" cy="59800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190500" dist="419100" dir="5400000" sx="45000" sy="45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E8337BC-1471-46EC-9D62-C45C04A578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42804" y="3614146"/>
                <a:ext cx="376206" cy="358094"/>
                <a:chOff x="6719888" y="887413"/>
                <a:chExt cx="492125" cy="468312"/>
              </a:xfrm>
              <a:solidFill>
                <a:schemeClr val="bg1"/>
              </a:solidFill>
            </p:grpSpPr>
            <p:sp>
              <p:nvSpPr>
                <p:cNvPr id="44" name="Freeform 82">
                  <a:extLst>
                    <a:ext uri="{FF2B5EF4-FFF2-40B4-BE49-F238E27FC236}">
                      <a16:creationId xmlns:a16="http://schemas.microsoft.com/office/drawing/2014/main" id="{EE230BC5-5F90-4831-82A0-E57797D4A3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19888" y="887413"/>
                  <a:ext cx="492125" cy="468312"/>
                </a:xfrm>
                <a:custGeom>
                  <a:avLst/>
                  <a:gdLst>
                    <a:gd name="T0" fmla="*/ 117 w 128"/>
                    <a:gd name="T1" fmla="*/ 0 h 122"/>
                    <a:gd name="T2" fmla="*/ 11 w 128"/>
                    <a:gd name="T3" fmla="*/ 0 h 122"/>
                    <a:gd name="T4" fmla="*/ 0 w 128"/>
                    <a:gd name="T5" fmla="*/ 11 h 122"/>
                    <a:gd name="T6" fmla="*/ 0 w 128"/>
                    <a:gd name="T7" fmla="*/ 93 h 122"/>
                    <a:gd name="T8" fmla="*/ 11 w 128"/>
                    <a:gd name="T9" fmla="*/ 104 h 122"/>
                    <a:gd name="T10" fmla="*/ 43 w 128"/>
                    <a:gd name="T11" fmla="*/ 104 h 122"/>
                    <a:gd name="T12" fmla="*/ 38 w 128"/>
                    <a:gd name="T13" fmla="*/ 110 h 122"/>
                    <a:gd name="T14" fmla="*/ 35 w 128"/>
                    <a:gd name="T15" fmla="*/ 113 h 122"/>
                    <a:gd name="T16" fmla="*/ 34 w 128"/>
                    <a:gd name="T17" fmla="*/ 118 h 122"/>
                    <a:gd name="T18" fmla="*/ 42 w 128"/>
                    <a:gd name="T19" fmla="*/ 122 h 122"/>
                    <a:gd name="T20" fmla="*/ 86 w 128"/>
                    <a:gd name="T21" fmla="*/ 122 h 122"/>
                    <a:gd name="T22" fmla="*/ 94 w 128"/>
                    <a:gd name="T23" fmla="*/ 118 h 122"/>
                    <a:gd name="T24" fmla="*/ 94 w 128"/>
                    <a:gd name="T25" fmla="*/ 113 h 122"/>
                    <a:gd name="T26" fmla="*/ 91 w 128"/>
                    <a:gd name="T27" fmla="*/ 110 h 122"/>
                    <a:gd name="T28" fmla="*/ 85 w 128"/>
                    <a:gd name="T29" fmla="*/ 104 h 122"/>
                    <a:gd name="T30" fmla="*/ 117 w 128"/>
                    <a:gd name="T31" fmla="*/ 104 h 122"/>
                    <a:gd name="T32" fmla="*/ 128 w 128"/>
                    <a:gd name="T33" fmla="*/ 93 h 122"/>
                    <a:gd name="T34" fmla="*/ 128 w 128"/>
                    <a:gd name="T35" fmla="*/ 11 h 122"/>
                    <a:gd name="T36" fmla="*/ 117 w 128"/>
                    <a:gd name="T37" fmla="*/ 0 h 122"/>
                    <a:gd name="T38" fmla="*/ 88 w 128"/>
                    <a:gd name="T39" fmla="*/ 113 h 122"/>
                    <a:gd name="T40" fmla="*/ 90 w 128"/>
                    <a:gd name="T41" fmla="*/ 116 h 122"/>
                    <a:gd name="T42" fmla="*/ 90 w 128"/>
                    <a:gd name="T43" fmla="*/ 116 h 122"/>
                    <a:gd name="T44" fmla="*/ 86 w 128"/>
                    <a:gd name="T45" fmla="*/ 118 h 122"/>
                    <a:gd name="T46" fmla="*/ 42 w 128"/>
                    <a:gd name="T47" fmla="*/ 118 h 122"/>
                    <a:gd name="T48" fmla="*/ 38 w 128"/>
                    <a:gd name="T49" fmla="*/ 116 h 122"/>
                    <a:gd name="T50" fmla="*/ 38 w 128"/>
                    <a:gd name="T51" fmla="*/ 116 h 122"/>
                    <a:gd name="T52" fmla="*/ 38 w 128"/>
                    <a:gd name="T53" fmla="*/ 116 h 122"/>
                    <a:gd name="T54" fmla="*/ 40 w 128"/>
                    <a:gd name="T55" fmla="*/ 113 h 122"/>
                    <a:gd name="T56" fmla="*/ 48 w 128"/>
                    <a:gd name="T57" fmla="*/ 104 h 122"/>
                    <a:gd name="T58" fmla="*/ 80 w 128"/>
                    <a:gd name="T59" fmla="*/ 104 h 122"/>
                    <a:gd name="T60" fmla="*/ 88 w 128"/>
                    <a:gd name="T61" fmla="*/ 113 h 122"/>
                    <a:gd name="T62" fmla="*/ 120 w 128"/>
                    <a:gd name="T63" fmla="*/ 93 h 122"/>
                    <a:gd name="T64" fmla="*/ 117 w 128"/>
                    <a:gd name="T65" fmla="*/ 96 h 122"/>
                    <a:gd name="T66" fmla="*/ 11 w 128"/>
                    <a:gd name="T67" fmla="*/ 96 h 122"/>
                    <a:gd name="T68" fmla="*/ 8 w 128"/>
                    <a:gd name="T69" fmla="*/ 93 h 122"/>
                    <a:gd name="T70" fmla="*/ 8 w 128"/>
                    <a:gd name="T71" fmla="*/ 11 h 122"/>
                    <a:gd name="T72" fmla="*/ 11 w 128"/>
                    <a:gd name="T73" fmla="*/ 8 h 122"/>
                    <a:gd name="T74" fmla="*/ 117 w 128"/>
                    <a:gd name="T75" fmla="*/ 8 h 122"/>
                    <a:gd name="T76" fmla="*/ 120 w 128"/>
                    <a:gd name="T77" fmla="*/ 11 h 122"/>
                    <a:gd name="T78" fmla="*/ 120 w 128"/>
                    <a:gd name="T79" fmla="*/ 9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8" h="122">
                      <a:moveTo>
                        <a:pt x="117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9"/>
                        <a:pt x="5" y="104"/>
                        <a:pt x="11" y="104"/>
                      </a:cubicBezTo>
                      <a:cubicBezTo>
                        <a:pt x="43" y="104"/>
                        <a:pt x="43" y="104"/>
                        <a:pt x="43" y="104"/>
                      </a:cubicBezTo>
                      <a:cubicBezTo>
                        <a:pt x="42" y="106"/>
                        <a:pt x="39" y="109"/>
                        <a:pt x="38" y="110"/>
                      </a:cubicBezTo>
                      <a:cubicBezTo>
                        <a:pt x="36" y="111"/>
                        <a:pt x="35" y="112"/>
                        <a:pt x="35" y="113"/>
                      </a:cubicBezTo>
                      <a:cubicBezTo>
                        <a:pt x="34" y="114"/>
                        <a:pt x="33" y="116"/>
                        <a:pt x="34" y="118"/>
                      </a:cubicBezTo>
                      <a:cubicBezTo>
                        <a:pt x="35" y="120"/>
                        <a:pt x="37" y="122"/>
                        <a:pt x="42" y="122"/>
                      </a:cubicBezTo>
                      <a:cubicBezTo>
                        <a:pt x="86" y="122"/>
                        <a:pt x="86" y="122"/>
                        <a:pt x="86" y="122"/>
                      </a:cubicBezTo>
                      <a:cubicBezTo>
                        <a:pt x="91" y="122"/>
                        <a:pt x="93" y="120"/>
                        <a:pt x="94" y="118"/>
                      </a:cubicBezTo>
                      <a:cubicBezTo>
                        <a:pt x="95" y="116"/>
                        <a:pt x="95" y="114"/>
                        <a:pt x="94" y="113"/>
                      </a:cubicBezTo>
                      <a:cubicBezTo>
                        <a:pt x="93" y="112"/>
                        <a:pt x="92" y="111"/>
                        <a:pt x="91" y="110"/>
                      </a:cubicBezTo>
                      <a:cubicBezTo>
                        <a:pt x="89" y="109"/>
                        <a:pt x="87" y="106"/>
                        <a:pt x="85" y="104"/>
                      </a:cubicBezTo>
                      <a:cubicBezTo>
                        <a:pt x="117" y="104"/>
                        <a:pt x="117" y="104"/>
                        <a:pt x="117" y="104"/>
                      </a:cubicBezTo>
                      <a:cubicBezTo>
                        <a:pt x="123" y="104"/>
                        <a:pt x="128" y="99"/>
                        <a:pt x="128" y="93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8" y="5"/>
                        <a:pt x="123" y="0"/>
                        <a:pt x="117" y="0"/>
                      </a:cubicBezTo>
                      <a:close/>
                      <a:moveTo>
                        <a:pt x="88" y="113"/>
                      </a:moveTo>
                      <a:cubicBezTo>
                        <a:pt x="89" y="114"/>
                        <a:pt x="90" y="115"/>
                        <a:pt x="90" y="116"/>
                      </a:cubicBezTo>
                      <a:cubicBezTo>
                        <a:pt x="90" y="116"/>
                        <a:pt x="91" y="116"/>
                        <a:pt x="90" y="116"/>
                      </a:cubicBezTo>
                      <a:cubicBezTo>
                        <a:pt x="90" y="117"/>
                        <a:pt x="88" y="118"/>
                        <a:pt x="86" y="118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40" y="118"/>
                        <a:pt x="38" y="117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8" y="115"/>
                        <a:pt x="39" y="114"/>
                        <a:pt x="40" y="113"/>
                      </a:cubicBezTo>
                      <a:cubicBezTo>
                        <a:pt x="44" y="109"/>
                        <a:pt x="47" y="106"/>
                        <a:pt x="48" y="104"/>
                      </a:cubicBezTo>
                      <a:cubicBezTo>
                        <a:pt x="80" y="104"/>
                        <a:pt x="80" y="104"/>
                        <a:pt x="80" y="104"/>
                      </a:cubicBezTo>
                      <a:cubicBezTo>
                        <a:pt x="82" y="106"/>
                        <a:pt x="84" y="109"/>
                        <a:pt x="88" y="113"/>
                      </a:cubicBezTo>
                      <a:close/>
                      <a:moveTo>
                        <a:pt x="120" y="93"/>
                      </a:moveTo>
                      <a:cubicBezTo>
                        <a:pt x="120" y="95"/>
                        <a:pt x="119" y="96"/>
                        <a:pt x="117" y="96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9" y="96"/>
                        <a:pt x="8" y="95"/>
                        <a:pt x="8" y="93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17" y="8"/>
                        <a:pt x="117" y="8"/>
                        <a:pt x="117" y="8"/>
                      </a:cubicBezTo>
                      <a:cubicBezTo>
                        <a:pt x="119" y="8"/>
                        <a:pt x="120" y="9"/>
                        <a:pt x="120" y="11"/>
                      </a:cubicBezTo>
                      <a:lnTo>
                        <a:pt x="120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Freeform 83">
                  <a:extLst>
                    <a:ext uri="{FF2B5EF4-FFF2-40B4-BE49-F238E27FC236}">
                      <a16:creationId xmlns:a16="http://schemas.microsoft.com/office/drawing/2014/main" id="{9A8501B7-3DA1-44B8-98A7-F4CF00CC37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81801" y="947738"/>
                  <a:ext cx="368300" cy="247650"/>
                </a:xfrm>
                <a:custGeom>
                  <a:avLst/>
                  <a:gdLst>
                    <a:gd name="T0" fmla="*/ 89 w 96"/>
                    <a:gd name="T1" fmla="*/ 0 h 64"/>
                    <a:gd name="T2" fmla="*/ 7 w 96"/>
                    <a:gd name="T3" fmla="*/ 0 h 64"/>
                    <a:gd name="T4" fmla="*/ 0 w 96"/>
                    <a:gd name="T5" fmla="*/ 7 h 64"/>
                    <a:gd name="T6" fmla="*/ 0 w 96"/>
                    <a:gd name="T7" fmla="*/ 57 h 64"/>
                    <a:gd name="T8" fmla="*/ 7 w 96"/>
                    <a:gd name="T9" fmla="*/ 64 h 64"/>
                    <a:gd name="T10" fmla="*/ 89 w 96"/>
                    <a:gd name="T11" fmla="*/ 64 h 64"/>
                    <a:gd name="T12" fmla="*/ 96 w 96"/>
                    <a:gd name="T13" fmla="*/ 57 h 64"/>
                    <a:gd name="T14" fmla="*/ 96 w 96"/>
                    <a:gd name="T15" fmla="*/ 7 h 64"/>
                    <a:gd name="T16" fmla="*/ 89 w 96"/>
                    <a:gd name="T17" fmla="*/ 0 h 64"/>
                    <a:gd name="T18" fmla="*/ 92 w 96"/>
                    <a:gd name="T19" fmla="*/ 57 h 64"/>
                    <a:gd name="T20" fmla="*/ 89 w 96"/>
                    <a:gd name="T21" fmla="*/ 60 h 64"/>
                    <a:gd name="T22" fmla="*/ 7 w 96"/>
                    <a:gd name="T23" fmla="*/ 60 h 64"/>
                    <a:gd name="T24" fmla="*/ 4 w 96"/>
                    <a:gd name="T25" fmla="*/ 57 h 64"/>
                    <a:gd name="T26" fmla="*/ 4 w 96"/>
                    <a:gd name="T27" fmla="*/ 7 h 64"/>
                    <a:gd name="T28" fmla="*/ 7 w 96"/>
                    <a:gd name="T29" fmla="*/ 4 h 64"/>
                    <a:gd name="T30" fmla="*/ 89 w 96"/>
                    <a:gd name="T31" fmla="*/ 4 h 64"/>
                    <a:gd name="T32" fmla="*/ 92 w 96"/>
                    <a:gd name="T33" fmla="*/ 7 h 64"/>
                    <a:gd name="T34" fmla="*/ 92 w 96"/>
                    <a:gd name="T35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6" h="64">
                      <a:moveTo>
                        <a:pt x="8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61"/>
                        <a:pt x="3" y="64"/>
                        <a:pt x="7" y="64"/>
                      </a:cubicBezTo>
                      <a:cubicBezTo>
                        <a:pt x="89" y="64"/>
                        <a:pt x="89" y="64"/>
                        <a:pt x="89" y="64"/>
                      </a:cubicBezTo>
                      <a:cubicBezTo>
                        <a:pt x="93" y="64"/>
                        <a:pt x="96" y="61"/>
                        <a:pt x="96" y="57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6" y="3"/>
                        <a:pt x="93" y="0"/>
                        <a:pt x="89" y="0"/>
                      </a:cubicBezTo>
                      <a:close/>
                      <a:moveTo>
                        <a:pt x="92" y="57"/>
                      </a:moveTo>
                      <a:cubicBezTo>
                        <a:pt x="92" y="59"/>
                        <a:pt x="91" y="60"/>
                        <a:pt x="89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5" y="60"/>
                        <a:pt x="4" y="59"/>
                        <a:pt x="4" y="5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5"/>
                        <a:pt x="5" y="4"/>
                        <a:pt x="7" y="4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91" y="4"/>
                        <a:pt x="92" y="5"/>
                        <a:pt x="92" y="7"/>
                      </a:cubicBezTo>
                      <a:lnTo>
                        <a:pt x="92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Freeform 84">
                  <a:extLst>
                    <a:ext uri="{FF2B5EF4-FFF2-40B4-BE49-F238E27FC236}">
                      <a16:creationId xmlns:a16="http://schemas.microsoft.com/office/drawing/2014/main" id="{99BF7BA0-B2B7-4FE4-914D-7C08E6C15B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43726" y="1201738"/>
                  <a:ext cx="46038" cy="47625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" name="Freeform 85">
                  <a:extLst>
                    <a:ext uri="{FF2B5EF4-FFF2-40B4-BE49-F238E27FC236}">
                      <a16:creationId xmlns:a16="http://schemas.microsoft.com/office/drawing/2014/main" id="{5DA9AB91-383A-4FD0-82CF-39065BFA3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1813" y="1044575"/>
                  <a:ext cx="61913" cy="65087"/>
                </a:xfrm>
                <a:custGeom>
                  <a:avLst/>
                  <a:gdLst>
                    <a:gd name="T0" fmla="*/ 0 w 39"/>
                    <a:gd name="T1" fmla="*/ 24 h 41"/>
                    <a:gd name="T2" fmla="*/ 39 w 39"/>
                    <a:gd name="T3" fmla="*/ 41 h 41"/>
                    <a:gd name="T4" fmla="*/ 39 w 39"/>
                    <a:gd name="T5" fmla="*/ 32 h 41"/>
                    <a:gd name="T6" fmla="*/ 12 w 39"/>
                    <a:gd name="T7" fmla="*/ 19 h 41"/>
                    <a:gd name="T8" fmla="*/ 39 w 39"/>
                    <a:gd name="T9" fmla="*/ 10 h 41"/>
                    <a:gd name="T10" fmla="*/ 39 w 39"/>
                    <a:gd name="T11" fmla="*/ 0 h 41"/>
                    <a:gd name="T12" fmla="*/ 0 w 39"/>
                    <a:gd name="T13" fmla="*/ 17 h 41"/>
                    <a:gd name="T14" fmla="*/ 0 w 39"/>
                    <a:gd name="T15" fmla="*/ 2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1">
                      <a:moveTo>
                        <a:pt x="0" y="24"/>
                      </a:moveTo>
                      <a:lnTo>
                        <a:pt x="39" y="41"/>
                      </a:lnTo>
                      <a:lnTo>
                        <a:pt x="39" y="32"/>
                      </a:lnTo>
                      <a:lnTo>
                        <a:pt x="12" y="19"/>
                      </a:lnTo>
                      <a:lnTo>
                        <a:pt x="39" y="10"/>
                      </a:lnTo>
                      <a:lnTo>
                        <a:pt x="39" y="0"/>
                      </a:lnTo>
                      <a:lnTo>
                        <a:pt x="0" y="17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Freeform 86">
                  <a:extLst>
                    <a:ext uri="{FF2B5EF4-FFF2-40B4-BE49-F238E27FC236}">
                      <a16:creationId xmlns:a16="http://schemas.microsoft.com/office/drawing/2014/main" id="{2B47E38A-FBAD-4F7D-A54C-A0BC33204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0076" y="1033463"/>
                  <a:ext cx="31750" cy="87312"/>
                </a:xfrm>
                <a:custGeom>
                  <a:avLst/>
                  <a:gdLst>
                    <a:gd name="T0" fmla="*/ 7 w 8"/>
                    <a:gd name="T1" fmla="*/ 0 h 23"/>
                    <a:gd name="T2" fmla="*/ 5 w 8"/>
                    <a:gd name="T3" fmla="*/ 0 h 23"/>
                    <a:gd name="T4" fmla="*/ 5 w 8"/>
                    <a:gd name="T5" fmla="*/ 2 h 23"/>
                    <a:gd name="T6" fmla="*/ 0 w 8"/>
                    <a:gd name="T7" fmla="*/ 20 h 23"/>
                    <a:gd name="T8" fmla="*/ 0 w 8"/>
                    <a:gd name="T9" fmla="*/ 22 h 23"/>
                    <a:gd name="T10" fmla="*/ 2 w 8"/>
                    <a:gd name="T11" fmla="*/ 23 h 23"/>
                    <a:gd name="T12" fmla="*/ 3 w 8"/>
                    <a:gd name="T13" fmla="*/ 23 h 23"/>
                    <a:gd name="T14" fmla="*/ 3 w 8"/>
                    <a:gd name="T15" fmla="*/ 22 h 23"/>
                    <a:gd name="T16" fmla="*/ 4 w 8"/>
                    <a:gd name="T17" fmla="*/ 21 h 23"/>
                    <a:gd name="T18" fmla="*/ 8 w 8"/>
                    <a:gd name="T19" fmla="*/ 3 h 23"/>
                    <a:gd name="T20" fmla="*/ 8 w 8"/>
                    <a:gd name="T21" fmla="*/ 1 h 23"/>
                    <a:gd name="T22" fmla="*/ 8 w 8"/>
                    <a:gd name="T23" fmla="*/ 0 h 23"/>
                    <a:gd name="T24" fmla="*/ 7 w 8"/>
                    <a:gd name="T2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23">
                      <a:moveTo>
                        <a:pt x="7" y="0"/>
                      </a:move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5" y="1"/>
                        <a:pt x="5" y="2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0" y="22"/>
                        <a:pt x="0" y="22"/>
                      </a:cubicBezTo>
                      <a:cubicBezTo>
                        <a:pt x="0" y="23"/>
                        <a:pt x="1" y="23"/>
                        <a:pt x="2" y="23"/>
                      </a:cubicBezTo>
                      <a:cubicBezTo>
                        <a:pt x="2" y="23"/>
                        <a:pt x="2" y="23"/>
                        <a:pt x="3" y="23"/>
                      </a:cubicBez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3" y="21"/>
                        <a:pt x="4" y="21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Freeform 87">
                  <a:extLst>
                    <a:ext uri="{FF2B5EF4-FFF2-40B4-BE49-F238E27FC236}">
                      <a16:creationId xmlns:a16="http://schemas.microsoft.com/office/drawing/2014/main" id="{F005267A-A3E4-4711-9D3A-E08362869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9763" y="1044575"/>
                  <a:ext cx="60325" cy="65087"/>
                </a:xfrm>
                <a:custGeom>
                  <a:avLst/>
                  <a:gdLst>
                    <a:gd name="T0" fmla="*/ 0 w 38"/>
                    <a:gd name="T1" fmla="*/ 10 h 41"/>
                    <a:gd name="T2" fmla="*/ 26 w 38"/>
                    <a:gd name="T3" fmla="*/ 19 h 41"/>
                    <a:gd name="T4" fmla="*/ 0 w 38"/>
                    <a:gd name="T5" fmla="*/ 32 h 41"/>
                    <a:gd name="T6" fmla="*/ 0 w 38"/>
                    <a:gd name="T7" fmla="*/ 41 h 41"/>
                    <a:gd name="T8" fmla="*/ 38 w 38"/>
                    <a:gd name="T9" fmla="*/ 24 h 41"/>
                    <a:gd name="T10" fmla="*/ 38 w 38"/>
                    <a:gd name="T11" fmla="*/ 17 h 41"/>
                    <a:gd name="T12" fmla="*/ 0 w 38"/>
                    <a:gd name="T13" fmla="*/ 0 h 41"/>
                    <a:gd name="T14" fmla="*/ 0 w 38"/>
                    <a:gd name="T15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41">
                      <a:moveTo>
                        <a:pt x="0" y="10"/>
                      </a:moveTo>
                      <a:lnTo>
                        <a:pt x="26" y="19"/>
                      </a:lnTo>
                      <a:lnTo>
                        <a:pt x="0" y="32"/>
                      </a:lnTo>
                      <a:lnTo>
                        <a:pt x="0" y="41"/>
                      </a:lnTo>
                      <a:lnTo>
                        <a:pt x="38" y="24"/>
                      </a:lnTo>
                      <a:lnTo>
                        <a:pt x="38" y="17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id-ID" sz="84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AF20E9-76B0-463F-96A2-92A8C9D6E296}"/>
                </a:ext>
              </a:extLst>
            </p:cNvPr>
            <p:cNvGrpSpPr/>
            <p:nvPr/>
          </p:nvGrpSpPr>
          <p:grpSpPr>
            <a:xfrm>
              <a:off x="7278688" y="2623444"/>
              <a:ext cx="396982" cy="396982"/>
              <a:chOff x="5885127" y="2966229"/>
              <a:chExt cx="598002" cy="59800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440505-49CB-4934-A6FC-FDC7A694F2A2}"/>
                  </a:ext>
                </a:extLst>
              </p:cNvPr>
              <p:cNvSpPr/>
              <p:nvPr/>
            </p:nvSpPr>
            <p:spPr>
              <a:xfrm>
                <a:off x="5885127" y="2966229"/>
                <a:ext cx="598002" cy="59800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190500" dist="419100" dir="5400000" sx="45000" sy="45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  <p:sp>
            <p:nvSpPr>
              <p:cNvPr id="41" name="Freeform 90">
                <a:extLst>
                  <a:ext uri="{FF2B5EF4-FFF2-40B4-BE49-F238E27FC236}">
                    <a16:creationId xmlns:a16="http://schemas.microsoft.com/office/drawing/2014/main" id="{138A3563-EACB-42D0-81E2-61F1B2CF1AD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 rot="2700000">
                <a:off x="6071494" y="3057850"/>
                <a:ext cx="225268" cy="414760"/>
              </a:xfrm>
              <a:custGeom>
                <a:avLst/>
                <a:gdLst>
                  <a:gd name="T0" fmla="*/ 482 w 579"/>
                  <a:gd name="T1" fmla="*/ 367 h 1073"/>
                  <a:gd name="T2" fmla="*/ 482 w 579"/>
                  <a:gd name="T3" fmla="*/ 148 h 1073"/>
                  <a:gd name="T4" fmla="*/ 525 w 579"/>
                  <a:gd name="T5" fmla="*/ 79 h 1073"/>
                  <a:gd name="T6" fmla="*/ 447 w 579"/>
                  <a:gd name="T7" fmla="*/ 0 h 1073"/>
                  <a:gd name="T8" fmla="*/ 132 w 579"/>
                  <a:gd name="T9" fmla="*/ 0 h 1073"/>
                  <a:gd name="T10" fmla="*/ 54 w 579"/>
                  <a:gd name="T11" fmla="*/ 79 h 1073"/>
                  <a:gd name="T12" fmla="*/ 96 w 579"/>
                  <a:gd name="T13" fmla="*/ 148 h 1073"/>
                  <a:gd name="T14" fmla="*/ 96 w 579"/>
                  <a:gd name="T15" fmla="*/ 367 h 1073"/>
                  <a:gd name="T16" fmla="*/ 0 w 579"/>
                  <a:gd name="T17" fmla="*/ 583 h 1073"/>
                  <a:gd name="T18" fmla="*/ 0 w 579"/>
                  <a:gd name="T19" fmla="*/ 612 h 1073"/>
                  <a:gd name="T20" fmla="*/ 224 w 579"/>
                  <a:gd name="T21" fmla="*/ 612 h 1073"/>
                  <a:gd name="T22" fmla="*/ 224 w 579"/>
                  <a:gd name="T23" fmla="*/ 923 h 1073"/>
                  <a:gd name="T24" fmla="*/ 289 w 579"/>
                  <a:gd name="T25" fmla="*/ 1073 h 1073"/>
                  <a:gd name="T26" fmla="*/ 355 w 579"/>
                  <a:gd name="T27" fmla="*/ 923 h 1073"/>
                  <a:gd name="T28" fmla="*/ 355 w 579"/>
                  <a:gd name="T29" fmla="*/ 612 h 1073"/>
                  <a:gd name="T30" fmla="*/ 579 w 579"/>
                  <a:gd name="T31" fmla="*/ 612 h 1073"/>
                  <a:gd name="T32" fmla="*/ 579 w 579"/>
                  <a:gd name="T33" fmla="*/ 583 h 1073"/>
                  <a:gd name="T34" fmla="*/ 482 w 579"/>
                  <a:gd name="T35" fmla="*/ 367 h 1073"/>
                  <a:gd name="T36" fmla="*/ 132 w 579"/>
                  <a:gd name="T37" fmla="*/ 58 h 1073"/>
                  <a:gd name="T38" fmla="*/ 447 w 579"/>
                  <a:gd name="T39" fmla="*/ 58 h 1073"/>
                  <a:gd name="T40" fmla="*/ 467 w 579"/>
                  <a:gd name="T41" fmla="*/ 79 h 1073"/>
                  <a:gd name="T42" fmla="*/ 449 w 579"/>
                  <a:gd name="T43" fmla="*/ 99 h 1073"/>
                  <a:gd name="T44" fmla="*/ 436 w 579"/>
                  <a:gd name="T45" fmla="*/ 101 h 1073"/>
                  <a:gd name="T46" fmla="*/ 143 w 579"/>
                  <a:gd name="T47" fmla="*/ 101 h 1073"/>
                  <a:gd name="T48" fmla="*/ 129 w 579"/>
                  <a:gd name="T49" fmla="*/ 99 h 1073"/>
                  <a:gd name="T50" fmla="*/ 111 w 579"/>
                  <a:gd name="T51" fmla="*/ 79 h 1073"/>
                  <a:gd name="T52" fmla="*/ 132 w 579"/>
                  <a:gd name="T53" fmla="*/ 58 h 1073"/>
                  <a:gd name="T54" fmla="*/ 424 w 579"/>
                  <a:gd name="T55" fmla="*/ 370 h 1073"/>
                  <a:gd name="T56" fmla="*/ 154 w 579"/>
                  <a:gd name="T57" fmla="*/ 370 h 1073"/>
                  <a:gd name="T58" fmla="*/ 154 w 579"/>
                  <a:gd name="T59" fmla="*/ 130 h 1073"/>
                  <a:gd name="T60" fmla="*/ 424 w 579"/>
                  <a:gd name="T61" fmla="*/ 130 h 1073"/>
                  <a:gd name="T62" fmla="*/ 424 w 579"/>
                  <a:gd name="T63" fmla="*/ 370 h 1073"/>
                  <a:gd name="T64" fmla="*/ 297 w 579"/>
                  <a:gd name="T65" fmla="*/ 911 h 1073"/>
                  <a:gd name="T66" fmla="*/ 289 w 579"/>
                  <a:gd name="T67" fmla="*/ 928 h 1073"/>
                  <a:gd name="T68" fmla="*/ 282 w 579"/>
                  <a:gd name="T69" fmla="*/ 911 h 1073"/>
                  <a:gd name="T70" fmla="*/ 282 w 579"/>
                  <a:gd name="T71" fmla="*/ 612 h 1073"/>
                  <a:gd name="T72" fmla="*/ 297 w 579"/>
                  <a:gd name="T73" fmla="*/ 612 h 1073"/>
                  <a:gd name="T74" fmla="*/ 297 w 579"/>
                  <a:gd name="T75" fmla="*/ 911 h 1073"/>
                  <a:gd name="T76" fmla="*/ 355 w 579"/>
                  <a:gd name="T77" fmla="*/ 554 h 1073"/>
                  <a:gd name="T78" fmla="*/ 224 w 579"/>
                  <a:gd name="T79" fmla="*/ 554 h 1073"/>
                  <a:gd name="T80" fmla="*/ 59 w 579"/>
                  <a:gd name="T81" fmla="*/ 554 h 1073"/>
                  <a:gd name="T82" fmla="*/ 144 w 579"/>
                  <a:gd name="T83" fmla="*/ 403 h 1073"/>
                  <a:gd name="T84" fmla="*/ 149 w 579"/>
                  <a:gd name="T85" fmla="*/ 399 h 1073"/>
                  <a:gd name="T86" fmla="*/ 430 w 579"/>
                  <a:gd name="T87" fmla="*/ 399 h 1073"/>
                  <a:gd name="T88" fmla="*/ 435 w 579"/>
                  <a:gd name="T89" fmla="*/ 403 h 1073"/>
                  <a:gd name="T90" fmla="*/ 519 w 579"/>
                  <a:gd name="T91" fmla="*/ 554 h 1073"/>
                  <a:gd name="T92" fmla="*/ 355 w 579"/>
                  <a:gd name="T93" fmla="*/ 554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9" h="1073">
                    <a:moveTo>
                      <a:pt x="482" y="367"/>
                    </a:moveTo>
                    <a:cubicBezTo>
                      <a:pt x="482" y="148"/>
                      <a:pt x="482" y="148"/>
                      <a:pt x="482" y="148"/>
                    </a:cubicBezTo>
                    <a:cubicBezTo>
                      <a:pt x="508" y="135"/>
                      <a:pt x="525" y="109"/>
                      <a:pt x="525" y="79"/>
                    </a:cubicBezTo>
                    <a:cubicBezTo>
                      <a:pt x="525" y="35"/>
                      <a:pt x="490" y="0"/>
                      <a:pt x="447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89" y="0"/>
                      <a:pt x="54" y="35"/>
                      <a:pt x="54" y="79"/>
                    </a:cubicBezTo>
                    <a:cubicBezTo>
                      <a:pt x="54" y="109"/>
                      <a:pt x="71" y="135"/>
                      <a:pt x="96" y="148"/>
                    </a:cubicBezTo>
                    <a:cubicBezTo>
                      <a:pt x="96" y="367"/>
                      <a:pt x="96" y="367"/>
                      <a:pt x="96" y="367"/>
                    </a:cubicBezTo>
                    <a:cubicBezTo>
                      <a:pt x="35" y="422"/>
                      <a:pt x="0" y="500"/>
                      <a:pt x="0" y="583"/>
                    </a:cubicBezTo>
                    <a:cubicBezTo>
                      <a:pt x="0" y="612"/>
                      <a:pt x="0" y="612"/>
                      <a:pt x="0" y="612"/>
                    </a:cubicBezTo>
                    <a:cubicBezTo>
                      <a:pt x="224" y="612"/>
                      <a:pt x="224" y="612"/>
                      <a:pt x="224" y="612"/>
                    </a:cubicBezTo>
                    <a:cubicBezTo>
                      <a:pt x="224" y="923"/>
                      <a:pt x="224" y="923"/>
                      <a:pt x="224" y="923"/>
                    </a:cubicBezTo>
                    <a:cubicBezTo>
                      <a:pt x="289" y="1073"/>
                      <a:pt x="289" y="1073"/>
                      <a:pt x="289" y="1073"/>
                    </a:cubicBezTo>
                    <a:cubicBezTo>
                      <a:pt x="355" y="923"/>
                      <a:pt x="355" y="923"/>
                      <a:pt x="355" y="923"/>
                    </a:cubicBezTo>
                    <a:cubicBezTo>
                      <a:pt x="355" y="612"/>
                      <a:pt x="355" y="612"/>
                      <a:pt x="355" y="612"/>
                    </a:cubicBezTo>
                    <a:cubicBezTo>
                      <a:pt x="579" y="612"/>
                      <a:pt x="579" y="612"/>
                      <a:pt x="579" y="612"/>
                    </a:cubicBezTo>
                    <a:cubicBezTo>
                      <a:pt x="579" y="583"/>
                      <a:pt x="579" y="583"/>
                      <a:pt x="579" y="583"/>
                    </a:cubicBezTo>
                    <a:cubicBezTo>
                      <a:pt x="579" y="500"/>
                      <a:pt x="544" y="422"/>
                      <a:pt x="482" y="367"/>
                    </a:cubicBezTo>
                    <a:close/>
                    <a:moveTo>
                      <a:pt x="132" y="58"/>
                    </a:moveTo>
                    <a:cubicBezTo>
                      <a:pt x="447" y="58"/>
                      <a:pt x="447" y="58"/>
                      <a:pt x="447" y="58"/>
                    </a:cubicBezTo>
                    <a:cubicBezTo>
                      <a:pt x="458" y="58"/>
                      <a:pt x="467" y="67"/>
                      <a:pt x="467" y="79"/>
                    </a:cubicBezTo>
                    <a:cubicBezTo>
                      <a:pt x="467" y="89"/>
                      <a:pt x="459" y="97"/>
                      <a:pt x="449" y="99"/>
                    </a:cubicBezTo>
                    <a:cubicBezTo>
                      <a:pt x="436" y="101"/>
                      <a:pt x="436" y="101"/>
                      <a:pt x="436" y="101"/>
                    </a:cubicBezTo>
                    <a:cubicBezTo>
                      <a:pt x="143" y="101"/>
                      <a:pt x="143" y="101"/>
                      <a:pt x="143" y="101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19" y="97"/>
                      <a:pt x="111" y="89"/>
                      <a:pt x="111" y="79"/>
                    </a:cubicBezTo>
                    <a:cubicBezTo>
                      <a:pt x="111" y="67"/>
                      <a:pt x="121" y="58"/>
                      <a:pt x="132" y="58"/>
                    </a:cubicBezTo>
                    <a:close/>
                    <a:moveTo>
                      <a:pt x="424" y="370"/>
                    </a:moveTo>
                    <a:cubicBezTo>
                      <a:pt x="154" y="370"/>
                      <a:pt x="154" y="370"/>
                      <a:pt x="154" y="370"/>
                    </a:cubicBezTo>
                    <a:cubicBezTo>
                      <a:pt x="154" y="130"/>
                      <a:pt x="154" y="130"/>
                      <a:pt x="154" y="130"/>
                    </a:cubicBezTo>
                    <a:cubicBezTo>
                      <a:pt x="424" y="130"/>
                      <a:pt x="424" y="130"/>
                      <a:pt x="424" y="130"/>
                    </a:cubicBezTo>
                    <a:lnTo>
                      <a:pt x="424" y="370"/>
                    </a:lnTo>
                    <a:close/>
                    <a:moveTo>
                      <a:pt x="297" y="911"/>
                    </a:moveTo>
                    <a:cubicBezTo>
                      <a:pt x="289" y="928"/>
                      <a:pt x="289" y="928"/>
                      <a:pt x="289" y="928"/>
                    </a:cubicBezTo>
                    <a:cubicBezTo>
                      <a:pt x="282" y="911"/>
                      <a:pt x="282" y="911"/>
                      <a:pt x="282" y="911"/>
                    </a:cubicBezTo>
                    <a:cubicBezTo>
                      <a:pt x="282" y="612"/>
                      <a:pt x="282" y="612"/>
                      <a:pt x="282" y="612"/>
                    </a:cubicBezTo>
                    <a:cubicBezTo>
                      <a:pt x="297" y="612"/>
                      <a:pt x="297" y="612"/>
                      <a:pt x="297" y="612"/>
                    </a:cubicBezTo>
                    <a:lnTo>
                      <a:pt x="297" y="911"/>
                    </a:lnTo>
                    <a:close/>
                    <a:moveTo>
                      <a:pt x="355" y="554"/>
                    </a:moveTo>
                    <a:cubicBezTo>
                      <a:pt x="224" y="554"/>
                      <a:pt x="224" y="554"/>
                      <a:pt x="224" y="554"/>
                    </a:cubicBezTo>
                    <a:cubicBezTo>
                      <a:pt x="59" y="554"/>
                      <a:pt x="59" y="554"/>
                      <a:pt x="59" y="554"/>
                    </a:cubicBezTo>
                    <a:cubicBezTo>
                      <a:pt x="67" y="495"/>
                      <a:pt x="97" y="441"/>
                      <a:pt x="144" y="403"/>
                    </a:cubicBezTo>
                    <a:cubicBezTo>
                      <a:pt x="149" y="399"/>
                      <a:pt x="149" y="399"/>
                      <a:pt x="149" y="399"/>
                    </a:cubicBezTo>
                    <a:cubicBezTo>
                      <a:pt x="430" y="399"/>
                      <a:pt x="430" y="399"/>
                      <a:pt x="430" y="399"/>
                    </a:cubicBezTo>
                    <a:cubicBezTo>
                      <a:pt x="435" y="403"/>
                      <a:pt x="435" y="403"/>
                      <a:pt x="435" y="403"/>
                    </a:cubicBezTo>
                    <a:cubicBezTo>
                      <a:pt x="482" y="441"/>
                      <a:pt x="512" y="495"/>
                      <a:pt x="519" y="554"/>
                    </a:cubicBezTo>
                    <a:lnTo>
                      <a:pt x="355" y="5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2" tIns="45711" rIns="91422" bIns="45711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id-ID" sz="840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80" name="Inhaltsplatzhalter 4">
            <a:extLst>
              <a:ext uri="{FF2B5EF4-FFF2-40B4-BE49-F238E27FC236}">
                <a16:creationId xmlns:a16="http://schemas.microsoft.com/office/drawing/2014/main" id="{0FB39C05-EDFB-41E9-9553-F874D4BF02A4}"/>
              </a:ext>
            </a:extLst>
          </p:cNvPr>
          <p:cNvSpPr txBox="1">
            <a:spLocks/>
          </p:cNvSpPr>
          <p:nvPr/>
        </p:nvSpPr>
        <p:spPr>
          <a:xfrm>
            <a:off x="1578013" y="4853763"/>
            <a:ext cx="2039965" cy="1356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8E4B2AC4-F57A-4E0C-B7EB-2D4CC41D14EE}"/>
              </a:ext>
            </a:extLst>
          </p:cNvPr>
          <p:cNvSpPr txBox="1">
            <a:spLocks/>
          </p:cNvSpPr>
          <p:nvPr/>
        </p:nvSpPr>
        <p:spPr>
          <a:xfrm flipH="1">
            <a:off x="1578013" y="2821608"/>
            <a:ext cx="2039965" cy="1356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54F12175-D383-4F95-8B76-7AF8451B5EF9}"/>
              </a:ext>
            </a:extLst>
          </p:cNvPr>
          <p:cNvSpPr txBox="1">
            <a:spLocks/>
          </p:cNvSpPr>
          <p:nvPr/>
        </p:nvSpPr>
        <p:spPr>
          <a:xfrm>
            <a:off x="8236040" y="1882665"/>
            <a:ext cx="2039965" cy="1356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83" name="Inhaltsplatzhalter 4">
            <a:extLst>
              <a:ext uri="{FF2B5EF4-FFF2-40B4-BE49-F238E27FC236}">
                <a16:creationId xmlns:a16="http://schemas.microsoft.com/office/drawing/2014/main" id="{C1F28A6D-68A5-401D-8994-82692852B0A7}"/>
              </a:ext>
            </a:extLst>
          </p:cNvPr>
          <p:cNvSpPr txBox="1">
            <a:spLocks/>
          </p:cNvSpPr>
          <p:nvPr/>
        </p:nvSpPr>
        <p:spPr>
          <a:xfrm flipH="1">
            <a:off x="8236040" y="3884256"/>
            <a:ext cx="2027674" cy="1356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54E6B8-01CE-8F86-8E4E-61CD0C5E9646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5738436-3138-6EA8-100B-9C5AB9CE69A4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C95E24-BC51-904C-9E79-B5980BFB77C8}"/>
              </a:ext>
            </a:extLst>
          </p:cNvPr>
          <p:cNvSpPr txBox="1"/>
          <p:nvPr/>
        </p:nvSpPr>
        <p:spPr>
          <a:xfrm>
            <a:off x="514352" y="-171450"/>
            <a:ext cx="52676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0" b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JURY</a:t>
            </a:r>
            <a:endParaRPr lang="vi-VN" sz="14000" b="1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6E6A1-4906-3E4C-A4D6-75EAB1FC59D9}"/>
              </a:ext>
            </a:extLst>
          </p:cNvPr>
          <p:cNvSpPr txBox="1"/>
          <p:nvPr/>
        </p:nvSpPr>
        <p:spPr>
          <a:xfrm rot="16200000">
            <a:off x="9681240" y="4121355"/>
            <a:ext cx="380232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Law </a:t>
            </a:r>
            <a:r>
              <a:rPr lang="vi-VN" sz="4000" b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Template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A83413-716A-9EFE-F2D2-BA658878B47A}"/>
              </a:ext>
            </a:extLst>
          </p:cNvPr>
          <p:cNvSpPr/>
          <p:nvPr/>
        </p:nvSpPr>
        <p:spPr>
          <a:xfrm>
            <a:off x="-14288" y="1830011"/>
            <a:ext cx="10987090" cy="50577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92" t="-134702" r="-2747" b="-1201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FEEE69-4565-88FC-BE82-CB18AF297F2D}"/>
              </a:ext>
            </a:extLst>
          </p:cNvPr>
          <p:cNvSpPr/>
          <p:nvPr/>
        </p:nvSpPr>
        <p:spPr>
          <a:xfrm>
            <a:off x="-14288" y="-30996"/>
            <a:ext cx="226817" cy="18610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821286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4">
            <a:extLst>
              <a:ext uri="{FF2B5EF4-FFF2-40B4-BE49-F238E27FC236}">
                <a16:creationId xmlns:a16="http://schemas.microsoft.com/office/drawing/2014/main" id="{ABFEFA47-10FC-4217-8125-B2277AA74AEC}"/>
              </a:ext>
            </a:extLst>
          </p:cNvPr>
          <p:cNvSpPr txBox="1">
            <a:spLocks/>
          </p:cNvSpPr>
          <p:nvPr/>
        </p:nvSpPr>
        <p:spPr>
          <a:xfrm flipH="1">
            <a:off x="7561061" y="665922"/>
            <a:ext cx="2638872" cy="11040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34" name="Inhaltsplatzhalter 4">
            <a:extLst>
              <a:ext uri="{FF2B5EF4-FFF2-40B4-BE49-F238E27FC236}">
                <a16:creationId xmlns:a16="http://schemas.microsoft.com/office/drawing/2014/main" id="{A9CEB3C2-6024-4476-A7C2-8E866A449D78}"/>
              </a:ext>
            </a:extLst>
          </p:cNvPr>
          <p:cNvSpPr txBox="1">
            <a:spLocks/>
          </p:cNvSpPr>
          <p:nvPr/>
        </p:nvSpPr>
        <p:spPr>
          <a:xfrm flipH="1">
            <a:off x="7561061" y="2113133"/>
            <a:ext cx="2638872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35" name="Inhaltsplatzhalter 4">
            <a:extLst>
              <a:ext uri="{FF2B5EF4-FFF2-40B4-BE49-F238E27FC236}">
                <a16:creationId xmlns:a16="http://schemas.microsoft.com/office/drawing/2014/main" id="{7C82C160-AC11-459E-8314-07F7BC3AFDF7}"/>
              </a:ext>
            </a:extLst>
          </p:cNvPr>
          <p:cNvSpPr txBox="1">
            <a:spLocks/>
          </p:cNvSpPr>
          <p:nvPr/>
        </p:nvSpPr>
        <p:spPr>
          <a:xfrm flipH="1">
            <a:off x="7561061" y="3642450"/>
            <a:ext cx="2638872" cy="110402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36" name="Inhaltsplatzhalter 4">
            <a:extLst>
              <a:ext uri="{FF2B5EF4-FFF2-40B4-BE49-F238E27FC236}">
                <a16:creationId xmlns:a16="http://schemas.microsoft.com/office/drawing/2014/main" id="{DFE3934C-069E-4B4E-B602-B6EF7841C6F6}"/>
              </a:ext>
            </a:extLst>
          </p:cNvPr>
          <p:cNvSpPr txBox="1">
            <a:spLocks/>
          </p:cNvSpPr>
          <p:nvPr/>
        </p:nvSpPr>
        <p:spPr>
          <a:xfrm flipH="1">
            <a:off x="7561061" y="5089660"/>
            <a:ext cx="2688029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8E061F11-F354-4E18-2CD9-B28CD7F050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058" r="11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3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856DF0-9427-47BC-B78B-4670BF1192AF}"/>
              </a:ext>
            </a:extLst>
          </p:cNvPr>
          <p:cNvGrpSpPr/>
          <p:nvPr/>
        </p:nvGrpSpPr>
        <p:grpSpPr>
          <a:xfrm rot="2700000">
            <a:off x="5956303" y="2944293"/>
            <a:ext cx="1318942" cy="1313568"/>
            <a:chOff x="3441184" y="2695488"/>
            <a:chExt cx="1122035" cy="1117463"/>
          </a:xfrm>
          <a:solidFill>
            <a:schemeClr val="accent2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BDCDFDB-2DD0-45AE-9AAA-46F866E440FD}"/>
                </a:ext>
              </a:extLst>
            </p:cNvPr>
            <p:cNvSpPr/>
            <p:nvPr/>
          </p:nvSpPr>
          <p:spPr>
            <a:xfrm>
              <a:off x="3441184" y="2695488"/>
              <a:ext cx="556445" cy="1117463"/>
            </a:xfrm>
            <a:custGeom>
              <a:avLst/>
              <a:gdLst>
                <a:gd name="connsiteX0" fmla="*/ 0 w 556445"/>
                <a:gd name="connsiteY0" fmla="*/ 0 h 1117463"/>
                <a:gd name="connsiteX1" fmla="*/ 556445 w 556445"/>
                <a:gd name="connsiteY1" fmla="*/ 556446 h 1117463"/>
                <a:gd name="connsiteX2" fmla="*/ 556445 w 556445"/>
                <a:gd name="connsiteY2" fmla="*/ 1117463 h 1117463"/>
                <a:gd name="connsiteX3" fmla="*/ 0 w 556445"/>
                <a:gd name="connsiteY3" fmla="*/ 561018 h 1117463"/>
                <a:gd name="connsiteX4" fmla="*/ 0 w 556445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5" h="1117463">
                  <a:moveTo>
                    <a:pt x="0" y="0"/>
                  </a:moveTo>
                  <a:lnTo>
                    <a:pt x="556445" y="556446"/>
                  </a:lnTo>
                  <a:lnTo>
                    <a:pt x="556445" y="1117463"/>
                  </a:lnTo>
                  <a:lnTo>
                    <a:pt x="0" y="56101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9520506-0824-44FB-BDF7-E6235253B427}"/>
                </a:ext>
              </a:extLst>
            </p:cNvPr>
            <p:cNvSpPr/>
            <p:nvPr/>
          </p:nvSpPr>
          <p:spPr>
            <a:xfrm>
              <a:off x="4006773" y="2695488"/>
              <a:ext cx="556446" cy="1117463"/>
            </a:xfrm>
            <a:custGeom>
              <a:avLst/>
              <a:gdLst>
                <a:gd name="connsiteX0" fmla="*/ 556446 w 556446"/>
                <a:gd name="connsiteY0" fmla="*/ 0 h 1117463"/>
                <a:gd name="connsiteX1" fmla="*/ 556446 w 556446"/>
                <a:gd name="connsiteY1" fmla="*/ 561018 h 1117463"/>
                <a:gd name="connsiteX2" fmla="*/ 0 w 556446"/>
                <a:gd name="connsiteY2" fmla="*/ 1117463 h 1117463"/>
                <a:gd name="connsiteX3" fmla="*/ 0 w 556446"/>
                <a:gd name="connsiteY3" fmla="*/ 556446 h 1117463"/>
                <a:gd name="connsiteX4" fmla="*/ 556446 w 556446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6" h="1117463">
                  <a:moveTo>
                    <a:pt x="556446" y="0"/>
                  </a:moveTo>
                  <a:lnTo>
                    <a:pt x="556446" y="561018"/>
                  </a:lnTo>
                  <a:lnTo>
                    <a:pt x="0" y="1117463"/>
                  </a:lnTo>
                  <a:lnTo>
                    <a:pt x="0" y="556446"/>
                  </a:lnTo>
                  <a:lnTo>
                    <a:pt x="55644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8" name="Diamond 7">
            <a:extLst>
              <a:ext uri="{FF2B5EF4-FFF2-40B4-BE49-F238E27FC236}">
                <a16:creationId xmlns:a16="http://schemas.microsoft.com/office/drawing/2014/main" id="{6E85EA46-8EB7-4A46-97A7-687A7EE4F3A8}"/>
              </a:ext>
            </a:extLst>
          </p:cNvPr>
          <p:cNvSpPr/>
          <p:nvPr/>
        </p:nvSpPr>
        <p:spPr>
          <a:xfrm rot="2700000">
            <a:off x="6518184" y="2397588"/>
            <a:ext cx="1301078" cy="1301078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9A379-2BC1-4497-93D6-E2E2E03DBF21}"/>
              </a:ext>
            </a:extLst>
          </p:cNvPr>
          <p:cNvGrpSpPr/>
          <p:nvPr/>
        </p:nvGrpSpPr>
        <p:grpSpPr>
          <a:xfrm rot="2700000" flipH="1" flipV="1">
            <a:off x="4916755" y="3983841"/>
            <a:ext cx="1318942" cy="1313568"/>
            <a:chOff x="3441184" y="2695488"/>
            <a:chExt cx="1122035" cy="1117463"/>
          </a:xfrm>
          <a:solidFill>
            <a:schemeClr val="accent4"/>
          </a:solidFill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BDCEACA-BE6B-458C-8CA8-C5677C5ECF3B}"/>
                </a:ext>
              </a:extLst>
            </p:cNvPr>
            <p:cNvSpPr/>
            <p:nvPr/>
          </p:nvSpPr>
          <p:spPr>
            <a:xfrm>
              <a:off x="3441184" y="2695488"/>
              <a:ext cx="556445" cy="1117463"/>
            </a:xfrm>
            <a:custGeom>
              <a:avLst/>
              <a:gdLst>
                <a:gd name="connsiteX0" fmla="*/ 0 w 556445"/>
                <a:gd name="connsiteY0" fmla="*/ 0 h 1117463"/>
                <a:gd name="connsiteX1" fmla="*/ 556445 w 556445"/>
                <a:gd name="connsiteY1" fmla="*/ 556446 h 1117463"/>
                <a:gd name="connsiteX2" fmla="*/ 556445 w 556445"/>
                <a:gd name="connsiteY2" fmla="*/ 1117463 h 1117463"/>
                <a:gd name="connsiteX3" fmla="*/ 0 w 556445"/>
                <a:gd name="connsiteY3" fmla="*/ 561018 h 1117463"/>
                <a:gd name="connsiteX4" fmla="*/ 0 w 556445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5" h="1117463">
                  <a:moveTo>
                    <a:pt x="0" y="0"/>
                  </a:moveTo>
                  <a:lnTo>
                    <a:pt x="556445" y="556446"/>
                  </a:lnTo>
                  <a:lnTo>
                    <a:pt x="556445" y="1117463"/>
                  </a:lnTo>
                  <a:lnTo>
                    <a:pt x="0" y="56101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0DC4DE4-AC89-4BF0-9A58-166CE0B185B2}"/>
                </a:ext>
              </a:extLst>
            </p:cNvPr>
            <p:cNvSpPr/>
            <p:nvPr/>
          </p:nvSpPr>
          <p:spPr>
            <a:xfrm>
              <a:off x="4006773" y="2695488"/>
              <a:ext cx="556446" cy="1117463"/>
            </a:xfrm>
            <a:custGeom>
              <a:avLst/>
              <a:gdLst>
                <a:gd name="connsiteX0" fmla="*/ 556446 w 556446"/>
                <a:gd name="connsiteY0" fmla="*/ 0 h 1117463"/>
                <a:gd name="connsiteX1" fmla="*/ 556446 w 556446"/>
                <a:gd name="connsiteY1" fmla="*/ 561018 h 1117463"/>
                <a:gd name="connsiteX2" fmla="*/ 0 w 556446"/>
                <a:gd name="connsiteY2" fmla="*/ 1117463 h 1117463"/>
                <a:gd name="connsiteX3" fmla="*/ 0 w 556446"/>
                <a:gd name="connsiteY3" fmla="*/ 556446 h 1117463"/>
                <a:gd name="connsiteX4" fmla="*/ 556446 w 556446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6" h="1117463">
                  <a:moveTo>
                    <a:pt x="556446" y="0"/>
                  </a:moveTo>
                  <a:lnTo>
                    <a:pt x="556446" y="561018"/>
                  </a:lnTo>
                  <a:lnTo>
                    <a:pt x="0" y="1117463"/>
                  </a:lnTo>
                  <a:lnTo>
                    <a:pt x="0" y="556446"/>
                  </a:lnTo>
                  <a:lnTo>
                    <a:pt x="55644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12" name="Diamond 11">
            <a:extLst>
              <a:ext uri="{FF2B5EF4-FFF2-40B4-BE49-F238E27FC236}">
                <a16:creationId xmlns:a16="http://schemas.microsoft.com/office/drawing/2014/main" id="{8084DFEB-D1BB-46B4-9A3B-21661E061F3E}"/>
              </a:ext>
            </a:extLst>
          </p:cNvPr>
          <p:cNvSpPr/>
          <p:nvPr/>
        </p:nvSpPr>
        <p:spPr>
          <a:xfrm rot="2700000" flipH="1" flipV="1">
            <a:off x="4372738" y="4543036"/>
            <a:ext cx="1301078" cy="1301078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B865BD-0977-43D9-8671-28C0EAF6F94D}"/>
              </a:ext>
            </a:extLst>
          </p:cNvPr>
          <p:cNvGrpSpPr/>
          <p:nvPr/>
        </p:nvGrpSpPr>
        <p:grpSpPr>
          <a:xfrm rot="8100000" flipH="1">
            <a:off x="5998960" y="4026498"/>
            <a:ext cx="1318942" cy="1313568"/>
            <a:chOff x="3441184" y="2695488"/>
            <a:chExt cx="1122035" cy="1117463"/>
          </a:xfrm>
          <a:solidFill>
            <a:schemeClr val="accent3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D679C0C-EDE7-4F00-9B8F-913CB8B6D8E3}"/>
                </a:ext>
              </a:extLst>
            </p:cNvPr>
            <p:cNvSpPr/>
            <p:nvPr/>
          </p:nvSpPr>
          <p:spPr>
            <a:xfrm>
              <a:off x="3441184" y="2695488"/>
              <a:ext cx="556445" cy="1117463"/>
            </a:xfrm>
            <a:custGeom>
              <a:avLst/>
              <a:gdLst>
                <a:gd name="connsiteX0" fmla="*/ 0 w 556445"/>
                <a:gd name="connsiteY0" fmla="*/ 0 h 1117463"/>
                <a:gd name="connsiteX1" fmla="*/ 556445 w 556445"/>
                <a:gd name="connsiteY1" fmla="*/ 556446 h 1117463"/>
                <a:gd name="connsiteX2" fmla="*/ 556445 w 556445"/>
                <a:gd name="connsiteY2" fmla="*/ 1117463 h 1117463"/>
                <a:gd name="connsiteX3" fmla="*/ 0 w 556445"/>
                <a:gd name="connsiteY3" fmla="*/ 561018 h 1117463"/>
                <a:gd name="connsiteX4" fmla="*/ 0 w 556445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5" h="1117463">
                  <a:moveTo>
                    <a:pt x="0" y="0"/>
                  </a:moveTo>
                  <a:lnTo>
                    <a:pt x="556445" y="556446"/>
                  </a:lnTo>
                  <a:lnTo>
                    <a:pt x="556445" y="1117463"/>
                  </a:lnTo>
                  <a:lnTo>
                    <a:pt x="0" y="56101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E17A4EE-DF5D-42E5-911A-E825328F29A3}"/>
                </a:ext>
              </a:extLst>
            </p:cNvPr>
            <p:cNvSpPr/>
            <p:nvPr/>
          </p:nvSpPr>
          <p:spPr>
            <a:xfrm>
              <a:off x="4006773" y="2695488"/>
              <a:ext cx="556446" cy="1117463"/>
            </a:xfrm>
            <a:custGeom>
              <a:avLst/>
              <a:gdLst>
                <a:gd name="connsiteX0" fmla="*/ 556446 w 556446"/>
                <a:gd name="connsiteY0" fmla="*/ 0 h 1117463"/>
                <a:gd name="connsiteX1" fmla="*/ 556446 w 556446"/>
                <a:gd name="connsiteY1" fmla="*/ 561018 h 1117463"/>
                <a:gd name="connsiteX2" fmla="*/ 0 w 556446"/>
                <a:gd name="connsiteY2" fmla="*/ 1117463 h 1117463"/>
                <a:gd name="connsiteX3" fmla="*/ 0 w 556446"/>
                <a:gd name="connsiteY3" fmla="*/ 556446 h 1117463"/>
                <a:gd name="connsiteX4" fmla="*/ 556446 w 556446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6" h="1117463">
                  <a:moveTo>
                    <a:pt x="556446" y="0"/>
                  </a:moveTo>
                  <a:lnTo>
                    <a:pt x="556446" y="561018"/>
                  </a:lnTo>
                  <a:lnTo>
                    <a:pt x="0" y="1117463"/>
                  </a:lnTo>
                  <a:lnTo>
                    <a:pt x="0" y="556446"/>
                  </a:lnTo>
                  <a:lnTo>
                    <a:pt x="5564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16" name="Diamond 15">
            <a:extLst>
              <a:ext uri="{FF2B5EF4-FFF2-40B4-BE49-F238E27FC236}">
                <a16:creationId xmlns:a16="http://schemas.microsoft.com/office/drawing/2014/main" id="{FC67A3F4-8843-4674-A663-8E6A9B0D9D8F}"/>
              </a:ext>
            </a:extLst>
          </p:cNvPr>
          <p:cNvSpPr/>
          <p:nvPr/>
        </p:nvSpPr>
        <p:spPr>
          <a:xfrm rot="8100000" flipH="1">
            <a:off x="6560842" y="4585693"/>
            <a:ext cx="1301078" cy="1301078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7B6B1-3BD2-4FBC-B2C1-718BF713FFB5}"/>
              </a:ext>
            </a:extLst>
          </p:cNvPr>
          <p:cNvGrpSpPr/>
          <p:nvPr/>
        </p:nvGrpSpPr>
        <p:grpSpPr>
          <a:xfrm rot="18900000">
            <a:off x="4874098" y="2901636"/>
            <a:ext cx="1318942" cy="1313568"/>
            <a:chOff x="3441184" y="2695488"/>
            <a:chExt cx="1122035" cy="1117463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C4673E2-A197-4BEA-AAEC-0A9BABBA923E}"/>
                </a:ext>
              </a:extLst>
            </p:cNvPr>
            <p:cNvSpPr/>
            <p:nvPr/>
          </p:nvSpPr>
          <p:spPr>
            <a:xfrm>
              <a:off x="3441184" y="2695488"/>
              <a:ext cx="556445" cy="1117463"/>
            </a:xfrm>
            <a:custGeom>
              <a:avLst/>
              <a:gdLst>
                <a:gd name="connsiteX0" fmla="*/ 0 w 556445"/>
                <a:gd name="connsiteY0" fmla="*/ 0 h 1117463"/>
                <a:gd name="connsiteX1" fmla="*/ 556445 w 556445"/>
                <a:gd name="connsiteY1" fmla="*/ 556446 h 1117463"/>
                <a:gd name="connsiteX2" fmla="*/ 556445 w 556445"/>
                <a:gd name="connsiteY2" fmla="*/ 1117463 h 1117463"/>
                <a:gd name="connsiteX3" fmla="*/ 0 w 556445"/>
                <a:gd name="connsiteY3" fmla="*/ 561018 h 1117463"/>
                <a:gd name="connsiteX4" fmla="*/ 0 w 556445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5" h="1117463">
                  <a:moveTo>
                    <a:pt x="0" y="0"/>
                  </a:moveTo>
                  <a:lnTo>
                    <a:pt x="556445" y="556446"/>
                  </a:lnTo>
                  <a:lnTo>
                    <a:pt x="556445" y="1117463"/>
                  </a:lnTo>
                  <a:lnTo>
                    <a:pt x="0" y="56101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16D1166-3992-4BE9-9E99-C8FA79C27E5C}"/>
                </a:ext>
              </a:extLst>
            </p:cNvPr>
            <p:cNvSpPr/>
            <p:nvPr/>
          </p:nvSpPr>
          <p:spPr>
            <a:xfrm>
              <a:off x="4006773" y="2695488"/>
              <a:ext cx="556446" cy="1117463"/>
            </a:xfrm>
            <a:custGeom>
              <a:avLst/>
              <a:gdLst>
                <a:gd name="connsiteX0" fmla="*/ 556446 w 556446"/>
                <a:gd name="connsiteY0" fmla="*/ 0 h 1117463"/>
                <a:gd name="connsiteX1" fmla="*/ 556446 w 556446"/>
                <a:gd name="connsiteY1" fmla="*/ 561018 h 1117463"/>
                <a:gd name="connsiteX2" fmla="*/ 0 w 556446"/>
                <a:gd name="connsiteY2" fmla="*/ 1117463 h 1117463"/>
                <a:gd name="connsiteX3" fmla="*/ 0 w 556446"/>
                <a:gd name="connsiteY3" fmla="*/ 556446 h 1117463"/>
                <a:gd name="connsiteX4" fmla="*/ 556446 w 556446"/>
                <a:gd name="connsiteY4" fmla="*/ 0 h 11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446" h="1117463">
                  <a:moveTo>
                    <a:pt x="556446" y="0"/>
                  </a:moveTo>
                  <a:lnTo>
                    <a:pt x="556446" y="561018"/>
                  </a:lnTo>
                  <a:lnTo>
                    <a:pt x="0" y="1117463"/>
                  </a:lnTo>
                  <a:lnTo>
                    <a:pt x="0" y="556446"/>
                  </a:lnTo>
                  <a:lnTo>
                    <a:pt x="55644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20" name="Diamond 19">
            <a:extLst>
              <a:ext uri="{FF2B5EF4-FFF2-40B4-BE49-F238E27FC236}">
                <a16:creationId xmlns:a16="http://schemas.microsoft.com/office/drawing/2014/main" id="{0E691DA1-9E69-4BC3-B913-84BB59D33AB2}"/>
              </a:ext>
            </a:extLst>
          </p:cNvPr>
          <p:cNvSpPr/>
          <p:nvPr/>
        </p:nvSpPr>
        <p:spPr>
          <a:xfrm rot="18900000">
            <a:off x="4330080" y="2354931"/>
            <a:ext cx="1301078" cy="130107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B533A2E-1383-4434-8CE1-7A0DB4A099E5}"/>
              </a:ext>
            </a:extLst>
          </p:cNvPr>
          <p:cNvSpPr txBox="1">
            <a:spLocks/>
          </p:cNvSpPr>
          <p:nvPr/>
        </p:nvSpPr>
        <p:spPr>
          <a:xfrm flipH="1">
            <a:off x="7947988" y="2299442"/>
            <a:ext cx="3271555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4B4E4B3D-6F15-4851-8634-6B2FE837A272}"/>
              </a:ext>
            </a:extLst>
          </p:cNvPr>
          <p:cNvSpPr txBox="1">
            <a:spLocks/>
          </p:cNvSpPr>
          <p:nvPr/>
        </p:nvSpPr>
        <p:spPr>
          <a:xfrm flipH="1">
            <a:off x="7947988" y="4579703"/>
            <a:ext cx="3271555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E7FFECF5-255A-42FA-81DE-B8C42756767A}"/>
              </a:ext>
            </a:extLst>
          </p:cNvPr>
          <p:cNvSpPr txBox="1">
            <a:spLocks/>
          </p:cNvSpPr>
          <p:nvPr/>
        </p:nvSpPr>
        <p:spPr>
          <a:xfrm flipH="1">
            <a:off x="838199" y="2299442"/>
            <a:ext cx="3294518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D7A5EBFA-A5A1-4B46-92AE-F548CD16CF1E}"/>
              </a:ext>
            </a:extLst>
          </p:cNvPr>
          <p:cNvSpPr txBox="1">
            <a:spLocks/>
          </p:cNvSpPr>
          <p:nvPr/>
        </p:nvSpPr>
        <p:spPr>
          <a:xfrm flipH="1">
            <a:off x="838199" y="4579703"/>
            <a:ext cx="3294518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D20482-FBCC-4ACC-A762-5F0DB429382B}"/>
              </a:ext>
            </a:extLst>
          </p:cNvPr>
          <p:cNvGrpSpPr>
            <a:grpSpLocks noChangeAspect="1"/>
          </p:cNvGrpSpPr>
          <p:nvPr/>
        </p:nvGrpSpPr>
        <p:grpSpPr>
          <a:xfrm>
            <a:off x="4869909" y="4925886"/>
            <a:ext cx="298111" cy="475769"/>
            <a:chOff x="6513515" y="557212"/>
            <a:chExt cx="471489" cy="752474"/>
          </a:xfrm>
          <a:solidFill>
            <a:schemeClr val="bg1"/>
          </a:solidFill>
          <a:effectLst>
            <a:outerShdw blurRad="381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BC060FF8-78DD-4E65-B06D-8E2075DDD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5" y="557212"/>
              <a:ext cx="471489" cy="752474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en-US" sz="84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60791931-F7F7-4C33-A85F-4056A5D0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en-US" sz="84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A7694D-34C3-4A66-8C1B-CDCBC6C7A03A}"/>
              </a:ext>
            </a:extLst>
          </p:cNvPr>
          <p:cNvGrpSpPr/>
          <p:nvPr/>
        </p:nvGrpSpPr>
        <p:grpSpPr>
          <a:xfrm>
            <a:off x="6925334" y="2788875"/>
            <a:ext cx="499156" cy="433189"/>
            <a:chOff x="8783635" y="1235077"/>
            <a:chExt cx="360363" cy="312738"/>
          </a:xfrm>
          <a:solidFill>
            <a:schemeClr val="bg1"/>
          </a:solidFill>
          <a:effectLst>
            <a:outerShdw blurRad="381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4C0AB5B1-4BCC-4D10-AA59-7F95B80D9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75" y="1290638"/>
              <a:ext cx="128588" cy="841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27"/>
                </a:cxn>
                <a:cxn ang="0">
                  <a:pos x="42" y="4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4" h="29">
                  <a:moveTo>
                    <a:pt x="42" y="0"/>
                  </a:moveTo>
                  <a:cubicBezTo>
                    <a:pt x="19" y="0"/>
                    <a:pt x="0" y="12"/>
                    <a:pt x="0" y="27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3" y="29"/>
                    <a:pt x="3" y="28"/>
                    <a:pt x="3" y="27"/>
                  </a:cubicBezTo>
                  <a:cubicBezTo>
                    <a:pt x="3" y="15"/>
                    <a:pt x="21" y="4"/>
                    <a:pt x="42" y="4"/>
                  </a:cubicBezTo>
                  <a:cubicBezTo>
                    <a:pt x="43" y="4"/>
                    <a:pt x="44" y="3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30" name="Freeform 52">
              <a:extLst>
                <a:ext uri="{FF2B5EF4-FFF2-40B4-BE49-F238E27FC236}">
                  <a16:creationId xmlns:a16="http://schemas.microsoft.com/office/drawing/2014/main" id="{7E5411F8-006F-4FEF-BB67-0804C2C518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3635" y="1235077"/>
              <a:ext cx="360363" cy="312738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46"/>
                </a:cxn>
                <a:cxn ang="0">
                  <a:pos x="27" y="84"/>
                </a:cxn>
                <a:cxn ang="0">
                  <a:pos x="27" y="84"/>
                </a:cxn>
                <a:cxn ang="0">
                  <a:pos x="20" y="102"/>
                </a:cxn>
                <a:cxn ang="0">
                  <a:pos x="20" y="104"/>
                </a:cxn>
                <a:cxn ang="0">
                  <a:pos x="23" y="107"/>
                </a:cxn>
                <a:cxn ang="0">
                  <a:pos x="24" y="107"/>
                </a:cxn>
                <a:cxn ang="0">
                  <a:pos x="50" y="91"/>
                </a:cxn>
                <a:cxn ang="0">
                  <a:pos x="62" y="92"/>
                </a:cxn>
                <a:cxn ang="0">
                  <a:pos x="123" y="46"/>
                </a:cxn>
                <a:cxn ang="0">
                  <a:pos x="62" y="0"/>
                </a:cxn>
                <a:cxn ang="0">
                  <a:pos x="62" y="84"/>
                </a:cxn>
                <a:cxn ang="0">
                  <a:pos x="51" y="83"/>
                </a:cxn>
                <a:cxn ang="0">
                  <a:pos x="50" y="83"/>
                </a:cxn>
                <a:cxn ang="0">
                  <a:pos x="44" y="86"/>
                </a:cxn>
                <a:cxn ang="0">
                  <a:pos x="32" y="96"/>
                </a:cxn>
                <a:cxn ang="0">
                  <a:pos x="35" y="85"/>
                </a:cxn>
                <a:cxn ang="0">
                  <a:pos x="35" y="84"/>
                </a:cxn>
                <a:cxn ang="0">
                  <a:pos x="31" y="77"/>
                </a:cxn>
                <a:cxn ang="0">
                  <a:pos x="8" y="46"/>
                </a:cxn>
                <a:cxn ang="0">
                  <a:pos x="62" y="7"/>
                </a:cxn>
                <a:cxn ang="0">
                  <a:pos x="115" y="46"/>
                </a:cxn>
                <a:cxn ang="0">
                  <a:pos x="62" y="84"/>
                </a:cxn>
                <a:cxn ang="0">
                  <a:pos x="62" y="84"/>
                </a:cxn>
                <a:cxn ang="0">
                  <a:pos x="62" y="84"/>
                </a:cxn>
              </a:cxnLst>
              <a:rect l="0" t="0" r="r" b="b"/>
              <a:pathLst>
                <a:path w="123" h="107">
                  <a:moveTo>
                    <a:pt x="62" y="0"/>
                  </a:moveTo>
                  <a:cubicBezTo>
                    <a:pt x="28" y="0"/>
                    <a:pt x="0" y="20"/>
                    <a:pt x="0" y="46"/>
                  </a:cubicBezTo>
                  <a:cubicBezTo>
                    <a:pt x="0" y="62"/>
                    <a:pt x="11" y="76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91"/>
                    <a:pt x="22" y="98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6"/>
                    <a:pt x="21" y="107"/>
                    <a:pt x="23" y="107"/>
                  </a:cubicBezTo>
                  <a:cubicBezTo>
                    <a:pt x="23" y="107"/>
                    <a:pt x="24" y="107"/>
                    <a:pt x="24" y="107"/>
                  </a:cubicBezTo>
                  <a:cubicBezTo>
                    <a:pt x="36" y="105"/>
                    <a:pt x="47" y="94"/>
                    <a:pt x="50" y="91"/>
                  </a:cubicBezTo>
                  <a:cubicBezTo>
                    <a:pt x="54" y="92"/>
                    <a:pt x="58" y="92"/>
                    <a:pt x="62" y="92"/>
                  </a:cubicBezTo>
                  <a:cubicBezTo>
                    <a:pt x="96" y="92"/>
                    <a:pt x="123" y="71"/>
                    <a:pt x="123" y="46"/>
                  </a:cubicBezTo>
                  <a:cubicBezTo>
                    <a:pt x="123" y="20"/>
                    <a:pt x="96" y="0"/>
                    <a:pt x="62" y="0"/>
                  </a:cubicBezTo>
                  <a:close/>
                  <a:moveTo>
                    <a:pt x="62" y="84"/>
                  </a:moveTo>
                  <a:cubicBezTo>
                    <a:pt x="58" y="84"/>
                    <a:pt x="55" y="84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48" y="83"/>
                    <a:pt x="45" y="84"/>
                    <a:pt x="44" y="86"/>
                  </a:cubicBezTo>
                  <a:cubicBezTo>
                    <a:pt x="42" y="88"/>
                    <a:pt x="38" y="93"/>
                    <a:pt x="32" y="96"/>
                  </a:cubicBezTo>
                  <a:cubicBezTo>
                    <a:pt x="34" y="92"/>
                    <a:pt x="35" y="89"/>
                    <a:pt x="35" y="85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5" y="81"/>
                    <a:pt x="33" y="78"/>
                    <a:pt x="31" y="77"/>
                  </a:cubicBezTo>
                  <a:cubicBezTo>
                    <a:pt x="17" y="70"/>
                    <a:pt x="8" y="58"/>
                    <a:pt x="8" y="46"/>
                  </a:cubicBezTo>
                  <a:cubicBezTo>
                    <a:pt x="8" y="25"/>
                    <a:pt x="32" y="7"/>
                    <a:pt x="62" y="7"/>
                  </a:cubicBezTo>
                  <a:cubicBezTo>
                    <a:pt x="91" y="7"/>
                    <a:pt x="115" y="25"/>
                    <a:pt x="115" y="46"/>
                  </a:cubicBezTo>
                  <a:cubicBezTo>
                    <a:pt x="115" y="67"/>
                    <a:pt x="91" y="84"/>
                    <a:pt x="62" y="84"/>
                  </a:cubicBezTo>
                  <a:close/>
                  <a:moveTo>
                    <a:pt x="62" y="84"/>
                  </a:moveTo>
                  <a:cubicBezTo>
                    <a:pt x="62" y="84"/>
                    <a:pt x="62" y="84"/>
                    <a:pt x="62" y="8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FECD61-5AA7-44E6-8853-665431CD2E40}"/>
              </a:ext>
            </a:extLst>
          </p:cNvPr>
          <p:cNvGrpSpPr>
            <a:grpSpLocks noChangeAspect="1"/>
          </p:cNvGrpSpPr>
          <p:nvPr/>
        </p:nvGrpSpPr>
        <p:grpSpPr>
          <a:xfrm>
            <a:off x="6978981" y="5001927"/>
            <a:ext cx="510870" cy="486274"/>
            <a:chOff x="6719888" y="887413"/>
            <a:chExt cx="492125" cy="468312"/>
          </a:xfrm>
          <a:solidFill>
            <a:schemeClr val="bg1"/>
          </a:solidFill>
          <a:effectLst>
            <a:outerShdw blurRad="381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F3989A88-BBD2-4A9D-9B98-EDD47F9B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32F2FEBA-8A88-4CF5-B70C-09EA2BC8E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1692C79D-1037-4CA3-80DB-3696EB133F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23609EE9-EBF1-4B79-9B41-A48642E7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1596C3DB-400D-47B9-9070-AB60749C8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0B42657F-190B-4FE2-99A3-5445AC03B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40" dirty="0">
                <a:solidFill>
                  <a:schemeClr val="tx2"/>
                </a:solidFill>
              </a:endParaRPr>
            </a:p>
          </p:txBody>
        </p:sp>
      </p:grpSp>
      <p:sp>
        <p:nvSpPr>
          <p:cNvPr id="38" name="Freeform 49">
            <a:extLst>
              <a:ext uri="{FF2B5EF4-FFF2-40B4-BE49-F238E27FC236}">
                <a16:creationId xmlns:a16="http://schemas.microsoft.com/office/drawing/2014/main" id="{E2C212FF-434E-4341-84D2-C93E9E0F1E4D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4829265" y="2760282"/>
            <a:ext cx="305900" cy="563220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id-ID" sz="840" dirty="0">
              <a:solidFill>
                <a:schemeClr val="tx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586812-516B-74AB-C23D-9818EF8D8A85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67062B1-DFFC-9DD3-92B6-3563EACB2E2B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876819" y="1868557"/>
          <a:ext cx="10438362" cy="4176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D7EE05-A87F-EB17-450E-1A263CB7EB18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ED571-4F83-B35D-25B1-0C1F94CE26A1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E92BF3-2D13-4279-BB28-ABD127B4B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49457"/>
              </p:ext>
            </p:extLst>
          </p:nvPr>
        </p:nvGraphicFramePr>
        <p:xfrm>
          <a:off x="1147468" y="2017116"/>
          <a:ext cx="9903691" cy="4222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813">
                  <a:extLst>
                    <a:ext uri="{9D8B030D-6E8A-4147-A177-3AD203B41FA5}">
                      <a16:colId xmlns:a16="http://schemas.microsoft.com/office/drawing/2014/main" val="2706821968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1300565837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569105154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1450614653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2942311061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3178764417"/>
                    </a:ext>
                  </a:extLst>
                </a:gridCol>
                <a:gridCol w="1414813">
                  <a:extLst>
                    <a:ext uri="{9D8B030D-6E8A-4147-A177-3AD203B41FA5}">
                      <a16:colId xmlns:a16="http://schemas.microsoft.com/office/drawing/2014/main" val="2485061855"/>
                    </a:ext>
                  </a:extLst>
                </a:gridCol>
              </a:tblGrid>
              <a:tr h="703737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n-lt"/>
                      </a:endParaRPr>
                    </a:p>
                  </a:txBody>
                  <a:tcPr marL="51073" marR="51073" marT="25536" marB="25536" anchor="ctr">
                    <a:lnR w="3175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1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2</a:t>
                      </a:r>
                    </a:p>
                  </a:txBody>
                  <a:tcPr marL="51073" marR="51073" marT="25536" marB="25536" anchor="ctr"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3 </a:t>
                      </a:r>
                    </a:p>
                  </a:txBody>
                  <a:tcPr marL="51073" marR="51073" marT="25536" marB="25536" anchor="ctr"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</a:t>
                      </a:r>
                      <a:r>
                        <a:rPr lang="en-US" sz="1200" b="1" baseline="0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</a:t>
                      </a:r>
                      <a:endParaRPr lang="en-US" sz="1200" b="1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1073" marR="51073" marT="25536" marB="25536" anchor="ctr"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5</a:t>
                      </a:r>
                    </a:p>
                  </a:txBody>
                  <a:tcPr marL="51073" marR="51073" marT="25536" marB="25536" anchor="ctr"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6</a:t>
                      </a:r>
                    </a:p>
                  </a:txBody>
                  <a:tcPr marL="51073" marR="51073" marT="25536" marB="25536" anchor="ctr"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851886"/>
                  </a:ext>
                </a:extLst>
              </a:tr>
              <a:tr h="703737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Row</a:t>
                      </a:r>
                      <a:r>
                        <a:rPr lang="en-US" sz="1200" b="0" cap="none" spc="0" baseline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01</a:t>
                      </a:r>
                      <a:endParaRPr lang="en-US" sz="1200" b="0" cap="none" spc="0" dirty="0">
                        <a:ln w="0"/>
                        <a:solidFill>
                          <a:schemeClr val="bg1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687607"/>
                  </a:ext>
                </a:extLst>
              </a:tr>
              <a:tr h="703737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Row</a:t>
                      </a:r>
                      <a:r>
                        <a:rPr lang="en-US" sz="1200" b="0" cap="none" spc="0" baseline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02</a:t>
                      </a:r>
                      <a:endParaRPr lang="en-US" sz="1200" b="0" cap="none" spc="0" dirty="0">
                        <a:ln w="0"/>
                        <a:solidFill>
                          <a:schemeClr val="bg1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785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341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899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85003"/>
                  </a:ext>
                </a:extLst>
              </a:tr>
              <a:tr h="703737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Row</a:t>
                      </a:r>
                      <a:r>
                        <a:rPr lang="en-US" sz="1200" b="0" cap="none" spc="0" baseline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03</a:t>
                      </a:r>
                      <a:endParaRPr lang="en-US" sz="1200" b="0" cap="none" spc="0" dirty="0">
                        <a:ln w="0"/>
                        <a:solidFill>
                          <a:schemeClr val="bg1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424684"/>
                  </a:ext>
                </a:extLst>
              </a:tr>
              <a:tr h="703737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Row</a:t>
                      </a:r>
                      <a:r>
                        <a:rPr lang="en-US" sz="1200" b="0" cap="none" spc="0" baseline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04</a:t>
                      </a:r>
                      <a:endParaRPr lang="en-US" sz="1200" b="0" cap="none" spc="0" dirty="0">
                        <a:ln w="0"/>
                        <a:solidFill>
                          <a:schemeClr val="bg1"/>
                        </a:solidFill>
                        <a:effectLst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957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832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877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>
                          <a:ln w="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192205"/>
                  </a:ext>
                </a:extLst>
              </a:tr>
              <a:tr h="703737"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cap="none" spc="0" dirty="0">
                          <a:ln w="0"/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9000</a:t>
                      </a:r>
                    </a:p>
                  </a:txBody>
                  <a:tcPr marL="51073" marR="51073" marT="25536" marB="25536" anchor="ctr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9381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7E2E68-B34E-9A80-0497-A0790E44A997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11864-6874-76FC-3021-6D840B818E28}"/>
              </a:ext>
            </a:extLst>
          </p:cNvPr>
          <p:cNvSpPr/>
          <p:nvPr/>
        </p:nvSpPr>
        <p:spPr>
          <a:xfrm>
            <a:off x="3953339" y="890841"/>
            <a:ext cx="4285323" cy="31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eVivamus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5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0830" y="-1228"/>
            <a:ext cx="4050911" cy="6727190"/>
            <a:chOff x="7630227" y="292214"/>
            <a:chExt cx="3712821" cy="6165737"/>
          </a:xfrm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9816643" y="1818718"/>
              <a:ext cx="105812" cy="114200"/>
            </a:xfrm>
            <a:custGeom>
              <a:avLst/>
              <a:gdLst>
                <a:gd name="T0" fmla="*/ 404 w 444"/>
                <a:gd name="T1" fmla="*/ 420 h 482"/>
                <a:gd name="T2" fmla="*/ 404 w 444"/>
                <a:gd name="T3" fmla="*/ 420 h 482"/>
                <a:gd name="T4" fmla="*/ 404 w 444"/>
                <a:gd name="T5" fmla="*/ 413 h 482"/>
                <a:gd name="T6" fmla="*/ 389 w 444"/>
                <a:gd name="T7" fmla="*/ 260 h 482"/>
                <a:gd name="T8" fmla="*/ 427 w 444"/>
                <a:gd name="T9" fmla="*/ 46 h 482"/>
                <a:gd name="T10" fmla="*/ 427 w 444"/>
                <a:gd name="T11" fmla="*/ 46 h 482"/>
                <a:gd name="T12" fmla="*/ 366 w 444"/>
                <a:gd name="T13" fmla="*/ 39 h 482"/>
                <a:gd name="T14" fmla="*/ 298 w 444"/>
                <a:gd name="T15" fmla="*/ 84 h 482"/>
                <a:gd name="T16" fmla="*/ 237 w 444"/>
                <a:gd name="T17" fmla="*/ 23 h 482"/>
                <a:gd name="T18" fmla="*/ 152 w 444"/>
                <a:gd name="T19" fmla="*/ 16 h 482"/>
                <a:gd name="T20" fmla="*/ 114 w 444"/>
                <a:gd name="T21" fmla="*/ 107 h 482"/>
                <a:gd name="T22" fmla="*/ 183 w 444"/>
                <a:gd name="T23" fmla="*/ 229 h 482"/>
                <a:gd name="T24" fmla="*/ 152 w 444"/>
                <a:gd name="T25" fmla="*/ 306 h 482"/>
                <a:gd name="T26" fmla="*/ 38 w 444"/>
                <a:gd name="T27" fmla="*/ 298 h 482"/>
                <a:gd name="T28" fmla="*/ 23 w 444"/>
                <a:gd name="T29" fmla="*/ 420 h 482"/>
                <a:gd name="T30" fmla="*/ 137 w 444"/>
                <a:gd name="T31" fmla="*/ 413 h 482"/>
                <a:gd name="T32" fmla="*/ 122 w 444"/>
                <a:gd name="T33" fmla="*/ 466 h 482"/>
                <a:gd name="T34" fmla="*/ 168 w 444"/>
                <a:gd name="T35" fmla="*/ 466 h 482"/>
                <a:gd name="T36" fmla="*/ 229 w 444"/>
                <a:gd name="T37" fmla="*/ 420 h 482"/>
                <a:gd name="T38" fmla="*/ 366 w 444"/>
                <a:gd name="T39" fmla="*/ 359 h 482"/>
                <a:gd name="T40" fmla="*/ 404 w 444"/>
                <a:gd name="T41" fmla="*/ 42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4" h="482">
                  <a:moveTo>
                    <a:pt x="404" y="420"/>
                  </a:moveTo>
                  <a:lnTo>
                    <a:pt x="404" y="420"/>
                  </a:lnTo>
                  <a:lnTo>
                    <a:pt x="404" y="413"/>
                  </a:lnTo>
                  <a:cubicBezTo>
                    <a:pt x="443" y="306"/>
                    <a:pt x="389" y="336"/>
                    <a:pt x="389" y="260"/>
                  </a:cubicBezTo>
                  <a:cubicBezTo>
                    <a:pt x="389" y="191"/>
                    <a:pt x="404" y="115"/>
                    <a:pt x="427" y="46"/>
                  </a:cubicBezTo>
                  <a:lnTo>
                    <a:pt x="427" y="46"/>
                  </a:lnTo>
                  <a:cubicBezTo>
                    <a:pt x="404" y="39"/>
                    <a:pt x="389" y="31"/>
                    <a:pt x="366" y="39"/>
                  </a:cubicBezTo>
                  <a:cubicBezTo>
                    <a:pt x="343" y="39"/>
                    <a:pt x="328" y="84"/>
                    <a:pt x="298" y="84"/>
                  </a:cubicBezTo>
                  <a:cubicBezTo>
                    <a:pt x="267" y="77"/>
                    <a:pt x="259" y="39"/>
                    <a:pt x="237" y="23"/>
                  </a:cubicBezTo>
                  <a:cubicBezTo>
                    <a:pt x="206" y="16"/>
                    <a:pt x="175" y="0"/>
                    <a:pt x="152" y="16"/>
                  </a:cubicBezTo>
                  <a:cubicBezTo>
                    <a:pt x="130" y="31"/>
                    <a:pt x="107" y="69"/>
                    <a:pt x="114" y="107"/>
                  </a:cubicBezTo>
                  <a:cubicBezTo>
                    <a:pt x="122" y="153"/>
                    <a:pt x="175" y="184"/>
                    <a:pt x="183" y="229"/>
                  </a:cubicBezTo>
                  <a:cubicBezTo>
                    <a:pt x="183" y="260"/>
                    <a:pt x="175" y="291"/>
                    <a:pt x="152" y="306"/>
                  </a:cubicBezTo>
                  <a:cubicBezTo>
                    <a:pt x="114" y="321"/>
                    <a:pt x="68" y="275"/>
                    <a:pt x="38" y="298"/>
                  </a:cubicBezTo>
                  <a:cubicBezTo>
                    <a:pt x="7" y="329"/>
                    <a:pt x="0" y="390"/>
                    <a:pt x="23" y="420"/>
                  </a:cubicBezTo>
                  <a:cubicBezTo>
                    <a:pt x="45" y="451"/>
                    <a:pt x="99" y="390"/>
                    <a:pt x="137" y="413"/>
                  </a:cubicBezTo>
                  <a:cubicBezTo>
                    <a:pt x="152" y="420"/>
                    <a:pt x="107" y="451"/>
                    <a:pt x="122" y="466"/>
                  </a:cubicBezTo>
                  <a:cubicBezTo>
                    <a:pt x="130" y="481"/>
                    <a:pt x="152" y="474"/>
                    <a:pt x="168" y="466"/>
                  </a:cubicBezTo>
                  <a:cubicBezTo>
                    <a:pt x="191" y="458"/>
                    <a:pt x="206" y="436"/>
                    <a:pt x="229" y="420"/>
                  </a:cubicBezTo>
                  <a:cubicBezTo>
                    <a:pt x="275" y="397"/>
                    <a:pt x="313" y="352"/>
                    <a:pt x="366" y="359"/>
                  </a:cubicBezTo>
                  <a:cubicBezTo>
                    <a:pt x="397" y="359"/>
                    <a:pt x="389" y="397"/>
                    <a:pt x="404" y="42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9556829" y="4292348"/>
              <a:ext cx="78573" cy="101627"/>
            </a:xfrm>
            <a:custGeom>
              <a:avLst/>
              <a:gdLst>
                <a:gd name="T0" fmla="*/ 306 w 330"/>
                <a:gd name="T1" fmla="*/ 428 h 429"/>
                <a:gd name="T2" fmla="*/ 306 w 330"/>
                <a:gd name="T3" fmla="*/ 428 h 429"/>
                <a:gd name="T4" fmla="*/ 314 w 330"/>
                <a:gd name="T5" fmla="*/ 367 h 429"/>
                <a:gd name="T6" fmla="*/ 314 w 330"/>
                <a:gd name="T7" fmla="*/ 367 h 429"/>
                <a:gd name="T8" fmla="*/ 260 w 330"/>
                <a:gd name="T9" fmla="*/ 275 h 429"/>
                <a:gd name="T10" fmla="*/ 321 w 330"/>
                <a:gd name="T11" fmla="*/ 245 h 429"/>
                <a:gd name="T12" fmla="*/ 230 w 330"/>
                <a:gd name="T13" fmla="*/ 176 h 429"/>
                <a:gd name="T14" fmla="*/ 260 w 330"/>
                <a:gd name="T15" fmla="*/ 138 h 429"/>
                <a:gd name="T16" fmla="*/ 230 w 330"/>
                <a:gd name="T17" fmla="*/ 54 h 429"/>
                <a:gd name="T18" fmla="*/ 169 w 330"/>
                <a:gd name="T19" fmla="*/ 16 h 429"/>
                <a:gd name="T20" fmla="*/ 169 w 330"/>
                <a:gd name="T21" fmla="*/ 16 h 429"/>
                <a:gd name="T22" fmla="*/ 100 w 330"/>
                <a:gd name="T23" fmla="*/ 16 h 429"/>
                <a:gd name="T24" fmla="*/ 92 w 330"/>
                <a:gd name="T25" fmla="*/ 107 h 429"/>
                <a:gd name="T26" fmla="*/ 0 w 330"/>
                <a:gd name="T27" fmla="*/ 130 h 429"/>
                <a:gd name="T28" fmla="*/ 0 w 330"/>
                <a:gd name="T29" fmla="*/ 130 h 429"/>
                <a:gd name="T30" fmla="*/ 69 w 330"/>
                <a:gd name="T31" fmla="*/ 291 h 429"/>
                <a:gd name="T32" fmla="*/ 306 w 330"/>
                <a:gd name="T33" fmla="*/ 42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0" h="429">
                  <a:moveTo>
                    <a:pt x="306" y="428"/>
                  </a:moveTo>
                  <a:lnTo>
                    <a:pt x="306" y="428"/>
                  </a:lnTo>
                  <a:cubicBezTo>
                    <a:pt x="314" y="367"/>
                    <a:pt x="314" y="367"/>
                    <a:pt x="314" y="367"/>
                  </a:cubicBezTo>
                  <a:lnTo>
                    <a:pt x="314" y="367"/>
                  </a:lnTo>
                  <a:cubicBezTo>
                    <a:pt x="298" y="336"/>
                    <a:pt x="260" y="313"/>
                    <a:pt x="260" y="275"/>
                  </a:cubicBezTo>
                  <a:cubicBezTo>
                    <a:pt x="268" y="252"/>
                    <a:pt x="329" y="268"/>
                    <a:pt x="321" y="245"/>
                  </a:cubicBezTo>
                  <a:cubicBezTo>
                    <a:pt x="314" y="207"/>
                    <a:pt x="252" y="207"/>
                    <a:pt x="230" y="176"/>
                  </a:cubicBezTo>
                  <a:cubicBezTo>
                    <a:pt x="222" y="161"/>
                    <a:pt x="260" y="153"/>
                    <a:pt x="260" y="138"/>
                  </a:cubicBezTo>
                  <a:cubicBezTo>
                    <a:pt x="260" y="107"/>
                    <a:pt x="245" y="77"/>
                    <a:pt x="230" y="54"/>
                  </a:cubicBezTo>
                  <a:cubicBezTo>
                    <a:pt x="214" y="38"/>
                    <a:pt x="191" y="31"/>
                    <a:pt x="169" y="16"/>
                  </a:cubicBezTo>
                  <a:lnTo>
                    <a:pt x="169" y="16"/>
                  </a:lnTo>
                  <a:cubicBezTo>
                    <a:pt x="146" y="16"/>
                    <a:pt x="115" y="0"/>
                    <a:pt x="100" y="16"/>
                  </a:cubicBezTo>
                  <a:cubicBezTo>
                    <a:pt x="77" y="38"/>
                    <a:pt x="107" y="84"/>
                    <a:pt x="92" y="107"/>
                  </a:cubicBezTo>
                  <a:cubicBezTo>
                    <a:pt x="77" y="130"/>
                    <a:pt x="23" y="123"/>
                    <a:pt x="0" y="130"/>
                  </a:cubicBezTo>
                  <a:lnTo>
                    <a:pt x="0" y="130"/>
                  </a:lnTo>
                  <a:cubicBezTo>
                    <a:pt x="16" y="184"/>
                    <a:pt x="39" y="245"/>
                    <a:pt x="69" y="291"/>
                  </a:cubicBezTo>
                  <a:cubicBezTo>
                    <a:pt x="130" y="375"/>
                    <a:pt x="214" y="428"/>
                    <a:pt x="306" y="42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9629116" y="4341589"/>
              <a:ext cx="86953" cy="59719"/>
            </a:xfrm>
            <a:custGeom>
              <a:avLst/>
              <a:gdLst>
                <a:gd name="T0" fmla="*/ 0 w 368"/>
                <a:gd name="T1" fmla="*/ 221 h 253"/>
                <a:gd name="T2" fmla="*/ 0 w 368"/>
                <a:gd name="T3" fmla="*/ 221 h 253"/>
                <a:gd name="T4" fmla="*/ 8 w 368"/>
                <a:gd name="T5" fmla="*/ 160 h 253"/>
                <a:gd name="T6" fmla="*/ 8 w 368"/>
                <a:gd name="T7" fmla="*/ 160 h 253"/>
                <a:gd name="T8" fmla="*/ 76 w 368"/>
                <a:gd name="T9" fmla="*/ 114 h 253"/>
                <a:gd name="T10" fmla="*/ 84 w 368"/>
                <a:gd name="T11" fmla="*/ 68 h 253"/>
                <a:gd name="T12" fmla="*/ 122 w 368"/>
                <a:gd name="T13" fmla="*/ 68 h 253"/>
                <a:gd name="T14" fmla="*/ 130 w 368"/>
                <a:gd name="T15" fmla="*/ 15 h 253"/>
                <a:gd name="T16" fmla="*/ 130 w 368"/>
                <a:gd name="T17" fmla="*/ 15 h 253"/>
                <a:gd name="T18" fmla="*/ 183 w 368"/>
                <a:gd name="T19" fmla="*/ 7 h 253"/>
                <a:gd name="T20" fmla="*/ 214 w 368"/>
                <a:gd name="T21" fmla="*/ 53 h 253"/>
                <a:gd name="T22" fmla="*/ 214 w 368"/>
                <a:gd name="T23" fmla="*/ 53 h 253"/>
                <a:gd name="T24" fmla="*/ 221 w 368"/>
                <a:gd name="T25" fmla="*/ 129 h 253"/>
                <a:gd name="T26" fmla="*/ 313 w 368"/>
                <a:gd name="T27" fmla="*/ 106 h 253"/>
                <a:gd name="T28" fmla="*/ 298 w 368"/>
                <a:gd name="T29" fmla="*/ 145 h 253"/>
                <a:gd name="T30" fmla="*/ 336 w 368"/>
                <a:gd name="T31" fmla="*/ 160 h 253"/>
                <a:gd name="T32" fmla="*/ 336 w 368"/>
                <a:gd name="T33" fmla="*/ 183 h 253"/>
                <a:gd name="T34" fmla="*/ 367 w 368"/>
                <a:gd name="T35" fmla="*/ 221 h 253"/>
                <a:gd name="T36" fmla="*/ 367 w 368"/>
                <a:gd name="T37" fmla="*/ 221 h 253"/>
                <a:gd name="T38" fmla="*/ 298 w 368"/>
                <a:gd name="T39" fmla="*/ 244 h 253"/>
                <a:gd name="T40" fmla="*/ 229 w 368"/>
                <a:gd name="T41" fmla="*/ 252 h 253"/>
                <a:gd name="T42" fmla="*/ 160 w 368"/>
                <a:gd name="T43" fmla="*/ 244 h 253"/>
                <a:gd name="T44" fmla="*/ 122 w 368"/>
                <a:gd name="T45" fmla="*/ 229 h 253"/>
                <a:gd name="T46" fmla="*/ 122 w 368"/>
                <a:gd name="T47" fmla="*/ 229 h 253"/>
                <a:gd name="T48" fmla="*/ 130 w 368"/>
                <a:gd name="T49" fmla="*/ 168 h 253"/>
                <a:gd name="T50" fmla="*/ 0 w 368"/>
                <a:gd name="T51" fmla="*/ 22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8" h="253">
                  <a:moveTo>
                    <a:pt x="0" y="221"/>
                  </a:moveTo>
                  <a:lnTo>
                    <a:pt x="0" y="221"/>
                  </a:lnTo>
                  <a:cubicBezTo>
                    <a:pt x="8" y="160"/>
                    <a:pt x="8" y="160"/>
                    <a:pt x="8" y="160"/>
                  </a:cubicBezTo>
                  <a:lnTo>
                    <a:pt x="8" y="160"/>
                  </a:lnTo>
                  <a:cubicBezTo>
                    <a:pt x="30" y="145"/>
                    <a:pt x="53" y="137"/>
                    <a:pt x="76" y="114"/>
                  </a:cubicBezTo>
                  <a:cubicBezTo>
                    <a:pt x="84" y="106"/>
                    <a:pt x="76" y="84"/>
                    <a:pt x="84" y="68"/>
                  </a:cubicBezTo>
                  <a:cubicBezTo>
                    <a:pt x="92" y="61"/>
                    <a:pt x="115" y="76"/>
                    <a:pt x="122" y="68"/>
                  </a:cubicBezTo>
                  <a:cubicBezTo>
                    <a:pt x="138" y="53"/>
                    <a:pt x="130" y="30"/>
                    <a:pt x="130" y="15"/>
                  </a:cubicBezTo>
                  <a:lnTo>
                    <a:pt x="130" y="15"/>
                  </a:lnTo>
                  <a:cubicBezTo>
                    <a:pt x="153" y="15"/>
                    <a:pt x="168" y="0"/>
                    <a:pt x="183" y="7"/>
                  </a:cubicBezTo>
                  <a:cubicBezTo>
                    <a:pt x="199" y="15"/>
                    <a:pt x="206" y="38"/>
                    <a:pt x="214" y="53"/>
                  </a:cubicBezTo>
                  <a:lnTo>
                    <a:pt x="214" y="53"/>
                  </a:lnTo>
                  <a:cubicBezTo>
                    <a:pt x="221" y="76"/>
                    <a:pt x="199" y="114"/>
                    <a:pt x="221" y="129"/>
                  </a:cubicBezTo>
                  <a:cubicBezTo>
                    <a:pt x="252" y="145"/>
                    <a:pt x="282" y="99"/>
                    <a:pt x="313" y="106"/>
                  </a:cubicBezTo>
                  <a:cubicBezTo>
                    <a:pt x="328" y="114"/>
                    <a:pt x="298" y="137"/>
                    <a:pt x="298" y="145"/>
                  </a:cubicBezTo>
                  <a:cubicBezTo>
                    <a:pt x="305" y="160"/>
                    <a:pt x="328" y="145"/>
                    <a:pt x="336" y="160"/>
                  </a:cubicBezTo>
                  <a:cubicBezTo>
                    <a:pt x="344" y="160"/>
                    <a:pt x="328" y="175"/>
                    <a:pt x="336" y="183"/>
                  </a:cubicBezTo>
                  <a:cubicBezTo>
                    <a:pt x="344" y="198"/>
                    <a:pt x="351" y="206"/>
                    <a:pt x="367" y="221"/>
                  </a:cubicBezTo>
                  <a:lnTo>
                    <a:pt x="367" y="221"/>
                  </a:lnTo>
                  <a:cubicBezTo>
                    <a:pt x="344" y="229"/>
                    <a:pt x="321" y="244"/>
                    <a:pt x="298" y="244"/>
                  </a:cubicBezTo>
                  <a:cubicBezTo>
                    <a:pt x="275" y="252"/>
                    <a:pt x="252" y="252"/>
                    <a:pt x="229" y="252"/>
                  </a:cubicBezTo>
                  <a:cubicBezTo>
                    <a:pt x="206" y="252"/>
                    <a:pt x="183" y="252"/>
                    <a:pt x="160" y="244"/>
                  </a:cubicBezTo>
                  <a:cubicBezTo>
                    <a:pt x="138" y="244"/>
                    <a:pt x="138" y="236"/>
                    <a:pt x="122" y="229"/>
                  </a:cubicBezTo>
                  <a:lnTo>
                    <a:pt x="122" y="229"/>
                  </a:lnTo>
                  <a:cubicBezTo>
                    <a:pt x="138" y="206"/>
                    <a:pt x="138" y="183"/>
                    <a:pt x="130" y="168"/>
                  </a:cubicBezTo>
                  <a:cubicBezTo>
                    <a:pt x="84" y="206"/>
                    <a:pt x="38" y="221"/>
                    <a:pt x="0" y="2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9596639" y="4277680"/>
              <a:ext cx="66001" cy="101627"/>
            </a:xfrm>
            <a:custGeom>
              <a:avLst/>
              <a:gdLst>
                <a:gd name="T0" fmla="*/ 0 w 276"/>
                <a:gd name="T1" fmla="*/ 77 h 429"/>
                <a:gd name="T2" fmla="*/ 0 w 276"/>
                <a:gd name="T3" fmla="*/ 77 h 429"/>
                <a:gd name="T4" fmla="*/ 61 w 276"/>
                <a:gd name="T5" fmla="*/ 115 h 429"/>
                <a:gd name="T6" fmla="*/ 91 w 276"/>
                <a:gd name="T7" fmla="*/ 199 h 429"/>
                <a:gd name="T8" fmla="*/ 61 w 276"/>
                <a:gd name="T9" fmla="*/ 237 h 429"/>
                <a:gd name="T10" fmla="*/ 152 w 276"/>
                <a:gd name="T11" fmla="*/ 306 h 429"/>
                <a:gd name="T12" fmla="*/ 91 w 276"/>
                <a:gd name="T13" fmla="*/ 336 h 429"/>
                <a:gd name="T14" fmla="*/ 145 w 276"/>
                <a:gd name="T15" fmla="*/ 428 h 429"/>
                <a:gd name="T16" fmla="*/ 145 w 276"/>
                <a:gd name="T17" fmla="*/ 428 h 429"/>
                <a:gd name="T18" fmla="*/ 213 w 276"/>
                <a:gd name="T19" fmla="*/ 382 h 429"/>
                <a:gd name="T20" fmla="*/ 221 w 276"/>
                <a:gd name="T21" fmla="*/ 336 h 429"/>
                <a:gd name="T22" fmla="*/ 259 w 276"/>
                <a:gd name="T23" fmla="*/ 336 h 429"/>
                <a:gd name="T24" fmla="*/ 267 w 276"/>
                <a:gd name="T25" fmla="*/ 283 h 429"/>
                <a:gd name="T26" fmla="*/ 267 w 276"/>
                <a:gd name="T27" fmla="*/ 283 h 429"/>
                <a:gd name="T28" fmla="*/ 236 w 276"/>
                <a:gd name="T29" fmla="*/ 260 h 429"/>
                <a:gd name="T30" fmla="*/ 213 w 276"/>
                <a:gd name="T31" fmla="*/ 222 h 429"/>
                <a:gd name="T32" fmla="*/ 190 w 276"/>
                <a:gd name="T33" fmla="*/ 168 h 429"/>
                <a:gd name="T34" fmla="*/ 167 w 276"/>
                <a:gd name="T35" fmla="*/ 46 h 429"/>
                <a:gd name="T36" fmla="*/ 167 w 276"/>
                <a:gd name="T37" fmla="*/ 46 h 429"/>
                <a:gd name="T38" fmla="*/ 53 w 276"/>
                <a:gd name="T39" fmla="*/ 0 h 429"/>
                <a:gd name="T40" fmla="*/ 53 w 276"/>
                <a:gd name="T41" fmla="*/ 0 h 429"/>
                <a:gd name="T42" fmla="*/ 0 w 276"/>
                <a:gd name="T43" fmla="*/ 7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6" h="429">
                  <a:moveTo>
                    <a:pt x="0" y="77"/>
                  </a:moveTo>
                  <a:lnTo>
                    <a:pt x="0" y="77"/>
                  </a:lnTo>
                  <a:cubicBezTo>
                    <a:pt x="22" y="92"/>
                    <a:pt x="45" y="99"/>
                    <a:pt x="61" y="115"/>
                  </a:cubicBezTo>
                  <a:cubicBezTo>
                    <a:pt x="76" y="138"/>
                    <a:pt x="91" y="168"/>
                    <a:pt x="91" y="199"/>
                  </a:cubicBezTo>
                  <a:cubicBezTo>
                    <a:pt x="91" y="214"/>
                    <a:pt x="53" y="222"/>
                    <a:pt x="61" y="237"/>
                  </a:cubicBezTo>
                  <a:cubicBezTo>
                    <a:pt x="83" y="268"/>
                    <a:pt x="145" y="268"/>
                    <a:pt x="152" y="306"/>
                  </a:cubicBezTo>
                  <a:cubicBezTo>
                    <a:pt x="160" y="329"/>
                    <a:pt x="99" y="313"/>
                    <a:pt x="91" y="336"/>
                  </a:cubicBezTo>
                  <a:cubicBezTo>
                    <a:pt x="91" y="374"/>
                    <a:pt x="129" y="397"/>
                    <a:pt x="145" y="428"/>
                  </a:cubicBezTo>
                  <a:lnTo>
                    <a:pt x="145" y="428"/>
                  </a:lnTo>
                  <a:cubicBezTo>
                    <a:pt x="167" y="413"/>
                    <a:pt x="190" y="405"/>
                    <a:pt x="213" y="382"/>
                  </a:cubicBezTo>
                  <a:cubicBezTo>
                    <a:pt x="221" y="374"/>
                    <a:pt x="213" y="352"/>
                    <a:pt x="221" y="336"/>
                  </a:cubicBezTo>
                  <a:cubicBezTo>
                    <a:pt x="229" y="329"/>
                    <a:pt x="252" y="344"/>
                    <a:pt x="259" y="336"/>
                  </a:cubicBezTo>
                  <a:cubicBezTo>
                    <a:pt x="275" y="321"/>
                    <a:pt x="267" y="298"/>
                    <a:pt x="267" y="283"/>
                  </a:cubicBezTo>
                  <a:lnTo>
                    <a:pt x="267" y="283"/>
                  </a:lnTo>
                  <a:cubicBezTo>
                    <a:pt x="259" y="275"/>
                    <a:pt x="244" y="268"/>
                    <a:pt x="236" y="260"/>
                  </a:cubicBezTo>
                  <a:cubicBezTo>
                    <a:pt x="221" y="252"/>
                    <a:pt x="221" y="237"/>
                    <a:pt x="213" y="222"/>
                  </a:cubicBezTo>
                  <a:cubicBezTo>
                    <a:pt x="206" y="206"/>
                    <a:pt x="190" y="184"/>
                    <a:pt x="190" y="168"/>
                  </a:cubicBezTo>
                  <a:cubicBezTo>
                    <a:pt x="175" y="130"/>
                    <a:pt x="175" y="84"/>
                    <a:pt x="167" y="46"/>
                  </a:cubicBezTo>
                  <a:lnTo>
                    <a:pt x="167" y="46"/>
                  </a:lnTo>
                  <a:cubicBezTo>
                    <a:pt x="53" y="0"/>
                    <a:pt x="53" y="0"/>
                    <a:pt x="53" y="0"/>
                  </a:cubicBezTo>
                  <a:lnTo>
                    <a:pt x="53" y="0"/>
                  </a:lnTo>
                  <a:cubicBezTo>
                    <a:pt x="0" y="77"/>
                    <a:pt x="0" y="77"/>
                    <a:pt x="0" y="7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" name="Freeform 5"/>
            <p:cNvSpPr>
              <a:spLocks noChangeArrowheads="1"/>
            </p:cNvSpPr>
            <p:nvPr/>
          </p:nvSpPr>
          <p:spPr bwMode="auto">
            <a:xfrm>
              <a:off x="9506542" y="4161385"/>
              <a:ext cx="108954" cy="161346"/>
            </a:xfrm>
            <a:custGeom>
              <a:avLst/>
              <a:gdLst>
                <a:gd name="T0" fmla="*/ 359 w 459"/>
                <a:gd name="T1" fmla="*/ 0 h 681"/>
                <a:gd name="T2" fmla="*/ 359 w 459"/>
                <a:gd name="T3" fmla="*/ 0 h 681"/>
                <a:gd name="T4" fmla="*/ 374 w 459"/>
                <a:gd name="T5" fmla="*/ 61 h 681"/>
                <a:gd name="T6" fmla="*/ 320 w 459"/>
                <a:gd name="T7" fmla="*/ 176 h 681"/>
                <a:gd name="T8" fmla="*/ 275 w 459"/>
                <a:gd name="T9" fmla="*/ 176 h 681"/>
                <a:gd name="T10" fmla="*/ 213 w 459"/>
                <a:gd name="T11" fmla="*/ 260 h 681"/>
                <a:gd name="T12" fmla="*/ 244 w 459"/>
                <a:gd name="T13" fmla="*/ 298 h 681"/>
                <a:gd name="T14" fmla="*/ 213 w 459"/>
                <a:gd name="T15" fmla="*/ 336 h 681"/>
                <a:gd name="T16" fmla="*/ 206 w 459"/>
                <a:gd name="T17" fmla="*/ 390 h 681"/>
                <a:gd name="T18" fmla="*/ 290 w 459"/>
                <a:gd name="T19" fmla="*/ 451 h 681"/>
                <a:gd name="T20" fmla="*/ 336 w 459"/>
                <a:gd name="T21" fmla="*/ 451 h 681"/>
                <a:gd name="T22" fmla="*/ 305 w 459"/>
                <a:gd name="T23" fmla="*/ 352 h 681"/>
                <a:gd name="T24" fmla="*/ 382 w 459"/>
                <a:gd name="T25" fmla="*/ 421 h 681"/>
                <a:gd name="T26" fmla="*/ 443 w 459"/>
                <a:gd name="T27" fmla="*/ 436 h 681"/>
                <a:gd name="T28" fmla="*/ 435 w 459"/>
                <a:gd name="T29" fmla="*/ 489 h 681"/>
                <a:gd name="T30" fmla="*/ 435 w 459"/>
                <a:gd name="T31" fmla="*/ 489 h 681"/>
                <a:gd name="T32" fmla="*/ 382 w 459"/>
                <a:gd name="T33" fmla="*/ 566 h 681"/>
                <a:gd name="T34" fmla="*/ 382 w 459"/>
                <a:gd name="T35" fmla="*/ 566 h 681"/>
                <a:gd name="T36" fmla="*/ 313 w 459"/>
                <a:gd name="T37" fmla="*/ 566 h 681"/>
                <a:gd name="T38" fmla="*/ 305 w 459"/>
                <a:gd name="T39" fmla="*/ 657 h 681"/>
                <a:gd name="T40" fmla="*/ 213 w 459"/>
                <a:gd name="T41" fmla="*/ 680 h 681"/>
                <a:gd name="T42" fmla="*/ 213 w 459"/>
                <a:gd name="T43" fmla="*/ 680 h 681"/>
                <a:gd name="T44" fmla="*/ 137 w 459"/>
                <a:gd name="T45" fmla="*/ 466 h 681"/>
                <a:gd name="T46" fmla="*/ 221 w 459"/>
                <a:gd name="T47" fmla="*/ 115 h 681"/>
                <a:gd name="T48" fmla="*/ 351 w 459"/>
                <a:gd name="T49" fmla="*/ 16 h 681"/>
                <a:gd name="T50" fmla="*/ 359 w 459"/>
                <a:gd name="T51" fmla="*/ 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9" h="681">
                  <a:moveTo>
                    <a:pt x="359" y="0"/>
                  </a:moveTo>
                  <a:lnTo>
                    <a:pt x="359" y="0"/>
                  </a:lnTo>
                  <a:cubicBezTo>
                    <a:pt x="366" y="16"/>
                    <a:pt x="374" y="38"/>
                    <a:pt x="374" y="61"/>
                  </a:cubicBezTo>
                  <a:cubicBezTo>
                    <a:pt x="366" y="100"/>
                    <a:pt x="351" y="146"/>
                    <a:pt x="320" y="176"/>
                  </a:cubicBezTo>
                  <a:cubicBezTo>
                    <a:pt x="313" y="184"/>
                    <a:pt x="290" y="168"/>
                    <a:pt x="275" y="176"/>
                  </a:cubicBezTo>
                  <a:cubicBezTo>
                    <a:pt x="252" y="199"/>
                    <a:pt x="221" y="222"/>
                    <a:pt x="213" y="260"/>
                  </a:cubicBezTo>
                  <a:cubicBezTo>
                    <a:pt x="213" y="275"/>
                    <a:pt x="252" y="283"/>
                    <a:pt x="244" y="298"/>
                  </a:cubicBezTo>
                  <a:cubicBezTo>
                    <a:pt x="244" y="313"/>
                    <a:pt x="221" y="321"/>
                    <a:pt x="213" y="336"/>
                  </a:cubicBezTo>
                  <a:cubicBezTo>
                    <a:pt x="206" y="352"/>
                    <a:pt x="198" y="375"/>
                    <a:pt x="206" y="390"/>
                  </a:cubicBezTo>
                  <a:cubicBezTo>
                    <a:pt x="229" y="421"/>
                    <a:pt x="259" y="436"/>
                    <a:pt x="290" y="451"/>
                  </a:cubicBezTo>
                  <a:cubicBezTo>
                    <a:pt x="305" y="459"/>
                    <a:pt x="336" y="466"/>
                    <a:pt x="336" y="451"/>
                  </a:cubicBezTo>
                  <a:cubicBezTo>
                    <a:pt x="336" y="421"/>
                    <a:pt x="275" y="375"/>
                    <a:pt x="305" y="352"/>
                  </a:cubicBezTo>
                  <a:cubicBezTo>
                    <a:pt x="336" y="336"/>
                    <a:pt x="351" y="405"/>
                    <a:pt x="382" y="421"/>
                  </a:cubicBezTo>
                  <a:cubicBezTo>
                    <a:pt x="397" y="428"/>
                    <a:pt x="427" y="421"/>
                    <a:pt x="443" y="436"/>
                  </a:cubicBezTo>
                  <a:cubicBezTo>
                    <a:pt x="458" y="451"/>
                    <a:pt x="443" y="474"/>
                    <a:pt x="435" y="489"/>
                  </a:cubicBezTo>
                  <a:lnTo>
                    <a:pt x="435" y="489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59" y="566"/>
                    <a:pt x="328" y="550"/>
                    <a:pt x="313" y="566"/>
                  </a:cubicBezTo>
                  <a:cubicBezTo>
                    <a:pt x="290" y="588"/>
                    <a:pt x="320" y="634"/>
                    <a:pt x="305" y="657"/>
                  </a:cubicBezTo>
                  <a:cubicBezTo>
                    <a:pt x="290" y="680"/>
                    <a:pt x="236" y="673"/>
                    <a:pt x="213" y="680"/>
                  </a:cubicBezTo>
                  <a:lnTo>
                    <a:pt x="213" y="680"/>
                  </a:lnTo>
                  <a:cubicBezTo>
                    <a:pt x="190" y="604"/>
                    <a:pt x="183" y="527"/>
                    <a:pt x="137" y="466"/>
                  </a:cubicBezTo>
                  <a:cubicBezTo>
                    <a:pt x="0" y="329"/>
                    <a:pt x="168" y="237"/>
                    <a:pt x="221" y="115"/>
                  </a:cubicBezTo>
                  <a:cubicBezTo>
                    <a:pt x="244" y="54"/>
                    <a:pt x="313" y="54"/>
                    <a:pt x="351" y="16"/>
                  </a:cubicBezTo>
                  <a:cubicBezTo>
                    <a:pt x="351" y="8"/>
                    <a:pt x="359" y="8"/>
                    <a:pt x="35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" name="Freeform 6"/>
            <p:cNvSpPr>
              <a:spLocks noChangeArrowheads="1"/>
            </p:cNvSpPr>
            <p:nvPr/>
          </p:nvSpPr>
          <p:spPr bwMode="auto">
            <a:xfrm>
              <a:off x="9635402" y="4263011"/>
              <a:ext cx="91144" cy="91150"/>
            </a:xfrm>
            <a:custGeom>
              <a:avLst/>
              <a:gdLst>
                <a:gd name="T0" fmla="*/ 7 w 383"/>
                <a:gd name="T1" fmla="*/ 107 h 383"/>
                <a:gd name="T2" fmla="*/ 7 w 383"/>
                <a:gd name="T3" fmla="*/ 107 h 383"/>
                <a:gd name="T4" fmla="*/ 30 w 383"/>
                <a:gd name="T5" fmla="*/ 229 h 383"/>
                <a:gd name="T6" fmla="*/ 53 w 383"/>
                <a:gd name="T7" fmla="*/ 283 h 383"/>
                <a:gd name="T8" fmla="*/ 76 w 383"/>
                <a:gd name="T9" fmla="*/ 321 h 383"/>
                <a:gd name="T10" fmla="*/ 107 w 383"/>
                <a:gd name="T11" fmla="*/ 344 h 383"/>
                <a:gd name="T12" fmla="*/ 107 w 383"/>
                <a:gd name="T13" fmla="*/ 344 h 383"/>
                <a:gd name="T14" fmla="*/ 160 w 383"/>
                <a:gd name="T15" fmla="*/ 336 h 383"/>
                <a:gd name="T16" fmla="*/ 191 w 383"/>
                <a:gd name="T17" fmla="*/ 382 h 383"/>
                <a:gd name="T18" fmla="*/ 191 w 383"/>
                <a:gd name="T19" fmla="*/ 382 h 383"/>
                <a:gd name="T20" fmla="*/ 229 w 383"/>
                <a:gd name="T21" fmla="*/ 359 h 383"/>
                <a:gd name="T22" fmla="*/ 237 w 383"/>
                <a:gd name="T23" fmla="*/ 290 h 383"/>
                <a:gd name="T24" fmla="*/ 229 w 383"/>
                <a:gd name="T25" fmla="*/ 214 h 383"/>
                <a:gd name="T26" fmla="*/ 305 w 383"/>
                <a:gd name="T27" fmla="*/ 245 h 383"/>
                <a:gd name="T28" fmla="*/ 382 w 383"/>
                <a:gd name="T29" fmla="*/ 222 h 383"/>
                <a:gd name="T30" fmla="*/ 382 w 383"/>
                <a:gd name="T31" fmla="*/ 222 h 383"/>
                <a:gd name="T32" fmla="*/ 321 w 383"/>
                <a:gd name="T33" fmla="*/ 168 h 383"/>
                <a:gd name="T34" fmla="*/ 313 w 383"/>
                <a:gd name="T35" fmla="*/ 130 h 383"/>
                <a:gd name="T36" fmla="*/ 237 w 383"/>
                <a:gd name="T37" fmla="*/ 84 h 383"/>
                <a:gd name="T38" fmla="*/ 153 w 383"/>
                <a:gd name="T39" fmla="*/ 23 h 383"/>
                <a:gd name="T40" fmla="*/ 153 w 383"/>
                <a:gd name="T41" fmla="*/ 23 h 383"/>
                <a:gd name="T42" fmla="*/ 92 w 383"/>
                <a:gd name="T43" fmla="*/ 46 h 383"/>
                <a:gd name="T44" fmla="*/ 61 w 383"/>
                <a:gd name="T45" fmla="*/ 0 h 383"/>
                <a:gd name="T46" fmla="*/ 7 w 383"/>
                <a:gd name="T47" fmla="*/ 46 h 383"/>
                <a:gd name="T48" fmla="*/ 7 w 383"/>
                <a:gd name="T49" fmla="*/ 10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" h="383">
                  <a:moveTo>
                    <a:pt x="7" y="107"/>
                  </a:moveTo>
                  <a:lnTo>
                    <a:pt x="7" y="107"/>
                  </a:lnTo>
                  <a:cubicBezTo>
                    <a:pt x="15" y="145"/>
                    <a:pt x="15" y="191"/>
                    <a:pt x="30" y="229"/>
                  </a:cubicBezTo>
                  <a:cubicBezTo>
                    <a:pt x="30" y="245"/>
                    <a:pt x="46" y="267"/>
                    <a:pt x="53" y="283"/>
                  </a:cubicBezTo>
                  <a:cubicBezTo>
                    <a:pt x="61" y="298"/>
                    <a:pt x="61" y="313"/>
                    <a:pt x="76" y="321"/>
                  </a:cubicBezTo>
                  <a:cubicBezTo>
                    <a:pt x="84" y="329"/>
                    <a:pt x="99" y="336"/>
                    <a:pt x="107" y="344"/>
                  </a:cubicBezTo>
                  <a:lnTo>
                    <a:pt x="107" y="344"/>
                  </a:lnTo>
                  <a:cubicBezTo>
                    <a:pt x="130" y="344"/>
                    <a:pt x="145" y="329"/>
                    <a:pt x="160" y="336"/>
                  </a:cubicBezTo>
                  <a:cubicBezTo>
                    <a:pt x="176" y="344"/>
                    <a:pt x="183" y="367"/>
                    <a:pt x="191" y="382"/>
                  </a:cubicBezTo>
                  <a:lnTo>
                    <a:pt x="191" y="382"/>
                  </a:lnTo>
                  <a:cubicBezTo>
                    <a:pt x="206" y="374"/>
                    <a:pt x="221" y="367"/>
                    <a:pt x="229" y="359"/>
                  </a:cubicBezTo>
                  <a:cubicBezTo>
                    <a:pt x="237" y="336"/>
                    <a:pt x="237" y="313"/>
                    <a:pt x="237" y="290"/>
                  </a:cubicBezTo>
                  <a:cubicBezTo>
                    <a:pt x="237" y="267"/>
                    <a:pt x="214" y="229"/>
                    <a:pt x="229" y="214"/>
                  </a:cubicBezTo>
                  <a:cubicBezTo>
                    <a:pt x="252" y="199"/>
                    <a:pt x="275" y="245"/>
                    <a:pt x="305" y="245"/>
                  </a:cubicBezTo>
                  <a:cubicBezTo>
                    <a:pt x="328" y="252"/>
                    <a:pt x="359" y="229"/>
                    <a:pt x="382" y="222"/>
                  </a:cubicBezTo>
                  <a:lnTo>
                    <a:pt x="382" y="222"/>
                  </a:lnTo>
                  <a:lnTo>
                    <a:pt x="321" y="168"/>
                  </a:lnTo>
                  <a:cubicBezTo>
                    <a:pt x="321" y="160"/>
                    <a:pt x="313" y="130"/>
                    <a:pt x="313" y="130"/>
                  </a:cubicBezTo>
                  <a:cubicBezTo>
                    <a:pt x="290" y="115"/>
                    <a:pt x="259" y="99"/>
                    <a:pt x="237" y="84"/>
                  </a:cubicBezTo>
                  <a:cubicBezTo>
                    <a:pt x="206" y="69"/>
                    <a:pt x="176" y="46"/>
                    <a:pt x="153" y="23"/>
                  </a:cubicBezTo>
                  <a:lnTo>
                    <a:pt x="153" y="23"/>
                  </a:lnTo>
                  <a:cubicBezTo>
                    <a:pt x="130" y="31"/>
                    <a:pt x="115" y="46"/>
                    <a:pt x="92" y="46"/>
                  </a:cubicBezTo>
                  <a:cubicBezTo>
                    <a:pt x="76" y="38"/>
                    <a:pt x="76" y="0"/>
                    <a:pt x="61" y="0"/>
                  </a:cubicBezTo>
                  <a:cubicBezTo>
                    <a:pt x="38" y="8"/>
                    <a:pt x="23" y="31"/>
                    <a:pt x="7" y="46"/>
                  </a:cubicBezTo>
                  <a:cubicBezTo>
                    <a:pt x="0" y="69"/>
                    <a:pt x="7" y="92"/>
                    <a:pt x="7" y="10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" name="Freeform 7"/>
            <p:cNvSpPr>
              <a:spLocks noChangeArrowheads="1"/>
            </p:cNvSpPr>
            <p:nvPr/>
          </p:nvSpPr>
          <p:spPr bwMode="auto">
            <a:xfrm>
              <a:off x="9671021" y="4213769"/>
              <a:ext cx="116288" cy="101628"/>
            </a:xfrm>
            <a:custGeom>
              <a:avLst/>
              <a:gdLst>
                <a:gd name="T0" fmla="*/ 229 w 490"/>
                <a:gd name="T1" fmla="*/ 428 h 429"/>
                <a:gd name="T2" fmla="*/ 229 w 490"/>
                <a:gd name="T3" fmla="*/ 428 h 429"/>
                <a:gd name="T4" fmla="*/ 290 w 490"/>
                <a:gd name="T5" fmla="*/ 359 h 429"/>
                <a:gd name="T6" fmla="*/ 336 w 490"/>
                <a:gd name="T7" fmla="*/ 344 h 429"/>
                <a:gd name="T8" fmla="*/ 359 w 490"/>
                <a:gd name="T9" fmla="*/ 389 h 429"/>
                <a:gd name="T10" fmla="*/ 359 w 490"/>
                <a:gd name="T11" fmla="*/ 389 h 429"/>
                <a:gd name="T12" fmla="*/ 443 w 490"/>
                <a:gd name="T13" fmla="*/ 382 h 429"/>
                <a:gd name="T14" fmla="*/ 481 w 490"/>
                <a:gd name="T15" fmla="*/ 252 h 429"/>
                <a:gd name="T16" fmla="*/ 420 w 490"/>
                <a:gd name="T17" fmla="*/ 214 h 429"/>
                <a:gd name="T18" fmla="*/ 420 w 490"/>
                <a:gd name="T19" fmla="*/ 214 h 429"/>
                <a:gd name="T20" fmla="*/ 359 w 490"/>
                <a:gd name="T21" fmla="*/ 199 h 429"/>
                <a:gd name="T22" fmla="*/ 290 w 490"/>
                <a:gd name="T23" fmla="*/ 229 h 429"/>
                <a:gd name="T24" fmla="*/ 252 w 490"/>
                <a:gd name="T25" fmla="*/ 176 h 429"/>
                <a:gd name="T26" fmla="*/ 237 w 490"/>
                <a:gd name="T27" fmla="*/ 91 h 429"/>
                <a:gd name="T28" fmla="*/ 160 w 490"/>
                <a:gd name="T29" fmla="*/ 53 h 429"/>
                <a:gd name="T30" fmla="*/ 160 w 490"/>
                <a:gd name="T31" fmla="*/ 53 h 429"/>
                <a:gd name="T32" fmla="*/ 129 w 490"/>
                <a:gd name="T33" fmla="*/ 0 h 429"/>
                <a:gd name="T34" fmla="*/ 45 w 490"/>
                <a:gd name="T35" fmla="*/ 30 h 429"/>
                <a:gd name="T36" fmla="*/ 23 w 490"/>
                <a:gd name="T37" fmla="*/ 76 h 429"/>
                <a:gd name="T38" fmla="*/ 30 w 490"/>
                <a:gd name="T39" fmla="*/ 130 h 429"/>
                <a:gd name="T40" fmla="*/ 0 w 490"/>
                <a:gd name="T41" fmla="*/ 229 h 429"/>
                <a:gd name="T42" fmla="*/ 0 w 490"/>
                <a:gd name="T43" fmla="*/ 229 h 429"/>
                <a:gd name="T44" fmla="*/ 84 w 490"/>
                <a:gd name="T45" fmla="*/ 290 h 429"/>
                <a:gd name="T46" fmla="*/ 160 w 490"/>
                <a:gd name="T47" fmla="*/ 336 h 429"/>
                <a:gd name="T48" fmla="*/ 168 w 490"/>
                <a:gd name="T49" fmla="*/ 374 h 429"/>
                <a:gd name="T50" fmla="*/ 229 w 490"/>
                <a:gd name="T51" fmla="*/ 42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0" h="429">
                  <a:moveTo>
                    <a:pt x="229" y="428"/>
                  </a:moveTo>
                  <a:lnTo>
                    <a:pt x="229" y="428"/>
                  </a:lnTo>
                  <a:cubicBezTo>
                    <a:pt x="252" y="405"/>
                    <a:pt x="267" y="382"/>
                    <a:pt x="290" y="359"/>
                  </a:cubicBezTo>
                  <a:cubicBezTo>
                    <a:pt x="298" y="351"/>
                    <a:pt x="320" y="336"/>
                    <a:pt x="336" y="344"/>
                  </a:cubicBezTo>
                  <a:cubicBezTo>
                    <a:pt x="351" y="351"/>
                    <a:pt x="351" y="374"/>
                    <a:pt x="359" y="389"/>
                  </a:cubicBezTo>
                  <a:lnTo>
                    <a:pt x="359" y="389"/>
                  </a:lnTo>
                  <a:cubicBezTo>
                    <a:pt x="389" y="389"/>
                    <a:pt x="420" y="405"/>
                    <a:pt x="443" y="382"/>
                  </a:cubicBezTo>
                  <a:cubicBezTo>
                    <a:pt x="473" y="351"/>
                    <a:pt x="489" y="298"/>
                    <a:pt x="481" y="252"/>
                  </a:cubicBezTo>
                  <a:cubicBezTo>
                    <a:pt x="481" y="229"/>
                    <a:pt x="443" y="229"/>
                    <a:pt x="420" y="214"/>
                  </a:cubicBezTo>
                  <a:lnTo>
                    <a:pt x="420" y="214"/>
                  </a:lnTo>
                  <a:cubicBezTo>
                    <a:pt x="404" y="214"/>
                    <a:pt x="381" y="191"/>
                    <a:pt x="359" y="199"/>
                  </a:cubicBezTo>
                  <a:cubicBezTo>
                    <a:pt x="336" y="199"/>
                    <a:pt x="313" y="237"/>
                    <a:pt x="290" y="229"/>
                  </a:cubicBezTo>
                  <a:cubicBezTo>
                    <a:pt x="267" y="229"/>
                    <a:pt x="259" y="199"/>
                    <a:pt x="252" y="176"/>
                  </a:cubicBezTo>
                  <a:cubicBezTo>
                    <a:pt x="237" y="145"/>
                    <a:pt x="252" y="114"/>
                    <a:pt x="237" y="91"/>
                  </a:cubicBezTo>
                  <a:cubicBezTo>
                    <a:pt x="221" y="69"/>
                    <a:pt x="183" y="61"/>
                    <a:pt x="160" y="53"/>
                  </a:cubicBezTo>
                  <a:lnTo>
                    <a:pt x="160" y="53"/>
                  </a:lnTo>
                  <a:cubicBezTo>
                    <a:pt x="145" y="30"/>
                    <a:pt x="137" y="15"/>
                    <a:pt x="129" y="0"/>
                  </a:cubicBezTo>
                  <a:lnTo>
                    <a:pt x="45" y="30"/>
                  </a:lnTo>
                  <a:lnTo>
                    <a:pt x="23" y="76"/>
                  </a:lnTo>
                  <a:cubicBezTo>
                    <a:pt x="23" y="91"/>
                    <a:pt x="38" y="114"/>
                    <a:pt x="30" y="130"/>
                  </a:cubicBezTo>
                  <a:cubicBezTo>
                    <a:pt x="30" y="168"/>
                    <a:pt x="7" y="199"/>
                    <a:pt x="0" y="229"/>
                  </a:cubicBezTo>
                  <a:lnTo>
                    <a:pt x="0" y="229"/>
                  </a:lnTo>
                  <a:cubicBezTo>
                    <a:pt x="23" y="252"/>
                    <a:pt x="53" y="275"/>
                    <a:pt x="84" y="290"/>
                  </a:cubicBezTo>
                  <a:cubicBezTo>
                    <a:pt x="106" y="305"/>
                    <a:pt x="137" y="321"/>
                    <a:pt x="160" y="336"/>
                  </a:cubicBezTo>
                  <a:cubicBezTo>
                    <a:pt x="160" y="336"/>
                    <a:pt x="168" y="366"/>
                    <a:pt x="168" y="374"/>
                  </a:cubicBezTo>
                  <a:lnTo>
                    <a:pt x="229" y="42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" name="Freeform 8"/>
            <p:cNvSpPr>
              <a:spLocks noChangeArrowheads="1"/>
            </p:cNvSpPr>
            <p:nvPr/>
          </p:nvSpPr>
          <p:spPr bwMode="auto">
            <a:xfrm>
              <a:off x="9676259" y="4294443"/>
              <a:ext cx="105812" cy="99532"/>
            </a:xfrm>
            <a:custGeom>
              <a:avLst/>
              <a:gdLst>
                <a:gd name="T0" fmla="*/ 129 w 444"/>
                <a:gd name="T1" fmla="*/ 115 h 421"/>
                <a:gd name="T2" fmla="*/ 129 w 444"/>
                <a:gd name="T3" fmla="*/ 115 h 421"/>
                <a:gd name="T4" fmla="*/ 53 w 444"/>
                <a:gd name="T5" fmla="*/ 84 h 421"/>
                <a:gd name="T6" fmla="*/ 61 w 444"/>
                <a:gd name="T7" fmla="*/ 160 h 421"/>
                <a:gd name="T8" fmla="*/ 53 w 444"/>
                <a:gd name="T9" fmla="*/ 229 h 421"/>
                <a:gd name="T10" fmla="*/ 15 w 444"/>
                <a:gd name="T11" fmla="*/ 252 h 421"/>
                <a:gd name="T12" fmla="*/ 15 w 444"/>
                <a:gd name="T13" fmla="*/ 252 h 421"/>
                <a:gd name="T14" fmla="*/ 22 w 444"/>
                <a:gd name="T15" fmla="*/ 328 h 421"/>
                <a:gd name="T16" fmla="*/ 114 w 444"/>
                <a:gd name="T17" fmla="*/ 305 h 421"/>
                <a:gd name="T18" fmla="*/ 99 w 444"/>
                <a:gd name="T19" fmla="*/ 344 h 421"/>
                <a:gd name="T20" fmla="*/ 137 w 444"/>
                <a:gd name="T21" fmla="*/ 359 h 421"/>
                <a:gd name="T22" fmla="*/ 137 w 444"/>
                <a:gd name="T23" fmla="*/ 382 h 421"/>
                <a:gd name="T24" fmla="*/ 168 w 444"/>
                <a:gd name="T25" fmla="*/ 420 h 421"/>
                <a:gd name="T26" fmla="*/ 168 w 444"/>
                <a:gd name="T27" fmla="*/ 420 h 421"/>
                <a:gd name="T28" fmla="*/ 191 w 444"/>
                <a:gd name="T29" fmla="*/ 405 h 421"/>
                <a:gd name="T30" fmla="*/ 229 w 444"/>
                <a:gd name="T31" fmla="*/ 412 h 421"/>
                <a:gd name="T32" fmla="*/ 290 w 444"/>
                <a:gd name="T33" fmla="*/ 367 h 421"/>
                <a:gd name="T34" fmla="*/ 336 w 444"/>
                <a:gd name="T35" fmla="*/ 305 h 421"/>
                <a:gd name="T36" fmla="*/ 404 w 444"/>
                <a:gd name="T37" fmla="*/ 298 h 421"/>
                <a:gd name="T38" fmla="*/ 443 w 444"/>
                <a:gd name="T39" fmla="*/ 252 h 421"/>
                <a:gd name="T40" fmla="*/ 443 w 444"/>
                <a:gd name="T41" fmla="*/ 252 h 421"/>
                <a:gd name="T42" fmla="*/ 381 w 444"/>
                <a:gd name="T43" fmla="*/ 222 h 421"/>
                <a:gd name="T44" fmla="*/ 397 w 444"/>
                <a:gd name="T45" fmla="*/ 168 h 421"/>
                <a:gd name="T46" fmla="*/ 397 w 444"/>
                <a:gd name="T47" fmla="*/ 168 h 421"/>
                <a:gd name="T48" fmla="*/ 336 w 444"/>
                <a:gd name="T49" fmla="*/ 53 h 421"/>
                <a:gd name="T50" fmla="*/ 336 w 444"/>
                <a:gd name="T51" fmla="*/ 53 h 421"/>
                <a:gd name="T52" fmla="*/ 313 w 444"/>
                <a:gd name="T53" fmla="*/ 8 h 421"/>
                <a:gd name="T54" fmla="*/ 267 w 444"/>
                <a:gd name="T55" fmla="*/ 23 h 421"/>
                <a:gd name="T56" fmla="*/ 206 w 444"/>
                <a:gd name="T57" fmla="*/ 92 h 421"/>
                <a:gd name="T58" fmla="*/ 191 w 444"/>
                <a:gd name="T59" fmla="*/ 99 h 421"/>
                <a:gd name="T60" fmla="*/ 152 w 444"/>
                <a:gd name="T61" fmla="*/ 115 h 421"/>
                <a:gd name="T62" fmla="*/ 129 w 444"/>
                <a:gd name="T63" fmla="*/ 11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4" h="421">
                  <a:moveTo>
                    <a:pt x="129" y="115"/>
                  </a:moveTo>
                  <a:lnTo>
                    <a:pt x="129" y="115"/>
                  </a:lnTo>
                  <a:cubicBezTo>
                    <a:pt x="99" y="115"/>
                    <a:pt x="76" y="69"/>
                    <a:pt x="53" y="84"/>
                  </a:cubicBezTo>
                  <a:cubicBezTo>
                    <a:pt x="38" y="99"/>
                    <a:pt x="61" y="137"/>
                    <a:pt x="61" y="160"/>
                  </a:cubicBezTo>
                  <a:cubicBezTo>
                    <a:pt x="61" y="183"/>
                    <a:pt x="61" y="206"/>
                    <a:pt x="53" y="229"/>
                  </a:cubicBezTo>
                  <a:cubicBezTo>
                    <a:pt x="45" y="237"/>
                    <a:pt x="30" y="244"/>
                    <a:pt x="15" y="252"/>
                  </a:cubicBezTo>
                  <a:lnTo>
                    <a:pt x="15" y="252"/>
                  </a:lnTo>
                  <a:cubicBezTo>
                    <a:pt x="22" y="275"/>
                    <a:pt x="0" y="313"/>
                    <a:pt x="22" y="328"/>
                  </a:cubicBezTo>
                  <a:cubicBezTo>
                    <a:pt x="53" y="344"/>
                    <a:pt x="83" y="298"/>
                    <a:pt x="114" y="305"/>
                  </a:cubicBezTo>
                  <a:cubicBezTo>
                    <a:pt x="129" y="313"/>
                    <a:pt x="99" y="336"/>
                    <a:pt x="99" y="344"/>
                  </a:cubicBezTo>
                  <a:cubicBezTo>
                    <a:pt x="106" y="359"/>
                    <a:pt x="129" y="344"/>
                    <a:pt x="137" y="359"/>
                  </a:cubicBezTo>
                  <a:cubicBezTo>
                    <a:pt x="145" y="359"/>
                    <a:pt x="129" y="374"/>
                    <a:pt x="137" y="382"/>
                  </a:cubicBezTo>
                  <a:cubicBezTo>
                    <a:pt x="145" y="397"/>
                    <a:pt x="152" y="405"/>
                    <a:pt x="168" y="420"/>
                  </a:cubicBezTo>
                  <a:lnTo>
                    <a:pt x="168" y="420"/>
                  </a:lnTo>
                  <a:cubicBezTo>
                    <a:pt x="175" y="412"/>
                    <a:pt x="183" y="405"/>
                    <a:pt x="191" y="405"/>
                  </a:cubicBezTo>
                  <a:cubicBezTo>
                    <a:pt x="206" y="405"/>
                    <a:pt x="221" y="412"/>
                    <a:pt x="229" y="412"/>
                  </a:cubicBezTo>
                  <a:cubicBezTo>
                    <a:pt x="252" y="397"/>
                    <a:pt x="267" y="382"/>
                    <a:pt x="290" y="367"/>
                  </a:cubicBezTo>
                  <a:cubicBezTo>
                    <a:pt x="305" y="344"/>
                    <a:pt x="313" y="313"/>
                    <a:pt x="336" y="305"/>
                  </a:cubicBezTo>
                  <a:cubicBezTo>
                    <a:pt x="358" y="290"/>
                    <a:pt x="381" y="313"/>
                    <a:pt x="404" y="298"/>
                  </a:cubicBezTo>
                  <a:cubicBezTo>
                    <a:pt x="420" y="290"/>
                    <a:pt x="427" y="267"/>
                    <a:pt x="443" y="252"/>
                  </a:cubicBezTo>
                  <a:lnTo>
                    <a:pt x="443" y="252"/>
                  </a:lnTo>
                  <a:cubicBezTo>
                    <a:pt x="420" y="244"/>
                    <a:pt x="397" y="244"/>
                    <a:pt x="381" y="222"/>
                  </a:cubicBezTo>
                  <a:cubicBezTo>
                    <a:pt x="374" y="206"/>
                    <a:pt x="397" y="183"/>
                    <a:pt x="397" y="168"/>
                  </a:cubicBezTo>
                  <a:lnTo>
                    <a:pt x="397" y="168"/>
                  </a:lnTo>
                  <a:cubicBezTo>
                    <a:pt x="336" y="53"/>
                    <a:pt x="336" y="53"/>
                    <a:pt x="336" y="53"/>
                  </a:cubicBezTo>
                  <a:lnTo>
                    <a:pt x="336" y="53"/>
                  </a:lnTo>
                  <a:cubicBezTo>
                    <a:pt x="328" y="38"/>
                    <a:pt x="328" y="15"/>
                    <a:pt x="313" y="8"/>
                  </a:cubicBezTo>
                  <a:cubicBezTo>
                    <a:pt x="297" y="0"/>
                    <a:pt x="275" y="15"/>
                    <a:pt x="267" y="23"/>
                  </a:cubicBezTo>
                  <a:cubicBezTo>
                    <a:pt x="244" y="46"/>
                    <a:pt x="229" y="69"/>
                    <a:pt x="206" y="92"/>
                  </a:cubicBezTo>
                  <a:cubicBezTo>
                    <a:pt x="206" y="92"/>
                    <a:pt x="198" y="99"/>
                    <a:pt x="191" y="99"/>
                  </a:cubicBezTo>
                  <a:cubicBezTo>
                    <a:pt x="183" y="107"/>
                    <a:pt x="168" y="115"/>
                    <a:pt x="152" y="115"/>
                  </a:cubicBezTo>
                  <a:cubicBezTo>
                    <a:pt x="137" y="115"/>
                    <a:pt x="129" y="115"/>
                    <a:pt x="129" y="11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" name="Freeform 9"/>
            <p:cNvSpPr>
              <a:spLocks noChangeArrowheads="1"/>
            </p:cNvSpPr>
            <p:nvPr/>
          </p:nvSpPr>
          <p:spPr bwMode="auto">
            <a:xfrm>
              <a:off x="9756928" y="4257773"/>
              <a:ext cx="98478" cy="76483"/>
            </a:xfrm>
            <a:custGeom>
              <a:avLst/>
              <a:gdLst>
                <a:gd name="T0" fmla="*/ 61 w 413"/>
                <a:gd name="T1" fmla="*/ 321 h 322"/>
                <a:gd name="T2" fmla="*/ 61 w 413"/>
                <a:gd name="T3" fmla="*/ 321 h 322"/>
                <a:gd name="T4" fmla="*/ 0 w 413"/>
                <a:gd name="T5" fmla="*/ 206 h 322"/>
                <a:gd name="T6" fmla="*/ 0 w 413"/>
                <a:gd name="T7" fmla="*/ 206 h 322"/>
                <a:gd name="T8" fmla="*/ 84 w 413"/>
                <a:gd name="T9" fmla="*/ 199 h 322"/>
                <a:gd name="T10" fmla="*/ 122 w 413"/>
                <a:gd name="T11" fmla="*/ 69 h 322"/>
                <a:gd name="T12" fmla="*/ 61 w 413"/>
                <a:gd name="T13" fmla="*/ 31 h 322"/>
                <a:gd name="T14" fmla="*/ 61 w 413"/>
                <a:gd name="T15" fmla="*/ 31 h 322"/>
                <a:gd name="T16" fmla="*/ 91 w 413"/>
                <a:gd name="T17" fmla="*/ 0 h 322"/>
                <a:gd name="T18" fmla="*/ 152 w 413"/>
                <a:gd name="T19" fmla="*/ 16 h 322"/>
                <a:gd name="T20" fmla="*/ 206 w 413"/>
                <a:gd name="T21" fmla="*/ 46 h 322"/>
                <a:gd name="T22" fmla="*/ 236 w 413"/>
                <a:gd name="T23" fmla="*/ 23 h 322"/>
                <a:gd name="T24" fmla="*/ 236 w 413"/>
                <a:gd name="T25" fmla="*/ 23 h 322"/>
                <a:gd name="T26" fmla="*/ 290 w 413"/>
                <a:gd name="T27" fmla="*/ 54 h 322"/>
                <a:gd name="T28" fmla="*/ 305 w 413"/>
                <a:gd name="T29" fmla="*/ 69 h 322"/>
                <a:gd name="T30" fmla="*/ 374 w 413"/>
                <a:gd name="T31" fmla="*/ 69 h 322"/>
                <a:gd name="T32" fmla="*/ 374 w 413"/>
                <a:gd name="T33" fmla="*/ 69 h 322"/>
                <a:gd name="T34" fmla="*/ 404 w 413"/>
                <a:gd name="T35" fmla="*/ 145 h 322"/>
                <a:gd name="T36" fmla="*/ 343 w 413"/>
                <a:gd name="T37" fmla="*/ 183 h 322"/>
                <a:gd name="T38" fmla="*/ 343 w 413"/>
                <a:gd name="T39" fmla="*/ 183 h 322"/>
                <a:gd name="T40" fmla="*/ 297 w 413"/>
                <a:gd name="T41" fmla="*/ 168 h 322"/>
                <a:gd name="T42" fmla="*/ 259 w 413"/>
                <a:gd name="T43" fmla="*/ 168 h 322"/>
                <a:gd name="T44" fmla="*/ 168 w 413"/>
                <a:gd name="T45" fmla="*/ 206 h 322"/>
                <a:gd name="T46" fmla="*/ 130 w 413"/>
                <a:gd name="T47" fmla="*/ 268 h 322"/>
                <a:gd name="T48" fmla="*/ 61 w 413"/>
                <a:gd name="T49" fmla="*/ 32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3" h="322">
                  <a:moveTo>
                    <a:pt x="61" y="321"/>
                  </a:moveTo>
                  <a:lnTo>
                    <a:pt x="61" y="321"/>
                  </a:lnTo>
                  <a:cubicBezTo>
                    <a:pt x="0" y="206"/>
                    <a:pt x="0" y="206"/>
                    <a:pt x="0" y="206"/>
                  </a:cubicBezTo>
                  <a:lnTo>
                    <a:pt x="0" y="206"/>
                  </a:lnTo>
                  <a:cubicBezTo>
                    <a:pt x="30" y="206"/>
                    <a:pt x="61" y="222"/>
                    <a:pt x="84" y="199"/>
                  </a:cubicBezTo>
                  <a:cubicBezTo>
                    <a:pt x="114" y="168"/>
                    <a:pt x="130" y="115"/>
                    <a:pt x="122" y="69"/>
                  </a:cubicBezTo>
                  <a:cubicBezTo>
                    <a:pt x="122" y="46"/>
                    <a:pt x="84" y="46"/>
                    <a:pt x="61" y="31"/>
                  </a:cubicBezTo>
                  <a:lnTo>
                    <a:pt x="61" y="31"/>
                  </a:lnTo>
                  <a:cubicBezTo>
                    <a:pt x="76" y="23"/>
                    <a:pt x="76" y="8"/>
                    <a:pt x="91" y="0"/>
                  </a:cubicBezTo>
                  <a:cubicBezTo>
                    <a:pt x="114" y="0"/>
                    <a:pt x="137" y="8"/>
                    <a:pt x="152" y="16"/>
                  </a:cubicBezTo>
                  <a:cubicBezTo>
                    <a:pt x="175" y="23"/>
                    <a:pt x="183" y="46"/>
                    <a:pt x="206" y="46"/>
                  </a:cubicBezTo>
                  <a:cubicBezTo>
                    <a:pt x="214" y="46"/>
                    <a:pt x="221" y="31"/>
                    <a:pt x="236" y="23"/>
                  </a:cubicBezTo>
                  <a:lnTo>
                    <a:pt x="236" y="23"/>
                  </a:lnTo>
                  <a:cubicBezTo>
                    <a:pt x="252" y="31"/>
                    <a:pt x="267" y="46"/>
                    <a:pt x="290" y="54"/>
                  </a:cubicBezTo>
                  <a:cubicBezTo>
                    <a:pt x="290" y="61"/>
                    <a:pt x="297" y="69"/>
                    <a:pt x="305" y="69"/>
                  </a:cubicBezTo>
                  <a:cubicBezTo>
                    <a:pt x="328" y="77"/>
                    <a:pt x="351" y="69"/>
                    <a:pt x="374" y="69"/>
                  </a:cubicBezTo>
                  <a:lnTo>
                    <a:pt x="374" y="69"/>
                  </a:lnTo>
                  <a:cubicBezTo>
                    <a:pt x="382" y="92"/>
                    <a:pt x="412" y="115"/>
                    <a:pt x="404" y="145"/>
                  </a:cubicBezTo>
                  <a:cubicBezTo>
                    <a:pt x="397" y="168"/>
                    <a:pt x="366" y="168"/>
                    <a:pt x="343" y="183"/>
                  </a:cubicBezTo>
                  <a:lnTo>
                    <a:pt x="343" y="183"/>
                  </a:lnTo>
                  <a:cubicBezTo>
                    <a:pt x="328" y="176"/>
                    <a:pt x="313" y="168"/>
                    <a:pt x="297" y="168"/>
                  </a:cubicBezTo>
                  <a:cubicBezTo>
                    <a:pt x="282" y="161"/>
                    <a:pt x="275" y="161"/>
                    <a:pt x="259" y="168"/>
                  </a:cubicBezTo>
                  <a:cubicBezTo>
                    <a:pt x="229" y="176"/>
                    <a:pt x="191" y="183"/>
                    <a:pt x="168" y="206"/>
                  </a:cubicBezTo>
                  <a:cubicBezTo>
                    <a:pt x="145" y="214"/>
                    <a:pt x="145" y="245"/>
                    <a:pt x="130" y="268"/>
                  </a:cubicBezTo>
                  <a:cubicBezTo>
                    <a:pt x="107" y="290"/>
                    <a:pt x="84" y="306"/>
                    <a:pt x="61" y="3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" name="Freeform 10"/>
            <p:cNvSpPr>
              <a:spLocks noChangeArrowheads="1"/>
            </p:cNvSpPr>
            <p:nvPr/>
          </p:nvSpPr>
          <p:spPr bwMode="auto">
            <a:xfrm>
              <a:off x="9765309" y="4295491"/>
              <a:ext cx="81716" cy="78578"/>
            </a:xfrm>
            <a:custGeom>
              <a:avLst/>
              <a:gdLst>
                <a:gd name="T0" fmla="*/ 23 w 345"/>
                <a:gd name="T1" fmla="*/ 160 h 329"/>
                <a:gd name="T2" fmla="*/ 23 w 345"/>
                <a:gd name="T3" fmla="*/ 160 h 329"/>
                <a:gd name="T4" fmla="*/ 92 w 345"/>
                <a:gd name="T5" fmla="*/ 107 h 329"/>
                <a:gd name="T6" fmla="*/ 130 w 345"/>
                <a:gd name="T7" fmla="*/ 45 h 329"/>
                <a:gd name="T8" fmla="*/ 221 w 345"/>
                <a:gd name="T9" fmla="*/ 7 h 329"/>
                <a:gd name="T10" fmla="*/ 259 w 345"/>
                <a:gd name="T11" fmla="*/ 7 h 329"/>
                <a:gd name="T12" fmla="*/ 305 w 345"/>
                <a:gd name="T13" fmla="*/ 22 h 329"/>
                <a:gd name="T14" fmla="*/ 305 w 345"/>
                <a:gd name="T15" fmla="*/ 22 h 329"/>
                <a:gd name="T16" fmla="*/ 344 w 345"/>
                <a:gd name="T17" fmla="*/ 61 h 329"/>
                <a:gd name="T18" fmla="*/ 305 w 345"/>
                <a:gd name="T19" fmla="*/ 76 h 329"/>
                <a:gd name="T20" fmla="*/ 267 w 345"/>
                <a:gd name="T21" fmla="*/ 114 h 329"/>
                <a:gd name="T22" fmla="*/ 290 w 345"/>
                <a:gd name="T23" fmla="*/ 168 h 329"/>
                <a:gd name="T24" fmla="*/ 221 w 345"/>
                <a:gd name="T25" fmla="*/ 198 h 329"/>
                <a:gd name="T26" fmla="*/ 275 w 345"/>
                <a:gd name="T27" fmla="*/ 267 h 329"/>
                <a:gd name="T28" fmla="*/ 244 w 345"/>
                <a:gd name="T29" fmla="*/ 320 h 329"/>
                <a:gd name="T30" fmla="*/ 244 w 345"/>
                <a:gd name="T31" fmla="*/ 320 h 329"/>
                <a:gd name="T32" fmla="*/ 183 w 345"/>
                <a:gd name="T33" fmla="*/ 297 h 329"/>
                <a:gd name="T34" fmla="*/ 145 w 345"/>
                <a:gd name="T35" fmla="*/ 305 h 329"/>
                <a:gd name="T36" fmla="*/ 69 w 345"/>
                <a:gd name="T37" fmla="*/ 244 h 329"/>
                <a:gd name="T38" fmla="*/ 69 w 345"/>
                <a:gd name="T39" fmla="*/ 244 h 329"/>
                <a:gd name="T40" fmla="*/ 7 w 345"/>
                <a:gd name="T41" fmla="*/ 214 h 329"/>
                <a:gd name="T42" fmla="*/ 23 w 345"/>
                <a:gd name="T43" fmla="*/ 16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329">
                  <a:moveTo>
                    <a:pt x="23" y="160"/>
                  </a:moveTo>
                  <a:lnTo>
                    <a:pt x="23" y="160"/>
                  </a:lnTo>
                  <a:cubicBezTo>
                    <a:pt x="46" y="145"/>
                    <a:pt x="69" y="129"/>
                    <a:pt x="92" y="107"/>
                  </a:cubicBezTo>
                  <a:cubicBezTo>
                    <a:pt x="107" y="84"/>
                    <a:pt x="107" y="53"/>
                    <a:pt x="130" y="45"/>
                  </a:cubicBezTo>
                  <a:cubicBezTo>
                    <a:pt x="153" y="22"/>
                    <a:pt x="191" y="15"/>
                    <a:pt x="221" y="7"/>
                  </a:cubicBezTo>
                  <a:cubicBezTo>
                    <a:pt x="237" y="0"/>
                    <a:pt x="244" y="0"/>
                    <a:pt x="259" y="7"/>
                  </a:cubicBezTo>
                  <a:cubicBezTo>
                    <a:pt x="275" y="7"/>
                    <a:pt x="290" y="15"/>
                    <a:pt x="305" y="22"/>
                  </a:cubicBezTo>
                  <a:lnTo>
                    <a:pt x="305" y="22"/>
                  </a:lnTo>
                  <a:cubicBezTo>
                    <a:pt x="313" y="38"/>
                    <a:pt x="344" y="45"/>
                    <a:pt x="344" y="61"/>
                  </a:cubicBezTo>
                  <a:cubicBezTo>
                    <a:pt x="344" y="76"/>
                    <a:pt x="313" y="68"/>
                    <a:pt x="305" y="76"/>
                  </a:cubicBezTo>
                  <a:cubicBezTo>
                    <a:pt x="290" y="91"/>
                    <a:pt x="267" y="99"/>
                    <a:pt x="267" y="114"/>
                  </a:cubicBezTo>
                  <a:cubicBezTo>
                    <a:pt x="259" y="137"/>
                    <a:pt x="298" y="152"/>
                    <a:pt x="290" y="168"/>
                  </a:cubicBezTo>
                  <a:cubicBezTo>
                    <a:pt x="282" y="191"/>
                    <a:pt x="229" y="175"/>
                    <a:pt x="221" y="198"/>
                  </a:cubicBezTo>
                  <a:cubicBezTo>
                    <a:pt x="214" y="229"/>
                    <a:pt x="267" y="236"/>
                    <a:pt x="275" y="267"/>
                  </a:cubicBezTo>
                  <a:cubicBezTo>
                    <a:pt x="275" y="290"/>
                    <a:pt x="267" y="320"/>
                    <a:pt x="244" y="320"/>
                  </a:cubicBezTo>
                  <a:lnTo>
                    <a:pt x="244" y="320"/>
                  </a:lnTo>
                  <a:cubicBezTo>
                    <a:pt x="221" y="328"/>
                    <a:pt x="206" y="305"/>
                    <a:pt x="183" y="297"/>
                  </a:cubicBezTo>
                  <a:cubicBezTo>
                    <a:pt x="176" y="297"/>
                    <a:pt x="160" y="313"/>
                    <a:pt x="145" y="305"/>
                  </a:cubicBezTo>
                  <a:cubicBezTo>
                    <a:pt x="114" y="290"/>
                    <a:pt x="92" y="267"/>
                    <a:pt x="69" y="244"/>
                  </a:cubicBezTo>
                  <a:lnTo>
                    <a:pt x="69" y="244"/>
                  </a:lnTo>
                  <a:cubicBezTo>
                    <a:pt x="46" y="236"/>
                    <a:pt x="23" y="236"/>
                    <a:pt x="7" y="214"/>
                  </a:cubicBezTo>
                  <a:cubicBezTo>
                    <a:pt x="0" y="198"/>
                    <a:pt x="23" y="175"/>
                    <a:pt x="23" y="16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" name="Freeform 11"/>
            <p:cNvSpPr>
              <a:spLocks noChangeArrowheads="1"/>
            </p:cNvSpPr>
            <p:nvPr/>
          </p:nvSpPr>
          <p:spPr bwMode="auto">
            <a:xfrm>
              <a:off x="9816643" y="4259868"/>
              <a:ext cx="67048" cy="114200"/>
            </a:xfrm>
            <a:custGeom>
              <a:avLst/>
              <a:gdLst>
                <a:gd name="T0" fmla="*/ 91 w 283"/>
                <a:gd name="T1" fmla="*/ 175 h 482"/>
                <a:gd name="T2" fmla="*/ 91 w 283"/>
                <a:gd name="T3" fmla="*/ 175 h 482"/>
                <a:gd name="T4" fmla="*/ 152 w 283"/>
                <a:gd name="T5" fmla="*/ 137 h 482"/>
                <a:gd name="T6" fmla="*/ 122 w 283"/>
                <a:gd name="T7" fmla="*/ 61 h 482"/>
                <a:gd name="T8" fmla="*/ 122 w 283"/>
                <a:gd name="T9" fmla="*/ 61 h 482"/>
                <a:gd name="T10" fmla="*/ 99 w 283"/>
                <a:gd name="T11" fmla="*/ 15 h 482"/>
                <a:gd name="T12" fmla="*/ 145 w 283"/>
                <a:gd name="T13" fmla="*/ 0 h 482"/>
                <a:gd name="T14" fmla="*/ 145 w 283"/>
                <a:gd name="T15" fmla="*/ 0 h 482"/>
                <a:gd name="T16" fmla="*/ 229 w 283"/>
                <a:gd name="T17" fmla="*/ 30 h 482"/>
                <a:gd name="T18" fmla="*/ 229 w 283"/>
                <a:gd name="T19" fmla="*/ 30 h 482"/>
                <a:gd name="T20" fmla="*/ 259 w 283"/>
                <a:gd name="T21" fmla="*/ 69 h 482"/>
                <a:gd name="T22" fmla="*/ 244 w 283"/>
                <a:gd name="T23" fmla="*/ 99 h 482"/>
                <a:gd name="T24" fmla="*/ 237 w 283"/>
                <a:gd name="T25" fmla="*/ 114 h 482"/>
                <a:gd name="T26" fmla="*/ 237 w 283"/>
                <a:gd name="T27" fmla="*/ 114 h 482"/>
                <a:gd name="T28" fmla="*/ 244 w 283"/>
                <a:gd name="T29" fmla="*/ 160 h 482"/>
                <a:gd name="T30" fmla="*/ 275 w 283"/>
                <a:gd name="T31" fmla="*/ 175 h 482"/>
                <a:gd name="T32" fmla="*/ 267 w 283"/>
                <a:gd name="T33" fmla="*/ 229 h 482"/>
                <a:gd name="T34" fmla="*/ 267 w 283"/>
                <a:gd name="T35" fmla="*/ 229 h 482"/>
                <a:gd name="T36" fmla="*/ 229 w 283"/>
                <a:gd name="T37" fmla="*/ 275 h 482"/>
                <a:gd name="T38" fmla="*/ 206 w 283"/>
                <a:gd name="T39" fmla="*/ 282 h 482"/>
                <a:gd name="T40" fmla="*/ 168 w 283"/>
                <a:gd name="T41" fmla="*/ 359 h 482"/>
                <a:gd name="T42" fmla="*/ 130 w 283"/>
                <a:gd name="T43" fmla="*/ 367 h 482"/>
                <a:gd name="T44" fmla="*/ 137 w 283"/>
                <a:gd name="T45" fmla="*/ 466 h 482"/>
                <a:gd name="T46" fmla="*/ 137 w 283"/>
                <a:gd name="T47" fmla="*/ 466 h 482"/>
                <a:gd name="T48" fmla="*/ 99 w 283"/>
                <a:gd name="T49" fmla="*/ 481 h 482"/>
                <a:gd name="T50" fmla="*/ 99 w 283"/>
                <a:gd name="T51" fmla="*/ 481 h 482"/>
                <a:gd name="T52" fmla="*/ 30 w 283"/>
                <a:gd name="T53" fmla="*/ 473 h 482"/>
                <a:gd name="T54" fmla="*/ 30 w 283"/>
                <a:gd name="T55" fmla="*/ 473 h 482"/>
                <a:gd name="T56" fmla="*/ 61 w 283"/>
                <a:gd name="T57" fmla="*/ 420 h 482"/>
                <a:gd name="T58" fmla="*/ 7 w 283"/>
                <a:gd name="T59" fmla="*/ 351 h 482"/>
                <a:gd name="T60" fmla="*/ 76 w 283"/>
                <a:gd name="T61" fmla="*/ 321 h 482"/>
                <a:gd name="T62" fmla="*/ 53 w 283"/>
                <a:gd name="T63" fmla="*/ 267 h 482"/>
                <a:gd name="T64" fmla="*/ 91 w 283"/>
                <a:gd name="T65" fmla="*/ 229 h 482"/>
                <a:gd name="T66" fmla="*/ 130 w 283"/>
                <a:gd name="T67" fmla="*/ 214 h 482"/>
                <a:gd name="T68" fmla="*/ 91 w 283"/>
                <a:gd name="T69" fmla="*/ 175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3" h="482">
                  <a:moveTo>
                    <a:pt x="91" y="175"/>
                  </a:moveTo>
                  <a:lnTo>
                    <a:pt x="91" y="175"/>
                  </a:lnTo>
                  <a:cubicBezTo>
                    <a:pt x="114" y="160"/>
                    <a:pt x="145" y="160"/>
                    <a:pt x="152" y="137"/>
                  </a:cubicBezTo>
                  <a:cubicBezTo>
                    <a:pt x="160" y="107"/>
                    <a:pt x="130" y="84"/>
                    <a:pt x="122" y="61"/>
                  </a:cubicBezTo>
                  <a:lnTo>
                    <a:pt x="122" y="61"/>
                  </a:lnTo>
                  <a:cubicBezTo>
                    <a:pt x="114" y="46"/>
                    <a:pt x="91" y="30"/>
                    <a:pt x="99" y="15"/>
                  </a:cubicBezTo>
                  <a:cubicBezTo>
                    <a:pt x="99" y="0"/>
                    <a:pt x="130" y="0"/>
                    <a:pt x="145" y="0"/>
                  </a:cubicBezTo>
                  <a:lnTo>
                    <a:pt x="145" y="0"/>
                  </a:lnTo>
                  <a:cubicBezTo>
                    <a:pt x="229" y="30"/>
                    <a:pt x="229" y="30"/>
                    <a:pt x="229" y="30"/>
                  </a:cubicBezTo>
                  <a:lnTo>
                    <a:pt x="229" y="30"/>
                  </a:lnTo>
                  <a:cubicBezTo>
                    <a:pt x="244" y="46"/>
                    <a:pt x="259" y="53"/>
                    <a:pt x="259" y="69"/>
                  </a:cubicBezTo>
                  <a:cubicBezTo>
                    <a:pt x="259" y="84"/>
                    <a:pt x="244" y="84"/>
                    <a:pt x="244" y="99"/>
                  </a:cubicBezTo>
                  <a:cubicBezTo>
                    <a:pt x="244" y="107"/>
                    <a:pt x="237" y="107"/>
                    <a:pt x="237" y="114"/>
                  </a:cubicBezTo>
                  <a:lnTo>
                    <a:pt x="237" y="114"/>
                  </a:lnTo>
                  <a:cubicBezTo>
                    <a:pt x="237" y="130"/>
                    <a:pt x="244" y="145"/>
                    <a:pt x="244" y="160"/>
                  </a:cubicBezTo>
                  <a:cubicBezTo>
                    <a:pt x="252" y="168"/>
                    <a:pt x="275" y="168"/>
                    <a:pt x="275" y="175"/>
                  </a:cubicBezTo>
                  <a:cubicBezTo>
                    <a:pt x="282" y="191"/>
                    <a:pt x="267" y="214"/>
                    <a:pt x="267" y="229"/>
                  </a:cubicBezTo>
                  <a:lnTo>
                    <a:pt x="267" y="229"/>
                  </a:lnTo>
                  <a:cubicBezTo>
                    <a:pt x="252" y="244"/>
                    <a:pt x="244" y="260"/>
                    <a:pt x="229" y="275"/>
                  </a:cubicBezTo>
                  <a:cubicBezTo>
                    <a:pt x="221" y="282"/>
                    <a:pt x="206" y="275"/>
                    <a:pt x="206" y="282"/>
                  </a:cubicBezTo>
                  <a:cubicBezTo>
                    <a:pt x="191" y="305"/>
                    <a:pt x="191" y="336"/>
                    <a:pt x="168" y="359"/>
                  </a:cubicBezTo>
                  <a:cubicBezTo>
                    <a:pt x="160" y="367"/>
                    <a:pt x="130" y="351"/>
                    <a:pt x="130" y="367"/>
                  </a:cubicBezTo>
                  <a:cubicBezTo>
                    <a:pt x="122" y="397"/>
                    <a:pt x="137" y="435"/>
                    <a:pt x="137" y="466"/>
                  </a:cubicBezTo>
                  <a:lnTo>
                    <a:pt x="137" y="466"/>
                  </a:lnTo>
                  <a:cubicBezTo>
                    <a:pt x="99" y="481"/>
                    <a:pt x="99" y="481"/>
                    <a:pt x="99" y="481"/>
                  </a:cubicBezTo>
                  <a:lnTo>
                    <a:pt x="99" y="481"/>
                  </a:lnTo>
                  <a:cubicBezTo>
                    <a:pt x="30" y="473"/>
                    <a:pt x="30" y="473"/>
                    <a:pt x="30" y="473"/>
                  </a:cubicBezTo>
                  <a:lnTo>
                    <a:pt x="30" y="473"/>
                  </a:lnTo>
                  <a:cubicBezTo>
                    <a:pt x="53" y="473"/>
                    <a:pt x="61" y="443"/>
                    <a:pt x="61" y="420"/>
                  </a:cubicBezTo>
                  <a:cubicBezTo>
                    <a:pt x="53" y="389"/>
                    <a:pt x="0" y="382"/>
                    <a:pt x="7" y="351"/>
                  </a:cubicBezTo>
                  <a:cubicBezTo>
                    <a:pt x="15" y="328"/>
                    <a:pt x="68" y="344"/>
                    <a:pt x="76" y="321"/>
                  </a:cubicBezTo>
                  <a:cubicBezTo>
                    <a:pt x="84" y="305"/>
                    <a:pt x="45" y="290"/>
                    <a:pt x="53" y="267"/>
                  </a:cubicBezTo>
                  <a:cubicBezTo>
                    <a:pt x="53" y="252"/>
                    <a:pt x="76" y="244"/>
                    <a:pt x="91" y="229"/>
                  </a:cubicBezTo>
                  <a:cubicBezTo>
                    <a:pt x="99" y="221"/>
                    <a:pt x="130" y="229"/>
                    <a:pt x="130" y="214"/>
                  </a:cubicBezTo>
                  <a:cubicBezTo>
                    <a:pt x="130" y="198"/>
                    <a:pt x="99" y="191"/>
                    <a:pt x="91" y="1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" name="Freeform 12"/>
            <p:cNvSpPr>
              <a:spLocks noChangeArrowheads="1"/>
            </p:cNvSpPr>
            <p:nvPr/>
          </p:nvSpPr>
          <p:spPr bwMode="auto">
            <a:xfrm>
              <a:off x="9873215" y="4265107"/>
              <a:ext cx="78573" cy="66005"/>
            </a:xfrm>
            <a:custGeom>
              <a:avLst/>
              <a:gdLst>
                <a:gd name="T0" fmla="*/ 0 w 329"/>
                <a:gd name="T1" fmla="*/ 91 h 276"/>
                <a:gd name="T2" fmla="*/ 0 w 329"/>
                <a:gd name="T3" fmla="*/ 91 h 276"/>
                <a:gd name="T4" fmla="*/ 7 w 329"/>
                <a:gd name="T5" fmla="*/ 137 h 276"/>
                <a:gd name="T6" fmla="*/ 38 w 329"/>
                <a:gd name="T7" fmla="*/ 152 h 276"/>
                <a:gd name="T8" fmla="*/ 30 w 329"/>
                <a:gd name="T9" fmla="*/ 206 h 276"/>
                <a:gd name="T10" fmla="*/ 30 w 329"/>
                <a:gd name="T11" fmla="*/ 206 h 276"/>
                <a:gd name="T12" fmla="*/ 91 w 329"/>
                <a:gd name="T13" fmla="*/ 252 h 276"/>
                <a:gd name="T14" fmla="*/ 122 w 329"/>
                <a:gd name="T15" fmla="*/ 252 h 276"/>
                <a:gd name="T16" fmla="*/ 160 w 329"/>
                <a:gd name="T17" fmla="*/ 275 h 276"/>
                <a:gd name="T18" fmla="*/ 236 w 329"/>
                <a:gd name="T19" fmla="*/ 275 h 276"/>
                <a:gd name="T20" fmla="*/ 236 w 329"/>
                <a:gd name="T21" fmla="*/ 275 h 276"/>
                <a:gd name="T22" fmla="*/ 290 w 329"/>
                <a:gd name="T23" fmla="*/ 206 h 276"/>
                <a:gd name="T24" fmla="*/ 305 w 329"/>
                <a:gd name="T25" fmla="*/ 114 h 276"/>
                <a:gd name="T26" fmla="*/ 328 w 329"/>
                <a:gd name="T27" fmla="*/ 61 h 276"/>
                <a:gd name="T28" fmla="*/ 328 w 329"/>
                <a:gd name="T29" fmla="*/ 61 h 276"/>
                <a:gd name="T30" fmla="*/ 290 w 329"/>
                <a:gd name="T31" fmla="*/ 23 h 276"/>
                <a:gd name="T32" fmla="*/ 190 w 329"/>
                <a:gd name="T33" fmla="*/ 0 h 276"/>
                <a:gd name="T34" fmla="*/ 167 w 329"/>
                <a:gd name="T35" fmla="*/ 30 h 276"/>
                <a:gd name="T36" fmla="*/ 114 w 329"/>
                <a:gd name="T37" fmla="*/ 38 h 276"/>
                <a:gd name="T38" fmla="*/ 83 w 329"/>
                <a:gd name="T39" fmla="*/ 91 h 276"/>
                <a:gd name="T40" fmla="*/ 0 w 329"/>
                <a:gd name="T41" fmla="*/ 9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9" h="276">
                  <a:moveTo>
                    <a:pt x="0" y="91"/>
                  </a:moveTo>
                  <a:lnTo>
                    <a:pt x="0" y="91"/>
                  </a:lnTo>
                  <a:cubicBezTo>
                    <a:pt x="0" y="107"/>
                    <a:pt x="7" y="122"/>
                    <a:pt x="7" y="137"/>
                  </a:cubicBezTo>
                  <a:cubicBezTo>
                    <a:pt x="15" y="145"/>
                    <a:pt x="38" y="145"/>
                    <a:pt x="38" y="152"/>
                  </a:cubicBezTo>
                  <a:cubicBezTo>
                    <a:pt x="45" y="168"/>
                    <a:pt x="30" y="191"/>
                    <a:pt x="30" y="206"/>
                  </a:cubicBezTo>
                  <a:lnTo>
                    <a:pt x="30" y="206"/>
                  </a:lnTo>
                  <a:cubicBezTo>
                    <a:pt x="53" y="221"/>
                    <a:pt x="68" y="244"/>
                    <a:pt x="91" y="252"/>
                  </a:cubicBezTo>
                  <a:cubicBezTo>
                    <a:pt x="106" y="259"/>
                    <a:pt x="114" y="252"/>
                    <a:pt x="122" y="252"/>
                  </a:cubicBezTo>
                  <a:cubicBezTo>
                    <a:pt x="137" y="259"/>
                    <a:pt x="152" y="267"/>
                    <a:pt x="160" y="275"/>
                  </a:cubicBezTo>
                  <a:cubicBezTo>
                    <a:pt x="183" y="275"/>
                    <a:pt x="213" y="275"/>
                    <a:pt x="236" y="275"/>
                  </a:cubicBezTo>
                  <a:lnTo>
                    <a:pt x="236" y="275"/>
                  </a:lnTo>
                  <a:cubicBezTo>
                    <a:pt x="252" y="252"/>
                    <a:pt x="282" y="229"/>
                    <a:pt x="290" y="206"/>
                  </a:cubicBezTo>
                  <a:cubicBezTo>
                    <a:pt x="305" y="175"/>
                    <a:pt x="297" y="145"/>
                    <a:pt x="305" y="114"/>
                  </a:cubicBezTo>
                  <a:cubicBezTo>
                    <a:pt x="305" y="99"/>
                    <a:pt x="320" y="84"/>
                    <a:pt x="328" y="61"/>
                  </a:cubicBezTo>
                  <a:lnTo>
                    <a:pt x="328" y="61"/>
                  </a:lnTo>
                  <a:cubicBezTo>
                    <a:pt x="313" y="53"/>
                    <a:pt x="305" y="30"/>
                    <a:pt x="290" y="23"/>
                  </a:cubicBezTo>
                  <a:cubicBezTo>
                    <a:pt x="259" y="7"/>
                    <a:pt x="221" y="0"/>
                    <a:pt x="190" y="0"/>
                  </a:cubicBezTo>
                  <a:cubicBezTo>
                    <a:pt x="175" y="7"/>
                    <a:pt x="183" y="30"/>
                    <a:pt x="167" y="30"/>
                  </a:cubicBezTo>
                  <a:cubicBezTo>
                    <a:pt x="152" y="38"/>
                    <a:pt x="129" y="30"/>
                    <a:pt x="114" y="38"/>
                  </a:cubicBezTo>
                  <a:cubicBezTo>
                    <a:pt x="99" y="53"/>
                    <a:pt x="99" y="84"/>
                    <a:pt x="83" y="91"/>
                  </a:cubicBezTo>
                  <a:cubicBezTo>
                    <a:pt x="61" y="99"/>
                    <a:pt x="30" y="91"/>
                    <a:pt x="0" y="9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1" name="Freeform 13"/>
            <p:cNvSpPr>
              <a:spLocks noChangeArrowheads="1"/>
            </p:cNvSpPr>
            <p:nvPr/>
          </p:nvSpPr>
          <p:spPr bwMode="auto">
            <a:xfrm>
              <a:off x="9844929" y="4314349"/>
              <a:ext cx="96382" cy="78578"/>
            </a:xfrm>
            <a:custGeom>
              <a:avLst/>
              <a:gdLst>
                <a:gd name="T0" fmla="*/ 145 w 406"/>
                <a:gd name="T1" fmla="*/ 0 h 329"/>
                <a:gd name="T2" fmla="*/ 145 w 406"/>
                <a:gd name="T3" fmla="*/ 0 h 329"/>
                <a:gd name="T4" fmla="*/ 206 w 406"/>
                <a:gd name="T5" fmla="*/ 46 h 329"/>
                <a:gd name="T6" fmla="*/ 237 w 406"/>
                <a:gd name="T7" fmla="*/ 46 h 329"/>
                <a:gd name="T8" fmla="*/ 275 w 406"/>
                <a:gd name="T9" fmla="*/ 69 h 329"/>
                <a:gd name="T10" fmla="*/ 351 w 406"/>
                <a:gd name="T11" fmla="*/ 69 h 329"/>
                <a:gd name="T12" fmla="*/ 351 w 406"/>
                <a:gd name="T13" fmla="*/ 69 h 329"/>
                <a:gd name="T14" fmla="*/ 405 w 406"/>
                <a:gd name="T15" fmla="*/ 115 h 329"/>
                <a:gd name="T16" fmla="*/ 367 w 406"/>
                <a:gd name="T17" fmla="*/ 191 h 329"/>
                <a:gd name="T18" fmla="*/ 344 w 406"/>
                <a:gd name="T19" fmla="*/ 214 h 329"/>
                <a:gd name="T20" fmla="*/ 344 w 406"/>
                <a:gd name="T21" fmla="*/ 214 h 329"/>
                <a:gd name="T22" fmla="*/ 290 w 406"/>
                <a:gd name="T23" fmla="*/ 252 h 329"/>
                <a:gd name="T24" fmla="*/ 244 w 406"/>
                <a:gd name="T25" fmla="*/ 237 h 329"/>
                <a:gd name="T26" fmla="*/ 176 w 406"/>
                <a:gd name="T27" fmla="*/ 237 h 329"/>
                <a:gd name="T28" fmla="*/ 153 w 406"/>
                <a:gd name="T29" fmla="*/ 328 h 329"/>
                <a:gd name="T30" fmla="*/ 99 w 406"/>
                <a:gd name="T31" fmla="*/ 305 h 329"/>
                <a:gd name="T32" fmla="*/ 99 w 406"/>
                <a:gd name="T33" fmla="*/ 267 h 329"/>
                <a:gd name="T34" fmla="*/ 15 w 406"/>
                <a:gd name="T35" fmla="*/ 237 h 329"/>
                <a:gd name="T36" fmla="*/ 15 w 406"/>
                <a:gd name="T37" fmla="*/ 237 h 329"/>
                <a:gd name="T38" fmla="*/ 8 w 406"/>
                <a:gd name="T39" fmla="*/ 138 h 329"/>
                <a:gd name="T40" fmla="*/ 46 w 406"/>
                <a:gd name="T41" fmla="*/ 130 h 329"/>
                <a:gd name="T42" fmla="*/ 84 w 406"/>
                <a:gd name="T43" fmla="*/ 53 h 329"/>
                <a:gd name="T44" fmla="*/ 107 w 406"/>
                <a:gd name="T45" fmla="*/ 46 h 329"/>
                <a:gd name="T46" fmla="*/ 145 w 406"/>
                <a:gd name="T4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6" h="329">
                  <a:moveTo>
                    <a:pt x="145" y="0"/>
                  </a:moveTo>
                  <a:lnTo>
                    <a:pt x="145" y="0"/>
                  </a:lnTo>
                  <a:cubicBezTo>
                    <a:pt x="168" y="15"/>
                    <a:pt x="183" y="38"/>
                    <a:pt x="206" y="46"/>
                  </a:cubicBezTo>
                  <a:cubicBezTo>
                    <a:pt x="221" y="53"/>
                    <a:pt x="229" y="46"/>
                    <a:pt x="237" y="46"/>
                  </a:cubicBezTo>
                  <a:cubicBezTo>
                    <a:pt x="252" y="53"/>
                    <a:pt x="267" y="61"/>
                    <a:pt x="275" y="69"/>
                  </a:cubicBezTo>
                  <a:cubicBezTo>
                    <a:pt x="298" y="69"/>
                    <a:pt x="328" y="69"/>
                    <a:pt x="351" y="69"/>
                  </a:cubicBezTo>
                  <a:lnTo>
                    <a:pt x="351" y="69"/>
                  </a:lnTo>
                  <a:cubicBezTo>
                    <a:pt x="367" y="84"/>
                    <a:pt x="397" y="92"/>
                    <a:pt x="405" y="115"/>
                  </a:cubicBezTo>
                  <a:cubicBezTo>
                    <a:pt x="405" y="145"/>
                    <a:pt x="382" y="168"/>
                    <a:pt x="367" y="191"/>
                  </a:cubicBezTo>
                  <a:cubicBezTo>
                    <a:pt x="367" y="199"/>
                    <a:pt x="351" y="206"/>
                    <a:pt x="344" y="214"/>
                  </a:cubicBezTo>
                  <a:lnTo>
                    <a:pt x="344" y="214"/>
                  </a:lnTo>
                  <a:cubicBezTo>
                    <a:pt x="321" y="229"/>
                    <a:pt x="313" y="252"/>
                    <a:pt x="290" y="252"/>
                  </a:cubicBezTo>
                  <a:cubicBezTo>
                    <a:pt x="275" y="260"/>
                    <a:pt x="260" y="237"/>
                    <a:pt x="244" y="237"/>
                  </a:cubicBezTo>
                  <a:cubicBezTo>
                    <a:pt x="221" y="229"/>
                    <a:pt x="198" y="237"/>
                    <a:pt x="176" y="237"/>
                  </a:cubicBezTo>
                  <a:cubicBezTo>
                    <a:pt x="176" y="237"/>
                    <a:pt x="153" y="321"/>
                    <a:pt x="153" y="328"/>
                  </a:cubicBezTo>
                  <a:cubicBezTo>
                    <a:pt x="145" y="328"/>
                    <a:pt x="99" y="305"/>
                    <a:pt x="99" y="305"/>
                  </a:cubicBezTo>
                  <a:cubicBezTo>
                    <a:pt x="92" y="305"/>
                    <a:pt x="99" y="267"/>
                    <a:pt x="99" y="267"/>
                  </a:cubicBezTo>
                  <a:cubicBezTo>
                    <a:pt x="69" y="260"/>
                    <a:pt x="46" y="252"/>
                    <a:pt x="15" y="237"/>
                  </a:cubicBezTo>
                  <a:lnTo>
                    <a:pt x="15" y="237"/>
                  </a:lnTo>
                  <a:cubicBezTo>
                    <a:pt x="15" y="206"/>
                    <a:pt x="0" y="168"/>
                    <a:pt x="8" y="138"/>
                  </a:cubicBezTo>
                  <a:cubicBezTo>
                    <a:pt x="8" y="122"/>
                    <a:pt x="38" y="138"/>
                    <a:pt x="46" y="130"/>
                  </a:cubicBezTo>
                  <a:cubicBezTo>
                    <a:pt x="69" y="107"/>
                    <a:pt x="69" y="76"/>
                    <a:pt x="84" y="53"/>
                  </a:cubicBezTo>
                  <a:cubicBezTo>
                    <a:pt x="84" y="46"/>
                    <a:pt x="99" y="53"/>
                    <a:pt x="107" y="46"/>
                  </a:cubicBezTo>
                  <a:cubicBezTo>
                    <a:pt x="122" y="31"/>
                    <a:pt x="130" y="15"/>
                    <a:pt x="145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>
              <a:off x="9521210" y="4354161"/>
              <a:ext cx="421149" cy="270308"/>
            </a:xfrm>
            <a:custGeom>
              <a:avLst/>
              <a:gdLst>
                <a:gd name="T0" fmla="*/ 580 w 1773"/>
                <a:gd name="T1" fmla="*/ 176 h 1139"/>
                <a:gd name="T2" fmla="*/ 687 w 1773"/>
                <a:gd name="T3" fmla="*/ 199 h 1139"/>
                <a:gd name="T4" fmla="*/ 825 w 1773"/>
                <a:gd name="T5" fmla="*/ 168 h 1139"/>
                <a:gd name="T6" fmla="*/ 848 w 1773"/>
                <a:gd name="T7" fmla="*/ 153 h 1139"/>
                <a:gd name="T8" fmla="*/ 947 w 1773"/>
                <a:gd name="T9" fmla="*/ 115 h 1139"/>
                <a:gd name="T10" fmla="*/ 1061 w 1773"/>
                <a:gd name="T11" fmla="*/ 46 h 1139"/>
                <a:gd name="T12" fmla="*/ 1100 w 1773"/>
                <a:gd name="T13" fmla="*/ 0 h 1139"/>
                <a:gd name="T14" fmla="*/ 1214 w 1773"/>
                <a:gd name="T15" fmla="*/ 53 h 1139"/>
                <a:gd name="T16" fmla="*/ 1275 w 1773"/>
                <a:gd name="T17" fmla="*/ 76 h 1139"/>
                <a:gd name="T18" fmla="*/ 1344 w 1773"/>
                <a:gd name="T19" fmla="*/ 84 h 1139"/>
                <a:gd name="T20" fmla="*/ 1382 w 1773"/>
                <a:gd name="T21" fmla="*/ 69 h 1139"/>
                <a:gd name="T22" fmla="*/ 1466 w 1773"/>
                <a:gd name="T23" fmla="*/ 137 h 1139"/>
                <a:gd name="T24" fmla="*/ 1543 w 1773"/>
                <a:gd name="T25" fmla="*/ 69 h 1139"/>
                <a:gd name="T26" fmla="*/ 1657 w 1773"/>
                <a:gd name="T27" fmla="*/ 84 h 1139"/>
                <a:gd name="T28" fmla="*/ 1711 w 1773"/>
                <a:gd name="T29" fmla="*/ 46 h 1139"/>
                <a:gd name="T30" fmla="*/ 1734 w 1773"/>
                <a:gd name="T31" fmla="*/ 176 h 1139"/>
                <a:gd name="T32" fmla="*/ 1772 w 1773"/>
                <a:gd name="T33" fmla="*/ 389 h 1139"/>
                <a:gd name="T34" fmla="*/ 1764 w 1773"/>
                <a:gd name="T35" fmla="*/ 466 h 1139"/>
                <a:gd name="T36" fmla="*/ 1718 w 1773"/>
                <a:gd name="T37" fmla="*/ 520 h 1139"/>
                <a:gd name="T38" fmla="*/ 1634 w 1773"/>
                <a:gd name="T39" fmla="*/ 588 h 1139"/>
                <a:gd name="T40" fmla="*/ 1482 w 1773"/>
                <a:gd name="T41" fmla="*/ 626 h 1139"/>
                <a:gd name="T42" fmla="*/ 1214 w 1773"/>
                <a:gd name="T43" fmla="*/ 779 h 1139"/>
                <a:gd name="T44" fmla="*/ 1107 w 1773"/>
                <a:gd name="T45" fmla="*/ 909 h 1139"/>
                <a:gd name="T46" fmla="*/ 1100 w 1773"/>
                <a:gd name="T47" fmla="*/ 1001 h 1139"/>
                <a:gd name="T48" fmla="*/ 993 w 1773"/>
                <a:gd name="T49" fmla="*/ 1085 h 1139"/>
                <a:gd name="T50" fmla="*/ 848 w 1773"/>
                <a:gd name="T51" fmla="*/ 1131 h 1139"/>
                <a:gd name="T52" fmla="*/ 756 w 1773"/>
                <a:gd name="T53" fmla="*/ 1031 h 1139"/>
                <a:gd name="T54" fmla="*/ 596 w 1773"/>
                <a:gd name="T55" fmla="*/ 1069 h 1139"/>
                <a:gd name="T56" fmla="*/ 573 w 1773"/>
                <a:gd name="T57" fmla="*/ 1054 h 1139"/>
                <a:gd name="T58" fmla="*/ 504 w 1773"/>
                <a:gd name="T59" fmla="*/ 1031 h 1139"/>
                <a:gd name="T60" fmla="*/ 404 w 1773"/>
                <a:gd name="T61" fmla="*/ 886 h 1139"/>
                <a:gd name="T62" fmla="*/ 290 w 1773"/>
                <a:gd name="T63" fmla="*/ 703 h 1139"/>
                <a:gd name="T64" fmla="*/ 236 w 1773"/>
                <a:gd name="T65" fmla="*/ 634 h 1139"/>
                <a:gd name="T66" fmla="*/ 206 w 1773"/>
                <a:gd name="T67" fmla="*/ 603 h 1139"/>
                <a:gd name="T68" fmla="*/ 114 w 1773"/>
                <a:gd name="T69" fmla="*/ 351 h 1139"/>
                <a:gd name="T70" fmla="*/ 46 w 1773"/>
                <a:gd name="T71" fmla="*/ 321 h 1139"/>
                <a:gd name="T72" fmla="*/ 0 w 1773"/>
                <a:gd name="T73" fmla="*/ 237 h 1139"/>
                <a:gd name="T74" fmla="*/ 137 w 1773"/>
                <a:gd name="T75" fmla="*/ 206 h 1139"/>
                <a:gd name="T76" fmla="*/ 275 w 1773"/>
                <a:gd name="T77" fmla="*/ 206 h 1139"/>
                <a:gd name="T78" fmla="*/ 580 w 1773"/>
                <a:gd name="T79" fmla="*/ 176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73" h="1139">
                  <a:moveTo>
                    <a:pt x="580" y="176"/>
                  </a:moveTo>
                  <a:lnTo>
                    <a:pt x="580" y="176"/>
                  </a:lnTo>
                  <a:cubicBezTo>
                    <a:pt x="596" y="183"/>
                    <a:pt x="596" y="191"/>
                    <a:pt x="618" y="191"/>
                  </a:cubicBezTo>
                  <a:cubicBezTo>
                    <a:pt x="641" y="199"/>
                    <a:pt x="664" y="199"/>
                    <a:pt x="687" y="199"/>
                  </a:cubicBezTo>
                  <a:cubicBezTo>
                    <a:pt x="710" y="199"/>
                    <a:pt x="733" y="199"/>
                    <a:pt x="756" y="191"/>
                  </a:cubicBezTo>
                  <a:cubicBezTo>
                    <a:pt x="779" y="191"/>
                    <a:pt x="802" y="176"/>
                    <a:pt x="825" y="168"/>
                  </a:cubicBezTo>
                  <a:lnTo>
                    <a:pt x="825" y="168"/>
                  </a:lnTo>
                  <a:cubicBezTo>
                    <a:pt x="832" y="160"/>
                    <a:pt x="840" y="153"/>
                    <a:pt x="848" y="153"/>
                  </a:cubicBezTo>
                  <a:cubicBezTo>
                    <a:pt x="863" y="153"/>
                    <a:pt x="878" y="160"/>
                    <a:pt x="886" y="160"/>
                  </a:cubicBezTo>
                  <a:cubicBezTo>
                    <a:pt x="909" y="145"/>
                    <a:pt x="924" y="130"/>
                    <a:pt x="947" y="115"/>
                  </a:cubicBezTo>
                  <a:cubicBezTo>
                    <a:pt x="962" y="92"/>
                    <a:pt x="970" y="61"/>
                    <a:pt x="993" y="53"/>
                  </a:cubicBezTo>
                  <a:cubicBezTo>
                    <a:pt x="1015" y="38"/>
                    <a:pt x="1038" y="61"/>
                    <a:pt x="1061" y="46"/>
                  </a:cubicBezTo>
                  <a:cubicBezTo>
                    <a:pt x="1077" y="38"/>
                    <a:pt x="1084" y="15"/>
                    <a:pt x="1100" y="0"/>
                  </a:cubicBezTo>
                  <a:lnTo>
                    <a:pt x="1100" y="0"/>
                  </a:lnTo>
                  <a:cubicBezTo>
                    <a:pt x="1123" y="23"/>
                    <a:pt x="1145" y="46"/>
                    <a:pt x="1176" y="61"/>
                  </a:cubicBezTo>
                  <a:cubicBezTo>
                    <a:pt x="1191" y="69"/>
                    <a:pt x="1207" y="53"/>
                    <a:pt x="1214" y="53"/>
                  </a:cubicBezTo>
                  <a:cubicBezTo>
                    <a:pt x="1237" y="61"/>
                    <a:pt x="1252" y="84"/>
                    <a:pt x="1275" y="76"/>
                  </a:cubicBezTo>
                  <a:lnTo>
                    <a:pt x="1275" y="76"/>
                  </a:lnTo>
                  <a:cubicBezTo>
                    <a:pt x="1344" y="84"/>
                    <a:pt x="1344" y="84"/>
                    <a:pt x="1344" y="84"/>
                  </a:cubicBezTo>
                  <a:lnTo>
                    <a:pt x="1344" y="84"/>
                  </a:lnTo>
                  <a:cubicBezTo>
                    <a:pt x="1382" y="69"/>
                    <a:pt x="1382" y="69"/>
                    <a:pt x="1382" y="69"/>
                  </a:cubicBezTo>
                  <a:lnTo>
                    <a:pt x="1382" y="69"/>
                  </a:lnTo>
                  <a:cubicBezTo>
                    <a:pt x="1413" y="84"/>
                    <a:pt x="1436" y="92"/>
                    <a:pt x="1466" y="99"/>
                  </a:cubicBezTo>
                  <a:cubicBezTo>
                    <a:pt x="1466" y="99"/>
                    <a:pt x="1459" y="137"/>
                    <a:pt x="1466" y="137"/>
                  </a:cubicBezTo>
                  <a:cubicBezTo>
                    <a:pt x="1466" y="137"/>
                    <a:pt x="1512" y="160"/>
                    <a:pt x="1520" y="160"/>
                  </a:cubicBezTo>
                  <a:cubicBezTo>
                    <a:pt x="1520" y="153"/>
                    <a:pt x="1543" y="69"/>
                    <a:pt x="1543" y="69"/>
                  </a:cubicBezTo>
                  <a:cubicBezTo>
                    <a:pt x="1565" y="69"/>
                    <a:pt x="1588" y="61"/>
                    <a:pt x="1611" y="69"/>
                  </a:cubicBezTo>
                  <a:cubicBezTo>
                    <a:pt x="1627" y="69"/>
                    <a:pt x="1642" y="92"/>
                    <a:pt x="1657" y="84"/>
                  </a:cubicBezTo>
                  <a:cubicBezTo>
                    <a:pt x="1680" y="84"/>
                    <a:pt x="1688" y="61"/>
                    <a:pt x="1711" y="46"/>
                  </a:cubicBezTo>
                  <a:lnTo>
                    <a:pt x="1711" y="46"/>
                  </a:lnTo>
                  <a:cubicBezTo>
                    <a:pt x="1718" y="61"/>
                    <a:pt x="1734" y="76"/>
                    <a:pt x="1734" y="99"/>
                  </a:cubicBezTo>
                  <a:cubicBezTo>
                    <a:pt x="1741" y="122"/>
                    <a:pt x="1734" y="153"/>
                    <a:pt x="1734" y="176"/>
                  </a:cubicBezTo>
                  <a:cubicBezTo>
                    <a:pt x="1734" y="222"/>
                    <a:pt x="1726" y="260"/>
                    <a:pt x="1734" y="298"/>
                  </a:cubicBezTo>
                  <a:cubicBezTo>
                    <a:pt x="1741" y="336"/>
                    <a:pt x="1764" y="359"/>
                    <a:pt x="1772" y="389"/>
                  </a:cubicBezTo>
                  <a:cubicBezTo>
                    <a:pt x="1772" y="405"/>
                    <a:pt x="1764" y="412"/>
                    <a:pt x="1764" y="420"/>
                  </a:cubicBezTo>
                  <a:cubicBezTo>
                    <a:pt x="1764" y="435"/>
                    <a:pt x="1764" y="451"/>
                    <a:pt x="1764" y="466"/>
                  </a:cubicBezTo>
                  <a:lnTo>
                    <a:pt x="1764" y="466"/>
                  </a:lnTo>
                  <a:cubicBezTo>
                    <a:pt x="1749" y="481"/>
                    <a:pt x="1741" y="504"/>
                    <a:pt x="1718" y="520"/>
                  </a:cubicBezTo>
                  <a:cubicBezTo>
                    <a:pt x="1711" y="520"/>
                    <a:pt x="1695" y="512"/>
                    <a:pt x="1688" y="520"/>
                  </a:cubicBezTo>
                  <a:cubicBezTo>
                    <a:pt x="1657" y="535"/>
                    <a:pt x="1657" y="581"/>
                    <a:pt x="1634" y="588"/>
                  </a:cubicBezTo>
                  <a:cubicBezTo>
                    <a:pt x="1588" y="596"/>
                    <a:pt x="1558" y="535"/>
                    <a:pt x="1520" y="542"/>
                  </a:cubicBezTo>
                  <a:cubicBezTo>
                    <a:pt x="1489" y="550"/>
                    <a:pt x="1504" y="603"/>
                    <a:pt x="1482" y="626"/>
                  </a:cubicBezTo>
                  <a:cubicBezTo>
                    <a:pt x="1443" y="680"/>
                    <a:pt x="1405" y="741"/>
                    <a:pt x="1352" y="772"/>
                  </a:cubicBezTo>
                  <a:cubicBezTo>
                    <a:pt x="1313" y="795"/>
                    <a:pt x="1252" y="756"/>
                    <a:pt x="1214" y="779"/>
                  </a:cubicBezTo>
                  <a:cubicBezTo>
                    <a:pt x="1184" y="795"/>
                    <a:pt x="1176" y="833"/>
                    <a:pt x="1161" y="863"/>
                  </a:cubicBezTo>
                  <a:cubicBezTo>
                    <a:pt x="1145" y="878"/>
                    <a:pt x="1123" y="894"/>
                    <a:pt x="1107" y="909"/>
                  </a:cubicBezTo>
                  <a:cubicBezTo>
                    <a:pt x="1100" y="939"/>
                    <a:pt x="1100" y="970"/>
                    <a:pt x="1100" y="1001"/>
                  </a:cubicBezTo>
                  <a:lnTo>
                    <a:pt x="1100" y="1001"/>
                  </a:lnTo>
                  <a:cubicBezTo>
                    <a:pt x="1100" y="1001"/>
                    <a:pt x="1015" y="1039"/>
                    <a:pt x="1008" y="1039"/>
                  </a:cubicBezTo>
                  <a:cubicBezTo>
                    <a:pt x="993" y="1047"/>
                    <a:pt x="993" y="1085"/>
                    <a:pt x="993" y="1085"/>
                  </a:cubicBezTo>
                  <a:cubicBezTo>
                    <a:pt x="954" y="1077"/>
                    <a:pt x="916" y="1054"/>
                    <a:pt x="878" y="1069"/>
                  </a:cubicBezTo>
                  <a:cubicBezTo>
                    <a:pt x="855" y="1077"/>
                    <a:pt x="871" y="1131"/>
                    <a:pt x="848" y="1131"/>
                  </a:cubicBezTo>
                  <a:cubicBezTo>
                    <a:pt x="817" y="1138"/>
                    <a:pt x="786" y="1115"/>
                    <a:pt x="763" y="1092"/>
                  </a:cubicBezTo>
                  <a:cubicBezTo>
                    <a:pt x="756" y="1077"/>
                    <a:pt x="771" y="1047"/>
                    <a:pt x="756" y="1031"/>
                  </a:cubicBezTo>
                  <a:cubicBezTo>
                    <a:pt x="733" y="1008"/>
                    <a:pt x="702" y="1008"/>
                    <a:pt x="679" y="1016"/>
                  </a:cubicBezTo>
                  <a:cubicBezTo>
                    <a:pt x="649" y="1024"/>
                    <a:pt x="626" y="1054"/>
                    <a:pt x="596" y="1069"/>
                  </a:cubicBezTo>
                  <a:lnTo>
                    <a:pt x="596" y="1069"/>
                  </a:lnTo>
                  <a:cubicBezTo>
                    <a:pt x="596" y="1062"/>
                    <a:pt x="580" y="1054"/>
                    <a:pt x="573" y="1054"/>
                  </a:cubicBezTo>
                  <a:cubicBezTo>
                    <a:pt x="565" y="1047"/>
                    <a:pt x="557" y="1039"/>
                    <a:pt x="550" y="1031"/>
                  </a:cubicBezTo>
                  <a:cubicBezTo>
                    <a:pt x="527" y="1008"/>
                    <a:pt x="534" y="1016"/>
                    <a:pt x="504" y="1031"/>
                  </a:cubicBezTo>
                  <a:cubicBezTo>
                    <a:pt x="427" y="1077"/>
                    <a:pt x="466" y="985"/>
                    <a:pt x="435" y="962"/>
                  </a:cubicBezTo>
                  <a:cubicBezTo>
                    <a:pt x="404" y="932"/>
                    <a:pt x="404" y="932"/>
                    <a:pt x="404" y="886"/>
                  </a:cubicBezTo>
                  <a:cubicBezTo>
                    <a:pt x="412" y="825"/>
                    <a:pt x="359" y="795"/>
                    <a:pt x="343" y="749"/>
                  </a:cubicBezTo>
                  <a:cubicBezTo>
                    <a:pt x="336" y="741"/>
                    <a:pt x="305" y="710"/>
                    <a:pt x="290" y="703"/>
                  </a:cubicBezTo>
                  <a:cubicBezTo>
                    <a:pt x="267" y="687"/>
                    <a:pt x="252" y="657"/>
                    <a:pt x="236" y="634"/>
                  </a:cubicBezTo>
                  <a:lnTo>
                    <a:pt x="236" y="634"/>
                  </a:lnTo>
                  <a:cubicBezTo>
                    <a:pt x="229" y="626"/>
                    <a:pt x="198" y="611"/>
                    <a:pt x="206" y="603"/>
                  </a:cubicBezTo>
                  <a:lnTo>
                    <a:pt x="206" y="603"/>
                  </a:lnTo>
                  <a:cubicBezTo>
                    <a:pt x="282" y="581"/>
                    <a:pt x="336" y="573"/>
                    <a:pt x="282" y="481"/>
                  </a:cubicBezTo>
                  <a:cubicBezTo>
                    <a:pt x="244" y="428"/>
                    <a:pt x="175" y="382"/>
                    <a:pt x="114" y="351"/>
                  </a:cubicBezTo>
                  <a:cubicBezTo>
                    <a:pt x="46" y="321"/>
                    <a:pt x="46" y="321"/>
                    <a:pt x="46" y="321"/>
                  </a:cubicBezTo>
                  <a:lnTo>
                    <a:pt x="46" y="321"/>
                  </a:lnTo>
                  <a:cubicBezTo>
                    <a:pt x="30" y="290"/>
                    <a:pt x="15" y="267"/>
                    <a:pt x="0" y="237"/>
                  </a:cubicBezTo>
                  <a:lnTo>
                    <a:pt x="0" y="237"/>
                  </a:lnTo>
                  <a:cubicBezTo>
                    <a:pt x="15" y="229"/>
                    <a:pt x="61" y="183"/>
                    <a:pt x="84" y="183"/>
                  </a:cubicBezTo>
                  <a:cubicBezTo>
                    <a:pt x="107" y="176"/>
                    <a:pt x="114" y="199"/>
                    <a:pt x="137" y="206"/>
                  </a:cubicBezTo>
                  <a:cubicBezTo>
                    <a:pt x="175" y="214"/>
                    <a:pt x="236" y="214"/>
                    <a:pt x="275" y="206"/>
                  </a:cubicBezTo>
                  <a:lnTo>
                    <a:pt x="275" y="206"/>
                  </a:lnTo>
                  <a:cubicBezTo>
                    <a:pt x="343" y="290"/>
                    <a:pt x="427" y="336"/>
                    <a:pt x="511" y="275"/>
                  </a:cubicBezTo>
                  <a:cubicBezTo>
                    <a:pt x="527" y="260"/>
                    <a:pt x="565" y="214"/>
                    <a:pt x="580" y="17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>
              <a:off x="9415399" y="4376163"/>
              <a:ext cx="185431" cy="170775"/>
            </a:xfrm>
            <a:custGeom>
              <a:avLst/>
              <a:gdLst>
                <a:gd name="T0" fmla="*/ 488 w 779"/>
                <a:gd name="T1" fmla="*/ 229 h 719"/>
                <a:gd name="T2" fmla="*/ 488 w 779"/>
                <a:gd name="T3" fmla="*/ 229 h 719"/>
                <a:gd name="T4" fmla="*/ 518 w 779"/>
                <a:gd name="T5" fmla="*/ 343 h 719"/>
                <a:gd name="T6" fmla="*/ 114 w 779"/>
                <a:gd name="T7" fmla="*/ 0 h 719"/>
                <a:gd name="T8" fmla="*/ 30 w 779"/>
                <a:gd name="T9" fmla="*/ 7 h 719"/>
                <a:gd name="T10" fmla="*/ 30 w 779"/>
                <a:gd name="T11" fmla="*/ 7 h 719"/>
                <a:gd name="T12" fmla="*/ 0 w 779"/>
                <a:gd name="T13" fmla="*/ 99 h 719"/>
                <a:gd name="T14" fmla="*/ 30 w 779"/>
                <a:gd name="T15" fmla="*/ 160 h 719"/>
                <a:gd name="T16" fmla="*/ 61 w 779"/>
                <a:gd name="T17" fmla="*/ 145 h 719"/>
                <a:gd name="T18" fmla="*/ 91 w 779"/>
                <a:gd name="T19" fmla="*/ 198 h 719"/>
                <a:gd name="T20" fmla="*/ 61 w 779"/>
                <a:gd name="T21" fmla="*/ 236 h 719"/>
                <a:gd name="T22" fmla="*/ 84 w 779"/>
                <a:gd name="T23" fmla="*/ 282 h 719"/>
                <a:gd name="T24" fmla="*/ 122 w 779"/>
                <a:gd name="T25" fmla="*/ 297 h 719"/>
                <a:gd name="T26" fmla="*/ 130 w 779"/>
                <a:gd name="T27" fmla="*/ 374 h 719"/>
                <a:gd name="T28" fmla="*/ 168 w 779"/>
                <a:gd name="T29" fmla="*/ 435 h 719"/>
                <a:gd name="T30" fmla="*/ 221 w 779"/>
                <a:gd name="T31" fmla="*/ 519 h 719"/>
                <a:gd name="T32" fmla="*/ 296 w 779"/>
                <a:gd name="T33" fmla="*/ 504 h 719"/>
                <a:gd name="T34" fmla="*/ 327 w 779"/>
                <a:gd name="T35" fmla="*/ 511 h 719"/>
                <a:gd name="T36" fmla="*/ 335 w 779"/>
                <a:gd name="T37" fmla="*/ 618 h 719"/>
                <a:gd name="T38" fmla="*/ 381 w 779"/>
                <a:gd name="T39" fmla="*/ 626 h 719"/>
                <a:gd name="T40" fmla="*/ 404 w 779"/>
                <a:gd name="T41" fmla="*/ 718 h 719"/>
                <a:gd name="T42" fmla="*/ 404 w 779"/>
                <a:gd name="T43" fmla="*/ 718 h 719"/>
                <a:gd name="T44" fmla="*/ 472 w 779"/>
                <a:gd name="T45" fmla="*/ 687 h 719"/>
                <a:gd name="T46" fmla="*/ 549 w 779"/>
                <a:gd name="T47" fmla="*/ 664 h 719"/>
                <a:gd name="T48" fmla="*/ 602 w 779"/>
                <a:gd name="T49" fmla="*/ 588 h 719"/>
                <a:gd name="T50" fmla="*/ 678 w 779"/>
                <a:gd name="T51" fmla="*/ 542 h 719"/>
                <a:gd name="T52" fmla="*/ 678 w 779"/>
                <a:gd name="T53" fmla="*/ 542 h 719"/>
                <a:gd name="T54" fmla="*/ 648 w 779"/>
                <a:gd name="T55" fmla="*/ 511 h 719"/>
                <a:gd name="T56" fmla="*/ 648 w 779"/>
                <a:gd name="T57" fmla="*/ 511 h 719"/>
                <a:gd name="T58" fmla="*/ 724 w 779"/>
                <a:gd name="T59" fmla="*/ 389 h 719"/>
                <a:gd name="T60" fmla="*/ 556 w 779"/>
                <a:gd name="T61" fmla="*/ 259 h 719"/>
                <a:gd name="T62" fmla="*/ 488 w 779"/>
                <a:gd name="T63" fmla="*/ 22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9" h="719">
                  <a:moveTo>
                    <a:pt x="488" y="229"/>
                  </a:moveTo>
                  <a:lnTo>
                    <a:pt x="488" y="229"/>
                  </a:lnTo>
                  <a:cubicBezTo>
                    <a:pt x="503" y="259"/>
                    <a:pt x="518" y="297"/>
                    <a:pt x="518" y="343"/>
                  </a:cubicBezTo>
                  <a:cubicBezTo>
                    <a:pt x="426" y="366"/>
                    <a:pt x="206" y="0"/>
                    <a:pt x="114" y="0"/>
                  </a:cubicBezTo>
                  <a:cubicBezTo>
                    <a:pt x="84" y="0"/>
                    <a:pt x="61" y="0"/>
                    <a:pt x="30" y="7"/>
                  </a:cubicBezTo>
                  <a:lnTo>
                    <a:pt x="30" y="7"/>
                  </a:lnTo>
                  <a:cubicBezTo>
                    <a:pt x="22" y="45"/>
                    <a:pt x="7" y="53"/>
                    <a:pt x="0" y="99"/>
                  </a:cubicBezTo>
                  <a:cubicBezTo>
                    <a:pt x="0" y="114"/>
                    <a:pt x="15" y="145"/>
                    <a:pt x="30" y="160"/>
                  </a:cubicBezTo>
                  <a:cubicBezTo>
                    <a:pt x="38" y="160"/>
                    <a:pt x="53" y="145"/>
                    <a:pt x="61" y="145"/>
                  </a:cubicBezTo>
                  <a:cubicBezTo>
                    <a:pt x="76" y="160"/>
                    <a:pt x="91" y="175"/>
                    <a:pt x="91" y="198"/>
                  </a:cubicBezTo>
                  <a:cubicBezTo>
                    <a:pt x="91" y="214"/>
                    <a:pt x="61" y="221"/>
                    <a:pt x="61" y="236"/>
                  </a:cubicBezTo>
                  <a:cubicBezTo>
                    <a:pt x="61" y="252"/>
                    <a:pt x="76" y="267"/>
                    <a:pt x="84" y="282"/>
                  </a:cubicBezTo>
                  <a:cubicBezTo>
                    <a:pt x="99" y="290"/>
                    <a:pt x="122" y="282"/>
                    <a:pt x="122" y="297"/>
                  </a:cubicBezTo>
                  <a:cubicBezTo>
                    <a:pt x="137" y="320"/>
                    <a:pt x="122" y="351"/>
                    <a:pt x="130" y="374"/>
                  </a:cubicBezTo>
                  <a:cubicBezTo>
                    <a:pt x="137" y="397"/>
                    <a:pt x="160" y="412"/>
                    <a:pt x="168" y="435"/>
                  </a:cubicBezTo>
                  <a:cubicBezTo>
                    <a:pt x="191" y="458"/>
                    <a:pt x="191" y="504"/>
                    <a:pt x="221" y="519"/>
                  </a:cubicBezTo>
                  <a:cubicBezTo>
                    <a:pt x="244" y="527"/>
                    <a:pt x="275" y="504"/>
                    <a:pt x="296" y="504"/>
                  </a:cubicBezTo>
                  <a:cubicBezTo>
                    <a:pt x="304" y="504"/>
                    <a:pt x="327" y="504"/>
                    <a:pt x="327" y="511"/>
                  </a:cubicBezTo>
                  <a:cubicBezTo>
                    <a:pt x="342" y="550"/>
                    <a:pt x="319" y="588"/>
                    <a:pt x="335" y="618"/>
                  </a:cubicBezTo>
                  <a:cubicBezTo>
                    <a:pt x="342" y="634"/>
                    <a:pt x="373" y="618"/>
                    <a:pt x="381" y="626"/>
                  </a:cubicBezTo>
                  <a:cubicBezTo>
                    <a:pt x="396" y="657"/>
                    <a:pt x="396" y="687"/>
                    <a:pt x="404" y="718"/>
                  </a:cubicBezTo>
                  <a:lnTo>
                    <a:pt x="404" y="718"/>
                  </a:lnTo>
                  <a:cubicBezTo>
                    <a:pt x="426" y="710"/>
                    <a:pt x="449" y="695"/>
                    <a:pt x="472" y="687"/>
                  </a:cubicBezTo>
                  <a:cubicBezTo>
                    <a:pt x="495" y="680"/>
                    <a:pt x="533" y="680"/>
                    <a:pt x="549" y="664"/>
                  </a:cubicBezTo>
                  <a:cubicBezTo>
                    <a:pt x="571" y="641"/>
                    <a:pt x="579" y="611"/>
                    <a:pt x="602" y="588"/>
                  </a:cubicBezTo>
                  <a:cubicBezTo>
                    <a:pt x="625" y="572"/>
                    <a:pt x="648" y="557"/>
                    <a:pt x="678" y="542"/>
                  </a:cubicBezTo>
                  <a:lnTo>
                    <a:pt x="678" y="542"/>
                  </a:lnTo>
                  <a:cubicBezTo>
                    <a:pt x="671" y="534"/>
                    <a:pt x="640" y="519"/>
                    <a:pt x="648" y="511"/>
                  </a:cubicBezTo>
                  <a:lnTo>
                    <a:pt x="648" y="511"/>
                  </a:lnTo>
                  <a:cubicBezTo>
                    <a:pt x="724" y="489"/>
                    <a:pt x="778" y="481"/>
                    <a:pt x="724" y="389"/>
                  </a:cubicBezTo>
                  <a:cubicBezTo>
                    <a:pt x="686" y="336"/>
                    <a:pt x="617" y="290"/>
                    <a:pt x="556" y="259"/>
                  </a:cubicBezTo>
                  <a:cubicBezTo>
                    <a:pt x="488" y="229"/>
                    <a:pt x="488" y="229"/>
                    <a:pt x="488" y="22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>
              <a:off x="9422731" y="4503983"/>
              <a:ext cx="247242" cy="170775"/>
            </a:xfrm>
            <a:custGeom>
              <a:avLst/>
              <a:gdLst>
                <a:gd name="T0" fmla="*/ 1008 w 1039"/>
                <a:gd name="T1" fmla="*/ 435 h 719"/>
                <a:gd name="T2" fmla="*/ 1008 w 1039"/>
                <a:gd name="T3" fmla="*/ 435 h 719"/>
                <a:gd name="T4" fmla="*/ 985 w 1039"/>
                <a:gd name="T5" fmla="*/ 420 h 719"/>
                <a:gd name="T6" fmla="*/ 962 w 1039"/>
                <a:gd name="T7" fmla="*/ 397 h 719"/>
                <a:gd name="T8" fmla="*/ 916 w 1039"/>
                <a:gd name="T9" fmla="*/ 397 h 719"/>
                <a:gd name="T10" fmla="*/ 847 w 1039"/>
                <a:gd name="T11" fmla="*/ 328 h 719"/>
                <a:gd name="T12" fmla="*/ 816 w 1039"/>
                <a:gd name="T13" fmla="*/ 252 h 719"/>
                <a:gd name="T14" fmla="*/ 755 w 1039"/>
                <a:gd name="T15" fmla="*/ 115 h 719"/>
                <a:gd name="T16" fmla="*/ 702 w 1039"/>
                <a:gd name="T17" fmla="*/ 69 h 719"/>
                <a:gd name="T18" fmla="*/ 648 w 1039"/>
                <a:gd name="T19" fmla="*/ 0 h 719"/>
                <a:gd name="T20" fmla="*/ 648 w 1039"/>
                <a:gd name="T21" fmla="*/ 0 h 719"/>
                <a:gd name="T22" fmla="*/ 572 w 1039"/>
                <a:gd name="T23" fmla="*/ 46 h 719"/>
                <a:gd name="T24" fmla="*/ 519 w 1039"/>
                <a:gd name="T25" fmla="*/ 122 h 719"/>
                <a:gd name="T26" fmla="*/ 442 w 1039"/>
                <a:gd name="T27" fmla="*/ 145 h 719"/>
                <a:gd name="T28" fmla="*/ 374 w 1039"/>
                <a:gd name="T29" fmla="*/ 176 h 719"/>
                <a:gd name="T30" fmla="*/ 374 w 1039"/>
                <a:gd name="T31" fmla="*/ 176 h 719"/>
                <a:gd name="T32" fmla="*/ 358 w 1039"/>
                <a:gd name="T33" fmla="*/ 260 h 719"/>
                <a:gd name="T34" fmla="*/ 381 w 1039"/>
                <a:gd name="T35" fmla="*/ 290 h 719"/>
                <a:gd name="T36" fmla="*/ 358 w 1039"/>
                <a:gd name="T37" fmla="*/ 382 h 719"/>
                <a:gd name="T38" fmla="*/ 458 w 1039"/>
                <a:gd name="T39" fmla="*/ 420 h 719"/>
                <a:gd name="T40" fmla="*/ 442 w 1039"/>
                <a:gd name="T41" fmla="*/ 481 h 719"/>
                <a:gd name="T42" fmla="*/ 274 w 1039"/>
                <a:gd name="T43" fmla="*/ 497 h 719"/>
                <a:gd name="T44" fmla="*/ 100 w 1039"/>
                <a:gd name="T45" fmla="*/ 512 h 719"/>
                <a:gd name="T46" fmla="*/ 0 w 1039"/>
                <a:gd name="T47" fmla="*/ 665 h 719"/>
                <a:gd name="T48" fmla="*/ 0 w 1039"/>
                <a:gd name="T49" fmla="*/ 665 h 719"/>
                <a:gd name="T50" fmla="*/ 92 w 1039"/>
                <a:gd name="T51" fmla="*/ 687 h 719"/>
                <a:gd name="T52" fmla="*/ 206 w 1039"/>
                <a:gd name="T53" fmla="*/ 710 h 719"/>
                <a:gd name="T54" fmla="*/ 305 w 1039"/>
                <a:gd name="T55" fmla="*/ 634 h 719"/>
                <a:gd name="T56" fmla="*/ 366 w 1039"/>
                <a:gd name="T57" fmla="*/ 680 h 719"/>
                <a:gd name="T58" fmla="*/ 366 w 1039"/>
                <a:gd name="T59" fmla="*/ 680 h 719"/>
                <a:gd name="T60" fmla="*/ 419 w 1039"/>
                <a:gd name="T61" fmla="*/ 649 h 719"/>
                <a:gd name="T62" fmla="*/ 519 w 1039"/>
                <a:gd name="T63" fmla="*/ 573 h 719"/>
                <a:gd name="T64" fmla="*/ 587 w 1039"/>
                <a:gd name="T65" fmla="*/ 504 h 719"/>
                <a:gd name="T66" fmla="*/ 633 w 1039"/>
                <a:gd name="T67" fmla="*/ 474 h 719"/>
                <a:gd name="T68" fmla="*/ 763 w 1039"/>
                <a:gd name="T69" fmla="*/ 519 h 719"/>
                <a:gd name="T70" fmla="*/ 885 w 1039"/>
                <a:gd name="T71" fmla="*/ 588 h 719"/>
                <a:gd name="T72" fmla="*/ 939 w 1039"/>
                <a:gd name="T73" fmla="*/ 619 h 719"/>
                <a:gd name="T74" fmla="*/ 1023 w 1039"/>
                <a:gd name="T75" fmla="*/ 512 h 719"/>
                <a:gd name="T76" fmla="*/ 1008 w 1039"/>
                <a:gd name="T77" fmla="*/ 435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9" h="719">
                  <a:moveTo>
                    <a:pt x="1008" y="435"/>
                  </a:moveTo>
                  <a:lnTo>
                    <a:pt x="1008" y="435"/>
                  </a:lnTo>
                  <a:cubicBezTo>
                    <a:pt x="1008" y="428"/>
                    <a:pt x="992" y="420"/>
                    <a:pt x="985" y="420"/>
                  </a:cubicBezTo>
                  <a:cubicBezTo>
                    <a:pt x="977" y="413"/>
                    <a:pt x="969" y="405"/>
                    <a:pt x="962" y="397"/>
                  </a:cubicBezTo>
                  <a:cubicBezTo>
                    <a:pt x="939" y="374"/>
                    <a:pt x="946" y="382"/>
                    <a:pt x="916" y="397"/>
                  </a:cubicBezTo>
                  <a:cubicBezTo>
                    <a:pt x="839" y="443"/>
                    <a:pt x="878" y="351"/>
                    <a:pt x="847" y="328"/>
                  </a:cubicBezTo>
                  <a:cubicBezTo>
                    <a:pt x="816" y="298"/>
                    <a:pt x="816" y="298"/>
                    <a:pt x="816" y="252"/>
                  </a:cubicBezTo>
                  <a:cubicBezTo>
                    <a:pt x="824" y="191"/>
                    <a:pt x="771" y="161"/>
                    <a:pt x="755" y="115"/>
                  </a:cubicBezTo>
                  <a:cubicBezTo>
                    <a:pt x="748" y="107"/>
                    <a:pt x="717" y="76"/>
                    <a:pt x="702" y="69"/>
                  </a:cubicBezTo>
                  <a:cubicBezTo>
                    <a:pt x="679" y="53"/>
                    <a:pt x="664" y="23"/>
                    <a:pt x="648" y="0"/>
                  </a:cubicBezTo>
                  <a:lnTo>
                    <a:pt x="648" y="0"/>
                  </a:lnTo>
                  <a:cubicBezTo>
                    <a:pt x="618" y="15"/>
                    <a:pt x="595" y="30"/>
                    <a:pt x="572" y="46"/>
                  </a:cubicBezTo>
                  <a:cubicBezTo>
                    <a:pt x="549" y="69"/>
                    <a:pt x="541" y="99"/>
                    <a:pt x="519" y="122"/>
                  </a:cubicBezTo>
                  <a:cubicBezTo>
                    <a:pt x="503" y="138"/>
                    <a:pt x="465" y="138"/>
                    <a:pt x="442" y="145"/>
                  </a:cubicBezTo>
                  <a:cubicBezTo>
                    <a:pt x="419" y="153"/>
                    <a:pt x="396" y="168"/>
                    <a:pt x="374" y="176"/>
                  </a:cubicBezTo>
                  <a:lnTo>
                    <a:pt x="374" y="176"/>
                  </a:lnTo>
                  <a:cubicBezTo>
                    <a:pt x="374" y="206"/>
                    <a:pt x="358" y="229"/>
                    <a:pt x="358" y="260"/>
                  </a:cubicBezTo>
                  <a:cubicBezTo>
                    <a:pt x="358" y="275"/>
                    <a:pt x="381" y="283"/>
                    <a:pt x="381" y="290"/>
                  </a:cubicBezTo>
                  <a:cubicBezTo>
                    <a:pt x="381" y="321"/>
                    <a:pt x="343" y="351"/>
                    <a:pt x="358" y="382"/>
                  </a:cubicBezTo>
                  <a:cubicBezTo>
                    <a:pt x="374" y="413"/>
                    <a:pt x="435" y="390"/>
                    <a:pt x="458" y="420"/>
                  </a:cubicBezTo>
                  <a:cubicBezTo>
                    <a:pt x="473" y="435"/>
                    <a:pt x="465" y="474"/>
                    <a:pt x="442" y="481"/>
                  </a:cubicBezTo>
                  <a:cubicBezTo>
                    <a:pt x="389" y="504"/>
                    <a:pt x="328" y="497"/>
                    <a:pt x="274" y="497"/>
                  </a:cubicBezTo>
                  <a:cubicBezTo>
                    <a:pt x="214" y="504"/>
                    <a:pt x="145" y="481"/>
                    <a:pt x="100" y="512"/>
                  </a:cubicBezTo>
                  <a:cubicBezTo>
                    <a:pt x="46" y="542"/>
                    <a:pt x="31" y="611"/>
                    <a:pt x="0" y="665"/>
                  </a:cubicBezTo>
                  <a:lnTo>
                    <a:pt x="0" y="665"/>
                  </a:lnTo>
                  <a:cubicBezTo>
                    <a:pt x="31" y="672"/>
                    <a:pt x="61" y="680"/>
                    <a:pt x="92" y="687"/>
                  </a:cubicBezTo>
                  <a:cubicBezTo>
                    <a:pt x="130" y="695"/>
                    <a:pt x="168" y="718"/>
                    <a:pt x="206" y="710"/>
                  </a:cubicBezTo>
                  <a:cubicBezTo>
                    <a:pt x="245" y="695"/>
                    <a:pt x="260" y="642"/>
                    <a:pt x="305" y="634"/>
                  </a:cubicBezTo>
                  <a:cubicBezTo>
                    <a:pt x="328" y="626"/>
                    <a:pt x="351" y="665"/>
                    <a:pt x="366" y="680"/>
                  </a:cubicBezTo>
                  <a:lnTo>
                    <a:pt x="366" y="680"/>
                  </a:lnTo>
                  <a:cubicBezTo>
                    <a:pt x="381" y="672"/>
                    <a:pt x="412" y="657"/>
                    <a:pt x="419" y="649"/>
                  </a:cubicBezTo>
                  <a:cubicBezTo>
                    <a:pt x="473" y="611"/>
                    <a:pt x="442" y="558"/>
                    <a:pt x="519" y="573"/>
                  </a:cubicBezTo>
                  <a:cubicBezTo>
                    <a:pt x="580" y="580"/>
                    <a:pt x="557" y="519"/>
                    <a:pt x="587" y="504"/>
                  </a:cubicBezTo>
                  <a:cubicBezTo>
                    <a:pt x="603" y="497"/>
                    <a:pt x="626" y="489"/>
                    <a:pt x="633" y="474"/>
                  </a:cubicBezTo>
                  <a:cubicBezTo>
                    <a:pt x="679" y="466"/>
                    <a:pt x="710" y="558"/>
                    <a:pt x="763" y="519"/>
                  </a:cubicBezTo>
                  <a:cubicBezTo>
                    <a:pt x="816" y="481"/>
                    <a:pt x="855" y="542"/>
                    <a:pt x="885" y="588"/>
                  </a:cubicBezTo>
                  <a:cubicBezTo>
                    <a:pt x="900" y="626"/>
                    <a:pt x="908" y="657"/>
                    <a:pt x="939" y="619"/>
                  </a:cubicBezTo>
                  <a:cubicBezTo>
                    <a:pt x="977" y="573"/>
                    <a:pt x="1038" y="580"/>
                    <a:pt x="1023" y="512"/>
                  </a:cubicBezTo>
                  <a:cubicBezTo>
                    <a:pt x="1023" y="497"/>
                    <a:pt x="1015" y="435"/>
                    <a:pt x="1008" y="43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>
              <a:off x="9474066" y="4321684"/>
              <a:ext cx="112097" cy="89055"/>
            </a:xfrm>
            <a:custGeom>
              <a:avLst/>
              <a:gdLst>
                <a:gd name="T0" fmla="*/ 198 w 474"/>
                <a:gd name="T1" fmla="*/ 374 h 375"/>
                <a:gd name="T2" fmla="*/ 198 w 474"/>
                <a:gd name="T3" fmla="*/ 374 h 375"/>
                <a:gd name="T4" fmla="*/ 282 w 474"/>
                <a:gd name="T5" fmla="*/ 320 h 375"/>
                <a:gd name="T6" fmla="*/ 335 w 474"/>
                <a:gd name="T7" fmla="*/ 343 h 375"/>
                <a:gd name="T8" fmla="*/ 473 w 474"/>
                <a:gd name="T9" fmla="*/ 343 h 375"/>
                <a:gd name="T10" fmla="*/ 473 w 474"/>
                <a:gd name="T11" fmla="*/ 343 h 375"/>
                <a:gd name="T12" fmla="*/ 297 w 474"/>
                <a:gd name="T13" fmla="*/ 0 h 375"/>
                <a:gd name="T14" fmla="*/ 114 w 474"/>
                <a:gd name="T15" fmla="*/ 99 h 375"/>
                <a:gd name="T16" fmla="*/ 175 w 474"/>
                <a:gd name="T17" fmla="*/ 328 h 375"/>
                <a:gd name="T18" fmla="*/ 198 w 474"/>
                <a:gd name="T19" fmla="*/ 37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4" h="375">
                  <a:moveTo>
                    <a:pt x="198" y="374"/>
                  </a:moveTo>
                  <a:lnTo>
                    <a:pt x="198" y="374"/>
                  </a:lnTo>
                  <a:cubicBezTo>
                    <a:pt x="213" y="366"/>
                    <a:pt x="259" y="320"/>
                    <a:pt x="282" y="320"/>
                  </a:cubicBezTo>
                  <a:cubicBezTo>
                    <a:pt x="305" y="313"/>
                    <a:pt x="312" y="336"/>
                    <a:pt x="335" y="343"/>
                  </a:cubicBezTo>
                  <a:cubicBezTo>
                    <a:pt x="373" y="351"/>
                    <a:pt x="434" y="351"/>
                    <a:pt x="473" y="343"/>
                  </a:cubicBezTo>
                  <a:lnTo>
                    <a:pt x="473" y="343"/>
                  </a:lnTo>
                  <a:cubicBezTo>
                    <a:pt x="381" y="236"/>
                    <a:pt x="312" y="68"/>
                    <a:pt x="297" y="0"/>
                  </a:cubicBezTo>
                  <a:cubicBezTo>
                    <a:pt x="266" y="0"/>
                    <a:pt x="167" y="84"/>
                    <a:pt x="114" y="99"/>
                  </a:cubicBezTo>
                  <a:cubicBezTo>
                    <a:pt x="0" y="137"/>
                    <a:pt x="137" y="259"/>
                    <a:pt x="175" y="328"/>
                  </a:cubicBezTo>
                  <a:cubicBezTo>
                    <a:pt x="182" y="343"/>
                    <a:pt x="190" y="359"/>
                    <a:pt x="198" y="3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>
              <a:off x="9335778" y="4377212"/>
              <a:ext cx="199051" cy="299643"/>
            </a:xfrm>
            <a:custGeom>
              <a:avLst/>
              <a:gdLst>
                <a:gd name="T0" fmla="*/ 366 w 840"/>
                <a:gd name="T1" fmla="*/ 1200 h 1262"/>
                <a:gd name="T2" fmla="*/ 366 w 840"/>
                <a:gd name="T3" fmla="*/ 1200 h 1262"/>
                <a:gd name="T4" fmla="*/ 358 w 840"/>
                <a:gd name="T5" fmla="*/ 1192 h 1262"/>
                <a:gd name="T6" fmla="*/ 358 w 840"/>
                <a:gd name="T7" fmla="*/ 1192 h 1262"/>
                <a:gd name="T8" fmla="*/ 275 w 840"/>
                <a:gd name="T9" fmla="*/ 1245 h 1262"/>
                <a:gd name="T10" fmla="*/ 183 w 840"/>
                <a:gd name="T11" fmla="*/ 1261 h 1262"/>
                <a:gd name="T12" fmla="*/ 183 w 840"/>
                <a:gd name="T13" fmla="*/ 1261 h 1262"/>
                <a:gd name="T14" fmla="*/ 198 w 840"/>
                <a:gd name="T15" fmla="*/ 1177 h 1262"/>
                <a:gd name="T16" fmla="*/ 229 w 840"/>
                <a:gd name="T17" fmla="*/ 1123 h 1262"/>
                <a:gd name="T18" fmla="*/ 191 w 840"/>
                <a:gd name="T19" fmla="*/ 1077 h 1262"/>
                <a:gd name="T20" fmla="*/ 259 w 840"/>
                <a:gd name="T21" fmla="*/ 1009 h 1262"/>
                <a:gd name="T22" fmla="*/ 236 w 840"/>
                <a:gd name="T23" fmla="*/ 948 h 1262"/>
                <a:gd name="T24" fmla="*/ 236 w 840"/>
                <a:gd name="T25" fmla="*/ 948 h 1262"/>
                <a:gd name="T26" fmla="*/ 236 w 840"/>
                <a:gd name="T27" fmla="*/ 886 h 1262"/>
                <a:gd name="T28" fmla="*/ 198 w 840"/>
                <a:gd name="T29" fmla="*/ 802 h 1262"/>
                <a:gd name="T30" fmla="*/ 236 w 840"/>
                <a:gd name="T31" fmla="*/ 779 h 1262"/>
                <a:gd name="T32" fmla="*/ 206 w 840"/>
                <a:gd name="T33" fmla="*/ 734 h 1262"/>
                <a:gd name="T34" fmla="*/ 206 w 840"/>
                <a:gd name="T35" fmla="*/ 688 h 1262"/>
                <a:gd name="T36" fmla="*/ 129 w 840"/>
                <a:gd name="T37" fmla="*/ 680 h 1262"/>
                <a:gd name="T38" fmla="*/ 15 w 840"/>
                <a:gd name="T39" fmla="*/ 680 h 1262"/>
                <a:gd name="T40" fmla="*/ 84 w 840"/>
                <a:gd name="T41" fmla="*/ 611 h 1262"/>
                <a:gd name="T42" fmla="*/ 214 w 840"/>
                <a:gd name="T43" fmla="*/ 466 h 1262"/>
                <a:gd name="T44" fmla="*/ 221 w 840"/>
                <a:gd name="T45" fmla="*/ 336 h 1262"/>
                <a:gd name="T46" fmla="*/ 129 w 840"/>
                <a:gd name="T47" fmla="*/ 275 h 1262"/>
                <a:gd name="T48" fmla="*/ 145 w 840"/>
                <a:gd name="T49" fmla="*/ 107 h 1262"/>
                <a:gd name="T50" fmla="*/ 145 w 840"/>
                <a:gd name="T51" fmla="*/ 107 h 1262"/>
                <a:gd name="T52" fmla="*/ 366 w 840"/>
                <a:gd name="T53" fmla="*/ 0 h 1262"/>
                <a:gd name="T54" fmla="*/ 366 w 840"/>
                <a:gd name="T55" fmla="*/ 0 h 1262"/>
                <a:gd name="T56" fmla="*/ 336 w 840"/>
                <a:gd name="T57" fmla="*/ 92 h 1262"/>
                <a:gd name="T58" fmla="*/ 366 w 840"/>
                <a:gd name="T59" fmla="*/ 153 h 1262"/>
                <a:gd name="T60" fmla="*/ 397 w 840"/>
                <a:gd name="T61" fmla="*/ 138 h 1262"/>
                <a:gd name="T62" fmla="*/ 427 w 840"/>
                <a:gd name="T63" fmla="*/ 191 h 1262"/>
                <a:gd name="T64" fmla="*/ 397 w 840"/>
                <a:gd name="T65" fmla="*/ 229 h 1262"/>
                <a:gd name="T66" fmla="*/ 420 w 840"/>
                <a:gd name="T67" fmla="*/ 275 h 1262"/>
                <a:gd name="T68" fmla="*/ 458 w 840"/>
                <a:gd name="T69" fmla="*/ 290 h 1262"/>
                <a:gd name="T70" fmla="*/ 466 w 840"/>
                <a:gd name="T71" fmla="*/ 367 h 1262"/>
                <a:gd name="T72" fmla="*/ 504 w 840"/>
                <a:gd name="T73" fmla="*/ 428 h 1262"/>
                <a:gd name="T74" fmla="*/ 557 w 840"/>
                <a:gd name="T75" fmla="*/ 512 h 1262"/>
                <a:gd name="T76" fmla="*/ 632 w 840"/>
                <a:gd name="T77" fmla="*/ 497 h 1262"/>
                <a:gd name="T78" fmla="*/ 663 w 840"/>
                <a:gd name="T79" fmla="*/ 504 h 1262"/>
                <a:gd name="T80" fmla="*/ 671 w 840"/>
                <a:gd name="T81" fmla="*/ 611 h 1262"/>
                <a:gd name="T82" fmla="*/ 717 w 840"/>
                <a:gd name="T83" fmla="*/ 619 h 1262"/>
                <a:gd name="T84" fmla="*/ 740 w 840"/>
                <a:gd name="T85" fmla="*/ 711 h 1262"/>
                <a:gd name="T86" fmla="*/ 740 w 840"/>
                <a:gd name="T87" fmla="*/ 711 h 1262"/>
                <a:gd name="T88" fmla="*/ 724 w 840"/>
                <a:gd name="T89" fmla="*/ 795 h 1262"/>
                <a:gd name="T90" fmla="*/ 747 w 840"/>
                <a:gd name="T91" fmla="*/ 825 h 1262"/>
                <a:gd name="T92" fmla="*/ 724 w 840"/>
                <a:gd name="T93" fmla="*/ 917 h 1262"/>
                <a:gd name="T94" fmla="*/ 824 w 840"/>
                <a:gd name="T95" fmla="*/ 955 h 1262"/>
                <a:gd name="T96" fmla="*/ 808 w 840"/>
                <a:gd name="T97" fmla="*/ 1016 h 1262"/>
                <a:gd name="T98" fmla="*/ 640 w 840"/>
                <a:gd name="T99" fmla="*/ 1032 h 1262"/>
                <a:gd name="T100" fmla="*/ 466 w 840"/>
                <a:gd name="T101" fmla="*/ 1047 h 1262"/>
                <a:gd name="T102" fmla="*/ 366 w 840"/>
                <a:gd name="T103" fmla="*/ 120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0" h="1262">
                  <a:moveTo>
                    <a:pt x="366" y="1200"/>
                  </a:moveTo>
                  <a:lnTo>
                    <a:pt x="366" y="1200"/>
                  </a:lnTo>
                  <a:cubicBezTo>
                    <a:pt x="366" y="1200"/>
                    <a:pt x="366" y="1192"/>
                    <a:pt x="358" y="1192"/>
                  </a:cubicBezTo>
                  <a:lnTo>
                    <a:pt x="358" y="1192"/>
                  </a:lnTo>
                  <a:cubicBezTo>
                    <a:pt x="336" y="1215"/>
                    <a:pt x="305" y="1238"/>
                    <a:pt x="275" y="1245"/>
                  </a:cubicBezTo>
                  <a:cubicBezTo>
                    <a:pt x="244" y="1261"/>
                    <a:pt x="214" y="1261"/>
                    <a:pt x="183" y="1261"/>
                  </a:cubicBezTo>
                  <a:lnTo>
                    <a:pt x="183" y="1261"/>
                  </a:lnTo>
                  <a:cubicBezTo>
                    <a:pt x="191" y="1238"/>
                    <a:pt x="191" y="1207"/>
                    <a:pt x="198" y="1177"/>
                  </a:cubicBezTo>
                  <a:cubicBezTo>
                    <a:pt x="206" y="1161"/>
                    <a:pt x="229" y="1146"/>
                    <a:pt x="229" y="1123"/>
                  </a:cubicBezTo>
                  <a:cubicBezTo>
                    <a:pt x="229" y="1100"/>
                    <a:pt x="183" y="1093"/>
                    <a:pt x="191" y="1077"/>
                  </a:cubicBezTo>
                  <a:cubicBezTo>
                    <a:pt x="198" y="1047"/>
                    <a:pt x="244" y="1039"/>
                    <a:pt x="259" y="1009"/>
                  </a:cubicBezTo>
                  <a:cubicBezTo>
                    <a:pt x="267" y="993"/>
                    <a:pt x="244" y="970"/>
                    <a:pt x="236" y="948"/>
                  </a:cubicBezTo>
                  <a:lnTo>
                    <a:pt x="236" y="948"/>
                  </a:lnTo>
                  <a:cubicBezTo>
                    <a:pt x="236" y="925"/>
                    <a:pt x="244" y="909"/>
                    <a:pt x="236" y="886"/>
                  </a:cubicBezTo>
                  <a:cubicBezTo>
                    <a:pt x="229" y="856"/>
                    <a:pt x="198" y="833"/>
                    <a:pt x="198" y="802"/>
                  </a:cubicBezTo>
                  <a:cubicBezTo>
                    <a:pt x="198" y="787"/>
                    <a:pt x="229" y="795"/>
                    <a:pt x="236" y="779"/>
                  </a:cubicBezTo>
                  <a:cubicBezTo>
                    <a:pt x="236" y="764"/>
                    <a:pt x="214" y="749"/>
                    <a:pt x="206" y="734"/>
                  </a:cubicBezTo>
                  <a:cubicBezTo>
                    <a:pt x="206" y="718"/>
                    <a:pt x="214" y="696"/>
                    <a:pt x="206" y="688"/>
                  </a:cubicBezTo>
                  <a:cubicBezTo>
                    <a:pt x="183" y="680"/>
                    <a:pt x="152" y="680"/>
                    <a:pt x="129" y="680"/>
                  </a:cubicBezTo>
                  <a:cubicBezTo>
                    <a:pt x="91" y="680"/>
                    <a:pt x="38" y="711"/>
                    <a:pt x="15" y="680"/>
                  </a:cubicBezTo>
                  <a:cubicBezTo>
                    <a:pt x="0" y="657"/>
                    <a:pt x="61" y="634"/>
                    <a:pt x="84" y="611"/>
                  </a:cubicBezTo>
                  <a:cubicBezTo>
                    <a:pt x="129" y="558"/>
                    <a:pt x="191" y="527"/>
                    <a:pt x="214" y="466"/>
                  </a:cubicBezTo>
                  <a:cubicBezTo>
                    <a:pt x="236" y="428"/>
                    <a:pt x="236" y="375"/>
                    <a:pt x="221" y="336"/>
                  </a:cubicBezTo>
                  <a:cubicBezTo>
                    <a:pt x="206" y="298"/>
                    <a:pt x="137" y="313"/>
                    <a:pt x="129" y="275"/>
                  </a:cubicBezTo>
                  <a:cubicBezTo>
                    <a:pt x="106" y="207"/>
                    <a:pt x="137" y="176"/>
                    <a:pt x="145" y="107"/>
                  </a:cubicBezTo>
                  <a:lnTo>
                    <a:pt x="145" y="107"/>
                  </a:lnTo>
                  <a:cubicBezTo>
                    <a:pt x="221" y="69"/>
                    <a:pt x="297" y="23"/>
                    <a:pt x="366" y="0"/>
                  </a:cubicBezTo>
                  <a:lnTo>
                    <a:pt x="366" y="0"/>
                  </a:lnTo>
                  <a:cubicBezTo>
                    <a:pt x="358" y="38"/>
                    <a:pt x="343" y="46"/>
                    <a:pt x="336" y="92"/>
                  </a:cubicBezTo>
                  <a:cubicBezTo>
                    <a:pt x="336" y="107"/>
                    <a:pt x="351" y="138"/>
                    <a:pt x="366" y="153"/>
                  </a:cubicBezTo>
                  <a:cubicBezTo>
                    <a:pt x="374" y="153"/>
                    <a:pt x="389" y="138"/>
                    <a:pt x="397" y="138"/>
                  </a:cubicBezTo>
                  <a:cubicBezTo>
                    <a:pt x="412" y="153"/>
                    <a:pt x="427" y="168"/>
                    <a:pt x="427" y="191"/>
                  </a:cubicBezTo>
                  <a:cubicBezTo>
                    <a:pt x="427" y="207"/>
                    <a:pt x="397" y="214"/>
                    <a:pt x="397" y="229"/>
                  </a:cubicBezTo>
                  <a:cubicBezTo>
                    <a:pt x="397" y="245"/>
                    <a:pt x="412" y="260"/>
                    <a:pt x="420" y="275"/>
                  </a:cubicBezTo>
                  <a:cubicBezTo>
                    <a:pt x="435" y="283"/>
                    <a:pt x="458" y="275"/>
                    <a:pt x="458" y="290"/>
                  </a:cubicBezTo>
                  <a:cubicBezTo>
                    <a:pt x="473" y="313"/>
                    <a:pt x="458" y="344"/>
                    <a:pt x="466" y="367"/>
                  </a:cubicBezTo>
                  <a:cubicBezTo>
                    <a:pt x="473" y="390"/>
                    <a:pt x="496" y="405"/>
                    <a:pt x="504" y="428"/>
                  </a:cubicBezTo>
                  <a:cubicBezTo>
                    <a:pt x="527" y="451"/>
                    <a:pt x="527" y="497"/>
                    <a:pt x="557" y="512"/>
                  </a:cubicBezTo>
                  <a:cubicBezTo>
                    <a:pt x="580" y="520"/>
                    <a:pt x="611" y="497"/>
                    <a:pt x="632" y="497"/>
                  </a:cubicBezTo>
                  <a:cubicBezTo>
                    <a:pt x="640" y="497"/>
                    <a:pt x="663" y="497"/>
                    <a:pt x="663" y="504"/>
                  </a:cubicBezTo>
                  <a:cubicBezTo>
                    <a:pt x="678" y="543"/>
                    <a:pt x="655" y="581"/>
                    <a:pt x="671" y="611"/>
                  </a:cubicBezTo>
                  <a:cubicBezTo>
                    <a:pt x="678" y="627"/>
                    <a:pt x="709" y="611"/>
                    <a:pt x="717" y="619"/>
                  </a:cubicBezTo>
                  <a:cubicBezTo>
                    <a:pt x="732" y="650"/>
                    <a:pt x="732" y="680"/>
                    <a:pt x="740" y="711"/>
                  </a:cubicBezTo>
                  <a:lnTo>
                    <a:pt x="740" y="711"/>
                  </a:lnTo>
                  <a:cubicBezTo>
                    <a:pt x="740" y="741"/>
                    <a:pt x="724" y="764"/>
                    <a:pt x="724" y="795"/>
                  </a:cubicBezTo>
                  <a:cubicBezTo>
                    <a:pt x="724" y="810"/>
                    <a:pt x="747" y="818"/>
                    <a:pt x="747" y="825"/>
                  </a:cubicBezTo>
                  <a:cubicBezTo>
                    <a:pt x="747" y="856"/>
                    <a:pt x="709" y="886"/>
                    <a:pt x="724" y="917"/>
                  </a:cubicBezTo>
                  <a:cubicBezTo>
                    <a:pt x="740" y="948"/>
                    <a:pt x="801" y="925"/>
                    <a:pt x="824" y="955"/>
                  </a:cubicBezTo>
                  <a:cubicBezTo>
                    <a:pt x="839" y="970"/>
                    <a:pt x="831" y="1009"/>
                    <a:pt x="808" y="1016"/>
                  </a:cubicBezTo>
                  <a:cubicBezTo>
                    <a:pt x="755" y="1039"/>
                    <a:pt x="694" y="1032"/>
                    <a:pt x="640" y="1032"/>
                  </a:cubicBezTo>
                  <a:cubicBezTo>
                    <a:pt x="580" y="1039"/>
                    <a:pt x="511" y="1016"/>
                    <a:pt x="466" y="1047"/>
                  </a:cubicBezTo>
                  <a:cubicBezTo>
                    <a:pt x="412" y="1077"/>
                    <a:pt x="397" y="1146"/>
                    <a:pt x="366" y="120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7" name="Freeform 19"/>
            <p:cNvSpPr>
              <a:spLocks noChangeArrowheads="1"/>
            </p:cNvSpPr>
            <p:nvPr/>
          </p:nvSpPr>
          <p:spPr bwMode="auto">
            <a:xfrm>
              <a:off x="9179680" y="4388736"/>
              <a:ext cx="214766" cy="237828"/>
            </a:xfrm>
            <a:custGeom>
              <a:avLst/>
              <a:gdLst>
                <a:gd name="T0" fmla="*/ 802 w 902"/>
                <a:gd name="T1" fmla="*/ 61 h 1002"/>
                <a:gd name="T2" fmla="*/ 802 w 902"/>
                <a:gd name="T3" fmla="*/ 61 h 1002"/>
                <a:gd name="T4" fmla="*/ 786 w 902"/>
                <a:gd name="T5" fmla="*/ 229 h 1002"/>
                <a:gd name="T6" fmla="*/ 878 w 902"/>
                <a:gd name="T7" fmla="*/ 290 h 1002"/>
                <a:gd name="T8" fmla="*/ 871 w 902"/>
                <a:gd name="T9" fmla="*/ 420 h 1002"/>
                <a:gd name="T10" fmla="*/ 741 w 902"/>
                <a:gd name="T11" fmla="*/ 565 h 1002"/>
                <a:gd name="T12" fmla="*/ 672 w 902"/>
                <a:gd name="T13" fmla="*/ 634 h 1002"/>
                <a:gd name="T14" fmla="*/ 786 w 902"/>
                <a:gd name="T15" fmla="*/ 634 h 1002"/>
                <a:gd name="T16" fmla="*/ 863 w 902"/>
                <a:gd name="T17" fmla="*/ 642 h 1002"/>
                <a:gd name="T18" fmla="*/ 863 w 902"/>
                <a:gd name="T19" fmla="*/ 688 h 1002"/>
                <a:gd name="T20" fmla="*/ 893 w 902"/>
                <a:gd name="T21" fmla="*/ 733 h 1002"/>
                <a:gd name="T22" fmla="*/ 855 w 902"/>
                <a:gd name="T23" fmla="*/ 756 h 1002"/>
                <a:gd name="T24" fmla="*/ 893 w 902"/>
                <a:gd name="T25" fmla="*/ 840 h 1002"/>
                <a:gd name="T26" fmla="*/ 893 w 902"/>
                <a:gd name="T27" fmla="*/ 902 h 1002"/>
                <a:gd name="T28" fmla="*/ 893 w 902"/>
                <a:gd name="T29" fmla="*/ 902 h 1002"/>
                <a:gd name="T30" fmla="*/ 878 w 902"/>
                <a:gd name="T31" fmla="*/ 917 h 1002"/>
                <a:gd name="T32" fmla="*/ 832 w 902"/>
                <a:gd name="T33" fmla="*/ 932 h 1002"/>
                <a:gd name="T34" fmla="*/ 763 w 902"/>
                <a:gd name="T35" fmla="*/ 924 h 1002"/>
                <a:gd name="T36" fmla="*/ 741 w 902"/>
                <a:gd name="T37" fmla="*/ 947 h 1002"/>
                <a:gd name="T38" fmla="*/ 687 w 902"/>
                <a:gd name="T39" fmla="*/ 932 h 1002"/>
                <a:gd name="T40" fmla="*/ 664 w 902"/>
                <a:gd name="T41" fmla="*/ 863 h 1002"/>
                <a:gd name="T42" fmla="*/ 679 w 902"/>
                <a:gd name="T43" fmla="*/ 833 h 1002"/>
                <a:gd name="T44" fmla="*/ 634 w 902"/>
                <a:gd name="T45" fmla="*/ 840 h 1002"/>
                <a:gd name="T46" fmla="*/ 588 w 902"/>
                <a:gd name="T47" fmla="*/ 863 h 1002"/>
                <a:gd name="T48" fmla="*/ 542 w 902"/>
                <a:gd name="T49" fmla="*/ 894 h 1002"/>
                <a:gd name="T50" fmla="*/ 466 w 902"/>
                <a:gd name="T51" fmla="*/ 909 h 1002"/>
                <a:gd name="T52" fmla="*/ 389 w 902"/>
                <a:gd name="T53" fmla="*/ 978 h 1002"/>
                <a:gd name="T54" fmla="*/ 328 w 902"/>
                <a:gd name="T55" fmla="*/ 993 h 1002"/>
                <a:gd name="T56" fmla="*/ 275 w 902"/>
                <a:gd name="T57" fmla="*/ 932 h 1002"/>
                <a:gd name="T58" fmla="*/ 214 w 902"/>
                <a:gd name="T59" fmla="*/ 863 h 1002"/>
                <a:gd name="T60" fmla="*/ 198 w 902"/>
                <a:gd name="T61" fmla="*/ 810 h 1002"/>
                <a:gd name="T62" fmla="*/ 152 w 902"/>
                <a:gd name="T63" fmla="*/ 817 h 1002"/>
                <a:gd name="T64" fmla="*/ 68 w 902"/>
                <a:gd name="T65" fmla="*/ 833 h 1002"/>
                <a:gd name="T66" fmla="*/ 53 w 902"/>
                <a:gd name="T67" fmla="*/ 726 h 1002"/>
                <a:gd name="T68" fmla="*/ 84 w 902"/>
                <a:gd name="T69" fmla="*/ 680 h 1002"/>
                <a:gd name="T70" fmla="*/ 61 w 902"/>
                <a:gd name="T71" fmla="*/ 642 h 1002"/>
                <a:gd name="T72" fmla="*/ 38 w 902"/>
                <a:gd name="T73" fmla="*/ 619 h 1002"/>
                <a:gd name="T74" fmla="*/ 30 w 902"/>
                <a:gd name="T75" fmla="*/ 596 h 1002"/>
                <a:gd name="T76" fmla="*/ 0 w 902"/>
                <a:gd name="T77" fmla="*/ 581 h 1002"/>
                <a:gd name="T78" fmla="*/ 38 w 902"/>
                <a:gd name="T79" fmla="*/ 489 h 1002"/>
                <a:gd name="T80" fmla="*/ 99 w 902"/>
                <a:gd name="T81" fmla="*/ 443 h 1002"/>
                <a:gd name="T82" fmla="*/ 114 w 902"/>
                <a:gd name="T83" fmla="*/ 375 h 1002"/>
                <a:gd name="T84" fmla="*/ 137 w 902"/>
                <a:gd name="T85" fmla="*/ 336 h 1002"/>
                <a:gd name="T86" fmla="*/ 152 w 902"/>
                <a:gd name="T87" fmla="*/ 298 h 1002"/>
                <a:gd name="T88" fmla="*/ 114 w 902"/>
                <a:gd name="T89" fmla="*/ 283 h 1002"/>
                <a:gd name="T90" fmla="*/ 53 w 902"/>
                <a:gd name="T91" fmla="*/ 222 h 1002"/>
                <a:gd name="T92" fmla="*/ 30 w 902"/>
                <a:gd name="T93" fmla="*/ 191 h 1002"/>
                <a:gd name="T94" fmla="*/ 30 w 902"/>
                <a:gd name="T95" fmla="*/ 191 h 1002"/>
                <a:gd name="T96" fmla="*/ 76 w 902"/>
                <a:gd name="T97" fmla="*/ 168 h 1002"/>
                <a:gd name="T98" fmla="*/ 237 w 902"/>
                <a:gd name="T99" fmla="*/ 100 h 1002"/>
                <a:gd name="T100" fmla="*/ 221 w 902"/>
                <a:gd name="T101" fmla="*/ 0 h 1002"/>
                <a:gd name="T102" fmla="*/ 404 w 902"/>
                <a:gd name="T103" fmla="*/ 54 h 1002"/>
                <a:gd name="T104" fmla="*/ 580 w 902"/>
                <a:gd name="T105" fmla="*/ 122 h 1002"/>
                <a:gd name="T106" fmla="*/ 802 w 902"/>
                <a:gd name="T107" fmla="*/ 61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2" h="1002">
                  <a:moveTo>
                    <a:pt x="802" y="61"/>
                  </a:moveTo>
                  <a:lnTo>
                    <a:pt x="802" y="61"/>
                  </a:lnTo>
                  <a:cubicBezTo>
                    <a:pt x="794" y="130"/>
                    <a:pt x="763" y="161"/>
                    <a:pt x="786" y="229"/>
                  </a:cubicBezTo>
                  <a:cubicBezTo>
                    <a:pt x="794" y="267"/>
                    <a:pt x="863" y="252"/>
                    <a:pt x="878" y="290"/>
                  </a:cubicBezTo>
                  <a:cubicBezTo>
                    <a:pt x="893" y="329"/>
                    <a:pt x="893" y="382"/>
                    <a:pt x="871" y="420"/>
                  </a:cubicBezTo>
                  <a:cubicBezTo>
                    <a:pt x="848" y="481"/>
                    <a:pt x="786" y="512"/>
                    <a:pt x="741" y="565"/>
                  </a:cubicBezTo>
                  <a:cubicBezTo>
                    <a:pt x="718" y="588"/>
                    <a:pt x="657" y="611"/>
                    <a:pt x="672" y="634"/>
                  </a:cubicBezTo>
                  <a:cubicBezTo>
                    <a:pt x="695" y="665"/>
                    <a:pt x="748" y="634"/>
                    <a:pt x="786" y="634"/>
                  </a:cubicBezTo>
                  <a:cubicBezTo>
                    <a:pt x="809" y="634"/>
                    <a:pt x="840" y="634"/>
                    <a:pt x="863" y="642"/>
                  </a:cubicBezTo>
                  <a:cubicBezTo>
                    <a:pt x="871" y="650"/>
                    <a:pt x="863" y="672"/>
                    <a:pt x="863" y="688"/>
                  </a:cubicBezTo>
                  <a:cubicBezTo>
                    <a:pt x="871" y="703"/>
                    <a:pt x="893" y="718"/>
                    <a:pt x="893" y="733"/>
                  </a:cubicBezTo>
                  <a:cubicBezTo>
                    <a:pt x="886" y="749"/>
                    <a:pt x="855" y="741"/>
                    <a:pt x="855" y="756"/>
                  </a:cubicBezTo>
                  <a:cubicBezTo>
                    <a:pt x="855" y="787"/>
                    <a:pt x="886" y="810"/>
                    <a:pt x="893" y="840"/>
                  </a:cubicBezTo>
                  <a:cubicBezTo>
                    <a:pt x="901" y="863"/>
                    <a:pt x="893" y="879"/>
                    <a:pt x="893" y="902"/>
                  </a:cubicBezTo>
                  <a:lnTo>
                    <a:pt x="893" y="902"/>
                  </a:lnTo>
                  <a:cubicBezTo>
                    <a:pt x="893" y="909"/>
                    <a:pt x="886" y="909"/>
                    <a:pt x="878" y="917"/>
                  </a:cubicBezTo>
                  <a:cubicBezTo>
                    <a:pt x="863" y="924"/>
                    <a:pt x="848" y="932"/>
                    <a:pt x="832" y="932"/>
                  </a:cubicBezTo>
                  <a:cubicBezTo>
                    <a:pt x="809" y="932"/>
                    <a:pt x="786" y="924"/>
                    <a:pt x="763" y="924"/>
                  </a:cubicBezTo>
                  <a:cubicBezTo>
                    <a:pt x="756" y="924"/>
                    <a:pt x="756" y="947"/>
                    <a:pt x="741" y="947"/>
                  </a:cubicBezTo>
                  <a:cubicBezTo>
                    <a:pt x="725" y="947"/>
                    <a:pt x="695" y="947"/>
                    <a:pt x="687" y="932"/>
                  </a:cubicBezTo>
                  <a:cubicBezTo>
                    <a:pt x="664" y="917"/>
                    <a:pt x="664" y="886"/>
                    <a:pt x="664" y="863"/>
                  </a:cubicBezTo>
                  <a:cubicBezTo>
                    <a:pt x="664" y="856"/>
                    <a:pt x="687" y="840"/>
                    <a:pt x="679" y="833"/>
                  </a:cubicBezTo>
                  <a:cubicBezTo>
                    <a:pt x="664" y="817"/>
                    <a:pt x="649" y="833"/>
                    <a:pt x="634" y="840"/>
                  </a:cubicBezTo>
                  <a:cubicBezTo>
                    <a:pt x="618" y="840"/>
                    <a:pt x="603" y="856"/>
                    <a:pt x="588" y="863"/>
                  </a:cubicBezTo>
                  <a:cubicBezTo>
                    <a:pt x="573" y="871"/>
                    <a:pt x="565" y="886"/>
                    <a:pt x="542" y="894"/>
                  </a:cubicBezTo>
                  <a:cubicBezTo>
                    <a:pt x="519" y="902"/>
                    <a:pt x="489" y="894"/>
                    <a:pt x="466" y="909"/>
                  </a:cubicBezTo>
                  <a:cubicBezTo>
                    <a:pt x="435" y="924"/>
                    <a:pt x="420" y="955"/>
                    <a:pt x="389" y="978"/>
                  </a:cubicBezTo>
                  <a:cubicBezTo>
                    <a:pt x="374" y="986"/>
                    <a:pt x="351" y="1001"/>
                    <a:pt x="328" y="993"/>
                  </a:cubicBezTo>
                  <a:cubicBezTo>
                    <a:pt x="305" y="986"/>
                    <a:pt x="290" y="947"/>
                    <a:pt x="275" y="932"/>
                  </a:cubicBezTo>
                  <a:cubicBezTo>
                    <a:pt x="252" y="909"/>
                    <a:pt x="229" y="886"/>
                    <a:pt x="214" y="863"/>
                  </a:cubicBezTo>
                  <a:cubicBezTo>
                    <a:pt x="198" y="848"/>
                    <a:pt x="214" y="825"/>
                    <a:pt x="198" y="810"/>
                  </a:cubicBezTo>
                  <a:cubicBezTo>
                    <a:pt x="183" y="802"/>
                    <a:pt x="168" y="817"/>
                    <a:pt x="152" y="817"/>
                  </a:cubicBezTo>
                  <a:cubicBezTo>
                    <a:pt x="122" y="825"/>
                    <a:pt x="91" y="848"/>
                    <a:pt x="68" y="833"/>
                  </a:cubicBezTo>
                  <a:cubicBezTo>
                    <a:pt x="46" y="810"/>
                    <a:pt x="53" y="756"/>
                    <a:pt x="53" y="726"/>
                  </a:cubicBezTo>
                  <a:cubicBezTo>
                    <a:pt x="53" y="703"/>
                    <a:pt x="84" y="695"/>
                    <a:pt x="84" y="680"/>
                  </a:cubicBezTo>
                  <a:cubicBezTo>
                    <a:pt x="84" y="665"/>
                    <a:pt x="76" y="657"/>
                    <a:pt x="61" y="642"/>
                  </a:cubicBezTo>
                  <a:cubicBezTo>
                    <a:pt x="53" y="634"/>
                    <a:pt x="38" y="634"/>
                    <a:pt x="38" y="619"/>
                  </a:cubicBezTo>
                  <a:cubicBezTo>
                    <a:pt x="30" y="611"/>
                    <a:pt x="38" y="604"/>
                    <a:pt x="30" y="596"/>
                  </a:cubicBezTo>
                  <a:cubicBezTo>
                    <a:pt x="23" y="588"/>
                    <a:pt x="0" y="596"/>
                    <a:pt x="0" y="581"/>
                  </a:cubicBezTo>
                  <a:cubicBezTo>
                    <a:pt x="0" y="550"/>
                    <a:pt x="15" y="519"/>
                    <a:pt x="38" y="489"/>
                  </a:cubicBezTo>
                  <a:cubicBezTo>
                    <a:pt x="53" y="466"/>
                    <a:pt x="84" y="458"/>
                    <a:pt x="99" y="443"/>
                  </a:cubicBezTo>
                  <a:cubicBezTo>
                    <a:pt x="114" y="420"/>
                    <a:pt x="107" y="397"/>
                    <a:pt x="114" y="375"/>
                  </a:cubicBezTo>
                  <a:cubicBezTo>
                    <a:pt x="114" y="359"/>
                    <a:pt x="129" y="352"/>
                    <a:pt x="137" y="336"/>
                  </a:cubicBezTo>
                  <a:cubicBezTo>
                    <a:pt x="145" y="321"/>
                    <a:pt x="160" y="306"/>
                    <a:pt x="152" y="298"/>
                  </a:cubicBezTo>
                  <a:cubicBezTo>
                    <a:pt x="152" y="283"/>
                    <a:pt x="129" y="290"/>
                    <a:pt x="114" y="283"/>
                  </a:cubicBezTo>
                  <a:cubicBezTo>
                    <a:pt x="91" y="267"/>
                    <a:pt x="68" y="244"/>
                    <a:pt x="53" y="222"/>
                  </a:cubicBezTo>
                  <a:cubicBezTo>
                    <a:pt x="30" y="199"/>
                    <a:pt x="46" y="214"/>
                    <a:pt x="30" y="191"/>
                  </a:cubicBezTo>
                  <a:lnTo>
                    <a:pt x="30" y="191"/>
                  </a:lnTo>
                  <a:cubicBezTo>
                    <a:pt x="46" y="183"/>
                    <a:pt x="61" y="176"/>
                    <a:pt x="76" y="168"/>
                  </a:cubicBezTo>
                  <a:cubicBezTo>
                    <a:pt x="129" y="161"/>
                    <a:pt x="221" y="168"/>
                    <a:pt x="237" y="100"/>
                  </a:cubicBezTo>
                  <a:cubicBezTo>
                    <a:pt x="252" y="46"/>
                    <a:pt x="221" y="38"/>
                    <a:pt x="221" y="0"/>
                  </a:cubicBezTo>
                  <a:cubicBezTo>
                    <a:pt x="305" y="0"/>
                    <a:pt x="321" y="61"/>
                    <a:pt x="404" y="54"/>
                  </a:cubicBezTo>
                  <a:cubicBezTo>
                    <a:pt x="473" y="38"/>
                    <a:pt x="481" y="130"/>
                    <a:pt x="580" y="122"/>
                  </a:cubicBezTo>
                  <a:cubicBezTo>
                    <a:pt x="664" y="122"/>
                    <a:pt x="733" y="92"/>
                    <a:pt x="802" y="6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8" name="Freeform 20"/>
            <p:cNvSpPr>
              <a:spLocks noChangeArrowheads="1"/>
            </p:cNvSpPr>
            <p:nvPr/>
          </p:nvSpPr>
          <p:spPr bwMode="auto">
            <a:xfrm>
              <a:off x="8882151" y="4433788"/>
              <a:ext cx="517532" cy="446322"/>
            </a:xfrm>
            <a:custGeom>
              <a:avLst/>
              <a:gdLst>
                <a:gd name="T0" fmla="*/ 1283 w 2178"/>
                <a:gd name="T1" fmla="*/ 0 h 1880"/>
                <a:gd name="T2" fmla="*/ 1169 w 2178"/>
                <a:gd name="T3" fmla="*/ 31 h 1880"/>
                <a:gd name="T4" fmla="*/ 955 w 2178"/>
                <a:gd name="T5" fmla="*/ 153 h 1880"/>
                <a:gd name="T6" fmla="*/ 840 w 2178"/>
                <a:gd name="T7" fmla="*/ 260 h 1880"/>
                <a:gd name="T8" fmla="*/ 764 w 2178"/>
                <a:gd name="T9" fmla="*/ 374 h 1880"/>
                <a:gd name="T10" fmla="*/ 741 w 2178"/>
                <a:gd name="T11" fmla="*/ 581 h 1880"/>
                <a:gd name="T12" fmla="*/ 588 w 2178"/>
                <a:gd name="T13" fmla="*/ 718 h 1880"/>
                <a:gd name="T14" fmla="*/ 138 w 2178"/>
                <a:gd name="T15" fmla="*/ 1276 h 1880"/>
                <a:gd name="T16" fmla="*/ 443 w 2178"/>
                <a:gd name="T17" fmla="*/ 1283 h 1880"/>
                <a:gd name="T18" fmla="*/ 489 w 2178"/>
                <a:gd name="T19" fmla="*/ 1253 h 1880"/>
                <a:gd name="T20" fmla="*/ 519 w 2178"/>
                <a:gd name="T21" fmla="*/ 1176 h 1880"/>
                <a:gd name="T22" fmla="*/ 1085 w 2178"/>
                <a:gd name="T23" fmla="*/ 1138 h 1880"/>
                <a:gd name="T24" fmla="*/ 1199 w 2178"/>
                <a:gd name="T25" fmla="*/ 1451 h 1880"/>
                <a:gd name="T26" fmla="*/ 1153 w 2178"/>
                <a:gd name="T27" fmla="*/ 1535 h 1880"/>
                <a:gd name="T28" fmla="*/ 1169 w 2178"/>
                <a:gd name="T29" fmla="*/ 1879 h 1880"/>
                <a:gd name="T30" fmla="*/ 1421 w 2178"/>
                <a:gd name="T31" fmla="*/ 1803 h 1880"/>
                <a:gd name="T32" fmla="*/ 1482 w 2178"/>
                <a:gd name="T33" fmla="*/ 1749 h 1880"/>
                <a:gd name="T34" fmla="*/ 1596 w 2178"/>
                <a:gd name="T35" fmla="*/ 1512 h 1880"/>
                <a:gd name="T36" fmla="*/ 1803 w 2178"/>
                <a:gd name="T37" fmla="*/ 1474 h 1880"/>
                <a:gd name="T38" fmla="*/ 1948 w 2178"/>
                <a:gd name="T39" fmla="*/ 1345 h 1880"/>
                <a:gd name="T40" fmla="*/ 1932 w 2178"/>
                <a:gd name="T41" fmla="*/ 1123 h 1880"/>
                <a:gd name="T42" fmla="*/ 2093 w 2178"/>
                <a:gd name="T43" fmla="*/ 1024 h 1880"/>
                <a:gd name="T44" fmla="*/ 2108 w 2178"/>
                <a:gd name="T45" fmla="*/ 940 h 1880"/>
                <a:gd name="T46" fmla="*/ 2101 w 2178"/>
                <a:gd name="T47" fmla="*/ 840 h 1880"/>
                <a:gd name="T48" fmla="*/ 2146 w 2178"/>
                <a:gd name="T49" fmla="*/ 711 h 1880"/>
                <a:gd name="T50" fmla="*/ 2131 w 2178"/>
                <a:gd name="T51" fmla="*/ 726 h 1880"/>
                <a:gd name="T52" fmla="*/ 2016 w 2178"/>
                <a:gd name="T53" fmla="*/ 733 h 1880"/>
                <a:gd name="T54" fmla="*/ 1940 w 2178"/>
                <a:gd name="T55" fmla="*/ 741 h 1880"/>
                <a:gd name="T56" fmla="*/ 1932 w 2178"/>
                <a:gd name="T57" fmla="*/ 642 h 1880"/>
                <a:gd name="T58" fmla="*/ 1841 w 2178"/>
                <a:gd name="T59" fmla="*/ 672 h 1880"/>
                <a:gd name="T60" fmla="*/ 1719 w 2178"/>
                <a:gd name="T61" fmla="*/ 718 h 1880"/>
                <a:gd name="T62" fmla="*/ 1581 w 2178"/>
                <a:gd name="T63" fmla="*/ 802 h 1880"/>
                <a:gd name="T64" fmla="*/ 1467 w 2178"/>
                <a:gd name="T65" fmla="*/ 672 h 1880"/>
                <a:gd name="T66" fmla="*/ 1405 w 2178"/>
                <a:gd name="T67" fmla="*/ 626 h 1880"/>
                <a:gd name="T68" fmla="*/ 1306 w 2178"/>
                <a:gd name="T69" fmla="*/ 535 h 1880"/>
                <a:gd name="T70" fmla="*/ 1314 w 2178"/>
                <a:gd name="T71" fmla="*/ 451 h 1880"/>
                <a:gd name="T72" fmla="*/ 1283 w 2178"/>
                <a:gd name="T73" fmla="*/ 405 h 1880"/>
                <a:gd name="T74" fmla="*/ 1291 w 2178"/>
                <a:gd name="T75" fmla="*/ 298 h 1880"/>
                <a:gd name="T76" fmla="*/ 1367 w 2178"/>
                <a:gd name="T77" fmla="*/ 184 h 1880"/>
                <a:gd name="T78" fmla="*/ 1405 w 2178"/>
                <a:gd name="T79" fmla="*/ 107 h 1880"/>
                <a:gd name="T80" fmla="*/ 1306 w 2178"/>
                <a:gd name="T81" fmla="*/ 31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8" h="1880">
                  <a:moveTo>
                    <a:pt x="1283" y="0"/>
                  </a:moveTo>
                  <a:lnTo>
                    <a:pt x="1283" y="0"/>
                  </a:lnTo>
                  <a:cubicBezTo>
                    <a:pt x="1238" y="8"/>
                    <a:pt x="1199" y="31"/>
                    <a:pt x="1169" y="31"/>
                  </a:cubicBezTo>
                  <a:lnTo>
                    <a:pt x="1169" y="31"/>
                  </a:lnTo>
                  <a:cubicBezTo>
                    <a:pt x="1138" y="46"/>
                    <a:pt x="1062" y="53"/>
                    <a:pt x="1031" y="76"/>
                  </a:cubicBezTo>
                  <a:cubicBezTo>
                    <a:pt x="1001" y="92"/>
                    <a:pt x="978" y="122"/>
                    <a:pt x="955" y="153"/>
                  </a:cubicBezTo>
                  <a:cubicBezTo>
                    <a:pt x="940" y="168"/>
                    <a:pt x="955" y="199"/>
                    <a:pt x="932" y="214"/>
                  </a:cubicBezTo>
                  <a:cubicBezTo>
                    <a:pt x="909" y="245"/>
                    <a:pt x="871" y="245"/>
                    <a:pt x="840" y="260"/>
                  </a:cubicBezTo>
                  <a:cubicBezTo>
                    <a:pt x="810" y="283"/>
                    <a:pt x="794" y="344"/>
                    <a:pt x="764" y="374"/>
                  </a:cubicBezTo>
                  <a:lnTo>
                    <a:pt x="764" y="374"/>
                  </a:lnTo>
                  <a:lnTo>
                    <a:pt x="764" y="374"/>
                  </a:lnTo>
                  <a:cubicBezTo>
                    <a:pt x="672" y="405"/>
                    <a:pt x="794" y="520"/>
                    <a:pt x="741" y="581"/>
                  </a:cubicBezTo>
                  <a:cubicBezTo>
                    <a:pt x="718" y="611"/>
                    <a:pt x="688" y="680"/>
                    <a:pt x="657" y="695"/>
                  </a:cubicBezTo>
                  <a:cubicBezTo>
                    <a:pt x="642" y="703"/>
                    <a:pt x="588" y="695"/>
                    <a:pt x="588" y="718"/>
                  </a:cubicBezTo>
                  <a:cubicBezTo>
                    <a:pt x="588" y="772"/>
                    <a:pt x="435" y="901"/>
                    <a:pt x="420" y="840"/>
                  </a:cubicBezTo>
                  <a:cubicBezTo>
                    <a:pt x="321" y="871"/>
                    <a:pt x="0" y="1276"/>
                    <a:pt x="138" y="1276"/>
                  </a:cubicBezTo>
                  <a:cubicBezTo>
                    <a:pt x="145" y="1245"/>
                    <a:pt x="183" y="1230"/>
                    <a:pt x="206" y="1237"/>
                  </a:cubicBezTo>
                  <a:cubicBezTo>
                    <a:pt x="283" y="1245"/>
                    <a:pt x="443" y="1085"/>
                    <a:pt x="443" y="1283"/>
                  </a:cubicBezTo>
                  <a:cubicBezTo>
                    <a:pt x="451" y="1283"/>
                    <a:pt x="451" y="1283"/>
                    <a:pt x="451" y="1283"/>
                  </a:cubicBezTo>
                  <a:cubicBezTo>
                    <a:pt x="458" y="1268"/>
                    <a:pt x="474" y="1260"/>
                    <a:pt x="489" y="1253"/>
                  </a:cubicBezTo>
                  <a:cubicBezTo>
                    <a:pt x="496" y="1253"/>
                    <a:pt x="527" y="1245"/>
                    <a:pt x="527" y="1237"/>
                  </a:cubicBezTo>
                  <a:cubicBezTo>
                    <a:pt x="535" y="1237"/>
                    <a:pt x="519" y="1192"/>
                    <a:pt x="519" y="1176"/>
                  </a:cubicBezTo>
                  <a:cubicBezTo>
                    <a:pt x="519" y="1016"/>
                    <a:pt x="802" y="932"/>
                    <a:pt x="940" y="932"/>
                  </a:cubicBezTo>
                  <a:cubicBezTo>
                    <a:pt x="1024" y="932"/>
                    <a:pt x="1138" y="1062"/>
                    <a:pt x="1085" y="1138"/>
                  </a:cubicBezTo>
                  <a:cubicBezTo>
                    <a:pt x="1024" y="1230"/>
                    <a:pt x="1092" y="1299"/>
                    <a:pt x="1161" y="1383"/>
                  </a:cubicBezTo>
                  <a:cubicBezTo>
                    <a:pt x="1161" y="1406"/>
                    <a:pt x="1161" y="1459"/>
                    <a:pt x="1199" y="1451"/>
                  </a:cubicBezTo>
                  <a:cubicBezTo>
                    <a:pt x="1222" y="1444"/>
                    <a:pt x="1245" y="1421"/>
                    <a:pt x="1260" y="1421"/>
                  </a:cubicBezTo>
                  <a:cubicBezTo>
                    <a:pt x="1260" y="1459"/>
                    <a:pt x="1184" y="1512"/>
                    <a:pt x="1153" y="1535"/>
                  </a:cubicBezTo>
                  <a:cubicBezTo>
                    <a:pt x="1092" y="1589"/>
                    <a:pt x="1085" y="1703"/>
                    <a:pt x="1123" y="1772"/>
                  </a:cubicBezTo>
                  <a:cubicBezTo>
                    <a:pt x="1146" y="1810"/>
                    <a:pt x="1153" y="1841"/>
                    <a:pt x="1169" y="1879"/>
                  </a:cubicBezTo>
                  <a:lnTo>
                    <a:pt x="1169" y="1879"/>
                  </a:lnTo>
                  <a:cubicBezTo>
                    <a:pt x="1421" y="1803"/>
                    <a:pt x="1421" y="1803"/>
                    <a:pt x="1421" y="1803"/>
                  </a:cubicBezTo>
                  <a:lnTo>
                    <a:pt x="1421" y="1803"/>
                  </a:lnTo>
                  <a:cubicBezTo>
                    <a:pt x="1436" y="1787"/>
                    <a:pt x="1459" y="1772"/>
                    <a:pt x="1482" y="1749"/>
                  </a:cubicBezTo>
                  <a:cubicBezTo>
                    <a:pt x="1505" y="1719"/>
                    <a:pt x="1528" y="1688"/>
                    <a:pt x="1543" y="1650"/>
                  </a:cubicBezTo>
                  <a:cubicBezTo>
                    <a:pt x="1558" y="1604"/>
                    <a:pt x="1551" y="1535"/>
                    <a:pt x="1596" y="1512"/>
                  </a:cubicBezTo>
                  <a:cubicBezTo>
                    <a:pt x="1642" y="1482"/>
                    <a:pt x="1703" y="1520"/>
                    <a:pt x="1757" y="1512"/>
                  </a:cubicBezTo>
                  <a:cubicBezTo>
                    <a:pt x="1780" y="1505"/>
                    <a:pt x="1787" y="1482"/>
                    <a:pt x="1803" y="1474"/>
                  </a:cubicBezTo>
                  <a:cubicBezTo>
                    <a:pt x="1833" y="1459"/>
                    <a:pt x="1879" y="1467"/>
                    <a:pt x="1910" y="1444"/>
                  </a:cubicBezTo>
                  <a:cubicBezTo>
                    <a:pt x="1932" y="1421"/>
                    <a:pt x="1948" y="1383"/>
                    <a:pt x="1948" y="1345"/>
                  </a:cubicBezTo>
                  <a:cubicBezTo>
                    <a:pt x="1948" y="1299"/>
                    <a:pt x="1917" y="1253"/>
                    <a:pt x="1917" y="1207"/>
                  </a:cubicBezTo>
                  <a:cubicBezTo>
                    <a:pt x="1917" y="1176"/>
                    <a:pt x="1910" y="1146"/>
                    <a:pt x="1932" y="1123"/>
                  </a:cubicBezTo>
                  <a:cubicBezTo>
                    <a:pt x="1955" y="1100"/>
                    <a:pt x="2001" y="1115"/>
                    <a:pt x="2032" y="1100"/>
                  </a:cubicBezTo>
                  <a:cubicBezTo>
                    <a:pt x="2062" y="1085"/>
                    <a:pt x="2078" y="1047"/>
                    <a:pt x="2093" y="1024"/>
                  </a:cubicBezTo>
                  <a:lnTo>
                    <a:pt x="2093" y="1024"/>
                  </a:lnTo>
                  <a:cubicBezTo>
                    <a:pt x="2101" y="1001"/>
                    <a:pt x="2101" y="970"/>
                    <a:pt x="2108" y="940"/>
                  </a:cubicBezTo>
                  <a:cubicBezTo>
                    <a:pt x="2116" y="924"/>
                    <a:pt x="2139" y="909"/>
                    <a:pt x="2139" y="886"/>
                  </a:cubicBezTo>
                  <a:cubicBezTo>
                    <a:pt x="2139" y="863"/>
                    <a:pt x="2093" y="856"/>
                    <a:pt x="2101" y="840"/>
                  </a:cubicBezTo>
                  <a:cubicBezTo>
                    <a:pt x="2108" y="810"/>
                    <a:pt x="2154" y="802"/>
                    <a:pt x="2169" y="772"/>
                  </a:cubicBezTo>
                  <a:cubicBezTo>
                    <a:pt x="2177" y="756"/>
                    <a:pt x="2154" y="733"/>
                    <a:pt x="2146" y="711"/>
                  </a:cubicBezTo>
                  <a:lnTo>
                    <a:pt x="2146" y="711"/>
                  </a:lnTo>
                  <a:cubicBezTo>
                    <a:pt x="2146" y="718"/>
                    <a:pt x="2139" y="718"/>
                    <a:pt x="2131" y="726"/>
                  </a:cubicBezTo>
                  <a:cubicBezTo>
                    <a:pt x="2116" y="733"/>
                    <a:pt x="2101" y="741"/>
                    <a:pt x="2085" y="741"/>
                  </a:cubicBezTo>
                  <a:cubicBezTo>
                    <a:pt x="2062" y="741"/>
                    <a:pt x="2039" y="733"/>
                    <a:pt x="2016" y="733"/>
                  </a:cubicBezTo>
                  <a:cubicBezTo>
                    <a:pt x="2009" y="733"/>
                    <a:pt x="2009" y="756"/>
                    <a:pt x="1994" y="756"/>
                  </a:cubicBezTo>
                  <a:cubicBezTo>
                    <a:pt x="1978" y="756"/>
                    <a:pt x="1948" y="756"/>
                    <a:pt x="1940" y="741"/>
                  </a:cubicBezTo>
                  <a:cubicBezTo>
                    <a:pt x="1917" y="726"/>
                    <a:pt x="1917" y="695"/>
                    <a:pt x="1917" y="672"/>
                  </a:cubicBezTo>
                  <a:cubicBezTo>
                    <a:pt x="1917" y="665"/>
                    <a:pt x="1940" y="649"/>
                    <a:pt x="1932" y="642"/>
                  </a:cubicBezTo>
                  <a:cubicBezTo>
                    <a:pt x="1917" y="626"/>
                    <a:pt x="1902" y="642"/>
                    <a:pt x="1887" y="649"/>
                  </a:cubicBezTo>
                  <a:cubicBezTo>
                    <a:pt x="1871" y="649"/>
                    <a:pt x="1856" y="665"/>
                    <a:pt x="1841" y="672"/>
                  </a:cubicBezTo>
                  <a:cubicBezTo>
                    <a:pt x="1826" y="680"/>
                    <a:pt x="1818" y="695"/>
                    <a:pt x="1795" y="703"/>
                  </a:cubicBezTo>
                  <a:cubicBezTo>
                    <a:pt x="1772" y="711"/>
                    <a:pt x="1742" y="703"/>
                    <a:pt x="1719" y="718"/>
                  </a:cubicBezTo>
                  <a:cubicBezTo>
                    <a:pt x="1688" y="733"/>
                    <a:pt x="1673" y="764"/>
                    <a:pt x="1642" y="787"/>
                  </a:cubicBezTo>
                  <a:cubicBezTo>
                    <a:pt x="1627" y="795"/>
                    <a:pt x="1604" y="810"/>
                    <a:pt x="1581" y="802"/>
                  </a:cubicBezTo>
                  <a:cubicBezTo>
                    <a:pt x="1558" y="795"/>
                    <a:pt x="1543" y="756"/>
                    <a:pt x="1528" y="741"/>
                  </a:cubicBezTo>
                  <a:cubicBezTo>
                    <a:pt x="1505" y="718"/>
                    <a:pt x="1482" y="695"/>
                    <a:pt x="1467" y="672"/>
                  </a:cubicBezTo>
                  <a:cubicBezTo>
                    <a:pt x="1451" y="657"/>
                    <a:pt x="1467" y="634"/>
                    <a:pt x="1451" y="619"/>
                  </a:cubicBezTo>
                  <a:cubicBezTo>
                    <a:pt x="1436" y="611"/>
                    <a:pt x="1421" y="626"/>
                    <a:pt x="1405" y="626"/>
                  </a:cubicBezTo>
                  <a:cubicBezTo>
                    <a:pt x="1375" y="634"/>
                    <a:pt x="1344" y="657"/>
                    <a:pt x="1321" y="642"/>
                  </a:cubicBezTo>
                  <a:cubicBezTo>
                    <a:pt x="1299" y="619"/>
                    <a:pt x="1306" y="565"/>
                    <a:pt x="1306" y="535"/>
                  </a:cubicBezTo>
                  <a:cubicBezTo>
                    <a:pt x="1306" y="512"/>
                    <a:pt x="1337" y="504"/>
                    <a:pt x="1337" y="489"/>
                  </a:cubicBezTo>
                  <a:cubicBezTo>
                    <a:pt x="1337" y="474"/>
                    <a:pt x="1329" y="466"/>
                    <a:pt x="1314" y="451"/>
                  </a:cubicBezTo>
                  <a:cubicBezTo>
                    <a:pt x="1306" y="443"/>
                    <a:pt x="1291" y="443"/>
                    <a:pt x="1291" y="428"/>
                  </a:cubicBezTo>
                  <a:cubicBezTo>
                    <a:pt x="1283" y="420"/>
                    <a:pt x="1291" y="413"/>
                    <a:pt x="1283" y="405"/>
                  </a:cubicBezTo>
                  <a:cubicBezTo>
                    <a:pt x="1276" y="397"/>
                    <a:pt x="1253" y="405"/>
                    <a:pt x="1253" y="390"/>
                  </a:cubicBezTo>
                  <a:cubicBezTo>
                    <a:pt x="1253" y="359"/>
                    <a:pt x="1268" y="328"/>
                    <a:pt x="1291" y="298"/>
                  </a:cubicBezTo>
                  <a:cubicBezTo>
                    <a:pt x="1306" y="275"/>
                    <a:pt x="1337" y="267"/>
                    <a:pt x="1352" y="252"/>
                  </a:cubicBezTo>
                  <a:cubicBezTo>
                    <a:pt x="1367" y="229"/>
                    <a:pt x="1360" y="206"/>
                    <a:pt x="1367" y="184"/>
                  </a:cubicBezTo>
                  <a:cubicBezTo>
                    <a:pt x="1367" y="168"/>
                    <a:pt x="1382" y="161"/>
                    <a:pt x="1390" y="145"/>
                  </a:cubicBezTo>
                  <a:cubicBezTo>
                    <a:pt x="1398" y="130"/>
                    <a:pt x="1413" y="115"/>
                    <a:pt x="1405" y="107"/>
                  </a:cubicBezTo>
                  <a:cubicBezTo>
                    <a:pt x="1405" y="92"/>
                    <a:pt x="1382" y="99"/>
                    <a:pt x="1367" y="92"/>
                  </a:cubicBezTo>
                  <a:cubicBezTo>
                    <a:pt x="1344" y="76"/>
                    <a:pt x="1321" y="53"/>
                    <a:pt x="1306" y="31"/>
                  </a:cubicBezTo>
                  <a:cubicBezTo>
                    <a:pt x="1283" y="8"/>
                    <a:pt x="1299" y="23"/>
                    <a:pt x="128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9" name="Freeform 21"/>
            <p:cNvSpPr>
              <a:spLocks noChangeArrowheads="1"/>
            </p:cNvSpPr>
            <p:nvPr/>
          </p:nvSpPr>
          <p:spPr bwMode="auto">
            <a:xfrm>
              <a:off x="8932438" y="4330065"/>
              <a:ext cx="245147" cy="192778"/>
            </a:xfrm>
            <a:custGeom>
              <a:avLst/>
              <a:gdLst>
                <a:gd name="T0" fmla="*/ 550 w 1032"/>
                <a:gd name="T1" fmla="*/ 809 h 810"/>
                <a:gd name="T2" fmla="*/ 550 w 1032"/>
                <a:gd name="T3" fmla="*/ 809 h 810"/>
                <a:gd name="T4" fmla="*/ 626 w 1032"/>
                <a:gd name="T5" fmla="*/ 695 h 810"/>
                <a:gd name="T6" fmla="*/ 718 w 1032"/>
                <a:gd name="T7" fmla="*/ 649 h 810"/>
                <a:gd name="T8" fmla="*/ 741 w 1032"/>
                <a:gd name="T9" fmla="*/ 588 h 810"/>
                <a:gd name="T10" fmla="*/ 817 w 1032"/>
                <a:gd name="T11" fmla="*/ 511 h 810"/>
                <a:gd name="T12" fmla="*/ 955 w 1032"/>
                <a:gd name="T13" fmla="*/ 466 h 810"/>
                <a:gd name="T14" fmla="*/ 955 w 1032"/>
                <a:gd name="T15" fmla="*/ 466 h 810"/>
                <a:gd name="T16" fmla="*/ 955 w 1032"/>
                <a:gd name="T17" fmla="*/ 466 h 810"/>
                <a:gd name="T18" fmla="*/ 1001 w 1032"/>
                <a:gd name="T19" fmla="*/ 305 h 810"/>
                <a:gd name="T20" fmla="*/ 886 w 1032"/>
                <a:gd name="T21" fmla="*/ 313 h 810"/>
                <a:gd name="T22" fmla="*/ 626 w 1032"/>
                <a:gd name="T23" fmla="*/ 61 h 810"/>
                <a:gd name="T24" fmla="*/ 519 w 1032"/>
                <a:gd name="T25" fmla="*/ 38 h 810"/>
                <a:gd name="T26" fmla="*/ 367 w 1032"/>
                <a:gd name="T27" fmla="*/ 30 h 810"/>
                <a:gd name="T28" fmla="*/ 260 w 1032"/>
                <a:gd name="T29" fmla="*/ 61 h 810"/>
                <a:gd name="T30" fmla="*/ 221 w 1032"/>
                <a:gd name="T31" fmla="*/ 69 h 810"/>
                <a:gd name="T32" fmla="*/ 183 w 1032"/>
                <a:gd name="T33" fmla="*/ 76 h 810"/>
                <a:gd name="T34" fmla="*/ 130 w 1032"/>
                <a:gd name="T35" fmla="*/ 336 h 810"/>
                <a:gd name="T36" fmla="*/ 38 w 1032"/>
                <a:gd name="T37" fmla="*/ 298 h 810"/>
                <a:gd name="T38" fmla="*/ 0 w 1032"/>
                <a:gd name="T39" fmla="*/ 389 h 810"/>
                <a:gd name="T40" fmla="*/ 92 w 1032"/>
                <a:gd name="T41" fmla="*/ 405 h 810"/>
                <a:gd name="T42" fmla="*/ 206 w 1032"/>
                <a:gd name="T43" fmla="*/ 504 h 810"/>
                <a:gd name="T44" fmla="*/ 267 w 1032"/>
                <a:gd name="T45" fmla="*/ 596 h 810"/>
                <a:gd name="T46" fmla="*/ 389 w 1032"/>
                <a:gd name="T47" fmla="*/ 725 h 810"/>
                <a:gd name="T48" fmla="*/ 550 w 1032"/>
                <a:gd name="T49" fmla="*/ 809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32" h="810">
                  <a:moveTo>
                    <a:pt x="550" y="809"/>
                  </a:moveTo>
                  <a:lnTo>
                    <a:pt x="550" y="809"/>
                  </a:lnTo>
                  <a:cubicBezTo>
                    <a:pt x="580" y="779"/>
                    <a:pt x="596" y="718"/>
                    <a:pt x="626" y="695"/>
                  </a:cubicBezTo>
                  <a:cubicBezTo>
                    <a:pt x="657" y="680"/>
                    <a:pt x="695" y="680"/>
                    <a:pt x="718" y="649"/>
                  </a:cubicBezTo>
                  <a:cubicBezTo>
                    <a:pt x="741" y="634"/>
                    <a:pt x="726" y="603"/>
                    <a:pt x="741" y="588"/>
                  </a:cubicBezTo>
                  <a:cubicBezTo>
                    <a:pt x="764" y="557"/>
                    <a:pt x="787" y="527"/>
                    <a:pt x="817" y="511"/>
                  </a:cubicBezTo>
                  <a:cubicBezTo>
                    <a:pt x="848" y="488"/>
                    <a:pt x="924" y="481"/>
                    <a:pt x="955" y="466"/>
                  </a:cubicBezTo>
                  <a:lnTo>
                    <a:pt x="955" y="466"/>
                  </a:lnTo>
                  <a:lnTo>
                    <a:pt x="955" y="466"/>
                  </a:lnTo>
                  <a:cubicBezTo>
                    <a:pt x="955" y="458"/>
                    <a:pt x="1031" y="290"/>
                    <a:pt x="1001" y="305"/>
                  </a:cubicBezTo>
                  <a:cubicBezTo>
                    <a:pt x="962" y="328"/>
                    <a:pt x="932" y="298"/>
                    <a:pt x="886" y="313"/>
                  </a:cubicBezTo>
                  <a:cubicBezTo>
                    <a:pt x="756" y="374"/>
                    <a:pt x="657" y="152"/>
                    <a:pt x="626" y="61"/>
                  </a:cubicBezTo>
                  <a:cubicBezTo>
                    <a:pt x="588" y="61"/>
                    <a:pt x="550" y="53"/>
                    <a:pt x="519" y="38"/>
                  </a:cubicBezTo>
                  <a:cubicBezTo>
                    <a:pt x="443" y="0"/>
                    <a:pt x="443" y="23"/>
                    <a:pt x="367" y="30"/>
                  </a:cubicBezTo>
                  <a:cubicBezTo>
                    <a:pt x="321" y="30"/>
                    <a:pt x="298" y="38"/>
                    <a:pt x="260" y="61"/>
                  </a:cubicBezTo>
                  <a:cubicBezTo>
                    <a:pt x="252" y="69"/>
                    <a:pt x="237" y="69"/>
                    <a:pt x="221" y="69"/>
                  </a:cubicBezTo>
                  <a:cubicBezTo>
                    <a:pt x="214" y="76"/>
                    <a:pt x="183" y="69"/>
                    <a:pt x="183" y="76"/>
                  </a:cubicBezTo>
                  <a:cubicBezTo>
                    <a:pt x="229" y="107"/>
                    <a:pt x="160" y="336"/>
                    <a:pt x="130" y="336"/>
                  </a:cubicBezTo>
                  <a:cubicBezTo>
                    <a:pt x="84" y="336"/>
                    <a:pt x="107" y="259"/>
                    <a:pt x="38" y="298"/>
                  </a:cubicBezTo>
                  <a:cubicBezTo>
                    <a:pt x="0" y="313"/>
                    <a:pt x="0" y="344"/>
                    <a:pt x="0" y="389"/>
                  </a:cubicBezTo>
                  <a:cubicBezTo>
                    <a:pt x="23" y="389"/>
                    <a:pt x="76" y="374"/>
                    <a:pt x="92" y="405"/>
                  </a:cubicBezTo>
                  <a:cubicBezTo>
                    <a:pt x="137" y="504"/>
                    <a:pt x="84" y="466"/>
                    <a:pt x="206" y="504"/>
                  </a:cubicBezTo>
                  <a:cubicBezTo>
                    <a:pt x="252" y="519"/>
                    <a:pt x="260" y="557"/>
                    <a:pt x="267" y="596"/>
                  </a:cubicBezTo>
                  <a:cubicBezTo>
                    <a:pt x="275" y="619"/>
                    <a:pt x="367" y="702"/>
                    <a:pt x="389" y="725"/>
                  </a:cubicBezTo>
                  <a:cubicBezTo>
                    <a:pt x="443" y="771"/>
                    <a:pt x="489" y="794"/>
                    <a:pt x="550" y="80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0" name="Freeform 22"/>
            <p:cNvSpPr>
              <a:spLocks noChangeArrowheads="1"/>
            </p:cNvSpPr>
            <p:nvPr/>
          </p:nvSpPr>
          <p:spPr bwMode="auto">
            <a:xfrm>
              <a:off x="9474066" y="4591991"/>
              <a:ext cx="364577" cy="424320"/>
            </a:xfrm>
            <a:custGeom>
              <a:avLst/>
              <a:gdLst>
                <a:gd name="T0" fmla="*/ 1298 w 1535"/>
                <a:gd name="T1" fmla="*/ 0 h 1788"/>
                <a:gd name="T2" fmla="*/ 1206 w 1535"/>
                <a:gd name="T3" fmla="*/ 160 h 1788"/>
                <a:gd name="T4" fmla="*/ 1198 w 1535"/>
                <a:gd name="T5" fmla="*/ 305 h 1788"/>
                <a:gd name="T6" fmla="*/ 1290 w 1535"/>
                <a:gd name="T7" fmla="*/ 389 h 1788"/>
                <a:gd name="T8" fmla="*/ 1244 w 1535"/>
                <a:gd name="T9" fmla="*/ 435 h 1788"/>
                <a:gd name="T10" fmla="*/ 1183 w 1535"/>
                <a:gd name="T11" fmla="*/ 542 h 1788"/>
                <a:gd name="T12" fmla="*/ 1130 w 1535"/>
                <a:gd name="T13" fmla="*/ 496 h 1788"/>
                <a:gd name="T14" fmla="*/ 984 w 1535"/>
                <a:gd name="T15" fmla="*/ 504 h 1788"/>
                <a:gd name="T16" fmla="*/ 870 w 1535"/>
                <a:gd name="T17" fmla="*/ 618 h 1788"/>
                <a:gd name="T18" fmla="*/ 961 w 1535"/>
                <a:gd name="T19" fmla="*/ 725 h 1788"/>
                <a:gd name="T20" fmla="*/ 1046 w 1535"/>
                <a:gd name="T21" fmla="*/ 847 h 1788"/>
                <a:gd name="T22" fmla="*/ 1229 w 1535"/>
                <a:gd name="T23" fmla="*/ 993 h 1788"/>
                <a:gd name="T24" fmla="*/ 1267 w 1535"/>
                <a:gd name="T25" fmla="*/ 840 h 1788"/>
                <a:gd name="T26" fmla="*/ 1298 w 1535"/>
                <a:gd name="T27" fmla="*/ 664 h 1788"/>
                <a:gd name="T28" fmla="*/ 1412 w 1535"/>
                <a:gd name="T29" fmla="*/ 680 h 1788"/>
                <a:gd name="T30" fmla="*/ 1511 w 1535"/>
                <a:gd name="T31" fmla="*/ 794 h 1788"/>
                <a:gd name="T32" fmla="*/ 1519 w 1535"/>
                <a:gd name="T33" fmla="*/ 955 h 1788"/>
                <a:gd name="T34" fmla="*/ 1420 w 1535"/>
                <a:gd name="T35" fmla="*/ 985 h 1788"/>
                <a:gd name="T36" fmla="*/ 1488 w 1535"/>
                <a:gd name="T37" fmla="*/ 1084 h 1788"/>
                <a:gd name="T38" fmla="*/ 1435 w 1535"/>
                <a:gd name="T39" fmla="*/ 1291 h 1788"/>
                <a:gd name="T40" fmla="*/ 1466 w 1535"/>
                <a:gd name="T41" fmla="*/ 1405 h 1788"/>
                <a:gd name="T42" fmla="*/ 1389 w 1535"/>
                <a:gd name="T43" fmla="*/ 1566 h 1788"/>
                <a:gd name="T44" fmla="*/ 1275 w 1535"/>
                <a:gd name="T45" fmla="*/ 1619 h 1788"/>
                <a:gd name="T46" fmla="*/ 1152 w 1535"/>
                <a:gd name="T47" fmla="*/ 1711 h 1788"/>
                <a:gd name="T48" fmla="*/ 1046 w 1535"/>
                <a:gd name="T49" fmla="*/ 1764 h 1788"/>
                <a:gd name="T50" fmla="*/ 946 w 1535"/>
                <a:gd name="T51" fmla="*/ 1779 h 1788"/>
                <a:gd name="T52" fmla="*/ 824 w 1535"/>
                <a:gd name="T53" fmla="*/ 1787 h 1788"/>
                <a:gd name="T54" fmla="*/ 755 w 1535"/>
                <a:gd name="T55" fmla="*/ 1649 h 1788"/>
                <a:gd name="T56" fmla="*/ 679 w 1535"/>
                <a:gd name="T57" fmla="*/ 1588 h 1788"/>
                <a:gd name="T58" fmla="*/ 457 w 1535"/>
                <a:gd name="T59" fmla="*/ 1680 h 1788"/>
                <a:gd name="T60" fmla="*/ 343 w 1535"/>
                <a:gd name="T61" fmla="*/ 1711 h 1788"/>
                <a:gd name="T62" fmla="*/ 121 w 1535"/>
                <a:gd name="T63" fmla="*/ 1550 h 1788"/>
                <a:gd name="T64" fmla="*/ 31 w 1535"/>
                <a:gd name="T65" fmla="*/ 1428 h 1788"/>
                <a:gd name="T66" fmla="*/ 144 w 1535"/>
                <a:gd name="T67" fmla="*/ 1336 h 1788"/>
                <a:gd name="T68" fmla="*/ 282 w 1535"/>
                <a:gd name="T69" fmla="*/ 1313 h 1788"/>
                <a:gd name="T70" fmla="*/ 381 w 1535"/>
                <a:gd name="T71" fmla="*/ 1161 h 1788"/>
                <a:gd name="T72" fmla="*/ 251 w 1535"/>
                <a:gd name="T73" fmla="*/ 1199 h 1788"/>
                <a:gd name="T74" fmla="*/ 182 w 1535"/>
                <a:gd name="T75" fmla="*/ 1115 h 1788"/>
                <a:gd name="T76" fmla="*/ 282 w 1535"/>
                <a:gd name="T77" fmla="*/ 977 h 1788"/>
                <a:gd name="T78" fmla="*/ 305 w 1535"/>
                <a:gd name="T79" fmla="*/ 870 h 1788"/>
                <a:gd name="T80" fmla="*/ 343 w 1535"/>
                <a:gd name="T81" fmla="*/ 779 h 1788"/>
                <a:gd name="T82" fmla="*/ 389 w 1535"/>
                <a:gd name="T83" fmla="*/ 672 h 1788"/>
                <a:gd name="T84" fmla="*/ 266 w 1535"/>
                <a:gd name="T85" fmla="*/ 588 h 1788"/>
                <a:gd name="T86" fmla="*/ 167 w 1535"/>
                <a:gd name="T87" fmla="*/ 534 h 1788"/>
                <a:gd name="T88" fmla="*/ 175 w 1535"/>
                <a:gd name="T89" fmla="*/ 374 h 1788"/>
                <a:gd name="T90" fmla="*/ 152 w 1535"/>
                <a:gd name="T91" fmla="*/ 313 h 1788"/>
                <a:gd name="T92" fmla="*/ 205 w 1535"/>
                <a:gd name="T93" fmla="*/ 282 h 1788"/>
                <a:gd name="T94" fmla="*/ 373 w 1535"/>
                <a:gd name="T95" fmla="*/ 137 h 1788"/>
                <a:gd name="T96" fmla="*/ 549 w 1535"/>
                <a:gd name="T97" fmla="*/ 152 h 1788"/>
                <a:gd name="T98" fmla="*/ 725 w 1535"/>
                <a:gd name="T99" fmla="*/ 252 h 1788"/>
                <a:gd name="T100" fmla="*/ 794 w 1535"/>
                <a:gd name="T101" fmla="*/ 68 h 1788"/>
                <a:gd name="T102" fmla="*/ 877 w 1535"/>
                <a:gd name="T103" fmla="*/ 15 h 1788"/>
                <a:gd name="T104" fmla="*/ 961 w 1535"/>
                <a:gd name="T105" fmla="*/ 91 h 1788"/>
                <a:gd name="T106" fmla="*/ 1076 w 1535"/>
                <a:gd name="T107" fmla="*/ 68 h 1788"/>
                <a:gd name="T108" fmla="*/ 1206 w 1535"/>
                <a:gd name="T109" fmla="*/ 38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5" h="1788">
                  <a:moveTo>
                    <a:pt x="1298" y="0"/>
                  </a:moveTo>
                  <a:lnTo>
                    <a:pt x="1298" y="0"/>
                  </a:lnTo>
                  <a:cubicBezTo>
                    <a:pt x="1298" y="30"/>
                    <a:pt x="1313" y="61"/>
                    <a:pt x="1298" y="84"/>
                  </a:cubicBezTo>
                  <a:cubicBezTo>
                    <a:pt x="1275" y="122"/>
                    <a:pt x="1229" y="130"/>
                    <a:pt x="1206" y="160"/>
                  </a:cubicBezTo>
                  <a:cubicBezTo>
                    <a:pt x="1183" y="183"/>
                    <a:pt x="1168" y="213"/>
                    <a:pt x="1168" y="244"/>
                  </a:cubicBezTo>
                  <a:cubicBezTo>
                    <a:pt x="1168" y="267"/>
                    <a:pt x="1175" y="298"/>
                    <a:pt x="1198" y="305"/>
                  </a:cubicBezTo>
                  <a:cubicBezTo>
                    <a:pt x="1236" y="313"/>
                    <a:pt x="1282" y="244"/>
                    <a:pt x="1305" y="267"/>
                  </a:cubicBezTo>
                  <a:cubicBezTo>
                    <a:pt x="1336" y="298"/>
                    <a:pt x="1305" y="351"/>
                    <a:pt x="1290" y="389"/>
                  </a:cubicBezTo>
                  <a:cubicBezTo>
                    <a:pt x="1282" y="412"/>
                    <a:pt x="1259" y="420"/>
                    <a:pt x="1244" y="435"/>
                  </a:cubicBezTo>
                  <a:lnTo>
                    <a:pt x="1244" y="435"/>
                  </a:lnTo>
                  <a:cubicBezTo>
                    <a:pt x="1221" y="443"/>
                    <a:pt x="1175" y="427"/>
                    <a:pt x="1168" y="450"/>
                  </a:cubicBezTo>
                  <a:cubicBezTo>
                    <a:pt x="1145" y="473"/>
                    <a:pt x="1183" y="511"/>
                    <a:pt x="1183" y="542"/>
                  </a:cubicBezTo>
                  <a:cubicBezTo>
                    <a:pt x="1175" y="550"/>
                    <a:pt x="1160" y="557"/>
                    <a:pt x="1152" y="550"/>
                  </a:cubicBezTo>
                  <a:cubicBezTo>
                    <a:pt x="1137" y="534"/>
                    <a:pt x="1152" y="496"/>
                    <a:pt x="1130" y="496"/>
                  </a:cubicBezTo>
                  <a:cubicBezTo>
                    <a:pt x="1114" y="488"/>
                    <a:pt x="1099" y="534"/>
                    <a:pt x="1084" y="534"/>
                  </a:cubicBezTo>
                  <a:cubicBezTo>
                    <a:pt x="1046" y="534"/>
                    <a:pt x="1015" y="496"/>
                    <a:pt x="984" y="504"/>
                  </a:cubicBezTo>
                  <a:cubicBezTo>
                    <a:pt x="969" y="511"/>
                    <a:pt x="1000" y="550"/>
                    <a:pt x="984" y="565"/>
                  </a:cubicBezTo>
                  <a:cubicBezTo>
                    <a:pt x="954" y="595"/>
                    <a:pt x="900" y="588"/>
                    <a:pt x="870" y="618"/>
                  </a:cubicBezTo>
                  <a:cubicBezTo>
                    <a:pt x="855" y="634"/>
                    <a:pt x="862" y="657"/>
                    <a:pt x="870" y="672"/>
                  </a:cubicBezTo>
                  <a:cubicBezTo>
                    <a:pt x="893" y="702"/>
                    <a:pt x="938" y="702"/>
                    <a:pt x="961" y="725"/>
                  </a:cubicBezTo>
                  <a:cubicBezTo>
                    <a:pt x="969" y="741"/>
                    <a:pt x="938" y="756"/>
                    <a:pt x="946" y="771"/>
                  </a:cubicBezTo>
                  <a:cubicBezTo>
                    <a:pt x="969" y="802"/>
                    <a:pt x="1015" y="817"/>
                    <a:pt x="1046" y="847"/>
                  </a:cubicBezTo>
                  <a:cubicBezTo>
                    <a:pt x="1076" y="878"/>
                    <a:pt x="1099" y="916"/>
                    <a:pt x="1130" y="939"/>
                  </a:cubicBezTo>
                  <a:cubicBezTo>
                    <a:pt x="1160" y="962"/>
                    <a:pt x="1191" y="993"/>
                    <a:pt x="1229" y="993"/>
                  </a:cubicBezTo>
                  <a:cubicBezTo>
                    <a:pt x="1252" y="993"/>
                    <a:pt x="1252" y="955"/>
                    <a:pt x="1259" y="939"/>
                  </a:cubicBezTo>
                  <a:cubicBezTo>
                    <a:pt x="1267" y="909"/>
                    <a:pt x="1259" y="870"/>
                    <a:pt x="1267" y="840"/>
                  </a:cubicBezTo>
                  <a:cubicBezTo>
                    <a:pt x="1275" y="794"/>
                    <a:pt x="1298" y="756"/>
                    <a:pt x="1305" y="710"/>
                  </a:cubicBezTo>
                  <a:cubicBezTo>
                    <a:pt x="1305" y="695"/>
                    <a:pt x="1282" y="664"/>
                    <a:pt x="1298" y="664"/>
                  </a:cubicBezTo>
                  <a:cubicBezTo>
                    <a:pt x="1336" y="657"/>
                    <a:pt x="1374" y="672"/>
                    <a:pt x="1412" y="680"/>
                  </a:cubicBezTo>
                  <a:lnTo>
                    <a:pt x="1412" y="680"/>
                  </a:lnTo>
                  <a:cubicBezTo>
                    <a:pt x="1412" y="718"/>
                    <a:pt x="1382" y="756"/>
                    <a:pt x="1397" y="786"/>
                  </a:cubicBezTo>
                  <a:cubicBezTo>
                    <a:pt x="1427" y="809"/>
                    <a:pt x="1481" y="779"/>
                    <a:pt x="1511" y="794"/>
                  </a:cubicBezTo>
                  <a:cubicBezTo>
                    <a:pt x="1534" y="809"/>
                    <a:pt x="1534" y="840"/>
                    <a:pt x="1534" y="863"/>
                  </a:cubicBezTo>
                  <a:cubicBezTo>
                    <a:pt x="1534" y="893"/>
                    <a:pt x="1527" y="924"/>
                    <a:pt x="1519" y="955"/>
                  </a:cubicBezTo>
                  <a:lnTo>
                    <a:pt x="1519" y="955"/>
                  </a:lnTo>
                  <a:cubicBezTo>
                    <a:pt x="1488" y="962"/>
                    <a:pt x="1443" y="962"/>
                    <a:pt x="1420" y="985"/>
                  </a:cubicBezTo>
                  <a:cubicBezTo>
                    <a:pt x="1405" y="1000"/>
                    <a:pt x="1420" y="1023"/>
                    <a:pt x="1427" y="1038"/>
                  </a:cubicBezTo>
                  <a:cubicBezTo>
                    <a:pt x="1443" y="1061"/>
                    <a:pt x="1473" y="1061"/>
                    <a:pt x="1488" y="1084"/>
                  </a:cubicBezTo>
                  <a:cubicBezTo>
                    <a:pt x="1504" y="1107"/>
                    <a:pt x="1519" y="1138"/>
                    <a:pt x="1511" y="1168"/>
                  </a:cubicBezTo>
                  <a:cubicBezTo>
                    <a:pt x="1496" y="1214"/>
                    <a:pt x="1443" y="1245"/>
                    <a:pt x="1435" y="1291"/>
                  </a:cubicBezTo>
                  <a:cubicBezTo>
                    <a:pt x="1427" y="1329"/>
                    <a:pt x="1458" y="1367"/>
                    <a:pt x="1466" y="1405"/>
                  </a:cubicBezTo>
                  <a:lnTo>
                    <a:pt x="1466" y="1405"/>
                  </a:lnTo>
                  <a:cubicBezTo>
                    <a:pt x="1435" y="1420"/>
                    <a:pt x="1382" y="1405"/>
                    <a:pt x="1374" y="1436"/>
                  </a:cubicBezTo>
                  <a:cubicBezTo>
                    <a:pt x="1351" y="1474"/>
                    <a:pt x="1382" y="1520"/>
                    <a:pt x="1389" y="1566"/>
                  </a:cubicBezTo>
                  <a:cubicBezTo>
                    <a:pt x="1389" y="1566"/>
                    <a:pt x="1298" y="1588"/>
                    <a:pt x="1290" y="1588"/>
                  </a:cubicBezTo>
                  <a:cubicBezTo>
                    <a:pt x="1282" y="1588"/>
                    <a:pt x="1275" y="1619"/>
                    <a:pt x="1275" y="1619"/>
                  </a:cubicBezTo>
                  <a:cubicBezTo>
                    <a:pt x="1275" y="1619"/>
                    <a:pt x="1206" y="1627"/>
                    <a:pt x="1191" y="1627"/>
                  </a:cubicBezTo>
                  <a:cubicBezTo>
                    <a:pt x="1183" y="1627"/>
                    <a:pt x="1152" y="1711"/>
                    <a:pt x="1152" y="1711"/>
                  </a:cubicBezTo>
                  <a:cubicBezTo>
                    <a:pt x="1130" y="1711"/>
                    <a:pt x="1107" y="1688"/>
                    <a:pt x="1084" y="1695"/>
                  </a:cubicBezTo>
                  <a:cubicBezTo>
                    <a:pt x="1061" y="1703"/>
                    <a:pt x="1069" y="1749"/>
                    <a:pt x="1046" y="1764"/>
                  </a:cubicBezTo>
                  <a:cubicBezTo>
                    <a:pt x="1015" y="1779"/>
                    <a:pt x="977" y="1779"/>
                    <a:pt x="946" y="1779"/>
                  </a:cubicBezTo>
                  <a:lnTo>
                    <a:pt x="946" y="1779"/>
                  </a:lnTo>
                  <a:cubicBezTo>
                    <a:pt x="931" y="1756"/>
                    <a:pt x="931" y="1703"/>
                    <a:pt x="900" y="1711"/>
                  </a:cubicBezTo>
                  <a:cubicBezTo>
                    <a:pt x="862" y="1711"/>
                    <a:pt x="855" y="1764"/>
                    <a:pt x="824" y="1787"/>
                  </a:cubicBezTo>
                  <a:cubicBezTo>
                    <a:pt x="824" y="1787"/>
                    <a:pt x="732" y="1711"/>
                    <a:pt x="732" y="1703"/>
                  </a:cubicBezTo>
                  <a:cubicBezTo>
                    <a:pt x="725" y="1695"/>
                    <a:pt x="755" y="1649"/>
                    <a:pt x="755" y="1649"/>
                  </a:cubicBezTo>
                  <a:lnTo>
                    <a:pt x="679" y="1642"/>
                  </a:lnTo>
                  <a:cubicBezTo>
                    <a:pt x="671" y="1642"/>
                    <a:pt x="679" y="1588"/>
                    <a:pt x="679" y="1588"/>
                  </a:cubicBezTo>
                  <a:cubicBezTo>
                    <a:pt x="641" y="1581"/>
                    <a:pt x="602" y="1558"/>
                    <a:pt x="564" y="1573"/>
                  </a:cubicBezTo>
                  <a:cubicBezTo>
                    <a:pt x="519" y="1588"/>
                    <a:pt x="496" y="1642"/>
                    <a:pt x="457" y="1680"/>
                  </a:cubicBezTo>
                  <a:lnTo>
                    <a:pt x="457" y="1680"/>
                  </a:lnTo>
                  <a:cubicBezTo>
                    <a:pt x="412" y="1680"/>
                    <a:pt x="381" y="1703"/>
                    <a:pt x="343" y="1711"/>
                  </a:cubicBezTo>
                  <a:cubicBezTo>
                    <a:pt x="320" y="1711"/>
                    <a:pt x="305" y="1703"/>
                    <a:pt x="282" y="1703"/>
                  </a:cubicBezTo>
                  <a:cubicBezTo>
                    <a:pt x="251" y="1642"/>
                    <a:pt x="167" y="1604"/>
                    <a:pt x="121" y="1550"/>
                  </a:cubicBezTo>
                  <a:cubicBezTo>
                    <a:pt x="98" y="1535"/>
                    <a:pt x="75" y="1520"/>
                    <a:pt x="52" y="1504"/>
                  </a:cubicBezTo>
                  <a:cubicBezTo>
                    <a:pt x="31" y="1474"/>
                    <a:pt x="0" y="1459"/>
                    <a:pt x="31" y="1428"/>
                  </a:cubicBezTo>
                  <a:cubicBezTo>
                    <a:pt x="46" y="1405"/>
                    <a:pt x="60" y="1374"/>
                    <a:pt x="83" y="1374"/>
                  </a:cubicBezTo>
                  <a:cubicBezTo>
                    <a:pt x="129" y="1374"/>
                    <a:pt x="121" y="1359"/>
                    <a:pt x="144" y="1336"/>
                  </a:cubicBezTo>
                  <a:cubicBezTo>
                    <a:pt x="160" y="1329"/>
                    <a:pt x="182" y="1336"/>
                    <a:pt x="198" y="1329"/>
                  </a:cubicBezTo>
                  <a:cubicBezTo>
                    <a:pt x="228" y="1313"/>
                    <a:pt x="251" y="1321"/>
                    <a:pt x="282" y="1313"/>
                  </a:cubicBezTo>
                  <a:cubicBezTo>
                    <a:pt x="320" y="1313"/>
                    <a:pt x="343" y="1275"/>
                    <a:pt x="350" y="1245"/>
                  </a:cubicBezTo>
                  <a:cubicBezTo>
                    <a:pt x="389" y="1222"/>
                    <a:pt x="381" y="1199"/>
                    <a:pt x="381" y="1161"/>
                  </a:cubicBezTo>
                  <a:cubicBezTo>
                    <a:pt x="381" y="1122"/>
                    <a:pt x="358" y="1069"/>
                    <a:pt x="320" y="1115"/>
                  </a:cubicBezTo>
                  <a:cubicBezTo>
                    <a:pt x="305" y="1138"/>
                    <a:pt x="282" y="1176"/>
                    <a:pt x="251" y="1199"/>
                  </a:cubicBezTo>
                  <a:cubicBezTo>
                    <a:pt x="244" y="1207"/>
                    <a:pt x="175" y="1291"/>
                    <a:pt x="190" y="1214"/>
                  </a:cubicBezTo>
                  <a:cubicBezTo>
                    <a:pt x="198" y="1184"/>
                    <a:pt x="221" y="1138"/>
                    <a:pt x="182" y="1115"/>
                  </a:cubicBezTo>
                  <a:cubicBezTo>
                    <a:pt x="182" y="1077"/>
                    <a:pt x="228" y="1077"/>
                    <a:pt x="228" y="1046"/>
                  </a:cubicBezTo>
                  <a:cubicBezTo>
                    <a:pt x="236" y="1016"/>
                    <a:pt x="259" y="993"/>
                    <a:pt x="282" y="977"/>
                  </a:cubicBezTo>
                  <a:cubicBezTo>
                    <a:pt x="297" y="962"/>
                    <a:pt x="274" y="955"/>
                    <a:pt x="274" y="939"/>
                  </a:cubicBezTo>
                  <a:cubicBezTo>
                    <a:pt x="266" y="924"/>
                    <a:pt x="297" y="878"/>
                    <a:pt x="305" y="870"/>
                  </a:cubicBezTo>
                  <a:cubicBezTo>
                    <a:pt x="320" y="855"/>
                    <a:pt x="305" y="824"/>
                    <a:pt x="320" y="817"/>
                  </a:cubicBezTo>
                  <a:cubicBezTo>
                    <a:pt x="327" y="809"/>
                    <a:pt x="350" y="802"/>
                    <a:pt x="343" y="779"/>
                  </a:cubicBezTo>
                  <a:cubicBezTo>
                    <a:pt x="335" y="741"/>
                    <a:pt x="404" y="725"/>
                    <a:pt x="434" y="725"/>
                  </a:cubicBezTo>
                  <a:cubicBezTo>
                    <a:pt x="434" y="710"/>
                    <a:pt x="412" y="680"/>
                    <a:pt x="389" y="672"/>
                  </a:cubicBezTo>
                  <a:cubicBezTo>
                    <a:pt x="343" y="657"/>
                    <a:pt x="358" y="657"/>
                    <a:pt x="350" y="618"/>
                  </a:cubicBezTo>
                  <a:cubicBezTo>
                    <a:pt x="327" y="618"/>
                    <a:pt x="289" y="611"/>
                    <a:pt x="266" y="588"/>
                  </a:cubicBezTo>
                  <a:cubicBezTo>
                    <a:pt x="236" y="565"/>
                    <a:pt x="244" y="519"/>
                    <a:pt x="205" y="557"/>
                  </a:cubicBezTo>
                  <a:cubicBezTo>
                    <a:pt x="190" y="580"/>
                    <a:pt x="175" y="557"/>
                    <a:pt x="167" y="534"/>
                  </a:cubicBezTo>
                  <a:cubicBezTo>
                    <a:pt x="144" y="504"/>
                    <a:pt x="129" y="527"/>
                    <a:pt x="137" y="473"/>
                  </a:cubicBezTo>
                  <a:cubicBezTo>
                    <a:pt x="152" y="420"/>
                    <a:pt x="98" y="412"/>
                    <a:pt x="175" y="374"/>
                  </a:cubicBezTo>
                  <a:cubicBezTo>
                    <a:pt x="198" y="336"/>
                    <a:pt x="182" y="351"/>
                    <a:pt x="152" y="320"/>
                  </a:cubicBezTo>
                  <a:cubicBezTo>
                    <a:pt x="152" y="320"/>
                    <a:pt x="152" y="320"/>
                    <a:pt x="152" y="313"/>
                  </a:cubicBezTo>
                  <a:lnTo>
                    <a:pt x="152" y="313"/>
                  </a:lnTo>
                  <a:cubicBezTo>
                    <a:pt x="167" y="305"/>
                    <a:pt x="198" y="290"/>
                    <a:pt x="205" y="282"/>
                  </a:cubicBezTo>
                  <a:cubicBezTo>
                    <a:pt x="259" y="244"/>
                    <a:pt x="228" y="191"/>
                    <a:pt x="305" y="206"/>
                  </a:cubicBezTo>
                  <a:cubicBezTo>
                    <a:pt x="366" y="213"/>
                    <a:pt x="343" y="152"/>
                    <a:pt x="373" y="137"/>
                  </a:cubicBezTo>
                  <a:cubicBezTo>
                    <a:pt x="389" y="130"/>
                    <a:pt x="412" y="122"/>
                    <a:pt x="419" y="107"/>
                  </a:cubicBezTo>
                  <a:cubicBezTo>
                    <a:pt x="465" y="99"/>
                    <a:pt x="496" y="191"/>
                    <a:pt x="549" y="152"/>
                  </a:cubicBezTo>
                  <a:cubicBezTo>
                    <a:pt x="602" y="114"/>
                    <a:pt x="641" y="175"/>
                    <a:pt x="671" y="221"/>
                  </a:cubicBezTo>
                  <a:cubicBezTo>
                    <a:pt x="686" y="259"/>
                    <a:pt x="694" y="290"/>
                    <a:pt x="725" y="252"/>
                  </a:cubicBezTo>
                  <a:cubicBezTo>
                    <a:pt x="763" y="206"/>
                    <a:pt x="824" y="213"/>
                    <a:pt x="809" y="145"/>
                  </a:cubicBezTo>
                  <a:cubicBezTo>
                    <a:pt x="809" y="130"/>
                    <a:pt x="801" y="68"/>
                    <a:pt x="794" y="68"/>
                  </a:cubicBezTo>
                  <a:lnTo>
                    <a:pt x="794" y="68"/>
                  </a:lnTo>
                  <a:cubicBezTo>
                    <a:pt x="824" y="53"/>
                    <a:pt x="847" y="23"/>
                    <a:pt x="877" y="15"/>
                  </a:cubicBezTo>
                  <a:cubicBezTo>
                    <a:pt x="900" y="7"/>
                    <a:pt x="931" y="7"/>
                    <a:pt x="954" y="30"/>
                  </a:cubicBezTo>
                  <a:cubicBezTo>
                    <a:pt x="969" y="46"/>
                    <a:pt x="954" y="76"/>
                    <a:pt x="961" y="91"/>
                  </a:cubicBezTo>
                  <a:cubicBezTo>
                    <a:pt x="984" y="114"/>
                    <a:pt x="1015" y="137"/>
                    <a:pt x="1046" y="130"/>
                  </a:cubicBezTo>
                  <a:cubicBezTo>
                    <a:pt x="1069" y="130"/>
                    <a:pt x="1053" y="76"/>
                    <a:pt x="1076" y="68"/>
                  </a:cubicBezTo>
                  <a:cubicBezTo>
                    <a:pt x="1114" y="53"/>
                    <a:pt x="1152" y="76"/>
                    <a:pt x="1191" y="84"/>
                  </a:cubicBezTo>
                  <a:cubicBezTo>
                    <a:pt x="1191" y="84"/>
                    <a:pt x="1191" y="46"/>
                    <a:pt x="1206" y="38"/>
                  </a:cubicBezTo>
                  <a:cubicBezTo>
                    <a:pt x="1213" y="38"/>
                    <a:pt x="1298" y="0"/>
                    <a:pt x="1298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1" name="Freeform 23"/>
            <p:cNvSpPr>
              <a:spLocks noChangeArrowheads="1"/>
            </p:cNvSpPr>
            <p:nvPr/>
          </p:nvSpPr>
          <p:spPr bwMode="auto">
            <a:xfrm>
              <a:off x="9676259" y="4693617"/>
              <a:ext cx="133050" cy="135154"/>
            </a:xfrm>
            <a:custGeom>
              <a:avLst/>
              <a:gdLst>
                <a:gd name="T0" fmla="*/ 389 w 558"/>
                <a:gd name="T1" fmla="*/ 8 h 567"/>
                <a:gd name="T2" fmla="*/ 389 w 558"/>
                <a:gd name="T3" fmla="*/ 8 h 567"/>
                <a:gd name="T4" fmla="*/ 450 w 558"/>
                <a:gd name="T5" fmla="*/ 61 h 567"/>
                <a:gd name="T6" fmla="*/ 458 w 558"/>
                <a:gd name="T7" fmla="*/ 115 h 567"/>
                <a:gd name="T8" fmla="*/ 527 w 558"/>
                <a:gd name="T9" fmla="*/ 191 h 567"/>
                <a:gd name="T10" fmla="*/ 557 w 558"/>
                <a:gd name="T11" fmla="*/ 253 h 567"/>
                <a:gd name="T12" fmla="*/ 557 w 558"/>
                <a:gd name="T13" fmla="*/ 253 h 567"/>
                <a:gd name="T14" fmla="*/ 443 w 558"/>
                <a:gd name="T15" fmla="*/ 237 h 567"/>
                <a:gd name="T16" fmla="*/ 450 w 558"/>
                <a:gd name="T17" fmla="*/ 283 h 567"/>
                <a:gd name="T18" fmla="*/ 412 w 558"/>
                <a:gd name="T19" fmla="*/ 413 h 567"/>
                <a:gd name="T20" fmla="*/ 404 w 558"/>
                <a:gd name="T21" fmla="*/ 512 h 567"/>
                <a:gd name="T22" fmla="*/ 374 w 558"/>
                <a:gd name="T23" fmla="*/ 566 h 567"/>
                <a:gd name="T24" fmla="*/ 275 w 558"/>
                <a:gd name="T25" fmla="*/ 512 h 567"/>
                <a:gd name="T26" fmla="*/ 191 w 558"/>
                <a:gd name="T27" fmla="*/ 420 h 567"/>
                <a:gd name="T28" fmla="*/ 91 w 558"/>
                <a:gd name="T29" fmla="*/ 344 h 567"/>
                <a:gd name="T30" fmla="*/ 106 w 558"/>
                <a:gd name="T31" fmla="*/ 298 h 567"/>
                <a:gd name="T32" fmla="*/ 15 w 558"/>
                <a:gd name="T33" fmla="*/ 245 h 567"/>
                <a:gd name="T34" fmla="*/ 15 w 558"/>
                <a:gd name="T35" fmla="*/ 191 h 567"/>
                <a:gd name="T36" fmla="*/ 129 w 558"/>
                <a:gd name="T37" fmla="*/ 138 h 567"/>
                <a:gd name="T38" fmla="*/ 129 w 558"/>
                <a:gd name="T39" fmla="*/ 77 h 567"/>
                <a:gd name="T40" fmla="*/ 229 w 558"/>
                <a:gd name="T41" fmla="*/ 107 h 567"/>
                <a:gd name="T42" fmla="*/ 275 w 558"/>
                <a:gd name="T43" fmla="*/ 69 h 567"/>
                <a:gd name="T44" fmla="*/ 297 w 558"/>
                <a:gd name="T45" fmla="*/ 123 h 567"/>
                <a:gd name="T46" fmla="*/ 328 w 558"/>
                <a:gd name="T47" fmla="*/ 115 h 567"/>
                <a:gd name="T48" fmla="*/ 313 w 558"/>
                <a:gd name="T49" fmla="*/ 23 h 567"/>
                <a:gd name="T50" fmla="*/ 389 w 558"/>
                <a:gd name="T51" fmla="*/ 8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8" h="567">
                  <a:moveTo>
                    <a:pt x="389" y="8"/>
                  </a:moveTo>
                  <a:lnTo>
                    <a:pt x="389" y="8"/>
                  </a:lnTo>
                  <a:cubicBezTo>
                    <a:pt x="412" y="23"/>
                    <a:pt x="435" y="39"/>
                    <a:pt x="450" y="61"/>
                  </a:cubicBezTo>
                  <a:cubicBezTo>
                    <a:pt x="466" y="77"/>
                    <a:pt x="450" y="100"/>
                    <a:pt x="458" y="115"/>
                  </a:cubicBezTo>
                  <a:cubicBezTo>
                    <a:pt x="473" y="145"/>
                    <a:pt x="511" y="161"/>
                    <a:pt x="527" y="191"/>
                  </a:cubicBezTo>
                  <a:cubicBezTo>
                    <a:pt x="542" y="207"/>
                    <a:pt x="550" y="230"/>
                    <a:pt x="557" y="253"/>
                  </a:cubicBezTo>
                  <a:lnTo>
                    <a:pt x="557" y="253"/>
                  </a:lnTo>
                  <a:cubicBezTo>
                    <a:pt x="519" y="245"/>
                    <a:pt x="481" y="230"/>
                    <a:pt x="443" y="237"/>
                  </a:cubicBezTo>
                  <a:cubicBezTo>
                    <a:pt x="427" y="237"/>
                    <a:pt x="450" y="268"/>
                    <a:pt x="450" y="283"/>
                  </a:cubicBezTo>
                  <a:cubicBezTo>
                    <a:pt x="443" y="329"/>
                    <a:pt x="420" y="367"/>
                    <a:pt x="412" y="413"/>
                  </a:cubicBezTo>
                  <a:cubicBezTo>
                    <a:pt x="404" y="443"/>
                    <a:pt x="412" y="482"/>
                    <a:pt x="404" y="512"/>
                  </a:cubicBezTo>
                  <a:cubicBezTo>
                    <a:pt x="397" y="528"/>
                    <a:pt x="397" y="566"/>
                    <a:pt x="374" y="566"/>
                  </a:cubicBezTo>
                  <a:cubicBezTo>
                    <a:pt x="336" y="566"/>
                    <a:pt x="305" y="535"/>
                    <a:pt x="275" y="512"/>
                  </a:cubicBezTo>
                  <a:cubicBezTo>
                    <a:pt x="244" y="489"/>
                    <a:pt x="221" y="451"/>
                    <a:pt x="191" y="420"/>
                  </a:cubicBezTo>
                  <a:cubicBezTo>
                    <a:pt x="160" y="390"/>
                    <a:pt x="114" y="375"/>
                    <a:pt x="91" y="344"/>
                  </a:cubicBezTo>
                  <a:cubicBezTo>
                    <a:pt x="83" y="329"/>
                    <a:pt x="114" y="314"/>
                    <a:pt x="106" y="298"/>
                  </a:cubicBezTo>
                  <a:cubicBezTo>
                    <a:pt x="83" y="275"/>
                    <a:pt x="38" y="275"/>
                    <a:pt x="15" y="245"/>
                  </a:cubicBezTo>
                  <a:cubicBezTo>
                    <a:pt x="7" y="230"/>
                    <a:pt x="0" y="207"/>
                    <a:pt x="15" y="191"/>
                  </a:cubicBezTo>
                  <a:cubicBezTo>
                    <a:pt x="45" y="161"/>
                    <a:pt x="99" y="168"/>
                    <a:pt x="129" y="138"/>
                  </a:cubicBezTo>
                  <a:cubicBezTo>
                    <a:pt x="145" y="123"/>
                    <a:pt x="114" y="84"/>
                    <a:pt x="129" y="77"/>
                  </a:cubicBezTo>
                  <a:cubicBezTo>
                    <a:pt x="160" y="69"/>
                    <a:pt x="191" y="107"/>
                    <a:pt x="229" y="107"/>
                  </a:cubicBezTo>
                  <a:cubicBezTo>
                    <a:pt x="244" y="107"/>
                    <a:pt x="259" y="61"/>
                    <a:pt x="275" y="69"/>
                  </a:cubicBezTo>
                  <a:cubicBezTo>
                    <a:pt x="297" y="69"/>
                    <a:pt x="282" y="107"/>
                    <a:pt x="297" y="123"/>
                  </a:cubicBezTo>
                  <a:cubicBezTo>
                    <a:pt x="305" y="130"/>
                    <a:pt x="320" y="123"/>
                    <a:pt x="328" y="115"/>
                  </a:cubicBezTo>
                  <a:cubicBezTo>
                    <a:pt x="328" y="84"/>
                    <a:pt x="290" y="46"/>
                    <a:pt x="313" y="23"/>
                  </a:cubicBezTo>
                  <a:cubicBezTo>
                    <a:pt x="320" y="0"/>
                    <a:pt x="366" y="16"/>
                    <a:pt x="389" y="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2" name="Freeform 24"/>
            <p:cNvSpPr>
              <a:spLocks noChangeArrowheads="1"/>
            </p:cNvSpPr>
            <p:nvPr/>
          </p:nvSpPr>
          <p:spPr bwMode="auto">
            <a:xfrm>
              <a:off x="9807214" y="4818295"/>
              <a:ext cx="71239" cy="123629"/>
            </a:xfrm>
            <a:custGeom>
              <a:avLst/>
              <a:gdLst>
                <a:gd name="T0" fmla="*/ 114 w 298"/>
                <a:gd name="T1" fmla="*/ 0 h 520"/>
                <a:gd name="T2" fmla="*/ 114 w 298"/>
                <a:gd name="T3" fmla="*/ 0 h 520"/>
                <a:gd name="T4" fmla="*/ 190 w 298"/>
                <a:gd name="T5" fmla="*/ 38 h 520"/>
                <a:gd name="T6" fmla="*/ 190 w 298"/>
                <a:gd name="T7" fmla="*/ 38 h 520"/>
                <a:gd name="T8" fmla="*/ 198 w 298"/>
                <a:gd name="T9" fmla="*/ 106 h 520"/>
                <a:gd name="T10" fmla="*/ 229 w 298"/>
                <a:gd name="T11" fmla="*/ 152 h 520"/>
                <a:gd name="T12" fmla="*/ 297 w 298"/>
                <a:gd name="T13" fmla="*/ 183 h 520"/>
                <a:gd name="T14" fmla="*/ 297 w 298"/>
                <a:gd name="T15" fmla="*/ 183 h 520"/>
                <a:gd name="T16" fmla="*/ 206 w 298"/>
                <a:gd name="T17" fmla="*/ 297 h 520"/>
                <a:gd name="T18" fmla="*/ 259 w 298"/>
                <a:gd name="T19" fmla="*/ 504 h 520"/>
                <a:gd name="T20" fmla="*/ 259 w 298"/>
                <a:gd name="T21" fmla="*/ 504 h 520"/>
                <a:gd name="T22" fmla="*/ 221 w 298"/>
                <a:gd name="T23" fmla="*/ 511 h 520"/>
                <a:gd name="T24" fmla="*/ 61 w 298"/>
                <a:gd name="T25" fmla="*/ 450 h 520"/>
                <a:gd name="T26" fmla="*/ 61 w 298"/>
                <a:gd name="T27" fmla="*/ 450 h 520"/>
                <a:gd name="T28" fmla="*/ 30 w 298"/>
                <a:gd name="T29" fmla="*/ 336 h 520"/>
                <a:gd name="T30" fmla="*/ 106 w 298"/>
                <a:gd name="T31" fmla="*/ 213 h 520"/>
                <a:gd name="T32" fmla="*/ 83 w 298"/>
                <a:gd name="T33" fmla="*/ 129 h 520"/>
                <a:gd name="T34" fmla="*/ 22 w 298"/>
                <a:gd name="T35" fmla="*/ 83 h 520"/>
                <a:gd name="T36" fmla="*/ 15 w 298"/>
                <a:gd name="T37" fmla="*/ 30 h 520"/>
                <a:gd name="T38" fmla="*/ 114 w 298"/>
                <a:gd name="T39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520">
                  <a:moveTo>
                    <a:pt x="114" y="0"/>
                  </a:moveTo>
                  <a:lnTo>
                    <a:pt x="114" y="0"/>
                  </a:lnTo>
                  <a:cubicBezTo>
                    <a:pt x="190" y="38"/>
                    <a:pt x="190" y="38"/>
                    <a:pt x="190" y="38"/>
                  </a:cubicBezTo>
                  <a:lnTo>
                    <a:pt x="190" y="38"/>
                  </a:lnTo>
                  <a:cubicBezTo>
                    <a:pt x="198" y="61"/>
                    <a:pt x="190" y="83"/>
                    <a:pt x="198" y="106"/>
                  </a:cubicBezTo>
                  <a:cubicBezTo>
                    <a:pt x="206" y="122"/>
                    <a:pt x="213" y="137"/>
                    <a:pt x="229" y="152"/>
                  </a:cubicBezTo>
                  <a:cubicBezTo>
                    <a:pt x="244" y="167"/>
                    <a:pt x="275" y="167"/>
                    <a:pt x="297" y="183"/>
                  </a:cubicBezTo>
                  <a:lnTo>
                    <a:pt x="297" y="183"/>
                  </a:lnTo>
                  <a:cubicBezTo>
                    <a:pt x="267" y="221"/>
                    <a:pt x="206" y="252"/>
                    <a:pt x="206" y="297"/>
                  </a:cubicBezTo>
                  <a:cubicBezTo>
                    <a:pt x="198" y="366"/>
                    <a:pt x="236" y="435"/>
                    <a:pt x="259" y="504"/>
                  </a:cubicBezTo>
                  <a:lnTo>
                    <a:pt x="259" y="504"/>
                  </a:lnTo>
                  <a:cubicBezTo>
                    <a:pt x="244" y="504"/>
                    <a:pt x="236" y="519"/>
                    <a:pt x="221" y="511"/>
                  </a:cubicBezTo>
                  <a:cubicBezTo>
                    <a:pt x="168" y="496"/>
                    <a:pt x="114" y="473"/>
                    <a:pt x="61" y="450"/>
                  </a:cubicBezTo>
                  <a:lnTo>
                    <a:pt x="61" y="450"/>
                  </a:lnTo>
                  <a:cubicBezTo>
                    <a:pt x="53" y="412"/>
                    <a:pt x="22" y="374"/>
                    <a:pt x="30" y="336"/>
                  </a:cubicBezTo>
                  <a:cubicBezTo>
                    <a:pt x="38" y="290"/>
                    <a:pt x="91" y="259"/>
                    <a:pt x="106" y="213"/>
                  </a:cubicBezTo>
                  <a:cubicBezTo>
                    <a:pt x="114" y="183"/>
                    <a:pt x="99" y="152"/>
                    <a:pt x="83" y="129"/>
                  </a:cubicBezTo>
                  <a:cubicBezTo>
                    <a:pt x="68" y="106"/>
                    <a:pt x="38" y="106"/>
                    <a:pt x="22" y="83"/>
                  </a:cubicBezTo>
                  <a:cubicBezTo>
                    <a:pt x="15" y="68"/>
                    <a:pt x="0" y="45"/>
                    <a:pt x="15" y="30"/>
                  </a:cubicBezTo>
                  <a:cubicBezTo>
                    <a:pt x="38" y="7"/>
                    <a:pt x="83" y="7"/>
                    <a:pt x="11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3" name="Freeform 25"/>
            <p:cNvSpPr>
              <a:spLocks noChangeArrowheads="1"/>
            </p:cNvSpPr>
            <p:nvPr/>
          </p:nvSpPr>
          <p:spPr bwMode="auto">
            <a:xfrm>
              <a:off x="9852262" y="4805722"/>
              <a:ext cx="59716" cy="58671"/>
            </a:xfrm>
            <a:custGeom>
              <a:avLst/>
              <a:gdLst>
                <a:gd name="T0" fmla="*/ 0 w 253"/>
                <a:gd name="T1" fmla="*/ 92 h 245"/>
                <a:gd name="T2" fmla="*/ 0 w 253"/>
                <a:gd name="T3" fmla="*/ 92 h 245"/>
                <a:gd name="T4" fmla="*/ 8 w 253"/>
                <a:gd name="T5" fmla="*/ 160 h 245"/>
                <a:gd name="T6" fmla="*/ 39 w 253"/>
                <a:gd name="T7" fmla="*/ 206 h 245"/>
                <a:gd name="T8" fmla="*/ 107 w 253"/>
                <a:gd name="T9" fmla="*/ 237 h 245"/>
                <a:gd name="T10" fmla="*/ 107 w 253"/>
                <a:gd name="T11" fmla="*/ 237 h 245"/>
                <a:gd name="T12" fmla="*/ 191 w 253"/>
                <a:gd name="T13" fmla="*/ 244 h 245"/>
                <a:gd name="T14" fmla="*/ 191 w 253"/>
                <a:gd name="T15" fmla="*/ 244 h 245"/>
                <a:gd name="T16" fmla="*/ 237 w 253"/>
                <a:gd name="T17" fmla="*/ 221 h 245"/>
                <a:gd name="T18" fmla="*/ 237 w 253"/>
                <a:gd name="T19" fmla="*/ 221 h 245"/>
                <a:gd name="T20" fmla="*/ 191 w 253"/>
                <a:gd name="T21" fmla="*/ 137 h 245"/>
                <a:gd name="T22" fmla="*/ 252 w 253"/>
                <a:gd name="T23" fmla="*/ 76 h 245"/>
                <a:gd name="T24" fmla="*/ 252 w 253"/>
                <a:gd name="T25" fmla="*/ 76 h 245"/>
                <a:gd name="T26" fmla="*/ 107 w 253"/>
                <a:gd name="T27" fmla="*/ 0 h 245"/>
                <a:gd name="T28" fmla="*/ 0 w 253"/>
                <a:gd name="T29" fmla="*/ 9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245">
                  <a:moveTo>
                    <a:pt x="0" y="92"/>
                  </a:moveTo>
                  <a:lnTo>
                    <a:pt x="0" y="92"/>
                  </a:lnTo>
                  <a:cubicBezTo>
                    <a:pt x="8" y="115"/>
                    <a:pt x="0" y="137"/>
                    <a:pt x="8" y="160"/>
                  </a:cubicBezTo>
                  <a:cubicBezTo>
                    <a:pt x="16" y="176"/>
                    <a:pt x="23" y="191"/>
                    <a:pt x="39" y="206"/>
                  </a:cubicBezTo>
                  <a:cubicBezTo>
                    <a:pt x="54" y="221"/>
                    <a:pt x="85" y="221"/>
                    <a:pt x="107" y="237"/>
                  </a:cubicBezTo>
                  <a:lnTo>
                    <a:pt x="107" y="237"/>
                  </a:lnTo>
                  <a:cubicBezTo>
                    <a:pt x="191" y="244"/>
                    <a:pt x="191" y="244"/>
                    <a:pt x="191" y="244"/>
                  </a:cubicBezTo>
                  <a:lnTo>
                    <a:pt x="191" y="244"/>
                  </a:lnTo>
                  <a:cubicBezTo>
                    <a:pt x="237" y="221"/>
                    <a:pt x="237" y="221"/>
                    <a:pt x="237" y="221"/>
                  </a:cubicBezTo>
                  <a:lnTo>
                    <a:pt x="237" y="221"/>
                  </a:lnTo>
                  <a:cubicBezTo>
                    <a:pt x="222" y="191"/>
                    <a:pt x="191" y="168"/>
                    <a:pt x="191" y="137"/>
                  </a:cubicBezTo>
                  <a:cubicBezTo>
                    <a:pt x="199" y="107"/>
                    <a:pt x="230" y="92"/>
                    <a:pt x="252" y="76"/>
                  </a:cubicBezTo>
                  <a:lnTo>
                    <a:pt x="252" y="76"/>
                  </a:lnTo>
                  <a:cubicBezTo>
                    <a:pt x="199" y="54"/>
                    <a:pt x="161" y="0"/>
                    <a:pt x="107" y="0"/>
                  </a:cubicBezTo>
                  <a:cubicBezTo>
                    <a:pt x="62" y="8"/>
                    <a:pt x="39" y="61"/>
                    <a:pt x="0" y="9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4" name="Freeform 26"/>
            <p:cNvSpPr>
              <a:spLocks noChangeArrowheads="1"/>
            </p:cNvSpPr>
            <p:nvPr/>
          </p:nvSpPr>
          <p:spPr bwMode="auto">
            <a:xfrm>
              <a:off x="9854357" y="4862299"/>
              <a:ext cx="71239" cy="76482"/>
            </a:xfrm>
            <a:custGeom>
              <a:avLst/>
              <a:gdLst>
                <a:gd name="T0" fmla="*/ 99 w 299"/>
                <a:gd name="T1" fmla="*/ 0 h 322"/>
                <a:gd name="T2" fmla="*/ 99 w 299"/>
                <a:gd name="T3" fmla="*/ 0 h 322"/>
                <a:gd name="T4" fmla="*/ 183 w 299"/>
                <a:gd name="T5" fmla="*/ 7 h 322"/>
                <a:gd name="T6" fmla="*/ 183 w 299"/>
                <a:gd name="T7" fmla="*/ 7 h 322"/>
                <a:gd name="T8" fmla="*/ 199 w 299"/>
                <a:gd name="T9" fmla="*/ 114 h 322"/>
                <a:gd name="T10" fmla="*/ 176 w 299"/>
                <a:gd name="T11" fmla="*/ 214 h 322"/>
                <a:gd name="T12" fmla="*/ 214 w 299"/>
                <a:gd name="T13" fmla="*/ 229 h 322"/>
                <a:gd name="T14" fmla="*/ 252 w 299"/>
                <a:gd name="T15" fmla="*/ 175 h 322"/>
                <a:gd name="T16" fmla="*/ 298 w 299"/>
                <a:gd name="T17" fmla="*/ 221 h 322"/>
                <a:gd name="T18" fmla="*/ 298 w 299"/>
                <a:gd name="T19" fmla="*/ 221 h 322"/>
                <a:gd name="T20" fmla="*/ 283 w 299"/>
                <a:gd name="T21" fmla="*/ 298 h 322"/>
                <a:gd name="T22" fmla="*/ 283 w 299"/>
                <a:gd name="T23" fmla="*/ 298 h 322"/>
                <a:gd name="T24" fmla="*/ 229 w 299"/>
                <a:gd name="T25" fmla="*/ 282 h 322"/>
                <a:gd name="T26" fmla="*/ 191 w 299"/>
                <a:gd name="T27" fmla="*/ 305 h 322"/>
                <a:gd name="T28" fmla="*/ 145 w 299"/>
                <a:gd name="T29" fmla="*/ 282 h 322"/>
                <a:gd name="T30" fmla="*/ 107 w 299"/>
                <a:gd name="T31" fmla="*/ 321 h 322"/>
                <a:gd name="T32" fmla="*/ 61 w 299"/>
                <a:gd name="T33" fmla="*/ 321 h 322"/>
                <a:gd name="T34" fmla="*/ 61 w 299"/>
                <a:gd name="T35" fmla="*/ 321 h 322"/>
                <a:gd name="T36" fmla="*/ 8 w 299"/>
                <a:gd name="T37" fmla="*/ 114 h 322"/>
                <a:gd name="T38" fmla="*/ 99 w 299"/>
                <a:gd name="T39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9" h="322">
                  <a:moveTo>
                    <a:pt x="99" y="0"/>
                  </a:moveTo>
                  <a:lnTo>
                    <a:pt x="99" y="0"/>
                  </a:lnTo>
                  <a:cubicBezTo>
                    <a:pt x="183" y="7"/>
                    <a:pt x="183" y="7"/>
                    <a:pt x="183" y="7"/>
                  </a:cubicBezTo>
                  <a:lnTo>
                    <a:pt x="183" y="7"/>
                  </a:lnTo>
                  <a:cubicBezTo>
                    <a:pt x="191" y="46"/>
                    <a:pt x="206" y="76"/>
                    <a:pt x="199" y="114"/>
                  </a:cubicBezTo>
                  <a:cubicBezTo>
                    <a:pt x="199" y="153"/>
                    <a:pt x="168" y="183"/>
                    <a:pt x="176" y="214"/>
                  </a:cubicBezTo>
                  <a:cubicBezTo>
                    <a:pt x="176" y="229"/>
                    <a:pt x="199" y="236"/>
                    <a:pt x="214" y="229"/>
                  </a:cubicBezTo>
                  <a:cubicBezTo>
                    <a:pt x="237" y="221"/>
                    <a:pt x="237" y="183"/>
                    <a:pt x="252" y="175"/>
                  </a:cubicBezTo>
                  <a:cubicBezTo>
                    <a:pt x="275" y="175"/>
                    <a:pt x="283" y="206"/>
                    <a:pt x="298" y="221"/>
                  </a:cubicBezTo>
                  <a:lnTo>
                    <a:pt x="298" y="221"/>
                  </a:lnTo>
                  <a:cubicBezTo>
                    <a:pt x="283" y="298"/>
                    <a:pt x="283" y="298"/>
                    <a:pt x="283" y="298"/>
                  </a:cubicBezTo>
                  <a:lnTo>
                    <a:pt x="283" y="298"/>
                  </a:lnTo>
                  <a:cubicBezTo>
                    <a:pt x="267" y="298"/>
                    <a:pt x="252" y="282"/>
                    <a:pt x="229" y="282"/>
                  </a:cubicBezTo>
                  <a:cubicBezTo>
                    <a:pt x="214" y="282"/>
                    <a:pt x="206" y="305"/>
                    <a:pt x="191" y="305"/>
                  </a:cubicBezTo>
                  <a:cubicBezTo>
                    <a:pt x="176" y="305"/>
                    <a:pt x="160" y="275"/>
                    <a:pt x="145" y="282"/>
                  </a:cubicBezTo>
                  <a:cubicBezTo>
                    <a:pt x="130" y="282"/>
                    <a:pt x="122" y="313"/>
                    <a:pt x="107" y="321"/>
                  </a:cubicBezTo>
                  <a:cubicBezTo>
                    <a:pt x="92" y="321"/>
                    <a:pt x="77" y="321"/>
                    <a:pt x="61" y="321"/>
                  </a:cubicBezTo>
                  <a:lnTo>
                    <a:pt x="61" y="321"/>
                  </a:lnTo>
                  <a:cubicBezTo>
                    <a:pt x="38" y="252"/>
                    <a:pt x="0" y="183"/>
                    <a:pt x="8" y="114"/>
                  </a:cubicBezTo>
                  <a:cubicBezTo>
                    <a:pt x="8" y="69"/>
                    <a:pt x="69" y="38"/>
                    <a:pt x="9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5" name="Freeform 27"/>
            <p:cNvSpPr>
              <a:spLocks noChangeArrowheads="1"/>
            </p:cNvSpPr>
            <p:nvPr/>
          </p:nvSpPr>
          <p:spPr bwMode="auto">
            <a:xfrm>
              <a:off x="9894167" y="4850773"/>
              <a:ext cx="63906" cy="67053"/>
            </a:xfrm>
            <a:custGeom>
              <a:avLst/>
              <a:gdLst>
                <a:gd name="T0" fmla="*/ 61 w 268"/>
                <a:gd name="T1" fmla="*/ 30 h 283"/>
                <a:gd name="T2" fmla="*/ 61 w 268"/>
                <a:gd name="T3" fmla="*/ 30 h 283"/>
                <a:gd name="T4" fmla="*/ 15 w 268"/>
                <a:gd name="T5" fmla="*/ 53 h 283"/>
                <a:gd name="T6" fmla="*/ 15 w 268"/>
                <a:gd name="T7" fmla="*/ 53 h 283"/>
                <a:gd name="T8" fmla="*/ 31 w 268"/>
                <a:gd name="T9" fmla="*/ 160 h 283"/>
                <a:gd name="T10" fmla="*/ 8 w 268"/>
                <a:gd name="T11" fmla="*/ 260 h 283"/>
                <a:gd name="T12" fmla="*/ 46 w 268"/>
                <a:gd name="T13" fmla="*/ 275 h 283"/>
                <a:gd name="T14" fmla="*/ 84 w 268"/>
                <a:gd name="T15" fmla="*/ 221 h 283"/>
                <a:gd name="T16" fmla="*/ 130 w 268"/>
                <a:gd name="T17" fmla="*/ 267 h 283"/>
                <a:gd name="T18" fmla="*/ 130 w 268"/>
                <a:gd name="T19" fmla="*/ 267 h 283"/>
                <a:gd name="T20" fmla="*/ 206 w 268"/>
                <a:gd name="T21" fmla="*/ 221 h 283"/>
                <a:gd name="T22" fmla="*/ 222 w 268"/>
                <a:gd name="T23" fmla="*/ 183 h 283"/>
                <a:gd name="T24" fmla="*/ 191 w 268"/>
                <a:gd name="T25" fmla="*/ 145 h 283"/>
                <a:gd name="T26" fmla="*/ 267 w 268"/>
                <a:gd name="T27" fmla="*/ 38 h 283"/>
                <a:gd name="T28" fmla="*/ 267 w 268"/>
                <a:gd name="T29" fmla="*/ 38 h 283"/>
                <a:gd name="T30" fmla="*/ 138 w 268"/>
                <a:gd name="T31" fmla="*/ 0 h 283"/>
                <a:gd name="T32" fmla="*/ 61 w 268"/>
                <a:gd name="T33" fmla="*/ 3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8" h="283">
                  <a:moveTo>
                    <a:pt x="61" y="30"/>
                  </a:moveTo>
                  <a:lnTo>
                    <a:pt x="61" y="30"/>
                  </a:lnTo>
                  <a:cubicBezTo>
                    <a:pt x="15" y="53"/>
                    <a:pt x="15" y="53"/>
                    <a:pt x="15" y="53"/>
                  </a:cubicBezTo>
                  <a:lnTo>
                    <a:pt x="15" y="53"/>
                  </a:lnTo>
                  <a:cubicBezTo>
                    <a:pt x="23" y="92"/>
                    <a:pt x="38" y="122"/>
                    <a:pt x="31" y="160"/>
                  </a:cubicBezTo>
                  <a:cubicBezTo>
                    <a:pt x="31" y="199"/>
                    <a:pt x="0" y="229"/>
                    <a:pt x="8" y="260"/>
                  </a:cubicBezTo>
                  <a:cubicBezTo>
                    <a:pt x="8" y="275"/>
                    <a:pt x="31" y="282"/>
                    <a:pt x="46" y="275"/>
                  </a:cubicBezTo>
                  <a:cubicBezTo>
                    <a:pt x="69" y="267"/>
                    <a:pt x="69" y="229"/>
                    <a:pt x="84" y="221"/>
                  </a:cubicBezTo>
                  <a:cubicBezTo>
                    <a:pt x="107" y="221"/>
                    <a:pt x="115" y="252"/>
                    <a:pt x="130" y="267"/>
                  </a:cubicBezTo>
                  <a:lnTo>
                    <a:pt x="130" y="267"/>
                  </a:lnTo>
                  <a:cubicBezTo>
                    <a:pt x="153" y="252"/>
                    <a:pt x="184" y="237"/>
                    <a:pt x="206" y="221"/>
                  </a:cubicBezTo>
                  <a:cubicBezTo>
                    <a:pt x="214" y="214"/>
                    <a:pt x="229" y="199"/>
                    <a:pt x="222" y="183"/>
                  </a:cubicBezTo>
                  <a:cubicBezTo>
                    <a:pt x="222" y="168"/>
                    <a:pt x="191" y="160"/>
                    <a:pt x="191" y="145"/>
                  </a:cubicBezTo>
                  <a:cubicBezTo>
                    <a:pt x="206" y="107"/>
                    <a:pt x="237" y="76"/>
                    <a:pt x="267" y="38"/>
                  </a:cubicBezTo>
                  <a:lnTo>
                    <a:pt x="267" y="38"/>
                  </a:lnTo>
                  <a:cubicBezTo>
                    <a:pt x="222" y="30"/>
                    <a:pt x="176" y="7"/>
                    <a:pt x="138" y="0"/>
                  </a:cubicBezTo>
                  <a:cubicBezTo>
                    <a:pt x="107" y="0"/>
                    <a:pt x="84" y="23"/>
                    <a:pt x="61" y="3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6" name="Freeform 28"/>
            <p:cNvSpPr>
              <a:spLocks noChangeArrowheads="1"/>
            </p:cNvSpPr>
            <p:nvPr/>
          </p:nvSpPr>
          <p:spPr bwMode="auto">
            <a:xfrm>
              <a:off x="9898358" y="4791055"/>
              <a:ext cx="73335" cy="69148"/>
            </a:xfrm>
            <a:custGeom>
              <a:avLst/>
              <a:gdLst>
                <a:gd name="T0" fmla="*/ 61 w 307"/>
                <a:gd name="T1" fmla="*/ 137 h 291"/>
                <a:gd name="T2" fmla="*/ 61 w 307"/>
                <a:gd name="T3" fmla="*/ 137 h 291"/>
                <a:gd name="T4" fmla="*/ 0 w 307"/>
                <a:gd name="T5" fmla="*/ 198 h 291"/>
                <a:gd name="T6" fmla="*/ 46 w 307"/>
                <a:gd name="T7" fmla="*/ 282 h 291"/>
                <a:gd name="T8" fmla="*/ 46 w 307"/>
                <a:gd name="T9" fmla="*/ 282 h 291"/>
                <a:gd name="T10" fmla="*/ 123 w 307"/>
                <a:gd name="T11" fmla="*/ 252 h 291"/>
                <a:gd name="T12" fmla="*/ 252 w 307"/>
                <a:gd name="T13" fmla="*/ 290 h 291"/>
                <a:gd name="T14" fmla="*/ 252 w 307"/>
                <a:gd name="T15" fmla="*/ 290 h 291"/>
                <a:gd name="T16" fmla="*/ 291 w 307"/>
                <a:gd name="T17" fmla="*/ 244 h 291"/>
                <a:gd name="T18" fmla="*/ 306 w 307"/>
                <a:gd name="T19" fmla="*/ 176 h 291"/>
                <a:gd name="T20" fmla="*/ 306 w 307"/>
                <a:gd name="T21" fmla="*/ 176 h 291"/>
                <a:gd name="T22" fmla="*/ 283 w 307"/>
                <a:gd name="T23" fmla="*/ 122 h 291"/>
                <a:gd name="T24" fmla="*/ 260 w 307"/>
                <a:gd name="T25" fmla="*/ 92 h 291"/>
                <a:gd name="T26" fmla="*/ 237 w 307"/>
                <a:gd name="T27" fmla="*/ 15 h 291"/>
                <a:gd name="T28" fmla="*/ 176 w 307"/>
                <a:gd name="T29" fmla="*/ 23 h 291"/>
                <a:gd name="T30" fmla="*/ 161 w 307"/>
                <a:gd name="T31" fmla="*/ 61 h 291"/>
                <a:gd name="T32" fmla="*/ 107 w 307"/>
                <a:gd name="T33" fmla="*/ 76 h 291"/>
                <a:gd name="T34" fmla="*/ 61 w 307"/>
                <a:gd name="T35" fmla="*/ 13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7" h="291">
                  <a:moveTo>
                    <a:pt x="61" y="137"/>
                  </a:moveTo>
                  <a:lnTo>
                    <a:pt x="61" y="137"/>
                  </a:lnTo>
                  <a:cubicBezTo>
                    <a:pt x="39" y="153"/>
                    <a:pt x="8" y="168"/>
                    <a:pt x="0" y="198"/>
                  </a:cubicBezTo>
                  <a:cubicBezTo>
                    <a:pt x="0" y="229"/>
                    <a:pt x="31" y="252"/>
                    <a:pt x="46" y="282"/>
                  </a:cubicBezTo>
                  <a:lnTo>
                    <a:pt x="46" y="282"/>
                  </a:lnTo>
                  <a:cubicBezTo>
                    <a:pt x="69" y="275"/>
                    <a:pt x="92" y="252"/>
                    <a:pt x="123" y="252"/>
                  </a:cubicBezTo>
                  <a:cubicBezTo>
                    <a:pt x="161" y="259"/>
                    <a:pt x="207" y="282"/>
                    <a:pt x="252" y="290"/>
                  </a:cubicBezTo>
                  <a:lnTo>
                    <a:pt x="252" y="290"/>
                  </a:lnTo>
                  <a:cubicBezTo>
                    <a:pt x="260" y="275"/>
                    <a:pt x="283" y="259"/>
                    <a:pt x="291" y="244"/>
                  </a:cubicBezTo>
                  <a:cubicBezTo>
                    <a:pt x="298" y="221"/>
                    <a:pt x="298" y="198"/>
                    <a:pt x="306" y="176"/>
                  </a:cubicBezTo>
                  <a:lnTo>
                    <a:pt x="306" y="176"/>
                  </a:lnTo>
                  <a:cubicBezTo>
                    <a:pt x="298" y="160"/>
                    <a:pt x="291" y="137"/>
                    <a:pt x="283" y="122"/>
                  </a:cubicBezTo>
                  <a:cubicBezTo>
                    <a:pt x="275" y="107"/>
                    <a:pt x="268" y="99"/>
                    <a:pt x="260" y="92"/>
                  </a:cubicBezTo>
                  <a:cubicBezTo>
                    <a:pt x="245" y="61"/>
                    <a:pt x="260" y="30"/>
                    <a:pt x="237" y="15"/>
                  </a:cubicBezTo>
                  <a:cubicBezTo>
                    <a:pt x="222" y="0"/>
                    <a:pt x="191" y="7"/>
                    <a:pt x="176" y="23"/>
                  </a:cubicBezTo>
                  <a:cubicBezTo>
                    <a:pt x="161" y="30"/>
                    <a:pt x="176" y="53"/>
                    <a:pt x="161" y="61"/>
                  </a:cubicBezTo>
                  <a:cubicBezTo>
                    <a:pt x="146" y="76"/>
                    <a:pt x="123" y="61"/>
                    <a:pt x="107" y="76"/>
                  </a:cubicBezTo>
                  <a:cubicBezTo>
                    <a:pt x="92" y="92"/>
                    <a:pt x="77" y="115"/>
                    <a:pt x="61" y="13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7" name="Freeform 29"/>
            <p:cNvSpPr>
              <a:spLocks noChangeArrowheads="1"/>
            </p:cNvSpPr>
            <p:nvPr/>
          </p:nvSpPr>
          <p:spPr bwMode="auto">
            <a:xfrm>
              <a:off x="9687784" y="4925160"/>
              <a:ext cx="332100" cy="296500"/>
            </a:xfrm>
            <a:custGeom>
              <a:avLst/>
              <a:gdLst>
                <a:gd name="T0" fmla="*/ 764 w 1399"/>
                <a:gd name="T1" fmla="*/ 54 h 1246"/>
                <a:gd name="T2" fmla="*/ 848 w 1399"/>
                <a:gd name="T3" fmla="*/ 15 h 1246"/>
                <a:gd name="T4" fmla="*/ 932 w 1399"/>
                <a:gd name="T5" fmla="*/ 15 h 1246"/>
                <a:gd name="T6" fmla="*/ 986 w 1399"/>
                <a:gd name="T7" fmla="*/ 31 h 1246"/>
                <a:gd name="T8" fmla="*/ 978 w 1399"/>
                <a:gd name="T9" fmla="*/ 107 h 1246"/>
                <a:gd name="T10" fmla="*/ 1093 w 1399"/>
                <a:gd name="T11" fmla="*/ 145 h 1246"/>
                <a:gd name="T12" fmla="*/ 1222 w 1399"/>
                <a:gd name="T13" fmla="*/ 92 h 1246"/>
                <a:gd name="T14" fmla="*/ 1253 w 1399"/>
                <a:gd name="T15" fmla="*/ 115 h 1246"/>
                <a:gd name="T16" fmla="*/ 1222 w 1399"/>
                <a:gd name="T17" fmla="*/ 199 h 1246"/>
                <a:gd name="T18" fmla="*/ 1230 w 1399"/>
                <a:gd name="T19" fmla="*/ 321 h 1246"/>
                <a:gd name="T20" fmla="*/ 1116 w 1399"/>
                <a:gd name="T21" fmla="*/ 436 h 1246"/>
                <a:gd name="T22" fmla="*/ 1123 w 1399"/>
                <a:gd name="T23" fmla="*/ 642 h 1246"/>
                <a:gd name="T24" fmla="*/ 1154 w 1399"/>
                <a:gd name="T25" fmla="*/ 756 h 1246"/>
                <a:gd name="T26" fmla="*/ 1207 w 1399"/>
                <a:gd name="T27" fmla="*/ 749 h 1246"/>
                <a:gd name="T28" fmla="*/ 1291 w 1399"/>
                <a:gd name="T29" fmla="*/ 756 h 1246"/>
                <a:gd name="T30" fmla="*/ 1345 w 1399"/>
                <a:gd name="T31" fmla="*/ 817 h 1246"/>
                <a:gd name="T32" fmla="*/ 1398 w 1399"/>
                <a:gd name="T33" fmla="*/ 848 h 1246"/>
                <a:gd name="T34" fmla="*/ 1314 w 1399"/>
                <a:gd name="T35" fmla="*/ 1054 h 1246"/>
                <a:gd name="T36" fmla="*/ 1161 w 1399"/>
                <a:gd name="T37" fmla="*/ 1039 h 1246"/>
                <a:gd name="T38" fmla="*/ 955 w 1399"/>
                <a:gd name="T39" fmla="*/ 1123 h 1246"/>
                <a:gd name="T40" fmla="*/ 841 w 1399"/>
                <a:gd name="T41" fmla="*/ 1039 h 1246"/>
                <a:gd name="T42" fmla="*/ 726 w 1399"/>
                <a:gd name="T43" fmla="*/ 1092 h 1246"/>
                <a:gd name="T44" fmla="*/ 688 w 1399"/>
                <a:gd name="T45" fmla="*/ 1169 h 1246"/>
                <a:gd name="T46" fmla="*/ 543 w 1399"/>
                <a:gd name="T47" fmla="*/ 1230 h 1246"/>
                <a:gd name="T48" fmla="*/ 505 w 1399"/>
                <a:gd name="T49" fmla="*/ 1108 h 1246"/>
                <a:gd name="T50" fmla="*/ 367 w 1399"/>
                <a:gd name="T51" fmla="*/ 772 h 1246"/>
                <a:gd name="T52" fmla="*/ 306 w 1399"/>
                <a:gd name="T53" fmla="*/ 542 h 1246"/>
                <a:gd name="T54" fmla="*/ 260 w 1399"/>
                <a:gd name="T55" fmla="*/ 428 h 1246"/>
                <a:gd name="T56" fmla="*/ 46 w 1399"/>
                <a:gd name="T57" fmla="*/ 542 h 1246"/>
                <a:gd name="T58" fmla="*/ 8 w 1399"/>
                <a:gd name="T59" fmla="*/ 390 h 1246"/>
                <a:gd name="T60" fmla="*/ 46 w 1399"/>
                <a:gd name="T61" fmla="*/ 374 h 1246"/>
                <a:gd name="T62" fmla="*/ 184 w 1399"/>
                <a:gd name="T63" fmla="*/ 290 h 1246"/>
                <a:gd name="T64" fmla="*/ 291 w 1399"/>
                <a:gd name="T65" fmla="*/ 222 h 1246"/>
                <a:gd name="T66" fmla="*/ 390 w 1399"/>
                <a:gd name="T67" fmla="*/ 183 h 1246"/>
                <a:gd name="T68" fmla="*/ 474 w 1399"/>
                <a:gd name="T69" fmla="*/ 31 h 1246"/>
                <a:gd name="T70" fmla="*/ 566 w 1399"/>
                <a:gd name="T71" fmla="*/ 0 h 1246"/>
                <a:gd name="T72" fmla="*/ 764 w 1399"/>
                <a:gd name="T73" fmla="*/ 54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99" h="1246">
                  <a:moveTo>
                    <a:pt x="764" y="54"/>
                  </a:moveTo>
                  <a:lnTo>
                    <a:pt x="764" y="54"/>
                  </a:lnTo>
                  <a:cubicBezTo>
                    <a:pt x="780" y="54"/>
                    <a:pt x="795" y="54"/>
                    <a:pt x="810" y="54"/>
                  </a:cubicBezTo>
                  <a:cubicBezTo>
                    <a:pt x="825" y="46"/>
                    <a:pt x="833" y="15"/>
                    <a:pt x="848" y="15"/>
                  </a:cubicBezTo>
                  <a:cubicBezTo>
                    <a:pt x="863" y="8"/>
                    <a:pt x="879" y="38"/>
                    <a:pt x="894" y="38"/>
                  </a:cubicBezTo>
                  <a:cubicBezTo>
                    <a:pt x="909" y="38"/>
                    <a:pt x="917" y="15"/>
                    <a:pt x="932" y="15"/>
                  </a:cubicBezTo>
                  <a:cubicBezTo>
                    <a:pt x="955" y="15"/>
                    <a:pt x="970" y="31"/>
                    <a:pt x="986" y="31"/>
                  </a:cubicBezTo>
                  <a:lnTo>
                    <a:pt x="986" y="31"/>
                  </a:lnTo>
                  <a:cubicBezTo>
                    <a:pt x="1001" y="46"/>
                    <a:pt x="1016" y="61"/>
                    <a:pt x="1024" y="77"/>
                  </a:cubicBezTo>
                  <a:lnTo>
                    <a:pt x="978" y="107"/>
                  </a:lnTo>
                  <a:cubicBezTo>
                    <a:pt x="978" y="115"/>
                    <a:pt x="1024" y="161"/>
                    <a:pt x="1024" y="161"/>
                  </a:cubicBezTo>
                  <a:cubicBezTo>
                    <a:pt x="1047" y="153"/>
                    <a:pt x="1070" y="161"/>
                    <a:pt x="1093" y="145"/>
                  </a:cubicBezTo>
                  <a:cubicBezTo>
                    <a:pt x="1116" y="138"/>
                    <a:pt x="1131" y="107"/>
                    <a:pt x="1161" y="99"/>
                  </a:cubicBezTo>
                  <a:cubicBezTo>
                    <a:pt x="1177" y="92"/>
                    <a:pt x="1199" y="99"/>
                    <a:pt x="1222" y="92"/>
                  </a:cubicBezTo>
                  <a:lnTo>
                    <a:pt x="1222" y="92"/>
                  </a:lnTo>
                  <a:cubicBezTo>
                    <a:pt x="1230" y="99"/>
                    <a:pt x="1253" y="107"/>
                    <a:pt x="1253" y="115"/>
                  </a:cubicBezTo>
                  <a:cubicBezTo>
                    <a:pt x="1253" y="145"/>
                    <a:pt x="1230" y="168"/>
                    <a:pt x="1222" y="199"/>
                  </a:cubicBezTo>
                  <a:lnTo>
                    <a:pt x="1222" y="199"/>
                  </a:lnTo>
                  <a:cubicBezTo>
                    <a:pt x="1207" y="206"/>
                    <a:pt x="1192" y="214"/>
                    <a:pt x="1192" y="229"/>
                  </a:cubicBezTo>
                  <a:cubicBezTo>
                    <a:pt x="1199" y="260"/>
                    <a:pt x="1238" y="283"/>
                    <a:pt x="1230" y="321"/>
                  </a:cubicBezTo>
                  <a:cubicBezTo>
                    <a:pt x="1222" y="359"/>
                    <a:pt x="1192" y="397"/>
                    <a:pt x="1169" y="428"/>
                  </a:cubicBezTo>
                  <a:cubicBezTo>
                    <a:pt x="1154" y="443"/>
                    <a:pt x="1123" y="420"/>
                    <a:pt x="1116" y="436"/>
                  </a:cubicBezTo>
                  <a:cubicBezTo>
                    <a:pt x="1116" y="489"/>
                    <a:pt x="1146" y="527"/>
                    <a:pt x="1154" y="581"/>
                  </a:cubicBezTo>
                  <a:cubicBezTo>
                    <a:pt x="1154" y="603"/>
                    <a:pt x="1131" y="619"/>
                    <a:pt x="1123" y="642"/>
                  </a:cubicBezTo>
                  <a:cubicBezTo>
                    <a:pt x="1116" y="665"/>
                    <a:pt x="1108" y="688"/>
                    <a:pt x="1116" y="703"/>
                  </a:cubicBezTo>
                  <a:cubicBezTo>
                    <a:pt x="1123" y="726"/>
                    <a:pt x="1138" y="741"/>
                    <a:pt x="1154" y="756"/>
                  </a:cubicBezTo>
                  <a:cubicBezTo>
                    <a:pt x="1169" y="772"/>
                    <a:pt x="1177" y="794"/>
                    <a:pt x="1192" y="787"/>
                  </a:cubicBezTo>
                  <a:cubicBezTo>
                    <a:pt x="1207" y="787"/>
                    <a:pt x="1192" y="749"/>
                    <a:pt x="1207" y="749"/>
                  </a:cubicBezTo>
                  <a:cubicBezTo>
                    <a:pt x="1222" y="741"/>
                    <a:pt x="1230" y="772"/>
                    <a:pt x="1253" y="779"/>
                  </a:cubicBezTo>
                  <a:cubicBezTo>
                    <a:pt x="1261" y="779"/>
                    <a:pt x="1276" y="756"/>
                    <a:pt x="1291" y="756"/>
                  </a:cubicBezTo>
                  <a:cubicBezTo>
                    <a:pt x="1314" y="764"/>
                    <a:pt x="1330" y="787"/>
                    <a:pt x="1345" y="802"/>
                  </a:cubicBezTo>
                  <a:cubicBezTo>
                    <a:pt x="1352" y="810"/>
                    <a:pt x="1345" y="817"/>
                    <a:pt x="1345" y="817"/>
                  </a:cubicBezTo>
                  <a:cubicBezTo>
                    <a:pt x="1360" y="833"/>
                    <a:pt x="1383" y="833"/>
                    <a:pt x="1398" y="848"/>
                  </a:cubicBezTo>
                  <a:lnTo>
                    <a:pt x="1398" y="848"/>
                  </a:lnTo>
                  <a:cubicBezTo>
                    <a:pt x="1360" y="886"/>
                    <a:pt x="1299" y="909"/>
                    <a:pt x="1276" y="963"/>
                  </a:cubicBezTo>
                  <a:cubicBezTo>
                    <a:pt x="1261" y="993"/>
                    <a:pt x="1299" y="1024"/>
                    <a:pt x="1314" y="1054"/>
                  </a:cubicBezTo>
                  <a:cubicBezTo>
                    <a:pt x="1314" y="1054"/>
                    <a:pt x="1284" y="1115"/>
                    <a:pt x="1284" y="1123"/>
                  </a:cubicBezTo>
                  <a:cubicBezTo>
                    <a:pt x="1284" y="1130"/>
                    <a:pt x="1161" y="1039"/>
                    <a:pt x="1161" y="1039"/>
                  </a:cubicBezTo>
                  <a:cubicBezTo>
                    <a:pt x="1138" y="1047"/>
                    <a:pt x="1108" y="1047"/>
                    <a:pt x="1085" y="1054"/>
                  </a:cubicBezTo>
                  <a:cubicBezTo>
                    <a:pt x="1039" y="1077"/>
                    <a:pt x="1001" y="1108"/>
                    <a:pt x="955" y="1123"/>
                  </a:cubicBezTo>
                  <a:cubicBezTo>
                    <a:pt x="917" y="1138"/>
                    <a:pt x="863" y="1169"/>
                    <a:pt x="825" y="1138"/>
                  </a:cubicBezTo>
                  <a:cubicBezTo>
                    <a:pt x="802" y="1115"/>
                    <a:pt x="856" y="1069"/>
                    <a:pt x="841" y="1039"/>
                  </a:cubicBezTo>
                  <a:cubicBezTo>
                    <a:pt x="833" y="1016"/>
                    <a:pt x="787" y="1024"/>
                    <a:pt x="772" y="1031"/>
                  </a:cubicBezTo>
                  <a:cubicBezTo>
                    <a:pt x="749" y="1039"/>
                    <a:pt x="726" y="1069"/>
                    <a:pt x="726" y="1092"/>
                  </a:cubicBezTo>
                  <a:cubicBezTo>
                    <a:pt x="734" y="1115"/>
                    <a:pt x="787" y="1138"/>
                    <a:pt x="772" y="1161"/>
                  </a:cubicBezTo>
                  <a:cubicBezTo>
                    <a:pt x="764" y="1192"/>
                    <a:pt x="718" y="1161"/>
                    <a:pt x="688" y="1169"/>
                  </a:cubicBezTo>
                  <a:cubicBezTo>
                    <a:pt x="688" y="1169"/>
                    <a:pt x="634" y="1230"/>
                    <a:pt x="634" y="1238"/>
                  </a:cubicBezTo>
                  <a:cubicBezTo>
                    <a:pt x="627" y="1245"/>
                    <a:pt x="543" y="1230"/>
                    <a:pt x="543" y="1230"/>
                  </a:cubicBezTo>
                  <a:cubicBezTo>
                    <a:pt x="527" y="1184"/>
                    <a:pt x="512" y="1146"/>
                    <a:pt x="505" y="1108"/>
                  </a:cubicBezTo>
                  <a:lnTo>
                    <a:pt x="505" y="1108"/>
                  </a:lnTo>
                  <a:cubicBezTo>
                    <a:pt x="497" y="993"/>
                    <a:pt x="520" y="878"/>
                    <a:pt x="482" y="779"/>
                  </a:cubicBezTo>
                  <a:cubicBezTo>
                    <a:pt x="466" y="741"/>
                    <a:pt x="382" y="802"/>
                    <a:pt x="367" y="772"/>
                  </a:cubicBezTo>
                  <a:cubicBezTo>
                    <a:pt x="336" y="711"/>
                    <a:pt x="382" y="649"/>
                    <a:pt x="398" y="588"/>
                  </a:cubicBezTo>
                  <a:cubicBezTo>
                    <a:pt x="398" y="588"/>
                    <a:pt x="298" y="558"/>
                    <a:pt x="306" y="542"/>
                  </a:cubicBezTo>
                  <a:cubicBezTo>
                    <a:pt x="306" y="535"/>
                    <a:pt x="336" y="458"/>
                    <a:pt x="336" y="458"/>
                  </a:cubicBezTo>
                  <a:cubicBezTo>
                    <a:pt x="313" y="443"/>
                    <a:pt x="283" y="413"/>
                    <a:pt x="260" y="428"/>
                  </a:cubicBezTo>
                  <a:cubicBezTo>
                    <a:pt x="237" y="436"/>
                    <a:pt x="275" y="489"/>
                    <a:pt x="252" y="497"/>
                  </a:cubicBezTo>
                  <a:cubicBezTo>
                    <a:pt x="191" y="535"/>
                    <a:pt x="115" y="565"/>
                    <a:pt x="46" y="542"/>
                  </a:cubicBezTo>
                  <a:cubicBezTo>
                    <a:pt x="8" y="527"/>
                    <a:pt x="100" y="481"/>
                    <a:pt x="92" y="443"/>
                  </a:cubicBezTo>
                  <a:cubicBezTo>
                    <a:pt x="84" y="413"/>
                    <a:pt x="23" y="413"/>
                    <a:pt x="8" y="390"/>
                  </a:cubicBezTo>
                  <a:cubicBezTo>
                    <a:pt x="0" y="374"/>
                    <a:pt x="31" y="382"/>
                    <a:pt x="46" y="374"/>
                  </a:cubicBezTo>
                  <a:lnTo>
                    <a:pt x="46" y="374"/>
                  </a:lnTo>
                  <a:cubicBezTo>
                    <a:pt x="77" y="374"/>
                    <a:pt x="115" y="374"/>
                    <a:pt x="146" y="359"/>
                  </a:cubicBezTo>
                  <a:cubicBezTo>
                    <a:pt x="169" y="344"/>
                    <a:pt x="161" y="298"/>
                    <a:pt x="184" y="290"/>
                  </a:cubicBezTo>
                  <a:cubicBezTo>
                    <a:pt x="207" y="283"/>
                    <a:pt x="230" y="306"/>
                    <a:pt x="252" y="306"/>
                  </a:cubicBezTo>
                  <a:cubicBezTo>
                    <a:pt x="252" y="306"/>
                    <a:pt x="283" y="222"/>
                    <a:pt x="291" y="222"/>
                  </a:cubicBezTo>
                  <a:cubicBezTo>
                    <a:pt x="306" y="222"/>
                    <a:pt x="375" y="214"/>
                    <a:pt x="375" y="214"/>
                  </a:cubicBezTo>
                  <a:cubicBezTo>
                    <a:pt x="375" y="214"/>
                    <a:pt x="382" y="183"/>
                    <a:pt x="390" y="183"/>
                  </a:cubicBezTo>
                  <a:cubicBezTo>
                    <a:pt x="398" y="183"/>
                    <a:pt x="489" y="161"/>
                    <a:pt x="489" y="161"/>
                  </a:cubicBezTo>
                  <a:cubicBezTo>
                    <a:pt x="482" y="115"/>
                    <a:pt x="451" y="69"/>
                    <a:pt x="474" y="31"/>
                  </a:cubicBezTo>
                  <a:cubicBezTo>
                    <a:pt x="482" y="0"/>
                    <a:pt x="535" y="15"/>
                    <a:pt x="566" y="0"/>
                  </a:cubicBezTo>
                  <a:lnTo>
                    <a:pt x="566" y="0"/>
                  </a:lnTo>
                  <a:cubicBezTo>
                    <a:pt x="619" y="23"/>
                    <a:pt x="673" y="46"/>
                    <a:pt x="726" y="61"/>
                  </a:cubicBezTo>
                  <a:cubicBezTo>
                    <a:pt x="741" y="69"/>
                    <a:pt x="749" y="54"/>
                    <a:pt x="764" y="5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8" name="Freeform 30"/>
            <p:cNvSpPr>
              <a:spLocks noChangeArrowheads="1"/>
            </p:cNvSpPr>
            <p:nvPr/>
          </p:nvSpPr>
          <p:spPr bwMode="auto">
            <a:xfrm>
              <a:off x="9919310" y="4823533"/>
              <a:ext cx="105812" cy="140392"/>
            </a:xfrm>
            <a:custGeom>
              <a:avLst/>
              <a:gdLst>
                <a:gd name="T0" fmla="*/ 214 w 444"/>
                <a:gd name="T1" fmla="*/ 39 h 590"/>
                <a:gd name="T2" fmla="*/ 214 w 444"/>
                <a:gd name="T3" fmla="*/ 39 h 590"/>
                <a:gd name="T4" fmla="*/ 298 w 444"/>
                <a:gd name="T5" fmla="*/ 0 h 590"/>
                <a:gd name="T6" fmla="*/ 359 w 444"/>
                <a:gd name="T7" fmla="*/ 54 h 590"/>
                <a:gd name="T8" fmla="*/ 359 w 444"/>
                <a:gd name="T9" fmla="*/ 54 h 590"/>
                <a:gd name="T10" fmla="*/ 413 w 444"/>
                <a:gd name="T11" fmla="*/ 138 h 590"/>
                <a:gd name="T12" fmla="*/ 435 w 444"/>
                <a:gd name="T13" fmla="*/ 207 h 590"/>
                <a:gd name="T14" fmla="*/ 405 w 444"/>
                <a:gd name="T15" fmla="*/ 237 h 590"/>
                <a:gd name="T16" fmla="*/ 405 w 444"/>
                <a:gd name="T17" fmla="*/ 237 h 590"/>
                <a:gd name="T18" fmla="*/ 352 w 444"/>
                <a:gd name="T19" fmla="*/ 275 h 590"/>
                <a:gd name="T20" fmla="*/ 405 w 444"/>
                <a:gd name="T21" fmla="*/ 298 h 590"/>
                <a:gd name="T22" fmla="*/ 397 w 444"/>
                <a:gd name="T23" fmla="*/ 397 h 590"/>
                <a:gd name="T24" fmla="*/ 329 w 444"/>
                <a:gd name="T25" fmla="*/ 397 h 590"/>
                <a:gd name="T26" fmla="*/ 298 w 444"/>
                <a:gd name="T27" fmla="*/ 482 h 590"/>
                <a:gd name="T28" fmla="*/ 244 w 444"/>
                <a:gd name="T29" fmla="*/ 520 h 590"/>
                <a:gd name="T30" fmla="*/ 244 w 444"/>
                <a:gd name="T31" fmla="*/ 520 h 590"/>
                <a:gd name="T32" fmla="*/ 183 w 444"/>
                <a:gd name="T33" fmla="*/ 527 h 590"/>
                <a:gd name="T34" fmla="*/ 115 w 444"/>
                <a:gd name="T35" fmla="*/ 573 h 590"/>
                <a:gd name="T36" fmla="*/ 46 w 444"/>
                <a:gd name="T37" fmla="*/ 589 h 590"/>
                <a:gd name="T38" fmla="*/ 0 w 444"/>
                <a:gd name="T39" fmla="*/ 535 h 590"/>
                <a:gd name="T40" fmla="*/ 46 w 444"/>
                <a:gd name="T41" fmla="*/ 505 h 590"/>
                <a:gd name="T42" fmla="*/ 8 w 444"/>
                <a:gd name="T43" fmla="*/ 459 h 590"/>
                <a:gd name="T44" fmla="*/ 8 w 444"/>
                <a:gd name="T45" fmla="*/ 459 h 590"/>
                <a:gd name="T46" fmla="*/ 23 w 444"/>
                <a:gd name="T47" fmla="*/ 382 h 590"/>
                <a:gd name="T48" fmla="*/ 23 w 444"/>
                <a:gd name="T49" fmla="*/ 382 h 590"/>
                <a:gd name="T50" fmla="*/ 99 w 444"/>
                <a:gd name="T51" fmla="*/ 336 h 590"/>
                <a:gd name="T52" fmla="*/ 115 w 444"/>
                <a:gd name="T53" fmla="*/ 298 h 590"/>
                <a:gd name="T54" fmla="*/ 84 w 444"/>
                <a:gd name="T55" fmla="*/ 260 h 590"/>
                <a:gd name="T56" fmla="*/ 160 w 444"/>
                <a:gd name="T57" fmla="*/ 153 h 590"/>
                <a:gd name="T58" fmla="*/ 160 w 444"/>
                <a:gd name="T59" fmla="*/ 153 h 590"/>
                <a:gd name="T60" fmla="*/ 199 w 444"/>
                <a:gd name="T61" fmla="*/ 107 h 590"/>
                <a:gd name="T62" fmla="*/ 214 w 444"/>
                <a:gd name="T63" fmla="*/ 3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4" h="590">
                  <a:moveTo>
                    <a:pt x="214" y="39"/>
                  </a:moveTo>
                  <a:lnTo>
                    <a:pt x="214" y="39"/>
                  </a:lnTo>
                  <a:cubicBezTo>
                    <a:pt x="237" y="23"/>
                    <a:pt x="267" y="0"/>
                    <a:pt x="298" y="0"/>
                  </a:cubicBezTo>
                  <a:cubicBezTo>
                    <a:pt x="321" y="0"/>
                    <a:pt x="336" y="39"/>
                    <a:pt x="359" y="54"/>
                  </a:cubicBezTo>
                  <a:lnTo>
                    <a:pt x="359" y="54"/>
                  </a:lnTo>
                  <a:cubicBezTo>
                    <a:pt x="374" y="84"/>
                    <a:pt x="397" y="107"/>
                    <a:pt x="413" y="138"/>
                  </a:cubicBezTo>
                  <a:cubicBezTo>
                    <a:pt x="420" y="161"/>
                    <a:pt x="443" y="184"/>
                    <a:pt x="435" y="207"/>
                  </a:cubicBezTo>
                  <a:cubicBezTo>
                    <a:pt x="435" y="222"/>
                    <a:pt x="413" y="222"/>
                    <a:pt x="405" y="237"/>
                  </a:cubicBezTo>
                  <a:lnTo>
                    <a:pt x="405" y="237"/>
                  </a:lnTo>
                  <a:cubicBezTo>
                    <a:pt x="382" y="245"/>
                    <a:pt x="352" y="253"/>
                    <a:pt x="352" y="275"/>
                  </a:cubicBezTo>
                  <a:cubicBezTo>
                    <a:pt x="352" y="298"/>
                    <a:pt x="397" y="283"/>
                    <a:pt x="405" y="298"/>
                  </a:cubicBezTo>
                  <a:cubicBezTo>
                    <a:pt x="413" y="329"/>
                    <a:pt x="420" y="367"/>
                    <a:pt x="397" y="397"/>
                  </a:cubicBezTo>
                  <a:cubicBezTo>
                    <a:pt x="382" y="413"/>
                    <a:pt x="352" y="382"/>
                    <a:pt x="329" y="397"/>
                  </a:cubicBezTo>
                  <a:cubicBezTo>
                    <a:pt x="306" y="413"/>
                    <a:pt x="321" y="451"/>
                    <a:pt x="298" y="482"/>
                  </a:cubicBezTo>
                  <a:cubicBezTo>
                    <a:pt x="290" y="497"/>
                    <a:pt x="260" y="505"/>
                    <a:pt x="244" y="520"/>
                  </a:cubicBezTo>
                  <a:lnTo>
                    <a:pt x="244" y="520"/>
                  </a:lnTo>
                  <a:cubicBezTo>
                    <a:pt x="221" y="527"/>
                    <a:pt x="199" y="520"/>
                    <a:pt x="183" y="527"/>
                  </a:cubicBezTo>
                  <a:cubicBezTo>
                    <a:pt x="153" y="535"/>
                    <a:pt x="138" y="566"/>
                    <a:pt x="115" y="573"/>
                  </a:cubicBezTo>
                  <a:cubicBezTo>
                    <a:pt x="92" y="589"/>
                    <a:pt x="69" y="581"/>
                    <a:pt x="46" y="589"/>
                  </a:cubicBezTo>
                  <a:cubicBezTo>
                    <a:pt x="46" y="589"/>
                    <a:pt x="0" y="543"/>
                    <a:pt x="0" y="535"/>
                  </a:cubicBezTo>
                  <a:lnTo>
                    <a:pt x="46" y="505"/>
                  </a:lnTo>
                  <a:cubicBezTo>
                    <a:pt x="38" y="489"/>
                    <a:pt x="23" y="474"/>
                    <a:pt x="8" y="459"/>
                  </a:cubicBezTo>
                  <a:lnTo>
                    <a:pt x="8" y="459"/>
                  </a:lnTo>
                  <a:cubicBezTo>
                    <a:pt x="23" y="382"/>
                    <a:pt x="23" y="382"/>
                    <a:pt x="23" y="382"/>
                  </a:cubicBezTo>
                  <a:lnTo>
                    <a:pt x="23" y="382"/>
                  </a:lnTo>
                  <a:cubicBezTo>
                    <a:pt x="46" y="367"/>
                    <a:pt x="77" y="352"/>
                    <a:pt x="99" y="336"/>
                  </a:cubicBezTo>
                  <a:cubicBezTo>
                    <a:pt x="107" y="329"/>
                    <a:pt x="122" y="314"/>
                    <a:pt x="115" y="298"/>
                  </a:cubicBezTo>
                  <a:cubicBezTo>
                    <a:pt x="115" y="283"/>
                    <a:pt x="84" y="275"/>
                    <a:pt x="84" y="260"/>
                  </a:cubicBezTo>
                  <a:cubicBezTo>
                    <a:pt x="99" y="222"/>
                    <a:pt x="130" y="191"/>
                    <a:pt x="160" y="153"/>
                  </a:cubicBezTo>
                  <a:lnTo>
                    <a:pt x="160" y="153"/>
                  </a:lnTo>
                  <a:cubicBezTo>
                    <a:pt x="168" y="138"/>
                    <a:pt x="191" y="122"/>
                    <a:pt x="199" y="107"/>
                  </a:cubicBezTo>
                  <a:cubicBezTo>
                    <a:pt x="206" y="84"/>
                    <a:pt x="206" y="61"/>
                    <a:pt x="214" y="3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39" name="Freeform 31"/>
            <p:cNvSpPr>
              <a:spLocks noChangeArrowheads="1"/>
            </p:cNvSpPr>
            <p:nvPr/>
          </p:nvSpPr>
          <p:spPr bwMode="auto">
            <a:xfrm>
              <a:off x="9977978" y="4880109"/>
              <a:ext cx="98478" cy="101628"/>
            </a:xfrm>
            <a:custGeom>
              <a:avLst/>
              <a:gdLst>
                <a:gd name="T0" fmla="*/ 161 w 414"/>
                <a:gd name="T1" fmla="*/ 0 h 429"/>
                <a:gd name="T2" fmla="*/ 161 w 414"/>
                <a:gd name="T3" fmla="*/ 0 h 429"/>
                <a:gd name="T4" fmla="*/ 237 w 414"/>
                <a:gd name="T5" fmla="*/ 69 h 429"/>
                <a:gd name="T6" fmla="*/ 245 w 414"/>
                <a:gd name="T7" fmla="*/ 138 h 429"/>
                <a:gd name="T8" fmla="*/ 291 w 414"/>
                <a:gd name="T9" fmla="*/ 199 h 429"/>
                <a:gd name="T10" fmla="*/ 367 w 414"/>
                <a:gd name="T11" fmla="*/ 122 h 429"/>
                <a:gd name="T12" fmla="*/ 413 w 414"/>
                <a:gd name="T13" fmla="*/ 145 h 429"/>
                <a:gd name="T14" fmla="*/ 413 w 414"/>
                <a:gd name="T15" fmla="*/ 145 h 429"/>
                <a:gd name="T16" fmla="*/ 413 w 414"/>
                <a:gd name="T17" fmla="*/ 321 h 429"/>
                <a:gd name="T18" fmla="*/ 413 w 414"/>
                <a:gd name="T19" fmla="*/ 321 h 429"/>
                <a:gd name="T20" fmla="*/ 375 w 414"/>
                <a:gd name="T21" fmla="*/ 382 h 429"/>
                <a:gd name="T22" fmla="*/ 306 w 414"/>
                <a:gd name="T23" fmla="*/ 390 h 429"/>
                <a:gd name="T24" fmla="*/ 283 w 414"/>
                <a:gd name="T25" fmla="*/ 420 h 429"/>
                <a:gd name="T26" fmla="*/ 230 w 414"/>
                <a:gd name="T27" fmla="*/ 374 h 429"/>
                <a:gd name="T28" fmla="*/ 176 w 414"/>
                <a:gd name="T29" fmla="*/ 397 h 429"/>
                <a:gd name="T30" fmla="*/ 146 w 414"/>
                <a:gd name="T31" fmla="*/ 428 h 429"/>
                <a:gd name="T32" fmla="*/ 92 w 414"/>
                <a:gd name="T33" fmla="*/ 390 h 429"/>
                <a:gd name="T34" fmla="*/ 0 w 414"/>
                <a:gd name="T35" fmla="*/ 390 h 429"/>
                <a:gd name="T36" fmla="*/ 0 w 414"/>
                <a:gd name="T37" fmla="*/ 390 h 429"/>
                <a:gd name="T38" fmla="*/ 31 w 414"/>
                <a:gd name="T39" fmla="*/ 306 h 429"/>
                <a:gd name="T40" fmla="*/ 0 w 414"/>
                <a:gd name="T41" fmla="*/ 283 h 429"/>
                <a:gd name="T42" fmla="*/ 0 w 414"/>
                <a:gd name="T43" fmla="*/ 283 h 429"/>
                <a:gd name="T44" fmla="*/ 54 w 414"/>
                <a:gd name="T45" fmla="*/ 245 h 429"/>
                <a:gd name="T46" fmla="*/ 85 w 414"/>
                <a:gd name="T47" fmla="*/ 160 h 429"/>
                <a:gd name="T48" fmla="*/ 153 w 414"/>
                <a:gd name="T49" fmla="*/ 160 h 429"/>
                <a:gd name="T50" fmla="*/ 161 w 414"/>
                <a:gd name="T51" fmla="*/ 61 h 429"/>
                <a:gd name="T52" fmla="*/ 108 w 414"/>
                <a:gd name="T53" fmla="*/ 38 h 429"/>
                <a:gd name="T54" fmla="*/ 161 w 414"/>
                <a:gd name="T55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4" h="429">
                  <a:moveTo>
                    <a:pt x="161" y="0"/>
                  </a:moveTo>
                  <a:lnTo>
                    <a:pt x="161" y="0"/>
                  </a:lnTo>
                  <a:cubicBezTo>
                    <a:pt x="184" y="23"/>
                    <a:pt x="222" y="38"/>
                    <a:pt x="237" y="69"/>
                  </a:cubicBezTo>
                  <a:cubicBezTo>
                    <a:pt x="252" y="84"/>
                    <a:pt x="237" y="115"/>
                    <a:pt x="245" y="138"/>
                  </a:cubicBezTo>
                  <a:cubicBezTo>
                    <a:pt x="260" y="160"/>
                    <a:pt x="268" y="206"/>
                    <a:pt x="291" y="199"/>
                  </a:cubicBezTo>
                  <a:cubicBezTo>
                    <a:pt x="329" y="199"/>
                    <a:pt x="337" y="138"/>
                    <a:pt x="367" y="122"/>
                  </a:cubicBezTo>
                  <a:cubicBezTo>
                    <a:pt x="382" y="115"/>
                    <a:pt x="398" y="138"/>
                    <a:pt x="413" y="145"/>
                  </a:cubicBezTo>
                  <a:lnTo>
                    <a:pt x="413" y="145"/>
                  </a:lnTo>
                  <a:cubicBezTo>
                    <a:pt x="413" y="321"/>
                    <a:pt x="413" y="321"/>
                    <a:pt x="413" y="321"/>
                  </a:cubicBezTo>
                  <a:lnTo>
                    <a:pt x="413" y="321"/>
                  </a:lnTo>
                  <a:cubicBezTo>
                    <a:pt x="398" y="344"/>
                    <a:pt x="390" y="367"/>
                    <a:pt x="375" y="382"/>
                  </a:cubicBezTo>
                  <a:cubicBezTo>
                    <a:pt x="352" y="397"/>
                    <a:pt x="329" y="382"/>
                    <a:pt x="306" y="390"/>
                  </a:cubicBezTo>
                  <a:cubicBezTo>
                    <a:pt x="298" y="397"/>
                    <a:pt x="291" y="420"/>
                    <a:pt x="283" y="420"/>
                  </a:cubicBezTo>
                  <a:cubicBezTo>
                    <a:pt x="260" y="413"/>
                    <a:pt x="252" y="374"/>
                    <a:pt x="230" y="374"/>
                  </a:cubicBezTo>
                  <a:cubicBezTo>
                    <a:pt x="207" y="367"/>
                    <a:pt x="191" y="390"/>
                    <a:pt x="176" y="397"/>
                  </a:cubicBezTo>
                  <a:cubicBezTo>
                    <a:pt x="161" y="405"/>
                    <a:pt x="161" y="428"/>
                    <a:pt x="146" y="428"/>
                  </a:cubicBezTo>
                  <a:cubicBezTo>
                    <a:pt x="123" y="428"/>
                    <a:pt x="115" y="397"/>
                    <a:pt x="92" y="390"/>
                  </a:cubicBezTo>
                  <a:cubicBezTo>
                    <a:pt x="62" y="382"/>
                    <a:pt x="31" y="390"/>
                    <a:pt x="0" y="390"/>
                  </a:cubicBezTo>
                  <a:lnTo>
                    <a:pt x="0" y="390"/>
                  </a:lnTo>
                  <a:cubicBezTo>
                    <a:pt x="8" y="359"/>
                    <a:pt x="31" y="336"/>
                    <a:pt x="31" y="306"/>
                  </a:cubicBezTo>
                  <a:cubicBezTo>
                    <a:pt x="31" y="298"/>
                    <a:pt x="8" y="290"/>
                    <a:pt x="0" y="283"/>
                  </a:cubicBezTo>
                  <a:lnTo>
                    <a:pt x="0" y="283"/>
                  </a:lnTo>
                  <a:cubicBezTo>
                    <a:pt x="16" y="268"/>
                    <a:pt x="46" y="260"/>
                    <a:pt x="54" y="245"/>
                  </a:cubicBezTo>
                  <a:cubicBezTo>
                    <a:pt x="77" y="214"/>
                    <a:pt x="62" y="176"/>
                    <a:pt x="85" y="160"/>
                  </a:cubicBezTo>
                  <a:cubicBezTo>
                    <a:pt x="108" y="145"/>
                    <a:pt x="138" y="176"/>
                    <a:pt x="153" y="160"/>
                  </a:cubicBezTo>
                  <a:cubicBezTo>
                    <a:pt x="176" y="130"/>
                    <a:pt x="169" y="92"/>
                    <a:pt x="161" y="61"/>
                  </a:cubicBezTo>
                  <a:cubicBezTo>
                    <a:pt x="153" y="46"/>
                    <a:pt x="108" y="61"/>
                    <a:pt x="108" y="38"/>
                  </a:cubicBezTo>
                  <a:cubicBezTo>
                    <a:pt x="108" y="16"/>
                    <a:pt x="138" y="8"/>
                    <a:pt x="161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0" name="Freeform 32"/>
            <p:cNvSpPr>
              <a:spLocks noChangeArrowheads="1"/>
            </p:cNvSpPr>
            <p:nvPr/>
          </p:nvSpPr>
          <p:spPr bwMode="auto">
            <a:xfrm>
              <a:off x="10075409" y="4910493"/>
              <a:ext cx="66000" cy="58671"/>
            </a:xfrm>
            <a:custGeom>
              <a:avLst/>
              <a:gdLst>
                <a:gd name="T0" fmla="*/ 0 w 276"/>
                <a:gd name="T1" fmla="*/ 191 h 245"/>
                <a:gd name="T2" fmla="*/ 0 w 276"/>
                <a:gd name="T3" fmla="*/ 191 h 245"/>
                <a:gd name="T4" fmla="*/ 0 w 276"/>
                <a:gd name="T5" fmla="*/ 15 h 245"/>
                <a:gd name="T6" fmla="*/ 0 w 276"/>
                <a:gd name="T7" fmla="*/ 15 h 245"/>
                <a:gd name="T8" fmla="*/ 69 w 276"/>
                <a:gd name="T9" fmla="*/ 0 h 245"/>
                <a:gd name="T10" fmla="*/ 130 w 276"/>
                <a:gd name="T11" fmla="*/ 23 h 245"/>
                <a:gd name="T12" fmla="*/ 206 w 276"/>
                <a:gd name="T13" fmla="*/ 8 h 245"/>
                <a:gd name="T14" fmla="*/ 267 w 276"/>
                <a:gd name="T15" fmla="*/ 53 h 245"/>
                <a:gd name="T16" fmla="*/ 252 w 276"/>
                <a:gd name="T17" fmla="*/ 183 h 245"/>
                <a:gd name="T18" fmla="*/ 137 w 276"/>
                <a:gd name="T19" fmla="*/ 229 h 245"/>
                <a:gd name="T20" fmla="*/ 107 w 276"/>
                <a:gd name="T21" fmla="*/ 222 h 245"/>
                <a:gd name="T22" fmla="*/ 84 w 276"/>
                <a:gd name="T23" fmla="*/ 244 h 245"/>
                <a:gd name="T24" fmla="*/ 0 w 276"/>
                <a:gd name="T25" fmla="*/ 19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6" h="245">
                  <a:moveTo>
                    <a:pt x="0" y="191"/>
                  </a:moveTo>
                  <a:lnTo>
                    <a:pt x="0" y="191"/>
                  </a:lnTo>
                  <a:cubicBezTo>
                    <a:pt x="0" y="15"/>
                    <a:pt x="0" y="15"/>
                    <a:pt x="0" y="15"/>
                  </a:cubicBezTo>
                  <a:lnTo>
                    <a:pt x="0" y="15"/>
                  </a:lnTo>
                  <a:cubicBezTo>
                    <a:pt x="23" y="15"/>
                    <a:pt x="46" y="8"/>
                    <a:pt x="69" y="0"/>
                  </a:cubicBezTo>
                  <a:cubicBezTo>
                    <a:pt x="69" y="0"/>
                    <a:pt x="122" y="15"/>
                    <a:pt x="130" y="23"/>
                  </a:cubicBezTo>
                  <a:cubicBezTo>
                    <a:pt x="137" y="23"/>
                    <a:pt x="206" y="8"/>
                    <a:pt x="206" y="8"/>
                  </a:cubicBezTo>
                  <a:cubicBezTo>
                    <a:pt x="229" y="23"/>
                    <a:pt x="260" y="30"/>
                    <a:pt x="267" y="53"/>
                  </a:cubicBezTo>
                  <a:cubicBezTo>
                    <a:pt x="275" y="99"/>
                    <a:pt x="275" y="145"/>
                    <a:pt x="252" y="183"/>
                  </a:cubicBezTo>
                  <a:cubicBezTo>
                    <a:pt x="221" y="214"/>
                    <a:pt x="176" y="222"/>
                    <a:pt x="137" y="229"/>
                  </a:cubicBezTo>
                  <a:cubicBezTo>
                    <a:pt x="122" y="237"/>
                    <a:pt x="114" y="214"/>
                    <a:pt x="107" y="222"/>
                  </a:cubicBezTo>
                  <a:cubicBezTo>
                    <a:pt x="92" y="222"/>
                    <a:pt x="92" y="244"/>
                    <a:pt x="84" y="244"/>
                  </a:cubicBezTo>
                  <a:cubicBezTo>
                    <a:pt x="53" y="229"/>
                    <a:pt x="31" y="206"/>
                    <a:pt x="0" y="19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1" name="Freeform 33"/>
            <p:cNvSpPr>
              <a:spLocks noChangeArrowheads="1"/>
            </p:cNvSpPr>
            <p:nvPr/>
          </p:nvSpPr>
          <p:spPr bwMode="auto">
            <a:xfrm>
              <a:off x="9950740" y="4775339"/>
              <a:ext cx="282862" cy="443179"/>
            </a:xfrm>
            <a:custGeom>
              <a:avLst/>
              <a:gdLst>
                <a:gd name="T0" fmla="*/ 275 w 1192"/>
                <a:gd name="T1" fmla="*/ 443 h 1865"/>
                <a:gd name="T2" fmla="*/ 283 w 1192"/>
                <a:gd name="T3" fmla="*/ 344 h 1865"/>
                <a:gd name="T4" fmla="*/ 229 w 1192"/>
                <a:gd name="T5" fmla="*/ 260 h 1865"/>
                <a:gd name="T6" fmla="*/ 382 w 1192"/>
                <a:gd name="T7" fmla="*/ 252 h 1865"/>
                <a:gd name="T8" fmla="*/ 451 w 1192"/>
                <a:gd name="T9" fmla="*/ 115 h 1865"/>
                <a:gd name="T10" fmla="*/ 519 w 1192"/>
                <a:gd name="T11" fmla="*/ 0 h 1865"/>
                <a:gd name="T12" fmla="*/ 588 w 1192"/>
                <a:gd name="T13" fmla="*/ 69 h 1865"/>
                <a:gd name="T14" fmla="*/ 558 w 1192"/>
                <a:gd name="T15" fmla="*/ 122 h 1865"/>
                <a:gd name="T16" fmla="*/ 580 w 1192"/>
                <a:gd name="T17" fmla="*/ 222 h 1865"/>
                <a:gd name="T18" fmla="*/ 955 w 1192"/>
                <a:gd name="T19" fmla="*/ 474 h 1865"/>
                <a:gd name="T20" fmla="*/ 1138 w 1192"/>
                <a:gd name="T21" fmla="*/ 733 h 1865"/>
                <a:gd name="T22" fmla="*/ 1062 w 1192"/>
                <a:gd name="T23" fmla="*/ 886 h 1865"/>
                <a:gd name="T24" fmla="*/ 1108 w 1192"/>
                <a:gd name="T25" fmla="*/ 985 h 1865"/>
                <a:gd name="T26" fmla="*/ 1039 w 1192"/>
                <a:gd name="T27" fmla="*/ 1138 h 1865"/>
                <a:gd name="T28" fmla="*/ 1016 w 1192"/>
                <a:gd name="T29" fmla="*/ 1253 h 1865"/>
                <a:gd name="T30" fmla="*/ 962 w 1192"/>
                <a:gd name="T31" fmla="*/ 1322 h 1865"/>
                <a:gd name="T32" fmla="*/ 886 w 1192"/>
                <a:gd name="T33" fmla="*/ 1444 h 1865"/>
                <a:gd name="T34" fmla="*/ 733 w 1192"/>
                <a:gd name="T35" fmla="*/ 1490 h 1865"/>
                <a:gd name="T36" fmla="*/ 558 w 1192"/>
                <a:gd name="T37" fmla="*/ 1856 h 1865"/>
                <a:gd name="T38" fmla="*/ 458 w 1192"/>
                <a:gd name="T39" fmla="*/ 1803 h 1865"/>
                <a:gd name="T40" fmla="*/ 412 w 1192"/>
                <a:gd name="T41" fmla="*/ 1658 h 1865"/>
                <a:gd name="T42" fmla="*/ 290 w 1192"/>
                <a:gd name="T43" fmla="*/ 1482 h 1865"/>
                <a:gd name="T44" fmla="*/ 237 w 1192"/>
                <a:gd name="T45" fmla="*/ 1451 h 1865"/>
                <a:gd name="T46" fmla="*/ 183 w 1192"/>
                <a:gd name="T47" fmla="*/ 1390 h 1865"/>
                <a:gd name="T48" fmla="*/ 99 w 1192"/>
                <a:gd name="T49" fmla="*/ 1383 h 1865"/>
                <a:gd name="T50" fmla="*/ 46 w 1192"/>
                <a:gd name="T51" fmla="*/ 1390 h 1865"/>
                <a:gd name="T52" fmla="*/ 15 w 1192"/>
                <a:gd name="T53" fmla="*/ 1276 h 1865"/>
                <a:gd name="T54" fmla="*/ 8 w 1192"/>
                <a:gd name="T55" fmla="*/ 1070 h 1865"/>
                <a:gd name="T56" fmla="*/ 122 w 1192"/>
                <a:gd name="T57" fmla="*/ 955 h 1865"/>
                <a:gd name="T58" fmla="*/ 114 w 1192"/>
                <a:gd name="T59" fmla="*/ 833 h 1865"/>
                <a:gd name="T60" fmla="*/ 206 w 1192"/>
                <a:gd name="T61" fmla="*/ 833 h 1865"/>
                <a:gd name="T62" fmla="*/ 290 w 1192"/>
                <a:gd name="T63" fmla="*/ 840 h 1865"/>
                <a:gd name="T64" fmla="*/ 397 w 1192"/>
                <a:gd name="T65" fmla="*/ 863 h 1865"/>
                <a:gd name="T66" fmla="*/ 489 w 1192"/>
                <a:gd name="T67" fmla="*/ 825 h 1865"/>
                <a:gd name="T68" fmla="*/ 527 w 1192"/>
                <a:gd name="T69" fmla="*/ 764 h 1865"/>
                <a:gd name="T70" fmla="*/ 634 w 1192"/>
                <a:gd name="T71" fmla="*/ 795 h 1865"/>
                <a:gd name="T72" fmla="*/ 779 w 1192"/>
                <a:gd name="T73" fmla="*/ 756 h 1865"/>
                <a:gd name="T74" fmla="*/ 733 w 1192"/>
                <a:gd name="T75" fmla="*/ 581 h 1865"/>
                <a:gd name="T76" fmla="*/ 596 w 1192"/>
                <a:gd name="T77" fmla="*/ 573 h 1865"/>
                <a:gd name="T78" fmla="*/ 527 w 1192"/>
                <a:gd name="T79" fmla="*/ 588 h 1865"/>
                <a:gd name="T80" fmla="*/ 405 w 1192"/>
                <a:gd name="T81" fmla="*/ 642 h 1865"/>
                <a:gd name="T82" fmla="*/ 351 w 1192"/>
                <a:gd name="T83" fmla="*/ 512 h 1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92" h="1865">
                  <a:moveTo>
                    <a:pt x="275" y="443"/>
                  </a:moveTo>
                  <a:lnTo>
                    <a:pt x="275" y="443"/>
                  </a:lnTo>
                  <a:cubicBezTo>
                    <a:pt x="283" y="428"/>
                    <a:pt x="305" y="428"/>
                    <a:pt x="305" y="413"/>
                  </a:cubicBezTo>
                  <a:cubicBezTo>
                    <a:pt x="313" y="390"/>
                    <a:pt x="290" y="367"/>
                    <a:pt x="283" y="344"/>
                  </a:cubicBezTo>
                  <a:cubicBezTo>
                    <a:pt x="267" y="313"/>
                    <a:pt x="244" y="290"/>
                    <a:pt x="229" y="260"/>
                  </a:cubicBezTo>
                  <a:lnTo>
                    <a:pt x="229" y="260"/>
                  </a:lnTo>
                  <a:cubicBezTo>
                    <a:pt x="252" y="252"/>
                    <a:pt x="267" y="245"/>
                    <a:pt x="290" y="245"/>
                  </a:cubicBezTo>
                  <a:cubicBezTo>
                    <a:pt x="321" y="237"/>
                    <a:pt x="351" y="260"/>
                    <a:pt x="382" y="252"/>
                  </a:cubicBezTo>
                  <a:cubicBezTo>
                    <a:pt x="405" y="245"/>
                    <a:pt x="428" y="229"/>
                    <a:pt x="443" y="206"/>
                  </a:cubicBezTo>
                  <a:cubicBezTo>
                    <a:pt x="458" y="176"/>
                    <a:pt x="451" y="145"/>
                    <a:pt x="451" y="115"/>
                  </a:cubicBezTo>
                  <a:cubicBezTo>
                    <a:pt x="451" y="99"/>
                    <a:pt x="443" y="84"/>
                    <a:pt x="451" y="69"/>
                  </a:cubicBezTo>
                  <a:cubicBezTo>
                    <a:pt x="466" y="38"/>
                    <a:pt x="496" y="23"/>
                    <a:pt x="519" y="0"/>
                  </a:cubicBezTo>
                  <a:lnTo>
                    <a:pt x="519" y="0"/>
                  </a:lnTo>
                  <a:cubicBezTo>
                    <a:pt x="542" y="23"/>
                    <a:pt x="573" y="38"/>
                    <a:pt x="588" y="69"/>
                  </a:cubicBezTo>
                  <a:cubicBezTo>
                    <a:pt x="596" y="76"/>
                    <a:pt x="596" y="92"/>
                    <a:pt x="588" y="107"/>
                  </a:cubicBezTo>
                  <a:cubicBezTo>
                    <a:pt x="588" y="115"/>
                    <a:pt x="565" y="115"/>
                    <a:pt x="558" y="122"/>
                  </a:cubicBezTo>
                  <a:cubicBezTo>
                    <a:pt x="558" y="138"/>
                    <a:pt x="565" y="153"/>
                    <a:pt x="573" y="168"/>
                  </a:cubicBezTo>
                  <a:cubicBezTo>
                    <a:pt x="573" y="184"/>
                    <a:pt x="565" y="206"/>
                    <a:pt x="580" y="222"/>
                  </a:cubicBezTo>
                  <a:cubicBezTo>
                    <a:pt x="619" y="267"/>
                    <a:pt x="664" y="298"/>
                    <a:pt x="718" y="336"/>
                  </a:cubicBezTo>
                  <a:cubicBezTo>
                    <a:pt x="794" y="390"/>
                    <a:pt x="886" y="413"/>
                    <a:pt x="955" y="474"/>
                  </a:cubicBezTo>
                  <a:cubicBezTo>
                    <a:pt x="1031" y="550"/>
                    <a:pt x="1077" y="649"/>
                    <a:pt x="1138" y="733"/>
                  </a:cubicBezTo>
                  <a:lnTo>
                    <a:pt x="1138" y="733"/>
                  </a:lnTo>
                  <a:cubicBezTo>
                    <a:pt x="1153" y="764"/>
                    <a:pt x="1191" y="802"/>
                    <a:pt x="1176" y="833"/>
                  </a:cubicBezTo>
                  <a:cubicBezTo>
                    <a:pt x="1153" y="871"/>
                    <a:pt x="1077" y="848"/>
                    <a:pt x="1062" y="886"/>
                  </a:cubicBezTo>
                  <a:cubicBezTo>
                    <a:pt x="1046" y="917"/>
                    <a:pt x="1123" y="909"/>
                    <a:pt x="1130" y="932"/>
                  </a:cubicBezTo>
                  <a:cubicBezTo>
                    <a:pt x="1146" y="947"/>
                    <a:pt x="1108" y="963"/>
                    <a:pt x="1108" y="985"/>
                  </a:cubicBezTo>
                  <a:cubicBezTo>
                    <a:pt x="1108" y="1016"/>
                    <a:pt x="1146" y="1039"/>
                    <a:pt x="1130" y="1062"/>
                  </a:cubicBezTo>
                  <a:cubicBezTo>
                    <a:pt x="1115" y="1100"/>
                    <a:pt x="1054" y="1100"/>
                    <a:pt x="1039" y="1138"/>
                  </a:cubicBezTo>
                  <a:cubicBezTo>
                    <a:pt x="1031" y="1169"/>
                    <a:pt x="1092" y="1199"/>
                    <a:pt x="1085" y="1230"/>
                  </a:cubicBezTo>
                  <a:cubicBezTo>
                    <a:pt x="1077" y="1253"/>
                    <a:pt x="1031" y="1237"/>
                    <a:pt x="1016" y="1253"/>
                  </a:cubicBezTo>
                  <a:cubicBezTo>
                    <a:pt x="993" y="1276"/>
                    <a:pt x="985" y="1299"/>
                    <a:pt x="970" y="1322"/>
                  </a:cubicBezTo>
                  <a:cubicBezTo>
                    <a:pt x="962" y="1322"/>
                    <a:pt x="962" y="1322"/>
                    <a:pt x="962" y="1322"/>
                  </a:cubicBezTo>
                  <a:cubicBezTo>
                    <a:pt x="962" y="1322"/>
                    <a:pt x="924" y="1390"/>
                    <a:pt x="924" y="1398"/>
                  </a:cubicBezTo>
                  <a:cubicBezTo>
                    <a:pt x="924" y="1406"/>
                    <a:pt x="886" y="1444"/>
                    <a:pt x="886" y="1444"/>
                  </a:cubicBezTo>
                  <a:cubicBezTo>
                    <a:pt x="878" y="1467"/>
                    <a:pt x="886" y="1497"/>
                    <a:pt x="871" y="1505"/>
                  </a:cubicBezTo>
                  <a:cubicBezTo>
                    <a:pt x="825" y="1520"/>
                    <a:pt x="764" y="1451"/>
                    <a:pt x="733" y="1490"/>
                  </a:cubicBezTo>
                  <a:cubicBezTo>
                    <a:pt x="672" y="1574"/>
                    <a:pt x="703" y="1696"/>
                    <a:pt x="657" y="1787"/>
                  </a:cubicBezTo>
                  <a:cubicBezTo>
                    <a:pt x="641" y="1826"/>
                    <a:pt x="596" y="1856"/>
                    <a:pt x="558" y="1856"/>
                  </a:cubicBezTo>
                  <a:cubicBezTo>
                    <a:pt x="519" y="1864"/>
                    <a:pt x="489" y="1826"/>
                    <a:pt x="458" y="1810"/>
                  </a:cubicBezTo>
                  <a:cubicBezTo>
                    <a:pt x="458" y="1803"/>
                    <a:pt x="458" y="1803"/>
                    <a:pt x="458" y="1803"/>
                  </a:cubicBezTo>
                  <a:cubicBezTo>
                    <a:pt x="481" y="1757"/>
                    <a:pt x="542" y="1719"/>
                    <a:pt x="527" y="1673"/>
                  </a:cubicBezTo>
                  <a:cubicBezTo>
                    <a:pt x="519" y="1635"/>
                    <a:pt x="443" y="1681"/>
                    <a:pt x="412" y="1658"/>
                  </a:cubicBezTo>
                  <a:cubicBezTo>
                    <a:pt x="382" y="1635"/>
                    <a:pt x="382" y="1581"/>
                    <a:pt x="359" y="1551"/>
                  </a:cubicBezTo>
                  <a:cubicBezTo>
                    <a:pt x="336" y="1520"/>
                    <a:pt x="313" y="1505"/>
                    <a:pt x="290" y="1482"/>
                  </a:cubicBezTo>
                  <a:lnTo>
                    <a:pt x="290" y="1482"/>
                  </a:lnTo>
                  <a:cubicBezTo>
                    <a:pt x="275" y="1467"/>
                    <a:pt x="252" y="1467"/>
                    <a:pt x="237" y="1451"/>
                  </a:cubicBezTo>
                  <a:cubicBezTo>
                    <a:pt x="237" y="1451"/>
                    <a:pt x="244" y="1444"/>
                    <a:pt x="237" y="1436"/>
                  </a:cubicBezTo>
                  <a:cubicBezTo>
                    <a:pt x="222" y="1421"/>
                    <a:pt x="206" y="1398"/>
                    <a:pt x="183" y="1390"/>
                  </a:cubicBezTo>
                  <a:cubicBezTo>
                    <a:pt x="168" y="1390"/>
                    <a:pt x="153" y="1413"/>
                    <a:pt x="145" y="1413"/>
                  </a:cubicBezTo>
                  <a:cubicBezTo>
                    <a:pt x="122" y="1406"/>
                    <a:pt x="114" y="1375"/>
                    <a:pt x="99" y="1383"/>
                  </a:cubicBezTo>
                  <a:cubicBezTo>
                    <a:pt x="84" y="1383"/>
                    <a:pt x="99" y="1421"/>
                    <a:pt x="84" y="1421"/>
                  </a:cubicBezTo>
                  <a:cubicBezTo>
                    <a:pt x="69" y="1428"/>
                    <a:pt x="61" y="1406"/>
                    <a:pt x="46" y="1390"/>
                  </a:cubicBezTo>
                  <a:cubicBezTo>
                    <a:pt x="30" y="1375"/>
                    <a:pt x="15" y="1360"/>
                    <a:pt x="8" y="1337"/>
                  </a:cubicBezTo>
                  <a:cubicBezTo>
                    <a:pt x="0" y="1322"/>
                    <a:pt x="8" y="1299"/>
                    <a:pt x="15" y="1276"/>
                  </a:cubicBezTo>
                  <a:cubicBezTo>
                    <a:pt x="23" y="1253"/>
                    <a:pt x="46" y="1237"/>
                    <a:pt x="46" y="1215"/>
                  </a:cubicBezTo>
                  <a:cubicBezTo>
                    <a:pt x="38" y="1161"/>
                    <a:pt x="8" y="1123"/>
                    <a:pt x="8" y="1070"/>
                  </a:cubicBezTo>
                  <a:cubicBezTo>
                    <a:pt x="15" y="1054"/>
                    <a:pt x="46" y="1077"/>
                    <a:pt x="61" y="1062"/>
                  </a:cubicBezTo>
                  <a:cubicBezTo>
                    <a:pt x="84" y="1031"/>
                    <a:pt x="114" y="993"/>
                    <a:pt x="122" y="955"/>
                  </a:cubicBezTo>
                  <a:cubicBezTo>
                    <a:pt x="130" y="917"/>
                    <a:pt x="91" y="894"/>
                    <a:pt x="84" y="863"/>
                  </a:cubicBezTo>
                  <a:cubicBezTo>
                    <a:pt x="84" y="848"/>
                    <a:pt x="99" y="840"/>
                    <a:pt x="114" y="833"/>
                  </a:cubicBezTo>
                  <a:lnTo>
                    <a:pt x="114" y="833"/>
                  </a:lnTo>
                  <a:cubicBezTo>
                    <a:pt x="145" y="833"/>
                    <a:pt x="176" y="825"/>
                    <a:pt x="206" y="833"/>
                  </a:cubicBezTo>
                  <a:cubicBezTo>
                    <a:pt x="229" y="840"/>
                    <a:pt x="237" y="871"/>
                    <a:pt x="260" y="871"/>
                  </a:cubicBezTo>
                  <a:cubicBezTo>
                    <a:pt x="275" y="871"/>
                    <a:pt x="275" y="848"/>
                    <a:pt x="290" y="840"/>
                  </a:cubicBezTo>
                  <a:cubicBezTo>
                    <a:pt x="305" y="833"/>
                    <a:pt x="321" y="810"/>
                    <a:pt x="344" y="817"/>
                  </a:cubicBezTo>
                  <a:cubicBezTo>
                    <a:pt x="366" y="817"/>
                    <a:pt x="374" y="856"/>
                    <a:pt x="397" y="863"/>
                  </a:cubicBezTo>
                  <a:cubicBezTo>
                    <a:pt x="405" y="863"/>
                    <a:pt x="412" y="840"/>
                    <a:pt x="420" y="833"/>
                  </a:cubicBezTo>
                  <a:cubicBezTo>
                    <a:pt x="443" y="825"/>
                    <a:pt x="466" y="840"/>
                    <a:pt x="489" y="825"/>
                  </a:cubicBezTo>
                  <a:cubicBezTo>
                    <a:pt x="504" y="810"/>
                    <a:pt x="512" y="787"/>
                    <a:pt x="527" y="764"/>
                  </a:cubicBezTo>
                  <a:lnTo>
                    <a:pt x="527" y="764"/>
                  </a:lnTo>
                  <a:cubicBezTo>
                    <a:pt x="558" y="779"/>
                    <a:pt x="580" y="802"/>
                    <a:pt x="611" y="817"/>
                  </a:cubicBezTo>
                  <a:cubicBezTo>
                    <a:pt x="619" y="817"/>
                    <a:pt x="619" y="795"/>
                    <a:pt x="634" y="795"/>
                  </a:cubicBezTo>
                  <a:cubicBezTo>
                    <a:pt x="641" y="787"/>
                    <a:pt x="649" y="810"/>
                    <a:pt x="664" y="802"/>
                  </a:cubicBezTo>
                  <a:cubicBezTo>
                    <a:pt x="703" y="795"/>
                    <a:pt x="748" y="787"/>
                    <a:pt x="779" y="756"/>
                  </a:cubicBezTo>
                  <a:cubicBezTo>
                    <a:pt x="802" y="718"/>
                    <a:pt x="802" y="672"/>
                    <a:pt x="794" y="626"/>
                  </a:cubicBezTo>
                  <a:cubicBezTo>
                    <a:pt x="787" y="603"/>
                    <a:pt x="756" y="596"/>
                    <a:pt x="733" y="581"/>
                  </a:cubicBezTo>
                  <a:cubicBezTo>
                    <a:pt x="733" y="581"/>
                    <a:pt x="664" y="596"/>
                    <a:pt x="657" y="596"/>
                  </a:cubicBezTo>
                  <a:cubicBezTo>
                    <a:pt x="649" y="588"/>
                    <a:pt x="596" y="573"/>
                    <a:pt x="596" y="573"/>
                  </a:cubicBezTo>
                  <a:cubicBezTo>
                    <a:pt x="573" y="581"/>
                    <a:pt x="550" y="588"/>
                    <a:pt x="527" y="588"/>
                  </a:cubicBezTo>
                  <a:lnTo>
                    <a:pt x="527" y="588"/>
                  </a:lnTo>
                  <a:cubicBezTo>
                    <a:pt x="512" y="581"/>
                    <a:pt x="496" y="558"/>
                    <a:pt x="481" y="565"/>
                  </a:cubicBezTo>
                  <a:cubicBezTo>
                    <a:pt x="451" y="581"/>
                    <a:pt x="443" y="642"/>
                    <a:pt x="405" y="642"/>
                  </a:cubicBezTo>
                  <a:cubicBezTo>
                    <a:pt x="382" y="649"/>
                    <a:pt x="374" y="603"/>
                    <a:pt x="359" y="581"/>
                  </a:cubicBezTo>
                  <a:cubicBezTo>
                    <a:pt x="351" y="558"/>
                    <a:pt x="366" y="527"/>
                    <a:pt x="351" y="512"/>
                  </a:cubicBezTo>
                  <a:cubicBezTo>
                    <a:pt x="336" y="481"/>
                    <a:pt x="298" y="466"/>
                    <a:pt x="275" y="44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2" name="Freeform 34"/>
            <p:cNvSpPr>
              <a:spLocks noChangeArrowheads="1"/>
            </p:cNvSpPr>
            <p:nvPr/>
          </p:nvSpPr>
          <p:spPr bwMode="auto">
            <a:xfrm>
              <a:off x="9509685" y="4961830"/>
              <a:ext cx="301719" cy="346790"/>
            </a:xfrm>
            <a:custGeom>
              <a:avLst/>
              <a:gdLst>
                <a:gd name="T0" fmla="*/ 305 w 1269"/>
                <a:gd name="T1" fmla="*/ 122 h 1460"/>
                <a:gd name="T2" fmla="*/ 305 w 1269"/>
                <a:gd name="T3" fmla="*/ 122 h 1460"/>
                <a:gd name="T4" fmla="*/ 412 w 1269"/>
                <a:gd name="T5" fmla="*/ 15 h 1460"/>
                <a:gd name="T6" fmla="*/ 527 w 1269"/>
                <a:gd name="T7" fmla="*/ 30 h 1460"/>
                <a:gd name="T8" fmla="*/ 527 w 1269"/>
                <a:gd name="T9" fmla="*/ 84 h 1460"/>
                <a:gd name="T10" fmla="*/ 603 w 1269"/>
                <a:gd name="T11" fmla="*/ 91 h 1460"/>
                <a:gd name="T12" fmla="*/ 580 w 1269"/>
                <a:gd name="T13" fmla="*/ 145 h 1460"/>
                <a:gd name="T14" fmla="*/ 672 w 1269"/>
                <a:gd name="T15" fmla="*/ 229 h 1460"/>
                <a:gd name="T16" fmla="*/ 748 w 1269"/>
                <a:gd name="T17" fmla="*/ 153 h 1460"/>
                <a:gd name="T18" fmla="*/ 794 w 1269"/>
                <a:gd name="T19" fmla="*/ 221 h 1460"/>
                <a:gd name="T20" fmla="*/ 794 w 1269"/>
                <a:gd name="T21" fmla="*/ 221 h 1460"/>
                <a:gd name="T22" fmla="*/ 756 w 1269"/>
                <a:gd name="T23" fmla="*/ 237 h 1460"/>
                <a:gd name="T24" fmla="*/ 840 w 1269"/>
                <a:gd name="T25" fmla="*/ 290 h 1460"/>
                <a:gd name="T26" fmla="*/ 794 w 1269"/>
                <a:gd name="T27" fmla="*/ 389 h 1460"/>
                <a:gd name="T28" fmla="*/ 1000 w 1269"/>
                <a:gd name="T29" fmla="*/ 344 h 1460"/>
                <a:gd name="T30" fmla="*/ 1008 w 1269"/>
                <a:gd name="T31" fmla="*/ 275 h 1460"/>
                <a:gd name="T32" fmla="*/ 1084 w 1269"/>
                <a:gd name="T33" fmla="*/ 305 h 1460"/>
                <a:gd name="T34" fmla="*/ 1054 w 1269"/>
                <a:gd name="T35" fmla="*/ 389 h 1460"/>
                <a:gd name="T36" fmla="*/ 1146 w 1269"/>
                <a:gd name="T37" fmla="*/ 435 h 1460"/>
                <a:gd name="T38" fmla="*/ 1115 w 1269"/>
                <a:gd name="T39" fmla="*/ 619 h 1460"/>
                <a:gd name="T40" fmla="*/ 1230 w 1269"/>
                <a:gd name="T41" fmla="*/ 626 h 1460"/>
                <a:gd name="T42" fmla="*/ 1253 w 1269"/>
                <a:gd name="T43" fmla="*/ 955 h 1460"/>
                <a:gd name="T44" fmla="*/ 1253 w 1269"/>
                <a:gd name="T45" fmla="*/ 955 h 1460"/>
                <a:gd name="T46" fmla="*/ 1130 w 1269"/>
                <a:gd name="T47" fmla="*/ 1016 h 1460"/>
                <a:gd name="T48" fmla="*/ 1031 w 1269"/>
                <a:gd name="T49" fmla="*/ 955 h 1460"/>
                <a:gd name="T50" fmla="*/ 1023 w 1269"/>
                <a:gd name="T51" fmla="*/ 1100 h 1460"/>
                <a:gd name="T52" fmla="*/ 1092 w 1269"/>
                <a:gd name="T53" fmla="*/ 1268 h 1460"/>
                <a:gd name="T54" fmla="*/ 932 w 1269"/>
                <a:gd name="T55" fmla="*/ 1367 h 1460"/>
                <a:gd name="T56" fmla="*/ 779 w 1269"/>
                <a:gd name="T57" fmla="*/ 1459 h 1460"/>
                <a:gd name="T58" fmla="*/ 779 w 1269"/>
                <a:gd name="T59" fmla="*/ 1459 h 1460"/>
                <a:gd name="T60" fmla="*/ 703 w 1269"/>
                <a:gd name="T61" fmla="*/ 1436 h 1460"/>
                <a:gd name="T62" fmla="*/ 649 w 1269"/>
                <a:gd name="T63" fmla="*/ 1436 h 1460"/>
                <a:gd name="T64" fmla="*/ 611 w 1269"/>
                <a:gd name="T65" fmla="*/ 1413 h 1460"/>
                <a:gd name="T66" fmla="*/ 580 w 1269"/>
                <a:gd name="T67" fmla="*/ 1337 h 1460"/>
                <a:gd name="T68" fmla="*/ 519 w 1269"/>
                <a:gd name="T69" fmla="*/ 1283 h 1460"/>
                <a:gd name="T70" fmla="*/ 466 w 1269"/>
                <a:gd name="T71" fmla="*/ 1245 h 1460"/>
                <a:gd name="T72" fmla="*/ 420 w 1269"/>
                <a:gd name="T73" fmla="*/ 1191 h 1460"/>
                <a:gd name="T74" fmla="*/ 351 w 1269"/>
                <a:gd name="T75" fmla="*/ 1245 h 1460"/>
                <a:gd name="T76" fmla="*/ 282 w 1269"/>
                <a:gd name="T77" fmla="*/ 1275 h 1460"/>
                <a:gd name="T78" fmla="*/ 275 w 1269"/>
                <a:gd name="T79" fmla="*/ 1222 h 1460"/>
                <a:gd name="T80" fmla="*/ 221 w 1269"/>
                <a:gd name="T81" fmla="*/ 1222 h 1460"/>
                <a:gd name="T82" fmla="*/ 198 w 1269"/>
                <a:gd name="T83" fmla="*/ 1138 h 1460"/>
                <a:gd name="T84" fmla="*/ 122 w 1269"/>
                <a:gd name="T85" fmla="*/ 1069 h 1460"/>
                <a:gd name="T86" fmla="*/ 122 w 1269"/>
                <a:gd name="T87" fmla="*/ 1069 h 1460"/>
                <a:gd name="T88" fmla="*/ 114 w 1269"/>
                <a:gd name="T89" fmla="*/ 1046 h 1460"/>
                <a:gd name="T90" fmla="*/ 84 w 1269"/>
                <a:gd name="T91" fmla="*/ 977 h 1460"/>
                <a:gd name="T92" fmla="*/ 92 w 1269"/>
                <a:gd name="T93" fmla="*/ 909 h 1460"/>
                <a:gd name="T94" fmla="*/ 23 w 1269"/>
                <a:gd name="T95" fmla="*/ 802 h 1460"/>
                <a:gd name="T96" fmla="*/ 61 w 1269"/>
                <a:gd name="T97" fmla="*/ 741 h 1460"/>
                <a:gd name="T98" fmla="*/ 0 w 1269"/>
                <a:gd name="T99" fmla="*/ 703 h 1460"/>
                <a:gd name="T100" fmla="*/ 122 w 1269"/>
                <a:gd name="T101" fmla="*/ 611 h 1460"/>
                <a:gd name="T102" fmla="*/ 53 w 1269"/>
                <a:gd name="T103" fmla="*/ 619 h 1460"/>
                <a:gd name="T104" fmla="*/ 76 w 1269"/>
                <a:gd name="T105" fmla="*/ 573 h 1460"/>
                <a:gd name="T106" fmla="*/ 84 w 1269"/>
                <a:gd name="T107" fmla="*/ 519 h 1460"/>
                <a:gd name="T108" fmla="*/ 107 w 1269"/>
                <a:gd name="T109" fmla="*/ 481 h 1460"/>
                <a:gd name="T110" fmla="*/ 122 w 1269"/>
                <a:gd name="T111" fmla="*/ 450 h 1460"/>
                <a:gd name="T112" fmla="*/ 229 w 1269"/>
                <a:gd name="T113" fmla="*/ 359 h 1460"/>
                <a:gd name="T114" fmla="*/ 305 w 1269"/>
                <a:gd name="T115" fmla="*/ 328 h 1460"/>
                <a:gd name="T116" fmla="*/ 221 w 1269"/>
                <a:gd name="T117" fmla="*/ 298 h 1460"/>
                <a:gd name="T118" fmla="*/ 229 w 1269"/>
                <a:gd name="T119" fmla="*/ 214 h 1460"/>
                <a:gd name="T120" fmla="*/ 267 w 1269"/>
                <a:gd name="T121" fmla="*/ 183 h 1460"/>
                <a:gd name="T122" fmla="*/ 305 w 1269"/>
                <a:gd name="T123" fmla="*/ 122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9" h="1460">
                  <a:moveTo>
                    <a:pt x="305" y="122"/>
                  </a:moveTo>
                  <a:lnTo>
                    <a:pt x="305" y="122"/>
                  </a:lnTo>
                  <a:cubicBezTo>
                    <a:pt x="344" y="84"/>
                    <a:pt x="367" y="30"/>
                    <a:pt x="412" y="15"/>
                  </a:cubicBezTo>
                  <a:cubicBezTo>
                    <a:pt x="450" y="0"/>
                    <a:pt x="489" y="23"/>
                    <a:pt x="527" y="30"/>
                  </a:cubicBezTo>
                  <a:cubicBezTo>
                    <a:pt x="527" y="30"/>
                    <a:pt x="519" y="84"/>
                    <a:pt x="527" y="84"/>
                  </a:cubicBezTo>
                  <a:lnTo>
                    <a:pt x="603" y="91"/>
                  </a:lnTo>
                  <a:cubicBezTo>
                    <a:pt x="603" y="91"/>
                    <a:pt x="573" y="137"/>
                    <a:pt x="580" y="145"/>
                  </a:cubicBezTo>
                  <a:cubicBezTo>
                    <a:pt x="580" y="153"/>
                    <a:pt x="672" y="229"/>
                    <a:pt x="672" y="229"/>
                  </a:cubicBezTo>
                  <a:cubicBezTo>
                    <a:pt x="703" y="206"/>
                    <a:pt x="710" y="153"/>
                    <a:pt x="748" y="153"/>
                  </a:cubicBezTo>
                  <a:cubicBezTo>
                    <a:pt x="779" y="145"/>
                    <a:pt x="779" y="198"/>
                    <a:pt x="794" y="221"/>
                  </a:cubicBezTo>
                  <a:lnTo>
                    <a:pt x="794" y="221"/>
                  </a:lnTo>
                  <a:cubicBezTo>
                    <a:pt x="779" y="229"/>
                    <a:pt x="748" y="221"/>
                    <a:pt x="756" y="237"/>
                  </a:cubicBezTo>
                  <a:cubicBezTo>
                    <a:pt x="771" y="260"/>
                    <a:pt x="832" y="260"/>
                    <a:pt x="840" y="290"/>
                  </a:cubicBezTo>
                  <a:cubicBezTo>
                    <a:pt x="848" y="328"/>
                    <a:pt x="756" y="374"/>
                    <a:pt x="794" y="389"/>
                  </a:cubicBezTo>
                  <a:cubicBezTo>
                    <a:pt x="863" y="412"/>
                    <a:pt x="939" y="382"/>
                    <a:pt x="1000" y="344"/>
                  </a:cubicBezTo>
                  <a:cubicBezTo>
                    <a:pt x="1023" y="336"/>
                    <a:pt x="985" y="283"/>
                    <a:pt x="1008" y="275"/>
                  </a:cubicBezTo>
                  <a:cubicBezTo>
                    <a:pt x="1031" y="260"/>
                    <a:pt x="1061" y="290"/>
                    <a:pt x="1084" y="305"/>
                  </a:cubicBezTo>
                  <a:cubicBezTo>
                    <a:pt x="1084" y="305"/>
                    <a:pt x="1054" y="382"/>
                    <a:pt x="1054" y="389"/>
                  </a:cubicBezTo>
                  <a:cubicBezTo>
                    <a:pt x="1046" y="405"/>
                    <a:pt x="1146" y="435"/>
                    <a:pt x="1146" y="435"/>
                  </a:cubicBezTo>
                  <a:cubicBezTo>
                    <a:pt x="1130" y="496"/>
                    <a:pt x="1084" y="558"/>
                    <a:pt x="1115" y="619"/>
                  </a:cubicBezTo>
                  <a:cubicBezTo>
                    <a:pt x="1130" y="649"/>
                    <a:pt x="1214" y="588"/>
                    <a:pt x="1230" y="626"/>
                  </a:cubicBezTo>
                  <a:cubicBezTo>
                    <a:pt x="1268" y="725"/>
                    <a:pt x="1245" y="840"/>
                    <a:pt x="1253" y="955"/>
                  </a:cubicBezTo>
                  <a:lnTo>
                    <a:pt x="1253" y="955"/>
                  </a:lnTo>
                  <a:cubicBezTo>
                    <a:pt x="1207" y="977"/>
                    <a:pt x="1176" y="1016"/>
                    <a:pt x="1130" y="1016"/>
                  </a:cubicBezTo>
                  <a:cubicBezTo>
                    <a:pt x="1092" y="1016"/>
                    <a:pt x="1061" y="932"/>
                    <a:pt x="1031" y="955"/>
                  </a:cubicBezTo>
                  <a:cubicBezTo>
                    <a:pt x="993" y="985"/>
                    <a:pt x="1016" y="1054"/>
                    <a:pt x="1023" y="1100"/>
                  </a:cubicBezTo>
                  <a:cubicBezTo>
                    <a:pt x="1031" y="1161"/>
                    <a:pt x="1107" y="1214"/>
                    <a:pt x="1092" y="1268"/>
                  </a:cubicBezTo>
                  <a:cubicBezTo>
                    <a:pt x="1069" y="1329"/>
                    <a:pt x="985" y="1337"/>
                    <a:pt x="932" y="1367"/>
                  </a:cubicBezTo>
                  <a:cubicBezTo>
                    <a:pt x="878" y="1398"/>
                    <a:pt x="832" y="1428"/>
                    <a:pt x="779" y="1459"/>
                  </a:cubicBezTo>
                  <a:lnTo>
                    <a:pt x="779" y="1459"/>
                  </a:lnTo>
                  <a:cubicBezTo>
                    <a:pt x="764" y="1444"/>
                    <a:pt x="725" y="1444"/>
                    <a:pt x="703" y="1436"/>
                  </a:cubicBezTo>
                  <a:cubicBezTo>
                    <a:pt x="672" y="1428"/>
                    <a:pt x="687" y="1413"/>
                    <a:pt x="649" y="1436"/>
                  </a:cubicBezTo>
                  <a:cubicBezTo>
                    <a:pt x="626" y="1444"/>
                    <a:pt x="626" y="1421"/>
                    <a:pt x="611" y="1413"/>
                  </a:cubicBezTo>
                  <a:cubicBezTo>
                    <a:pt x="611" y="1390"/>
                    <a:pt x="588" y="1360"/>
                    <a:pt x="580" y="1337"/>
                  </a:cubicBezTo>
                  <a:cubicBezTo>
                    <a:pt x="565" y="1314"/>
                    <a:pt x="542" y="1298"/>
                    <a:pt x="519" y="1283"/>
                  </a:cubicBezTo>
                  <a:cubicBezTo>
                    <a:pt x="504" y="1275"/>
                    <a:pt x="481" y="1260"/>
                    <a:pt x="466" y="1245"/>
                  </a:cubicBezTo>
                  <a:cubicBezTo>
                    <a:pt x="458" y="1230"/>
                    <a:pt x="420" y="1199"/>
                    <a:pt x="420" y="1191"/>
                  </a:cubicBezTo>
                  <a:cubicBezTo>
                    <a:pt x="405" y="1191"/>
                    <a:pt x="367" y="1237"/>
                    <a:pt x="351" y="1245"/>
                  </a:cubicBezTo>
                  <a:cubicBezTo>
                    <a:pt x="336" y="1252"/>
                    <a:pt x="290" y="1291"/>
                    <a:pt x="282" y="1275"/>
                  </a:cubicBezTo>
                  <a:cubicBezTo>
                    <a:pt x="275" y="1260"/>
                    <a:pt x="275" y="1245"/>
                    <a:pt x="275" y="1222"/>
                  </a:cubicBezTo>
                  <a:cubicBezTo>
                    <a:pt x="275" y="1214"/>
                    <a:pt x="229" y="1222"/>
                    <a:pt x="221" y="1222"/>
                  </a:cubicBezTo>
                  <a:cubicBezTo>
                    <a:pt x="214" y="1222"/>
                    <a:pt x="206" y="1146"/>
                    <a:pt x="198" y="1138"/>
                  </a:cubicBezTo>
                  <a:cubicBezTo>
                    <a:pt x="175" y="1108"/>
                    <a:pt x="145" y="1092"/>
                    <a:pt x="122" y="1069"/>
                  </a:cubicBezTo>
                  <a:lnTo>
                    <a:pt x="122" y="1069"/>
                  </a:lnTo>
                  <a:cubicBezTo>
                    <a:pt x="122" y="1062"/>
                    <a:pt x="114" y="1054"/>
                    <a:pt x="114" y="1046"/>
                  </a:cubicBezTo>
                  <a:cubicBezTo>
                    <a:pt x="114" y="1023"/>
                    <a:pt x="84" y="1000"/>
                    <a:pt x="84" y="977"/>
                  </a:cubicBezTo>
                  <a:cubicBezTo>
                    <a:pt x="76" y="955"/>
                    <a:pt x="92" y="932"/>
                    <a:pt x="92" y="909"/>
                  </a:cubicBezTo>
                  <a:cubicBezTo>
                    <a:pt x="92" y="894"/>
                    <a:pt x="38" y="810"/>
                    <a:pt x="23" y="802"/>
                  </a:cubicBezTo>
                  <a:cubicBezTo>
                    <a:pt x="23" y="787"/>
                    <a:pt x="76" y="764"/>
                    <a:pt x="61" y="741"/>
                  </a:cubicBezTo>
                  <a:cubicBezTo>
                    <a:pt x="53" y="718"/>
                    <a:pt x="8" y="718"/>
                    <a:pt x="0" y="703"/>
                  </a:cubicBezTo>
                  <a:cubicBezTo>
                    <a:pt x="0" y="687"/>
                    <a:pt x="137" y="664"/>
                    <a:pt x="122" y="611"/>
                  </a:cubicBezTo>
                  <a:cubicBezTo>
                    <a:pt x="114" y="611"/>
                    <a:pt x="53" y="634"/>
                    <a:pt x="53" y="619"/>
                  </a:cubicBezTo>
                  <a:cubicBezTo>
                    <a:pt x="38" y="611"/>
                    <a:pt x="69" y="580"/>
                    <a:pt x="76" y="573"/>
                  </a:cubicBezTo>
                  <a:cubicBezTo>
                    <a:pt x="92" y="558"/>
                    <a:pt x="92" y="535"/>
                    <a:pt x="84" y="519"/>
                  </a:cubicBezTo>
                  <a:cubicBezTo>
                    <a:pt x="76" y="504"/>
                    <a:pt x="99" y="496"/>
                    <a:pt x="107" y="481"/>
                  </a:cubicBezTo>
                  <a:cubicBezTo>
                    <a:pt x="114" y="473"/>
                    <a:pt x="114" y="458"/>
                    <a:pt x="122" y="450"/>
                  </a:cubicBezTo>
                  <a:cubicBezTo>
                    <a:pt x="145" y="420"/>
                    <a:pt x="191" y="359"/>
                    <a:pt x="229" y="359"/>
                  </a:cubicBezTo>
                  <a:cubicBezTo>
                    <a:pt x="260" y="359"/>
                    <a:pt x="305" y="374"/>
                    <a:pt x="305" y="328"/>
                  </a:cubicBezTo>
                  <a:cubicBezTo>
                    <a:pt x="290" y="328"/>
                    <a:pt x="198" y="351"/>
                    <a:pt x="221" y="298"/>
                  </a:cubicBezTo>
                  <a:cubicBezTo>
                    <a:pt x="237" y="283"/>
                    <a:pt x="237" y="237"/>
                    <a:pt x="229" y="214"/>
                  </a:cubicBezTo>
                  <a:cubicBezTo>
                    <a:pt x="221" y="198"/>
                    <a:pt x="260" y="191"/>
                    <a:pt x="267" y="183"/>
                  </a:cubicBezTo>
                  <a:cubicBezTo>
                    <a:pt x="290" y="176"/>
                    <a:pt x="313" y="145"/>
                    <a:pt x="305" y="12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3" name="Freeform 35"/>
            <p:cNvSpPr>
              <a:spLocks noChangeArrowheads="1"/>
            </p:cNvSpPr>
            <p:nvPr/>
          </p:nvSpPr>
          <p:spPr bwMode="auto">
            <a:xfrm>
              <a:off x="9219490" y="4652757"/>
              <a:ext cx="364577" cy="704057"/>
            </a:xfrm>
            <a:custGeom>
              <a:avLst/>
              <a:gdLst>
                <a:gd name="T0" fmla="*/ 1160 w 1535"/>
                <a:gd name="T1" fmla="*/ 8 h 2965"/>
                <a:gd name="T2" fmla="*/ 847 w 1535"/>
                <a:gd name="T3" fmla="*/ 31 h 2965"/>
                <a:gd name="T4" fmla="*/ 672 w 1535"/>
                <a:gd name="T5" fmla="*/ 100 h 2965"/>
                <a:gd name="T6" fmla="*/ 511 w 1535"/>
                <a:gd name="T7" fmla="*/ 199 h 2965"/>
                <a:gd name="T8" fmla="*/ 489 w 1535"/>
                <a:gd name="T9" fmla="*/ 520 h 2965"/>
                <a:gd name="T10" fmla="*/ 175 w 1535"/>
                <a:gd name="T11" fmla="*/ 588 h 2965"/>
                <a:gd name="T12" fmla="*/ 0 w 1535"/>
                <a:gd name="T13" fmla="*/ 879 h 2965"/>
                <a:gd name="T14" fmla="*/ 122 w 1535"/>
                <a:gd name="T15" fmla="*/ 993 h 2965"/>
                <a:gd name="T16" fmla="*/ 290 w 1535"/>
                <a:gd name="T17" fmla="*/ 1077 h 2965"/>
                <a:gd name="T18" fmla="*/ 305 w 1535"/>
                <a:gd name="T19" fmla="*/ 1245 h 2965"/>
                <a:gd name="T20" fmla="*/ 313 w 1535"/>
                <a:gd name="T21" fmla="*/ 1482 h 2965"/>
                <a:gd name="T22" fmla="*/ 275 w 1535"/>
                <a:gd name="T23" fmla="*/ 1650 h 2965"/>
                <a:gd name="T24" fmla="*/ 252 w 1535"/>
                <a:gd name="T25" fmla="*/ 2002 h 2965"/>
                <a:gd name="T26" fmla="*/ 305 w 1535"/>
                <a:gd name="T27" fmla="*/ 2101 h 2965"/>
                <a:gd name="T28" fmla="*/ 336 w 1535"/>
                <a:gd name="T29" fmla="*/ 2468 h 2965"/>
                <a:gd name="T30" fmla="*/ 175 w 1535"/>
                <a:gd name="T31" fmla="*/ 2865 h 2965"/>
                <a:gd name="T32" fmla="*/ 259 w 1535"/>
                <a:gd name="T33" fmla="*/ 2964 h 2965"/>
                <a:gd name="T34" fmla="*/ 511 w 1535"/>
                <a:gd name="T35" fmla="*/ 2911 h 2965"/>
                <a:gd name="T36" fmla="*/ 595 w 1535"/>
                <a:gd name="T37" fmla="*/ 2888 h 2965"/>
                <a:gd name="T38" fmla="*/ 748 w 1535"/>
                <a:gd name="T39" fmla="*/ 2804 h 2965"/>
                <a:gd name="T40" fmla="*/ 870 w 1535"/>
                <a:gd name="T41" fmla="*/ 2811 h 2965"/>
                <a:gd name="T42" fmla="*/ 924 w 1535"/>
                <a:gd name="T43" fmla="*/ 2872 h 2965"/>
                <a:gd name="T44" fmla="*/ 1000 w 1535"/>
                <a:gd name="T45" fmla="*/ 2781 h 2965"/>
                <a:gd name="T46" fmla="*/ 1206 w 1535"/>
                <a:gd name="T47" fmla="*/ 2796 h 2965"/>
                <a:gd name="T48" fmla="*/ 1389 w 1535"/>
                <a:gd name="T49" fmla="*/ 2605 h 2965"/>
                <a:gd name="T50" fmla="*/ 1343 w 1535"/>
                <a:gd name="T51" fmla="*/ 2368 h 2965"/>
                <a:gd name="T52" fmla="*/ 1305 w 1535"/>
                <a:gd name="T53" fmla="*/ 2276 h 2965"/>
                <a:gd name="T54" fmla="*/ 1282 w 1535"/>
                <a:gd name="T55" fmla="*/ 2040 h 2965"/>
                <a:gd name="T56" fmla="*/ 1274 w 1535"/>
                <a:gd name="T57" fmla="*/ 1918 h 2965"/>
                <a:gd name="T58" fmla="*/ 1328 w 1535"/>
                <a:gd name="T59" fmla="*/ 1780 h 2965"/>
                <a:gd name="T60" fmla="*/ 1526 w 1535"/>
                <a:gd name="T61" fmla="*/ 1627 h 2965"/>
                <a:gd name="T62" fmla="*/ 1488 w 1535"/>
                <a:gd name="T63" fmla="*/ 1482 h 2965"/>
                <a:gd name="T64" fmla="*/ 1412 w 1535"/>
                <a:gd name="T65" fmla="*/ 1452 h 2965"/>
                <a:gd name="T66" fmla="*/ 1121 w 1535"/>
                <a:gd name="T67" fmla="*/ 1245 h 2965"/>
                <a:gd name="T68" fmla="*/ 1213 w 1535"/>
                <a:gd name="T69" fmla="*/ 1077 h 2965"/>
                <a:gd name="T70" fmla="*/ 1419 w 1535"/>
                <a:gd name="T71" fmla="*/ 986 h 2965"/>
                <a:gd name="T72" fmla="*/ 1320 w 1535"/>
                <a:gd name="T73" fmla="*/ 940 h 2965"/>
                <a:gd name="T74" fmla="*/ 1297 w 1535"/>
                <a:gd name="T75" fmla="*/ 787 h 2965"/>
                <a:gd name="T76" fmla="*/ 1374 w 1535"/>
                <a:gd name="T77" fmla="*/ 611 h 2965"/>
                <a:gd name="T78" fmla="*/ 1503 w 1535"/>
                <a:gd name="T79" fmla="*/ 466 h 2965"/>
                <a:gd name="T80" fmla="*/ 1335 w 1535"/>
                <a:gd name="T81" fmla="*/ 329 h 2965"/>
                <a:gd name="T82" fmla="*/ 1206 w 1535"/>
                <a:gd name="T83" fmla="*/ 214 h 2965"/>
                <a:gd name="T84" fmla="*/ 1221 w 1535"/>
                <a:gd name="T85" fmla="*/ 54 h 2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35" h="2965">
                  <a:moveTo>
                    <a:pt x="1221" y="54"/>
                  </a:moveTo>
                  <a:lnTo>
                    <a:pt x="1221" y="54"/>
                  </a:lnTo>
                  <a:cubicBezTo>
                    <a:pt x="1206" y="39"/>
                    <a:pt x="1183" y="0"/>
                    <a:pt x="1160" y="8"/>
                  </a:cubicBezTo>
                  <a:cubicBezTo>
                    <a:pt x="1115" y="16"/>
                    <a:pt x="1100" y="69"/>
                    <a:pt x="1061" y="84"/>
                  </a:cubicBezTo>
                  <a:cubicBezTo>
                    <a:pt x="1023" y="92"/>
                    <a:pt x="985" y="69"/>
                    <a:pt x="947" y="61"/>
                  </a:cubicBezTo>
                  <a:cubicBezTo>
                    <a:pt x="916" y="54"/>
                    <a:pt x="878" y="46"/>
                    <a:pt x="847" y="31"/>
                  </a:cubicBezTo>
                  <a:lnTo>
                    <a:pt x="847" y="31"/>
                  </a:lnTo>
                  <a:cubicBezTo>
                    <a:pt x="825" y="54"/>
                    <a:pt x="794" y="77"/>
                    <a:pt x="764" y="84"/>
                  </a:cubicBezTo>
                  <a:cubicBezTo>
                    <a:pt x="733" y="100"/>
                    <a:pt x="703" y="100"/>
                    <a:pt x="672" y="100"/>
                  </a:cubicBezTo>
                  <a:lnTo>
                    <a:pt x="672" y="100"/>
                  </a:lnTo>
                  <a:cubicBezTo>
                    <a:pt x="657" y="123"/>
                    <a:pt x="641" y="161"/>
                    <a:pt x="611" y="176"/>
                  </a:cubicBezTo>
                  <a:cubicBezTo>
                    <a:pt x="580" y="191"/>
                    <a:pt x="534" y="176"/>
                    <a:pt x="511" y="199"/>
                  </a:cubicBezTo>
                  <a:cubicBezTo>
                    <a:pt x="489" y="222"/>
                    <a:pt x="496" y="252"/>
                    <a:pt x="496" y="283"/>
                  </a:cubicBezTo>
                  <a:cubicBezTo>
                    <a:pt x="496" y="329"/>
                    <a:pt x="527" y="375"/>
                    <a:pt x="527" y="421"/>
                  </a:cubicBezTo>
                  <a:cubicBezTo>
                    <a:pt x="527" y="459"/>
                    <a:pt x="511" y="497"/>
                    <a:pt x="489" y="520"/>
                  </a:cubicBezTo>
                  <a:cubicBezTo>
                    <a:pt x="458" y="543"/>
                    <a:pt x="412" y="535"/>
                    <a:pt x="382" y="550"/>
                  </a:cubicBezTo>
                  <a:cubicBezTo>
                    <a:pt x="366" y="558"/>
                    <a:pt x="359" y="581"/>
                    <a:pt x="336" y="588"/>
                  </a:cubicBezTo>
                  <a:cubicBezTo>
                    <a:pt x="282" y="596"/>
                    <a:pt x="221" y="558"/>
                    <a:pt x="175" y="588"/>
                  </a:cubicBezTo>
                  <a:cubicBezTo>
                    <a:pt x="130" y="611"/>
                    <a:pt x="137" y="680"/>
                    <a:pt x="122" y="726"/>
                  </a:cubicBezTo>
                  <a:cubicBezTo>
                    <a:pt x="107" y="764"/>
                    <a:pt x="84" y="795"/>
                    <a:pt x="61" y="825"/>
                  </a:cubicBezTo>
                  <a:cubicBezTo>
                    <a:pt x="38" y="848"/>
                    <a:pt x="15" y="863"/>
                    <a:pt x="0" y="879"/>
                  </a:cubicBezTo>
                  <a:lnTo>
                    <a:pt x="0" y="879"/>
                  </a:lnTo>
                  <a:cubicBezTo>
                    <a:pt x="46" y="886"/>
                    <a:pt x="99" y="871"/>
                    <a:pt x="130" y="902"/>
                  </a:cubicBezTo>
                  <a:cubicBezTo>
                    <a:pt x="153" y="925"/>
                    <a:pt x="122" y="963"/>
                    <a:pt x="122" y="993"/>
                  </a:cubicBezTo>
                  <a:cubicBezTo>
                    <a:pt x="130" y="1024"/>
                    <a:pt x="122" y="1085"/>
                    <a:pt x="160" y="1093"/>
                  </a:cubicBezTo>
                  <a:cubicBezTo>
                    <a:pt x="206" y="1100"/>
                    <a:pt x="244" y="1047"/>
                    <a:pt x="282" y="1016"/>
                  </a:cubicBezTo>
                  <a:lnTo>
                    <a:pt x="290" y="1077"/>
                  </a:lnTo>
                  <a:cubicBezTo>
                    <a:pt x="282" y="1085"/>
                    <a:pt x="259" y="1123"/>
                    <a:pt x="259" y="1123"/>
                  </a:cubicBezTo>
                  <a:cubicBezTo>
                    <a:pt x="259" y="1123"/>
                    <a:pt x="252" y="1177"/>
                    <a:pt x="252" y="1184"/>
                  </a:cubicBezTo>
                  <a:lnTo>
                    <a:pt x="305" y="1245"/>
                  </a:lnTo>
                  <a:cubicBezTo>
                    <a:pt x="328" y="1284"/>
                    <a:pt x="343" y="1329"/>
                    <a:pt x="359" y="1368"/>
                  </a:cubicBezTo>
                  <a:cubicBezTo>
                    <a:pt x="359" y="1368"/>
                    <a:pt x="412" y="1421"/>
                    <a:pt x="405" y="1421"/>
                  </a:cubicBezTo>
                  <a:cubicBezTo>
                    <a:pt x="397" y="1429"/>
                    <a:pt x="313" y="1482"/>
                    <a:pt x="313" y="1482"/>
                  </a:cubicBezTo>
                  <a:cubicBezTo>
                    <a:pt x="298" y="1497"/>
                    <a:pt x="267" y="1505"/>
                    <a:pt x="267" y="1520"/>
                  </a:cubicBezTo>
                  <a:cubicBezTo>
                    <a:pt x="275" y="1559"/>
                    <a:pt x="336" y="1574"/>
                    <a:pt x="336" y="1612"/>
                  </a:cubicBezTo>
                  <a:cubicBezTo>
                    <a:pt x="336" y="1635"/>
                    <a:pt x="282" y="1627"/>
                    <a:pt x="275" y="1650"/>
                  </a:cubicBezTo>
                  <a:cubicBezTo>
                    <a:pt x="259" y="1688"/>
                    <a:pt x="275" y="1727"/>
                    <a:pt x="275" y="1765"/>
                  </a:cubicBezTo>
                  <a:cubicBezTo>
                    <a:pt x="282" y="1818"/>
                    <a:pt x="298" y="1879"/>
                    <a:pt x="298" y="1933"/>
                  </a:cubicBezTo>
                  <a:cubicBezTo>
                    <a:pt x="290" y="1963"/>
                    <a:pt x="267" y="1979"/>
                    <a:pt x="252" y="2002"/>
                  </a:cubicBezTo>
                  <a:lnTo>
                    <a:pt x="252" y="2002"/>
                  </a:lnTo>
                  <a:cubicBezTo>
                    <a:pt x="275" y="2009"/>
                    <a:pt x="298" y="2009"/>
                    <a:pt x="313" y="2024"/>
                  </a:cubicBezTo>
                  <a:cubicBezTo>
                    <a:pt x="321" y="2047"/>
                    <a:pt x="298" y="2078"/>
                    <a:pt x="305" y="2101"/>
                  </a:cubicBezTo>
                  <a:cubicBezTo>
                    <a:pt x="321" y="2124"/>
                    <a:pt x="366" y="2109"/>
                    <a:pt x="382" y="2132"/>
                  </a:cubicBezTo>
                  <a:cubicBezTo>
                    <a:pt x="405" y="2162"/>
                    <a:pt x="420" y="2208"/>
                    <a:pt x="420" y="2246"/>
                  </a:cubicBezTo>
                  <a:cubicBezTo>
                    <a:pt x="405" y="2322"/>
                    <a:pt x="359" y="2391"/>
                    <a:pt x="336" y="2468"/>
                  </a:cubicBezTo>
                  <a:cubicBezTo>
                    <a:pt x="321" y="2521"/>
                    <a:pt x="336" y="2582"/>
                    <a:pt x="321" y="2628"/>
                  </a:cubicBezTo>
                  <a:cubicBezTo>
                    <a:pt x="305" y="2666"/>
                    <a:pt x="259" y="2674"/>
                    <a:pt x="244" y="2712"/>
                  </a:cubicBezTo>
                  <a:cubicBezTo>
                    <a:pt x="214" y="2758"/>
                    <a:pt x="198" y="2811"/>
                    <a:pt x="175" y="2865"/>
                  </a:cubicBezTo>
                  <a:lnTo>
                    <a:pt x="175" y="2865"/>
                  </a:lnTo>
                  <a:cubicBezTo>
                    <a:pt x="191" y="2880"/>
                    <a:pt x="198" y="2903"/>
                    <a:pt x="214" y="2918"/>
                  </a:cubicBezTo>
                  <a:cubicBezTo>
                    <a:pt x="229" y="2933"/>
                    <a:pt x="236" y="2964"/>
                    <a:pt x="259" y="2964"/>
                  </a:cubicBezTo>
                  <a:cubicBezTo>
                    <a:pt x="282" y="2964"/>
                    <a:pt x="275" y="2918"/>
                    <a:pt x="298" y="2911"/>
                  </a:cubicBezTo>
                  <a:cubicBezTo>
                    <a:pt x="328" y="2888"/>
                    <a:pt x="366" y="2880"/>
                    <a:pt x="405" y="2880"/>
                  </a:cubicBezTo>
                  <a:cubicBezTo>
                    <a:pt x="443" y="2880"/>
                    <a:pt x="481" y="2895"/>
                    <a:pt x="511" y="2911"/>
                  </a:cubicBezTo>
                  <a:cubicBezTo>
                    <a:pt x="519" y="2918"/>
                    <a:pt x="511" y="2933"/>
                    <a:pt x="511" y="2949"/>
                  </a:cubicBezTo>
                  <a:lnTo>
                    <a:pt x="511" y="2949"/>
                  </a:lnTo>
                  <a:cubicBezTo>
                    <a:pt x="542" y="2926"/>
                    <a:pt x="573" y="2911"/>
                    <a:pt x="595" y="2888"/>
                  </a:cubicBezTo>
                  <a:cubicBezTo>
                    <a:pt x="634" y="2849"/>
                    <a:pt x="672" y="2796"/>
                    <a:pt x="718" y="2773"/>
                  </a:cubicBezTo>
                  <a:cubicBezTo>
                    <a:pt x="733" y="2765"/>
                    <a:pt x="741" y="2788"/>
                    <a:pt x="748" y="2804"/>
                  </a:cubicBezTo>
                  <a:lnTo>
                    <a:pt x="748" y="2804"/>
                  </a:lnTo>
                  <a:cubicBezTo>
                    <a:pt x="764" y="2788"/>
                    <a:pt x="779" y="2758"/>
                    <a:pt x="802" y="2758"/>
                  </a:cubicBezTo>
                  <a:cubicBezTo>
                    <a:pt x="817" y="2758"/>
                    <a:pt x="809" y="2788"/>
                    <a:pt x="817" y="2804"/>
                  </a:cubicBezTo>
                  <a:cubicBezTo>
                    <a:pt x="832" y="2811"/>
                    <a:pt x="855" y="2804"/>
                    <a:pt x="870" y="2811"/>
                  </a:cubicBezTo>
                  <a:cubicBezTo>
                    <a:pt x="878" y="2826"/>
                    <a:pt x="870" y="2849"/>
                    <a:pt x="878" y="2865"/>
                  </a:cubicBezTo>
                  <a:cubicBezTo>
                    <a:pt x="893" y="2872"/>
                    <a:pt x="909" y="2872"/>
                    <a:pt x="924" y="2872"/>
                  </a:cubicBezTo>
                  <a:lnTo>
                    <a:pt x="924" y="2872"/>
                  </a:lnTo>
                  <a:cubicBezTo>
                    <a:pt x="970" y="2849"/>
                    <a:pt x="970" y="2849"/>
                    <a:pt x="970" y="2849"/>
                  </a:cubicBezTo>
                  <a:lnTo>
                    <a:pt x="970" y="2849"/>
                  </a:lnTo>
                  <a:cubicBezTo>
                    <a:pt x="978" y="2826"/>
                    <a:pt x="978" y="2788"/>
                    <a:pt x="1000" y="2781"/>
                  </a:cubicBezTo>
                  <a:cubicBezTo>
                    <a:pt x="1031" y="2773"/>
                    <a:pt x="1061" y="2811"/>
                    <a:pt x="1092" y="2811"/>
                  </a:cubicBezTo>
                  <a:cubicBezTo>
                    <a:pt x="1129" y="2819"/>
                    <a:pt x="1167" y="2804"/>
                    <a:pt x="1206" y="2796"/>
                  </a:cubicBezTo>
                  <a:lnTo>
                    <a:pt x="1206" y="2796"/>
                  </a:lnTo>
                  <a:cubicBezTo>
                    <a:pt x="1236" y="2773"/>
                    <a:pt x="1274" y="2758"/>
                    <a:pt x="1297" y="2727"/>
                  </a:cubicBezTo>
                  <a:cubicBezTo>
                    <a:pt x="1320" y="2704"/>
                    <a:pt x="1313" y="2666"/>
                    <a:pt x="1335" y="2643"/>
                  </a:cubicBezTo>
                  <a:cubicBezTo>
                    <a:pt x="1343" y="2628"/>
                    <a:pt x="1389" y="2628"/>
                    <a:pt x="1389" y="2605"/>
                  </a:cubicBezTo>
                  <a:cubicBezTo>
                    <a:pt x="1381" y="2567"/>
                    <a:pt x="1335" y="2544"/>
                    <a:pt x="1320" y="2513"/>
                  </a:cubicBezTo>
                  <a:cubicBezTo>
                    <a:pt x="1305" y="2483"/>
                    <a:pt x="1297" y="2452"/>
                    <a:pt x="1297" y="2422"/>
                  </a:cubicBezTo>
                  <a:cubicBezTo>
                    <a:pt x="1305" y="2399"/>
                    <a:pt x="1328" y="2384"/>
                    <a:pt x="1343" y="2368"/>
                  </a:cubicBezTo>
                  <a:lnTo>
                    <a:pt x="1343" y="2368"/>
                  </a:lnTo>
                  <a:cubicBezTo>
                    <a:pt x="1343" y="2361"/>
                    <a:pt x="1335" y="2353"/>
                    <a:pt x="1335" y="2345"/>
                  </a:cubicBezTo>
                  <a:cubicBezTo>
                    <a:pt x="1335" y="2322"/>
                    <a:pt x="1305" y="2299"/>
                    <a:pt x="1305" y="2276"/>
                  </a:cubicBezTo>
                  <a:cubicBezTo>
                    <a:pt x="1297" y="2254"/>
                    <a:pt x="1313" y="2231"/>
                    <a:pt x="1313" y="2208"/>
                  </a:cubicBezTo>
                  <a:cubicBezTo>
                    <a:pt x="1313" y="2193"/>
                    <a:pt x="1259" y="2109"/>
                    <a:pt x="1244" y="2101"/>
                  </a:cubicBezTo>
                  <a:cubicBezTo>
                    <a:pt x="1244" y="2086"/>
                    <a:pt x="1297" y="2063"/>
                    <a:pt x="1282" y="2040"/>
                  </a:cubicBezTo>
                  <a:cubicBezTo>
                    <a:pt x="1274" y="2017"/>
                    <a:pt x="1229" y="2017"/>
                    <a:pt x="1221" y="2002"/>
                  </a:cubicBezTo>
                  <a:cubicBezTo>
                    <a:pt x="1221" y="1986"/>
                    <a:pt x="1358" y="1963"/>
                    <a:pt x="1343" y="1910"/>
                  </a:cubicBezTo>
                  <a:cubicBezTo>
                    <a:pt x="1335" y="1910"/>
                    <a:pt x="1274" y="1933"/>
                    <a:pt x="1274" y="1918"/>
                  </a:cubicBezTo>
                  <a:cubicBezTo>
                    <a:pt x="1259" y="1910"/>
                    <a:pt x="1290" y="1879"/>
                    <a:pt x="1297" y="1872"/>
                  </a:cubicBezTo>
                  <a:cubicBezTo>
                    <a:pt x="1313" y="1857"/>
                    <a:pt x="1313" y="1834"/>
                    <a:pt x="1305" y="1818"/>
                  </a:cubicBezTo>
                  <a:cubicBezTo>
                    <a:pt x="1297" y="1803"/>
                    <a:pt x="1320" y="1795"/>
                    <a:pt x="1328" y="1780"/>
                  </a:cubicBezTo>
                  <a:cubicBezTo>
                    <a:pt x="1335" y="1772"/>
                    <a:pt x="1335" y="1757"/>
                    <a:pt x="1343" y="1749"/>
                  </a:cubicBezTo>
                  <a:cubicBezTo>
                    <a:pt x="1366" y="1719"/>
                    <a:pt x="1412" y="1658"/>
                    <a:pt x="1450" y="1658"/>
                  </a:cubicBezTo>
                  <a:cubicBezTo>
                    <a:pt x="1481" y="1658"/>
                    <a:pt x="1526" y="1673"/>
                    <a:pt x="1526" y="1627"/>
                  </a:cubicBezTo>
                  <a:cubicBezTo>
                    <a:pt x="1511" y="1627"/>
                    <a:pt x="1419" y="1650"/>
                    <a:pt x="1442" y="1597"/>
                  </a:cubicBezTo>
                  <a:cubicBezTo>
                    <a:pt x="1458" y="1582"/>
                    <a:pt x="1458" y="1536"/>
                    <a:pt x="1450" y="1513"/>
                  </a:cubicBezTo>
                  <a:cubicBezTo>
                    <a:pt x="1442" y="1497"/>
                    <a:pt x="1481" y="1490"/>
                    <a:pt x="1488" y="1482"/>
                  </a:cubicBezTo>
                  <a:cubicBezTo>
                    <a:pt x="1511" y="1475"/>
                    <a:pt x="1534" y="1444"/>
                    <a:pt x="1526" y="1421"/>
                  </a:cubicBezTo>
                  <a:lnTo>
                    <a:pt x="1526" y="1421"/>
                  </a:lnTo>
                  <a:cubicBezTo>
                    <a:pt x="1481" y="1421"/>
                    <a:pt x="1450" y="1444"/>
                    <a:pt x="1412" y="1452"/>
                  </a:cubicBezTo>
                  <a:cubicBezTo>
                    <a:pt x="1389" y="1452"/>
                    <a:pt x="1374" y="1444"/>
                    <a:pt x="1351" y="1444"/>
                  </a:cubicBezTo>
                  <a:cubicBezTo>
                    <a:pt x="1320" y="1383"/>
                    <a:pt x="1236" y="1345"/>
                    <a:pt x="1190" y="1291"/>
                  </a:cubicBezTo>
                  <a:cubicBezTo>
                    <a:pt x="1167" y="1276"/>
                    <a:pt x="1144" y="1261"/>
                    <a:pt x="1121" y="1245"/>
                  </a:cubicBezTo>
                  <a:cubicBezTo>
                    <a:pt x="1100" y="1215"/>
                    <a:pt x="1069" y="1200"/>
                    <a:pt x="1100" y="1169"/>
                  </a:cubicBezTo>
                  <a:cubicBezTo>
                    <a:pt x="1115" y="1146"/>
                    <a:pt x="1129" y="1115"/>
                    <a:pt x="1152" y="1115"/>
                  </a:cubicBezTo>
                  <a:cubicBezTo>
                    <a:pt x="1198" y="1115"/>
                    <a:pt x="1190" y="1100"/>
                    <a:pt x="1213" y="1077"/>
                  </a:cubicBezTo>
                  <a:cubicBezTo>
                    <a:pt x="1229" y="1070"/>
                    <a:pt x="1251" y="1077"/>
                    <a:pt x="1267" y="1070"/>
                  </a:cubicBezTo>
                  <a:cubicBezTo>
                    <a:pt x="1297" y="1054"/>
                    <a:pt x="1320" y="1062"/>
                    <a:pt x="1351" y="1054"/>
                  </a:cubicBezTo>
                  <a:cubicBezTo>
                    <a:pt x="1389" y="1054"/>
                    <a:pt x="1412" y="1016"/>
                    <a:pt x="1419" y="986"/>
                  </a:cubicBezTo>
                  <a:cubicBezTo>
                    <a:pt x="1458" y="963"/>
                    <a:pt x="1450" y="940"/>
                    <a:pt x="1450" y="902"/>
                  </a:cubicBezTo>
                  <a:cubicBezTo>
                    <a:pt x="1450" y="863"/>
                    <a:pt x="1427" y="810"/>
                    <a:pt x="1389" y="856"/>
                  </a:cubicBezTo>
                  <a:cubicBezTo>
                    <a:pt x="1374" y="879"/>
                    <a:pt x="1351" y="917"/>
                    <a:pt x="1320" y="940"/>
                  </a:cubicBezTo>
                  <a:cubicBezTo>
                    <a:pt x="1313" y="948"/>
                    <a:pt x="1244" y="1032"/>
                    <a:pt x="1259" y="955"/>
                  </a:cubicBezTo>
                  <a:cubicBezTo>
                    <a:pt x="1267" y="925"/>
                    <a:pt x="1290" y="879"/>
                    <a:pt x="1251" y="856"/>
                  </a:cubicBezTo>
                  <a:cubicBezTo>
                    <a:pt x="1251" y="818"/>
                    <a:pt x="1297" y="818"/>
                    <a:pt x="1297" y="787"/>
                  </a:cubicBezTo>
                  <a:cubicBezTo>
                    <a:pt x="1305" y="757"/>
                    <a:pt x="1328" y="734"/>
                    <a:pt x="1351" y="718"/>
                  </a:cubicBezTo>
                  <a:cubicBezTo>
                    <a:pt x="1366" y="703"/>
                    <a:pt x="1343" y="696"/>
                    <a:pt x="1343" y="680"/>
                  </a:cubicBezTo>
                  <a:cubicBezTo>
                    <a:pt x="1335" y="665"/>
                    <a:pt x="1366" y="619"/>
                    <a:pt x="1374" y="611"/>
                  </a:cubicBezTo>
                  <a:cubicBezTo>
                    <a:pt x="1389" y="596"/>
                    <a:pt x="1374" y="565"/>
                    <a:pt x="1389" y="558"/>
                  </a:cubicBezTo>
                  <a:cubicBezTo>
                    <a:pt x="1396" y="550"/>
                    <a:pt x="1419" y="543"/>
                    <a:pt x="1412" y="520"/>
                  </a:cubicBezTo>
                  <a:cubicBezTo>
                    <a:pt x="1404" y="482"/>
                    <a:pt x="1473" y="466"/>
                    <a:pt x="1503" y="466"/>
                  </a:cubicBezTo>
                  <a:cubicBezTo>
                    <a:pt x="1503" y="451"/>
                    <a:pt x="1481" y="421"/>
                    <a:pt x="1458" y="413"/>
                  </a:cubicBezTo>
                  <a:cubicBezTo>
                    <a:pt x="1412" y="398"/>
                    <a:pt x="1427" y="398"/>
                    <a:pt x="1419" y="359"/>
                  </a:cubicBezTo>
                  <a:cubicBezTo>
                    <a:pt x="1396" y="359"/>
                    <a:pt x="1358" y="352"/>
                    <a:pt x="1335" y="329"/>
                  </a:cubicBezTo>
                  <a:cubicBezTo>
                    <a:pt x="1305" y="306"/>
                    <a:pt x="1313" y="260"/>
                    <a:pt x="1274" y="298"/>
                  </a:cubicBezTo>
                  <a:cubicBezTo>
                    <a:pt x="1259" y="321"/>
                    <a:pt x="1244" y="298"/>
                    <a:pt x="1236" y="275"/>
                  </a:cubicBezTo>
                  <a:cubicBezTo>
                    <a:pt x="1213" y="245"/>
                    <a:pt x="1198" y="268"/>
                    <a:pt x="1206" y="214"/>
                  </a:cubicBezTo>
                  <a:cubicBezTo>
                    <a:pt x="1221" y="161"/>
                    <a:pt x="1167" y="153"/>
                    <a:pt x="1244" y="115"/>
                  </a:cubicBezTo>
                  <a:cubicBezTo>
                    <a:pt x="1267" y="77"/>
                    <a:pt x="1251" y="92"/>
                    <a:pt x="1221" y="61"/>
                  </a:cubicBezTo>
                  <a:cubicBezTo>
                    <a:pt x="1221" y="61"/>
                    <a:pt x="1221" y="61"/>
                    <a:pt x="1221" y="5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4" name="Freeform 36"/>
            <p:cNvSpPr>
              <a:spLocks noChangeArrowheads="1"/>
            </p:cNvSpPr>
            <p:nvPr/>
          </p:nvSpPr>
          <p:spPr bwMode="auto">
            <a:xfrm>
              <a:off x="9843881" y="4540653"/>
              <a:ext cx="63906" cy="86960"/>
            </a:xfrm>
            <a:custGeom>
              <a:avLst/>
              <a:gdLst>
                <a:gd name="T0" fmla="*/ 184 w 269"/>
                <a:gd name="T1" fmla="*/ 69 h 367"/>
                <a:gd name="T2" fmla="*/ 184 w 269"/>
                <a:gd name="T3" fmla="*/ 69 h 367"/>
                <a:gd name="T4" fmla="*/ 115 w 269"/>
                <a:gd name="T5" fmla="*/ 0 h 367"/>
                <a:gd name="T6" fmla="*/ 16 w 269"/>
                <a:gd name="T7" fmla="*/ 53 h 367"/>
                <a:gd name="T8" fmla="*/ 54 w 269"/>
                <a:gd name="T9" fmla="*/ 152 h 367"/>
                <a:gd name="T10" fmla="*/ 54 w 269"/>
                <a:gd name="T11" fmla="*/ 252 h 367"/>
                <a:gd name="T12" fmla="*/ 92 w 269"/>
                <a:gd name="T13" fmla="*/ 359 h 367"/>
                <a:gd name="T14" fmla="*/ 145 w 269"/>
                <a:gd name="T15" fmla="*/ 298 h 367"/>
                <a:gd name="T16" fmla="*/ 184 w 269"/>
                <a:gd name="T17" fmla="*/ 344 h 367"/>
                <a:gd name="T18" fmla="*/ 268 w 269"/>
                <a:gd name="T19" fmla="*/ 321 h 367"/>
                <a:gd name="T20" fmla="*/ 191 w 269"/>
                <a:gd name="T21" fmla="*/ 152 h 367"/>
                <a:gd name="T22" fmla="*/ 184 w 269"/>
                <a:gd name="T23" fmla="*/ 69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9" h="367">
                  <a:moveTo>
                    <a:pt x="184" y="69"/>
                  </a:moveTo>
                  <a:lnTo>
                    <a:pt x="184" y="69"/>
                  </a:lnTo>
                  <a:cubicBezTo>
                    <a:pt x="168" y="38"/>
                    <a:pt x="145" y="8"/>
                    <a:pt x="115" y="0"/>
                  </a:cubicBezTo>
                  <a:cubicBezTo>
                    <a:pt x="77" y="0"/>
                    <a:pt x="31" y="15"/>
                    <a:pt x="16" y="53"/>
                  </a:cubicBezTo>
                  <a:cubicBezTo>
                    <a:pt x="0" y="84"/>
                    <a:pt x="54" y="122"/>
                    <a:pt x="54" y="152"/>
                  </a:cubicBezTo>
                  <a:cubicBezTo>
                    <a:pt x="61" y="191"/>
                    <a:pt x="46" y="221"/>
                    <a:pt x="54" y="252"/>
                  </a:cubicBezTo>
                  <a:cubicBezTo>
                    <a:pt x="61" y="290"/>
                    <a:pt x="61" y="344"/>
                    <a:pt x="92" y="359"/>
                  </a:cubicBezTo>
                  <a:cubicBezTo>
                    <a:pt x="115" y="366"/>
                    <a:pt x="123" y="305"/>
                    <a:pt x="145" y="298"/>
                  </a:cubicBezTo>
                  <a:cubicBezTo>
                    <a:pt x="168" y="298"/>
                    <a:pt x="168" y="344"/>
                    <a:pt x="184" y="344"/>
                  </a:cubicBezTo>
                  <a:cubicBezTo>
                    <a:pt x="214" y="351"/>
                    <a:pt x="268" y="351"/>
                    <a:pt x="268" y="321"/>
                  </a:cubicBezTo>
                  <a:cubicBezTo>
                    <a:pt x="268" y="260"/>
                    <a:pt x="214" y="214"/>
                    <a:pt x="191" y="152"/>
                  </a:cubicBezTo>
                  <a:cubicBezTo>
                    <a:pt x="184" y="122"/>
                    <a:pt x="199" y="91"/>
                    <a:pt x="184" y="6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5" name="Freeform 37"/>
            <p:cNvSpPr>
              <a:spLocks noChangeArrowheads="1"/>
            </p:cNvSpPr>
            <p:nvPr/>
          </p:nvSpPr>
          <p:spPr bwMode="auto">
            <a:xfrm>
              <a:off x="9750641" y="4456837"/>
              <a:ext cx="322672" cy="379269"/>
            </a:xfrm>
            <a:custGeom>
              <a:avLst/>
              <a:gdLst>
                <a:gd name="T0" fmla="*/ 573 w 1360"/>
                <a:gd name="T1" fmla="*/ 421 h 1598"/>
                <a:gd name="T2" fmla="*/ 405 w 1360"/>
                <a:gd name="T3" fmla="*/ 405 h 1598"/>
                <a:gd name="T4" fmla="*/ 443 w 1360"/>
                <a:gd name="T5" fmla="*/ 604 h 1598"/>
                <a:gd name="T6" fmla="*/ 534 w 1360"/>
                <a:gd name="T7" fmla="*/ 650 h 1598"/>
                <a:gd name="T8" fmla="*/ 657 w 1360"/>
                <a:gd name="T9" fmla="*/ 673 h 1598"/>
                <a:gd name="T10" fmla="*/ 573 w 1360"/>
                <a:gd name="T11" fmla="*/ 421 h 1598"/>
                <a:gd name="T12" fmla="*/ 130 w 1360"/>
                <a:gd name="T13" fmla="*/ 566 h 1598"/>
                <a:gd name="T14" fmla="*/ 191 w 1360"/>
                <a:gd name="T15" fmla="*/ 428 h 1598"/>
                <a:gd name="T16" fmla="*/ 382 w 1360"/>
                <a:gd name="T17" fmla="*/ 337 h 1598"/>
                <a:gd name="T18" fmla="*/ 550 w 1360"/>
                <a:gd name="T19" fmla="*/ 107 h 1598"/>
                <a:gd name="T20" fmla="*/ 718 w 1360"/>
                <a:gd name="T21" fmla="*/ 85 h 1598"/>
                <a:gd name="T22" fmla="*/ 794 w 1360"/>
                <a:gd name="T23" fmla="*/ 31 h 1598"/>
                <a:gd name="T24" fmla="*/ 840 w 1360"/>
                <a:gd name="T25" fmla="*/ 8 h 1598"/>
                <a:gd name="T26" fmla="*/ 1062 w 1360"/>
                <a:gd name="T27" fmla="*/ 168 h 1598"/>
                <a:gd name="T28" fmla="*/ 1115 w 1360"/>
                <a:gd name="T29" fmla="*/ 329 h 1598"/>
                <a:gd name="T30" fmla="*/ 1145 w 1360"/>
                <a:gd name="T31" fmla="*/ 489 h 1598"/>
                <a:gd name="T32" fmla="*/ 1046 w 1360"/>
                <a:gd name="T33" fmla="*/ 657 h 1598"/>
                <a:gd name="T34" fmla="*/ 1039 w 1360"/>
                <a:gd name="T35" fmla="*/ 902 h 1598"/>
                <a:gd name="T36" fmla="*/ 1268 w 1360"/>
                <a:gd name="T37" fmla="*/ 986 h 1598"/>
                <a:gd name="T38" fmla="*/ 1206 w 1360"/>
                <a:gd name="T39" fmla="*/ 1123 h 1598"/>
                <a:gd name="T40" fmla="*/ 1245 w 1360"/>
                <a:gd name="T41" fmla="*/ 1253 h 1598"/>
                <a:gd name="T42" fmla="*/ 1352 w 1360"/>
                <a:gd name="T43" fmla="*/ 1291 h 1598"/>
                <a:gd name="T44" fmla="*/ 1359 w 1360"/>
                <a:gd name="T45" fmla="*/ 1337 h 1598"/>
                <a:gd name="T46" fmla="*/ 1291 w 1360"/>
                <a:gd name="T47" fmla="*/ 1452 h 1598"/>
                <a:gd name="T48" fmla="*/ 1222 w 1360"/>
                <a:gd name="T49" fmla="*/ 1589 h 1598"/>
                <a:gd name="T50" fmla="*/ 1069 w 1360"/>
                <a:gd name="T51" fmla="*/ 1597 h 1598"/>
                <a:gd name="T52" fmla="*/ 1008 w 1360"/>
                <a:gd name="T53" fmla="*/ 1543 h 1598"/>
                <a:gd name="T54" fmla="*/ 924 w 1360"/>
                <a:gd name="T55" fmla="*/ 1582 h 1598"/>
                <a:gd name="T56" fmla="*/ 878 w 1360"/>
                <a:gd name="T57" fmla="*/ 1498 h 1598"/>
                <a:gd name="T58" fmla="*/ 794 w 1360"/>
                <a:gd name="T59" fmla="*/ 1429 h 1598"/>
                <a:gd name="T60" fmla="*/ 725 w 1360"/>
                <a:gd name="T61" fmla="*/ 1482 h 1598"/>
                <a:gd name="T62" fmla="*/ 679 w 1360"/>
                <a:gd name="T63" fmla="*/ 1543 h 1598"/>
                <a:gd name="T64" fmla="*/ 427 w 1360"/>
                <a:gd name="T65" fmla="*/ 1559 h 1598"/>
                <a:gd name="T66" fmla="*/ 351 w 1360"/>
                <a:gd name="T67" fmla="*/ 1521 h 1598"/>
                <a:gd name="T68" fmla="*/ 366 w 1360"/>
                <a:gd name="T69" fmla="*/ 1429 h 1598"/>
                <a:gd name="T70" fmla="*/ 229 w 1360"/>
                <a:gd name="T71" fmla="*/ 1352 h 1598"/>
                <a:gd name="T72" fmla="*/ 244 w 1360"/>
                <a:gd name="T73" fmla="*/ 1246 h 1598"/>
                <a:gd name="T74" fmla="*/ 145 w 1360"/>
                <a:gd name="T75" fmla="*/ 1108 h 1598"/>
                <a:gd name="T76" fmla="*/ 76 w 1360"/>
                <a:gd name="T77" fmla="*/ 1001 h 1598"/>
                <a:gd name="T78" fmla="*/ 122 w 1360"/>
                <a:gd name="T79" fmla="*/ 955 h 1598"/>
                <a:gd name="T80" fmla="*/ 30 w 1360"/>
                <a:gd name="T81" fmla="*/ 871 h 1598"/>
                <a:gd name="T82" fmla="*/ 38 w 1360"/>
                <a:gd name="T83" fmla="*/ 726 h 1598"/>
                <a:gd name="T84" fmla="*/ 130 w 1360"/>
                <a:gd name="T85" fmla="*/ 566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0" h="1598">
                  <a:moveTo>
                    <a:pt x="573" y="421"/>
                  </a:moveTo>
                  <a:lnTo>
                    <a:pt x="573" y="421"/>
                  </a:lnTo>
                  <a:cubicBezTo>
                    <a:pt x="557" y="390"/>
                    <a:pt x="534" y="360"/>
                    <a:pt x="504" y="352"/>
                  </a:cubicBezTo>
                  <a:cubicBezTo>
                    <a:pt x="466" y="352"/>
                    <a:pt x="420" y="367"/>
                    <a:pt x="405" y="405"/>
                  </a:cubicBezTo>
                  <a:cubicBezTo>
                    <a:pt x="389" y="436"/>
                    <a:pt x="443" y="474"/>
                    <a:pt x="443" y="504"/>
                  </a:cubicBezTo>
                  <a:cubicBezTo>
                    <a:pt x="450" y="543"/>
                    <a:pt x="435" y="573"/>
                    <a:pt x="443" y="604"/>
                  </a:cubicBezTo>
                  <a:cubicBezTo>
                    <a:pt x="450" y="642"/>
                    <a:pt x="450" y="696"/>
                    <a:pt x="481" y="711"/>
                  </a:cubicBezTo>
                  <a:cubicBezTo>
                    <a:pt x="504" y="718"/>
                    <a:pt x="512" y="657"/>
                    <a:pt x="534" y="650"/>
                  </a:cubicBezTo>
                  <a:cubicBezTo>
                    <a:pt x="557" y="650"/>
                    <a:pt x="557" y="696"/>
                    <a:pt x="573" y="696"/>
                  </a:cubicBezTo>
                  <a:cubicBezTo>
                    <a:pt x="603" y="703"/>
                    <a:pt x="657" y="703"/>
                    <a:pt x="657" y="673"/>
                  </a:cubicBezTo>
                  <a:cubicBezTo>
                    <a:pt x="657" y="612"/>
                    <a:pt x="603" y="566"/>
                    <a:pt x="580" y="504"/>
                  </a:cubicBezTo>
                  <a:cubicBezTo>
                    <a:pt x="573" y="474"/>
                    <a:pt x="588" y="443"/>
                    <a:pt x="573" y="421"/>
                  </a:cubicBezTo>
                  <a:close/>
                  <a:moveTo>
                    <a:pt x="130" y="566"/>
                  </a:moveTo>
                  <a:lnTo>
                    <a:pt x="130" y="566"/>
                  </a:lnTo>
                  <a:cubicBezTo>
                    <a:pt x="130" y="535"/>
                    <a:pt x="130" y="504"/>
                    <a:pt x="137" y="474"/>
                  </a:cubicBezTo>
                  <a:cubicBezTo>
                    <a:pt x="153" y="459"/>
                    <a:pt x="175" y="443"/>
                    <a:pt x="191" y="428"/>
                  </a:cubicBezTo>
                  <a:cubicBezTo>
                    <a:pt x="206" y="398"/>
                    <a:pt x="214" y="360"/>
                    <a:pt x="244" y="344"/>
                  </a:cubicBezTo>
                  <a:cubicBezTo>
                    <a:pt x="282" y="321"/>
                    <a:pt x="343" y="360"/>
                    <a:pt x="382" y="337"/>
                  </a:cubicBezTo>
                  <a:cubicBezTo>
                    <a:pt x="435" y="306"/>
                    <a:pt x="473" y="245"/>
                    <a:pt x="512" y="191"/>
                  </a:cubicBezTo>
                  <a:cubicBezTo>
                    <a:pt x="534" y="168"/>
                    <a:pt x="519" y="115"/>
                    <a:pt x="550" y="107"/>
                  </a:cubicBezTo>
                  <a:cubicBezTo>
                    <a:pt x="588" y="100"/>
                    <a:pt x="618" y="161"/>
                    <a:pt x="664" y="153"/>
                  </a:cubicBezTo>
                  <a:cubicBezTo>
                    <a:pt x="687" y="146"/>
                    <a:pt x="687" y="100"/>
                    <a:pt x="718" y="85"/>
                  </a:cubicBezTo>
                  <a:cubicBezTo>
                    <a:pt x="725" y="77"/>
                    <a:pt x="741" y="85"/>
                    <a:pt x="748" y="85"/>
                  </a:cubicBezTo>
                  <a:cubicBezTo>
                    <a:pt x="771" y="69"/>
                    <a:pt x="779" y="46"/>
                    <a:pt x="794" y="31"/>
                  </a:cubicBezTo>
                  <a:lnTo>
                    <a:pt x="794" y="31"/>
                  </a:lnTo>
                  <a:cubicBezTo>
                    <a:pt x="809" y="23"/>
                    <a:pt x="825" y="0"/>
                    <a:pt x="840" y="8"/>
                  </a:cubicBezTo>
                  <a:cubicBezTo>
                    <a:pt x="870" y="16"/>
                    <a:pt x="886" y="46"/>
                    <a:pt x="909" y="62"/>
                  </a:cubicBezTo>
                  <a:cubicBezTo>
                    <a:pt x="962" y="100"/>
                    <a:pt x="1016" y="123"/>
                    <a:pt x="1062" y="168"/>
                  </a:cubicBezTo>
                  <a:cubicBezTo>
                    <a:pt x="1077" y="184"/>
                    <a:pt x="1062" y="207"/>
                    <a:pt x="1069" y="229"/>
                  </a:cubicBezTo>
                  <a:cubicBezTo>
                    <a:pt x="1084" y="260"/>
                    <a:pt x="1107" y="291"/>
                    <a:pt x="1115" y="329"/>
                  </a:cubicBezTo>
                  <a:cubicBezTo>
                    <a:pt x="1115" y="367"/>
                    <a:pt x="1100" y="405"/>
                    <a:pt x="1107" y="436"/>
                  </a:cubicBezTo>
                  <a:cubicBezTo>
                    <a:pt x="1115" y="459"/>
                    <a:pt x="1138" y="474"/>
                    <a:pt x="1145" y="489"/>
                  </a:cubicBezTo>
                  <a:cubicBezTo>
                    <a:pt x="1153" y="520"/>
                    <a:pt x="1168" y="550"/>
                    <a:pt x="1153" y="573"/>
                  </a:cubicBezTo>
                  <a:cubicBezTo>
                    <a:pt x="1130" y="612"/>
                    <a:pt x="1069" y="619"/>
                    <a:pt x="1046" y="657"/>
                  </a:cubicBezTo>
                  <a:cubicBezTo>
                    <a:pt x="1023" y="696"/>
                    <a:pt x="1008" y="741"/>
                    <a:pt x="1008" y="787"/>
                  </a:cubicBezTo>
                  <a:cubicBezTo>
                    <a:pt x="1008" y="825"/>
                    <a:pt x="1008" y="871"/>
                    <a:pt x="1039" y="902"/>
                  </a:cubicBezTo>
                  <a:cubicBezTo>
                    <a:pt x="1077" y="932"/>
                    <a:pt x="1138" y="925"/>
                    <a:pt x="1191" y="940"/>
                  </a:cubicBezTo>
                  <a:cubicBezTo>
                    <a:pt x="1222" y="955"/>
                    <a:pt x="1252" y="963"/>
                    <a:pt x="1268" y="986"/>
                  </a:cubicBezTo>
                  <a:cubicBezTo>
                    <a:pt x="1283" y="1009"/>
                    <a:pt x="1298" y="1039"/>
                    <a:pt x="1291" y="1062"/>
                  </a:cubicBezTo>
                  <a:cubicBezTo>
                    <a:pt x="1275" y="1093"/>
                    <a:pt x="1229" y="1093"/>
                    <a:pt x="1206" y="1123"/>
                  </a:cubicBezTo>
                  <a:cubicBezTo>
                    <a:pt x="1191" y="1146"/>
                    <a:pt x="1184" y="1177"/>
                    <a:pt x="1191" y="1207"/>
                  </a:cubicBezTo>
                  <a:cubicBezTo>
                    <a:pt x="1191" y="1230"/>
                    <a:pt x="1222" y="1238"/>
                    <a:pt x="1245" y="1253"/>
                  </a:cubicBezTo>
                  <a:cubicBezTo>
                    <a:pt x="1275" y="1268"/>
                    <a:pt x="1314" y="1276"/>
                    <a:pt x="1352" y="1291"/>
                  </a:cubicBezTo>
                  <a:lnTo>
                    <a:pt x="1352" y="1291"/>
                  </a:lnTo>
                  <a:cubicBezTo>
                    <a:pt x="1359" y="1337"/>
                    <a:pt x="1359" y="1337"/>
                    <a:pt x="1359" y="1337"/>
                  </a:cubicBezTo>
                  <a:lnTo>
                    <a:pt x="1359" y="1337"/>
                  </a:lnTo>
                  <a:cubicBezTo>
                    <a:pt x="1336" y="1360"/>
                    <a:pt x="1306" y="1375"/>
                    <a:pt x="1291" y="1406"/>
                  </a:cubicBezTo>
                  <a:cubicBezTo>
                    <a:pt x="1283" y="1421"/>
                    <a:pt x="1291" y="1436"/>
                    <a:pt x="1291" y="1452"/>
                  </a:cubicBezTo>
                  <a:cubicBezTo>
                    <a:pt x="1291" y="1482"/>
                    <a:pt x="1298" y="1513"/>
                    <a:pt x="1283" y="1543"/>
                  </a:cubicBezTo>
                  <a:cubicBezTo>
                    <a:pt x="1268" y="1566"/>
                    <a:pt x="1245" y="1582"/>
                    <a:pt x="1222" y="1589"/>
                  </a:cubicBezTo>
                  <a:cubicBezTo>
                    <a:pt x="1191" y="1597"/>
                    <a:pt x="1161" y="1574"/>
                    <a:pt x="1130" y="1582"/>
                  </a:cubicBezTo>
                  <a:cubicBezTo>
                    <a:pt x="1107" y="1582"/>
                    <a:pt x="1092" y="1589"/>
                    <a:pt x="1069" y="1597"/>
                  </a:cubicBezTo>
                  <a:lnTo>
                    <a:pt x="1069" y="1597"/>
                  </a:lnTo>
                  <a:cubicBezTo>
                    <a:pt x="1046" y="1582"/>
                    <a:pt x="1031" y="1543"/>
                    <a:pt x="1008" y="1543"/>
                  </a:cubicBezTo>
                  <a:cubicBezTo>
                    <a:pt x="977" y="1543"/>
                    <a:pt x="947" y="1566"/>
                    <a:pt x="924" y="1582"/>
                  </a:cubicBezTo>
                  <a:lnTo>
                    <a:pt x="924" y="1582"/>
                  </a:lnTo>
                  <a:cubicBezTo>
                    <a:pt x="916" y="1566"/>
                    <a:pt x="909" y="1543"/>
                    <a:pt x="901" y="1528"/>
                  </a:cubicBezTo>
                  <a:cubicBezTo>
                    <a:pt x="893" y="1513"/>
                    <a:pt x="886" y="1505"/>
                    <a:pt x="878" y="1498"/>
                  </a:cubicBezTo>
                  <a:cubicBezTo>
                    <a:pt x="863" y="1467"/>
                    <a:pt x="878" y="1436"/>
                    <a:pt x="855" y="1421"/>
                  </a:cubicBezTo>
                  <a:cubicBezTo>
                    <a:pt x="840" y="1406"/>
                    <a:pt x="809" y="1413"/>
                    <a:pt x="794" y="1429"/>
                  </a:cubicBezTo>
                  <a:cubicBezTo>
                    <a:pt x="779" y="1436"/>
                    <a:pt x="794" y="1459"/>
                    <a:pt x="779" y="1467"/>
                  </a:cubicBezTo>
                  <a:cubicBezTo>
                    <a:pt x="764" y="1482"/>
                    <a:pt x="741" y="1467"/>
                    <a:pt x="725" y="1482"/>
                  </a:cubicBezTo>
                  <a:cubicBezTo>
                    <a:pt x="710" y="1498"/>
                    <a:pt x="695" y="1521"/>
                    <a:pt x="679" y="1543"/>
                  </a:cubicBezTo>
                  <a:lnTo>
                    <a:pt x="679" y="1543"/>
                  </a:lnTo>
                  <a:cubicBezTo>
                    <a:pt x="626" y="1521"/>
                    <a:pt x="588" y="1467"/>
                    <a:pt x="534" y="1467"/>
                  </a:cubicBezTo>
                  <a:cubicBezTo>
                    <a:pt x="489" y="1475"/>
                    <a:pt x="466" y="1528"/>
                    <a:pt x="427" y="1559"/>
                  </a:cubicBezTo>
                  <a:lnTo>
                    <a:pt x="427" y="1559"/>
                  </a:lnTo>
                  <a:cubicBezTo>
                    <a:pt x="351" y="1521"/>
                    <a:pt x="351" y="1521"/>
                    <a:pt x="351" y="1521"/>
                  </a:cubicBezTo>
                  <a:lnTo>
                    <a:pt x="351" y="1521"/>
                  </a:lnTo>
                  <a:cubicBezTo>
                    <a:pt x="359" y="1490"/>
                    <a:pt x="366" y="1459"/>
                    <a:pt x="366" y="1429"/>
                  </a:cubicBezTo>
                  <a:cubicBezTo>
                    <a:pt x="366" y="1406"/>
                    <a:pt x="366" y="1375"/>
                    <a:pt x="343" y="1360"/>
                  </a:cubicBezTo>
                  <a:cubicBezTo>
                    <a:pt x="313" y="1345"/>
                    <a:pt x="259" y="1375"/>
                    <a:pt x="229" y="1352"/>
                  </a:cubicBezTo>
                  <a:cubicBezTo>
                    <a:pt x="214" y="1322"/>
                    <a:pt x="244" y="1284"/>
                    <a:pt x="244" y="1246"/>
                  </a:cubicBezTo>
                  <a:lnTo>
                    <a:pt x="244" y="1246"/>
                  </a:lnTo>
                  <a:cubicBezTo>
                    <a:pt x="237" y="1223"/>
                    <a:pt x="229" y="1200"/>
                    <a:pt x="214" y="1184"/>
                  </a:cubicBezTo>
                  <a:cubicBezTo>
                    <a:pt x="198" y="1154"/>
                    <a:pt x="160" y="1138"/>
                    <a:pt x="145" y="1108"/>
                  </a:cubicBezTo>
                  <a:cubicBezTo>
                    <a:pt x="137" y="1093"/>
                    <a:pt x="153" y="1070"/>
                    <a:pt x="137" y="1054"/>
                  </a:cubicBezTo>
                  <a:cubicBezTo>
                    <a:pt x="122" y="1032"/>
                    <a:pt x="99" y="1016"/>
                    <a:pt x="76" y="1001"/>
                  </a:cubicBezTo>
                  <a:lnTo>
                    <a:pt x="76" y="1001"/>
                  </a:lnTo>
                  <a:cubicBezTo>
                    <a:pt x="91" y="986"/>
                    <a:pt x="114" y="978"/>
                    <a:pt x="122" y="955"/>
                  </a:cubicBezTo>
                  <a:cubicBezTo>
                    <a:pt x="137" y="917"/>
                    <a:pt x="168" y="864"/>
                    <a:pt x="137" y="833"/>
                  </a:cubicBezTo>
                  <a:cubicBezTo>
                    <a:pt x="114" y="810"/>
                    <a:pt x="68" y="879"/>
                    <a:pt x="30" y="871"/>
                  </a:cubicBezTo>
                  <a:cubicBezTo>
                    <a:pt x="7" y="864"/>
                    <a:pt x="0" y="833"/>
                    <a:pt x="0" y="810"/>
                  </a:cubicBezTo>
                  <a:cubicBezTo>
                    <a:pt x="0" y="779"/>
                    <a:pt x="15" y="749"/>
                    <a:pt x="38" y="726"/>
                  </a:cubicBezTo>
                  <a:cubicBezTo>
                    <a:pt x="61" y="696"/>
                    <a:pt x="107" y="688"/>
                    <a:pt x="130" y="650"/>
                  </a:cubicBezTo>
                  <a:cubicBezTo>
                    <a:pt x="145" y="627"/>
                    <a:pt x="130" y="596"/>
                    <a:pt x="130" y="56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6" name="Freeform 38"/>
            <p:cNvSpPr>
              <a:spLocks noChangeArrowheads="1"/>
            </p:cNvSpPr>
            <p:nvPr/>
          </p:nvSpPr>
          <p:spPr bwMode="auto">
            <a:xfrm>
              <a:off x="10012550" y="4287108"/>
              <a:ext cx="176003" cy="121534"/>
            </a:xfrm>
            <a:custGeom>
              <a:avLst/>
              <a:gdLst>
                <a:gd name="T0" fmla="*/ 0 w 741"/>
                <a:gd name="T1" fmla="*/ 46 h 513"/>
                <a:gd name="T2" fmla="*/ 0 w 741"/>
                <a:gd name="T3" fmla="*/ 46 h 513"/>
                <a:gd name="T4" fmla="*/ 53 w 741"/>
                <a:gd name="T5" fmla="*/ 100 h 513"/>
                <a:gd name="T6" fmla="*/ 84 w 741"/>
                <a:gd name="T7" fmla="*/ 191 h 513"/>
                <a:gd name="T8" fmla="*/ 145 w 741"/>
                <a:gd name="T9" fmla="*/ 214 h 513"/>
                <a:gd name="T10" fmla="*/ 152 w 741"/>
                <a:gd name="T11" fmla="*/ 253 h 513"/>
                <a:gd name="T12" fmla="*/ 214 w 741"/>
                <a:gd name="T13" fmla="*/ 283 h 513"/>
                <a:gd name="T14" fmla="*/ 198 w 741"/>
                <a:gd name="T15" fmla="*/ 352 h 513"/>
                <a:gd name="T16" fmla="*/ 320 w 741"/>
                <a:gd name="T17" fmla="*/ 398 h 513"/>
                <a:gd name="T18" fmla="*/ 259 w 741"/>
                <a:gd name="T19" fmla="*/ 474 h 513"/>
                <a:gd name="T20" fmla="*/ 381 w 741"/>
                <a:gd name="T21" fmla="*/ 505 h 513"/>
                <a:gd name="T22" fmla="*/ 519 w 741"/>
                <a:gd name="T23" fmla="*/ 482 h 513"/>
                <a:gd name="T24" fmla="*/ 542 w 741"/>
                <a:gd name="T25" fmla="*/ 443 h 513"/>
                <a:gd name="T26" fmla="*/ 603 w 741"/>
                <a:gd name="T27" fmla="*/ 420 h 513"/>
                <a:gd name="T28" fmla="*/ 626 w 741"/>
                <a:gd name="T29" fmla="*/ 428 h 513"/>
                <a:gd name="T30" fmla="*/ 641 w 741"/>
                <a:gd name="T31" fmla="*/ 474 h 513"/>
                <a:gd name="T32" fmla="*/ 687 w 741"/>
                <a:gd name="T33" fmla="*/ 474 h 513"/>
                <a:gd name="T34" fmla="*/ 740 w 741"/>
                <a:gd name="T35" fmla="*/ 443 h 513"/>
                <a:gd name="T36" fmla="*/ 740 w 741"/>
                <a:gd name="T37" fmla="*/ 443 h 513"/>
                <a:gd name="T38" fmla="*/ 718 w 741"/>
                <a:gd name="T39" fmla="*/ 375 h 513"/>
                <a:gd name="T40" fmla="*/ 672 w 741"/>
                <a:gd name="T41" fmla="*/ 329 h 513"/>
                <a:gd name="T42" fmla="*/ 641 w 741"/>
                <a:gd name="T43" fmla="*/ 260 h 513"/>
                <a:gd name="T44" fmla="*/ 641 w 741"/>
                <a:gd name="T45" fmla="*/ 199 h 513"/>
                <a:gd name="T46" fmla="*/ 580 w 741"/>
                <a:gd name="T47" fmla="*/ 184 h 513"/>
                <a:gd name="T48" fmla="*/ 534 w 741"/>
                <a:gd name="T49" fmla="*/ 61 h 513"/>
                <a:gd name="T50" fmla="*/ 534 w 741"/>
                <a:gd name="T51" fmla="*/ 61 h 513"/>
                <a:gd name="T52" fmla="*/ 473 w 741"/>
                <a:gd name="T53" fmla="*/ 39 h 513"/>
                <a:gd name="T54" fmla="*/ 450 w 741"/>
                <a:gd name="T55" fmla="*/ 69 h 513"/>
                <a:gd name="T56" fmla="*/ 412 w 741"/>
                <a:gd name="T57" fmla="*/ 153 h 513"/>
                <a:gd name="T58" fmla="*/ 389 w 741"/>
                <a:gd name="T59" fmla="*/ 123 h 513"/>
                <a:gd name="T60" fmla="*/ 381 w 741"/>
                <a:gd name="T61" fmla="*/ 77 h 513"/>
                <a:gd name="T62" fmla="*/ 351 w 741"/>
                <a:gd name="T63" fmla="*/ 31 h 513"/>
                <a:gd name="T64" fmla="*/ 145 w 741"/>
                <a:gd name="T65" fmla="*/ 8 h 513"/>
                <a:gd name="T66" fmla="*/ 91 w 741"/>
                <a:gd name="T67" fmla="*/ 46 h 513"/>
                <a:gd name="T68" fmla="*/ 0 w 741"/>
                <a:gd name="T69" fmla="*/ 46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1" h="513">
                  <a:moveTo>
                    <a:pt x="0" y="46"/>
                  </a:moveTo>
                  <a:lnTo>
                    <a:pt x="0" y="46"/>
                  </a:lnTo>
                  <a:cubicBezTo>
                    <a:pt x="15" y="69"/>
                    <a:pt x="38" y="77"/>
                    <a:pt x="53" y="100"/>
                  </a:cubicBezTo>
                  <a:cubicBezTo>
                    <a:pt x="68" y="130"/>
                    <a:pt x="61" y="168"/>
                    <a:pt x="84" y="191"/>
                  </a:cubicBezTo>
                  <a:cubicBezTo>
                    <a:pt x="99" y="214"/>
                    <a:pt x="129" y="199"/>
                    <a:pt x="145" y="214"/>
                  </a:cubicBezTo>
                  <a:cubicBezTo>
                    <a:pt x="152" y="222"/>
                    <a:pt x="145" y="245"/>
                    <a:pt x="152" y="253"/>
                  </a:cubicBezTo>
                  <a:cubicBezTo>
                    <a:pt x="175" y="268"/>
                    <a:pt x="206" y="260"/>
                    <a:pt x="214" y="283"/>
                  </a:cubicBezTo>
                  <a:cubicBezTo>
                    <a:pt x="221" y="306"/>
                    <a:pt x="183" y="336"/>
                    <a:pt x="198" y="352"/>
                  </a:cubicBezTo>
                  <a:cubicBezTo>
                    <a:pt x="229" y="382"/>
                    <a:pt x="298" y="359"/>
                    <a:pt x="320" y="398"/>
                  </a:cubicBezTo>
                  <a:cubicBezTo>
                    <a:pt x="328" y="428"/>
                    <a:pt x="244" y="451"/>
                    <a:pt x="259" y="474"/>
                  </a:cubicBezTo>
                  <a:cubicBezTo>
                    <a:pt x="282" y="512"/>
                    <a:pt x="343" y="505"/>
                    <a:pt x="381" y="505"/>
                  </a:cubicBezTo>
                  <a:cubicBezTo>
                    <a:pt x="427" y="505"/>
                    <a:pt x="473" y="497"/>
                    <a:pt x="519" y="482"/>
                  </a:cubicBezTo>
                  <a:cubicBezTo>
                    <a:pt x="534" y="474"/>
                    <a:pt x="534" y="451"/>
                    <a:pt x="542" y="443"/>
                  </a:cubicBezTo>
                  <a:cubicBezTo>
                    <a:pt x="557" y="428"/>
                    <a:pt x="580" y="420"/>
                    <a:pt x="603" y="420"/>
                  </a:cubicBezTo>
                  <a:cubicBezTo>
                    <a:pt x="611" y="420"/>
                    <a:pt x="618" y="420"/>
                    <a:pt x="626" y="428"/>
                  </a:cubicBezTo>
                  <a:cubicBezTo>
                    <a:pt x="634" y="436"/>
                    <a:pt x="626" y="466"/>
                    <a:pt x="641" y="474"/>
                  </a:cubicBezTo>
                  <a:cubicBezTo>
                    <a:pt x="649" y="482"/>
                    <a:pt x="672" y="474"/>
                    <a:pt x="687" y="474"/>
                  </a:cubicBezTo>
                  <a:cubicBezTo>
                    <a:pt x="702" y="466"/>
                    <a:pt x="725" y="459"/>
                    <a:pt x="740" y="443"/>
                  </a:cubicBezTo>
                  <a:lnTo>
                    <a:pt x="740" y="443"/>
                  </a:lnTo>
                  <a:cubicBezTo>
                    <a:pt x="733" y="420"/>
                    <a:pt x="733" y="398"/>
                    <a:pt x="718" y="375"/>
                  </a:cubicBezTo>
                  <a:cubicBezTo>
                    <a:pt x="702" y="359"/>
                    <a:pt x="679" y="352"/>
                    <a:pt x="672" y="329"/>
                  </a:cubicBezTo>
                  <a:cubicBezTo>
                    <a:pt x="656" y="314"/>
                    <a:pt x="649" y="283"/>
                    <a:pt x="641" y="260"/>
                  </a:cubicBezTo>
                  <a:cubicBezTo>
                    <a:pt x="634" y="245"/>
                    <a:pt x="649" y="214"/>
                    <a:pt x="641" y="199"/>
                  </a:cubicBezTo>
                  <a:cubicBezTo>
                    <a:pt x="626" y="184"/>
                    <a:pt x="595" y="199"/>
                    <a:pt x="580" y="184"/>
                  </a:cubicBezTo>
                  <a:cubicBezTo>
                    <a:pt x="557" y="153"/>
                    <a:pt x="550" y="100"/>
                    <a:pt x="534" y="61"/>
                  </a:cubicBezTo>
                  <a:lnTo>
                    <a:pt x="534" y="61"/>
                  </a:lnTo>
                  <a:cubicBezTo>
                    <a:pt x="511" y="54"/>
                    <a:pt x="496" y="39"/>
                    <a:pt x="473" y="39"/>
                  </a:cubicBezTo>
                  <a:cubicBezTo>
                    <a:pt x="458" y="39"/>
                    <a:pt x="458" y="61"/>
                    <a:pt x="450" y="69"/>
                  </a:cubicBezTo>
                  <a:cubicBezTo>
                    <a:pt x="435" y="100"/>
                    <a:pt x="443" y="138"/>
                    <a:pt x="412" y="153"/>
                  </a:cubicBezTo>
                  <a:cubicBezTo>
                    <a:pt x="404" y="168"/>
                    <a:pt x="397" y="138"/>
                    <a:pt x="389" y="123"/>
                  </a:cubicBezTo>
                  <a:cubicBezTo>
                    <a:pt x="381" y="107"/>
                    <a:pt x="389" y="92"/>
                    <a:pt x="381" y="77"/>
                  </a:cubicBezTo>
                  <a:cubicBezTo>
                    <a:pt x="374" y="61"/>
                    <a:pt x="366" y="39"/>
                    <a:pt x="351" y="31"/>
                  </a:cubicBezTo>
                  <a:cubicBezTo>
                    <a:pt x="282" y="16"/>
                    <a:pt x="214" y="0"/>
                    <a:pt x="145" y="8"/>
                  </a:cubicBezTo>
                  <a:cubicBezTo>
                    <a:pt x="122" y="8"/>
                    <a:pt x="114" y="39"/>
                    <a:pt x="91" y="46"/>
                  </a:cubicBezTo>
                  <a:cubicBezTo>
                    <a:pt x="61" y="54"/>
                    <a:pt x="30" y="46"/>
                    <a:pt x="0" y="4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7" name="Freeform 39"/>
            <p:cNvSpPr>
              <a:spLocks noChangeArrowheads="1"/>
            </p:cNvSpPr>
            <p:nvPr/>
          </p:nvSpPr>
          <p:spPr bwMode="auto">
            <a:xfrm>
              <a:off x="9927692" y="4260916"/>
              <a:ext cx="319529" cy="502898"/>
            </a:xfrm>
            <a:custGeom>
              <a:avLst/>
              <a:gdLst>
                <a:gd name="T0" fmla="*/ 924 w 1345"/>
                <a:gd name="T1" fmla="*/ 1428 h 2116"/>
                <a:gd name="T2" fmla="*/ 847 w 1345"/>
                <a:gd name="T3" fmla="*/ 1397 h 2116"/>
                <a:gd name="T4" fmla="*/ 763 w 1345"/>
                <a:gd name="T5" fmla="*/ 1497 h 2116"/>
                <a:gd name="T6" fmla="*/ 748 w 1345"/>
                <a:gd name="T7" fmla="*/ 1596 h 2116"/>
                <a:gd name="T8" fmla="*/ 886 w 1345"/>
                <a:gd name="T9" fmla="*/ 1665 h 2116"/>
                <a:gd name="T10" fmla="*/ 970 w 1345"/>
                <a:gd name="T11" fmla="*/ 1550 h 2116"/>
                <a:gd name="T12" fmla="*/ 924 w 1345"/>
                <a:gd name="T13" fmla="*/ 1428 h 2116"/>
                <a:gd name="T14" fmla="*/ 679 w 1345"/>
                <a:gd name="T15" fmla="*/ 2054 h 2116"/>
                <a:gd name="T16" fmla="*/ 611 w 1345"/>
                <a:gd name="T17" fmla="*/ 2115 h 2116"/>
                <a:gd name="T18" fmla="*/ 504 w 1345"/>
                <a:gd name="T19" fmla="*/ 2077 h 2116"/>
                <a:gd name="T20" fmla="*/ 465 w 1345"/>
                <a:gd name="T21" fmla="*/ 1947 h 2116"/>
                <a:gd name="T22" fmla="*/ 527 w 1345"/>
                <a:gd name="T23" fmla="*/ 1810 h 2116"/>
                <a:gd name="T24" fmla="*/ 298 w 1345"/>
                <a:gd name="T25" fmla="*/ 1726 h 2116"/>
                <a:gd name="T26" fmla="*/ 305 w 1345"/>
                <a:gd name="T27" fmla="*/ 1481 h 2116"/>
                <a:gd name="T28" fmla="*/ 404 w 1345"/>
                <a:gd name="T29" fmla="*/ 1313 h 2116"/>
                <a:gd name="T30" fmla="*/ 374 w 1345"/>
                <a:gd name="T31" fmla="*/ 1153 h 2116"/>
                <a:gd name="T32" fmla="*/ 321 w 1345"/>
                <a:gd name="T33" fmla="*/ 992 h 2116"/>
                <a:gd name="T34" fmla="*/ 99 w 1345"/>
                <a:gd name="T35" fmla="*/ 832 h 2116"/>
                <a:gd name="T36" fmla="*/ 53 w 1345"/>
                <a:gd name="T37" fmla="*/ 855 h 2116"/>
                <a:gd name="T38" fmla="*/ 61 w 1345"/>
                <a:gd name="T39" fmla="*/ 778 h 2116"/>
                <a:gd name="T40" fmla="*/ 23 w 1345"/>
                <a:gd name="T41" fmla="*/ 565 h 2116"/>
                <a:gd name="T42" fmla="*/ 0 w 1345"/>
                <a:gd name="T43" fmla="*/ 435 h 2116"/>
                <a:gd name="T44" fmla="*/ 23 w 1345"/>
                <a:gd name="T45" fmla="*/ 412 h 2116"/>
                <a:gd name="T46" fmla="*/ 7 w 1345"/>
                <a:gd name="T47" fmla="*/ 290 h 2116"/>
                <a:gd name="T48" fmla="*/ 61 w 1345"/>
                <a:gd name="T49" fmla="*/ 221 h 2116"/>
                <a:gd name="T50" fmla="*/ 99 w 1345"/>
                <a:gd name="T51" fmla="*/ 76 h 2116"/>
                <a:gd name="T52" fmla="*/ 160 w 1345"/>
                <a:gd name="T53" fmla="*/ 76 h 2116"/>
                <a:gd name="T54" fmla="*/ 183 w 1345"/>
                <a:gd name="T55" fmla="*/ 0 h 2116"/>
                <a:gd name="T56" fmla="*/ 221 w 1345"/>
                <a:gd name="T57" fmla="*/ 15 h 2116"/>
                <a:gd name="T58" fmla="*/ 290 w 1345"/>
                <a:gd name="T59" fmla="*/ 45 h 2116"/>
                <a:gd name="T60" fmla="*/ 328 w 1345"/>
                <a:gd name="T61" fmla="*/ 45 h 2116"/>
                <a:gd name="T62" fmla="*/ 359 w 1345"/>
                <a:gd name="T63" fmla="*/ 152 h 2116"/>
                <a:gd name="T64" fmla="*/ 412 w 1345"/>
                <a:gd name="T65" fmla="*/ 206 h 2116"/>
                <a:gd name="T66" fmla="*/ 504 w 1345"/>
                <a:gd name="T67" fmla="*/ 320 h 2116"/>
                <a:gd name="T68" fmla="*/ 573 w 1345"/>
                <a:gd name="T69" fmla="*/ 389 h 2116"/>
                <a:gd name="T70" fmla="*/ 679 w 1345"/>
                <a:gd name="T71" fmla="*/ 504 h 2116"/>
                <a:gd name="T72" fmla="*/ 740 w 1345"/>
                <a:gd name="T73" fmla="*/ 611 h 2116"/>
                <a:gd name="T74" fmla="*/ 901 w 1345"/>
                <a:gd name="T75" fmla="*/ 549 h 2116"/>
                <a:gd name="T76" fmla="*/ 985 w 1345"/>
                <a:gd name="T77" fmla="*/ 534 h 2116"/>
                <a:gd name="T78" fmla="*/ 1046 w 1345"/>
                <a:gd name="T79" fmla="*/ 580 h 2116"/>
                <a:gd name="T80" fmla="*/ 1099 w 1345"/>
                <a:gd name="T81" fmla="*/ 549 h 2116"/>
                <a:gd name="T82" fmla="*/ 1161 w 1345"/>
                <a:gd name="T83" fmla="*/ 603 h 2116"/>
                <a:gd name="T84" fmla="*/ 1298 w 1345"/>
                <a:gd name="T85" fmla="*/ 611 h 2116"/>
                <a:gd name="T86" fmla="*/ 1336 w 1345"/>
                <a:gd name="T87" fmla="*/ 641 h 2116"/>
                <a:gd name="T88" fmla="*/ 1283 w 1345"/>
                <a:gd name="T89" fmla="*/ 733 h 2116"/>
                <a:gd name="T90" fmla="*/ 1245 w 1345"/>
                <a:gd name="T91" fmla="*/ 954 h 2116"/>
                <a:gd name="T92" fmla="*/ 1122 w 1345"/>
                <a:gd name="T93" fmla="*/ 1168 h 2116"/>
                <a:gd name="T94" fmla="*/ 1084 w 1345"/>
                <a:gd name="T95" fmla="*/ 1344 h 2116"/>
                <a:gd name="T96" fmla="*/ 1084 w 1345"/>
                <a:gd name="T97" fmla="*/ 1688 h 2116"/>
                <a:gd name="T98" fmla="*/ 970 w 1345"/>
                <a:gd name="T99" fmla="*/ 1703 h 2116"/>
                <a:gd name="T100" fmla="*/ 878 w 1345"/>
                <a:gd name="T101" fmla="*/ 1833 h 2116"/>
                <a:gd name="T102" fmla="*/ 786 w 1345"/>
                <a:gd name="T103" fmla="*/ 1962 h 2116"/>
                <a:gd name="T104" fmla="*/ 664 w 1345"/>
                <a:gd name="T105" fmla="*/ 1970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5" h="2116">
                  <a:moveTo>
                    <a:pt x="924" y="1428"/>
                  </a:moveTo>
                  <a:lnTo>
                    <a:pt x="924" y="1428"/>
                  </a:lnTo>
                  <a:cubicBezTo>
                    <a:pt x="909" y="1420"/>
                    <a:pt x="886" y="1451"/>
                    <a:pt x="863" y="1443"/>
                  </a:cubicBezTo>
                  <a:cubicBezTo>
                    <a:pt x="855" y="1436"/>
                    <a:pt x="863" y="1397"/>
                    <a:pt x="847" y="1397"/>
                  </a:cubicBezTo>
                  <a:cubicBezTo>
                    <a:pt x="832" y="1390"/>
                    <a:pt x="817" y="1413"/>
                    <a:pt x="809" y="1420"/>
                  </a:cubicBezTo>
                  <a:cubicBezTo>
                    <a:pt x="786" y="1443"/>
                    <a:pt x="779" y="1474"/>
                    <a:pt x="763" y="1497"/>
                  </a:cubicBezTo>
                  <a:cubicBezTo>
                    <a:pt x="748" y="1512"/>
                    <a:pt x="725" y="1512"/>
                    <a:pt x="718" y="1535"/>
                  </a:cubicBezTo>
                  <a:cubicBezTo>
                    <a:pt x="718" y="1558"/>
                    <a:pt x="733" y="1573"/>
                    <a:pt x="748" y="1596"/>
                  </a:cubicBezTo>
                  <a:cubicBezTo>
                    <a:pt x="763" y="1611"/>
                    <a:pt x="786" y="1619"/>
                    <a:pt x="802" y="1626"/>
                  </a:cubicBezTo>
                  <a:cubicBezTo>
                    <a:pt x="825" y="1642"/>
                    <a:pt x="855" y="1665"/>
                    <a:pt x="886" y="1665"/>
                  </a:cubicBezTo>
                  <a:cubicBezTo>
                    <a:pt x="909" y="1672"/>
                    <a:pt x="939" y="1657"/>
                    <a:pt x="954" y="1634"/>
                  </a:cubicBezTo>
                  <a:cubicBezTo>
                    <a:pt x="970" y="1611"/>
                    <a:pt x="970" y="1581"/>
                    <a:pt x="970" y="1550"/>
                  </a:cubicBezTo>
                  <a:cubicBezTo>
                    <a:pt x="970" y="1527"/>
                    <a:pt x="962" y="1504"/>
                    <a:pt x="954" y="1481"/>
                  </a:cubicBezTo>
                  <a:cubicBezTo>
                    <a:pt x="954" y="1458"/>
                    <a:pt x="947" y="1436"/>
                    <a:pt x="924" y="1428"/>
                  </a:cubicBezTo>
                  <a:close/>
                  <a:moveTo>
                    <a:pt x="679" y="2054"/>
                  </a:moveTo>
                  <a:lnTo>
                    <a:pt x="679" y="2054"/>
                  </a:lnTo>
                  <a:lnTo>
                    <a:pt x="679" y="2054"/>
                  </a:lnTo>
                  <a:cubicBezTo>
                    <a:pt x="611" y="2115"/>
                    <a:pt x="611" y="2115"/>
                    <a:pt x="611" y="2115"/>
                  </a:cubicBezTo>
                  <a:lnTo>
                    <a:pt x="611" y="2115"/>
                  </a:lnTo>
                  <a:cubicBezTo>
                    <a:pt x="573" y="2100"/>
                    <a:pt x="534" y="2092"/>
                    <a:pt x="504" y="2077"/>
                  </a:cubicBezTo>
                  <a:cubicBezTo>
                    <a:pt x="481" y="2062"/>
                    <a:pt x="450" y="2054"/>
                    <a:pt x="450" y="2031"/>
                  </a:cubicBezTo>
                  <a:cubicBezTo>
                    <a:pt x="443" y="2001"/>
                    <a:pt x="450" y="1970"/>
                    <a:pt x="465" y="1947"/>
                  </a:cubicBezTo>
                  <a:cubicBezTo>
                    <a:pt x="488" y="1917"/>
                    <a:pt x="534" y="1917"/>
                    <a:pt x="550" y="1886"/>
                  </a:cubicBezTo>
                  <a:cubicBezTo>
                    <a:pt x="557" y="1863"/>
                    <a:pt x="542" y="1833"/>
                    <a:pt x="527" y="1810"/>
                  </a:cubicBezTo>
                  <a:cubicBezTo>
                    <a:pt x="511" y="1787"/>
                    <a:pt x="481" y="1779"/>
                    <a:pt x="450" y="1764"/>
                  </a:cubicBezTo>
                  <a:cubicBezTo>
                    <a:pt x="397" y="1749"/>
                    <a:pt x="336" y="1756"/>
                    <a:pt x="298" y="1726"/>
                  </a:cubicBezTo>
                  <a:cubicBezTo>
                    <a:pt x="267" y="1695"/>
                    <a:pt x="267" y="1649"/>
                    <a:pt x="267" y="1611"/>
                  </a:cubicBezTo>
                  <a:cubicBezTo>
                    <a:pt x="267" y="1565"/>
                    <a:pt x="282" y="1520"/>
                    <a:pt x="305" y="1481"/>
                  </a:cubicBezTo>
                  <a:cubicBezTo>
                    <a:pt x="328" y="1443"/>
                    <a:pt x="389" y="1436"/>
                    <a:pt x="412" y="1397"/>
                  </a:cubicBezTo>
                  <a:cubicBezTo>
                    <a:pt x="427" y="1374"/>
                    <a:pt x="412" y="1344"/>
                    <a:pt x="404" y="1313"/>
                  </a:cubicBezTo>
                  <a:cubicBezTo>
                    <a:pt x="397" y="1298"/>
                    <a:pt x="374" y="1283"/>
                    <a:pt x="366" y="1260"/>
                  </a:cubicBezTo>
                  <a:cubicBezTo>
                    <a:pt x="359" y="1229"/>
                    <a:pt x="374" y="1191"/>
                    <a:pt x="374" y="1153"/>
                  </a:cubicBezTo>
                  <a:cubicBezTo>
                    <a:pt x="366" y="1115"/>
                    <a:pt x="343" y="1084"/>
                    <a:pt x="328" y="1053"/>
                  </a:cubicBezTo>
                  <a:cubicBezTo>
                    <a:pt x="321" y="1031"/>
                    <a:pt x="336" y="1008"/>
                    <a:pt x="321" y="992"/>
                  </a:cubicBezTo>
                  <a:cubicBezTo>
                    <a:pt x="275" y="947"/>
                    <a:pt x="221" y="924"/>
                    <a:pt x="168" y="886"/>
                  </a:cubicBezTo>
                  <a:cubicBezTo>
                    <a:pt x="145" y="870"/>
                    <a:pt x="129" y="840"/>
                    <a:pt x="99" y="832"/>
                  </a:cubicBezTo>
                  <a:cubicBezTo>
                    <a:pt x="84" y="824"/>
                    <a:pt x="68" y="847"/>
                    <a:pt x="53" y="855"/>
                  </a:cubicBezTo>
                  <a:lnTo>
                    <a:pt x="53" y="855"/>
                  </a:lnTo>
                  <a:cubicBezTo>
                    <a:pt x="53" y="840"/>
                    <a:pt x="53" y="824"/>
                    <a:pt x="53" y="809"/>
                  </a:cubicBezTo>
                  <a:cubicBezTo>
                    <a:pt x="53" y="801"/>
                    <a:pt x="61" y="794"/>
                    <a:pt x="61" y="778"/>
                  </a:cubicBezTo>
                  <a:cubicBezTo>
                    <a:pt x="53" y="748"/>
                    <a:pt x="30" y="725"/>
                    <a:pt x="23" y="687"/>
                  </a:cubicBezTo>
                  <a:cubicBezTo>
                    <a:pt x="15" y="649"/>
                    <a:pt x="23" y="611"/>
                    <a:pt x="23" y="565"/>
                  </a:cubicBezTo>
                  <a:cubicBezTo>
                    <a:pt x="23" y="542"/>
                    <a:pt x="30" y="511"/>
                    <a:pt x="23" y="488"/>
                  </a:cubicBezTo>
                  <a:cubicBezTo>
                    <a:pt x="23" y="465"/>
                    <a:pt x="7" y="450"/>
                    <a:pt x="0" y="435"/>
                  </a:cubicBezTo>
                  <a:lnTo>
                    <a:pt x="0" y="435"/>
                  </a:lnTo>
                  <a:cubicBezTo>
                    <a:pt x="7" y="427"/>
                    <a:pt x="23" y="420"/>
                    <a:pt x="23" y="412"/>
                  </a:cubicBezTo>
                  <a:cubicBezTo>
                    <a:pt x="38" y="389"/>
                    <a:pt x="61" y="366"/>
                    <a:pt x="61" y="336"/>
                  </a:cubicBezTo>
                  <a:cubicBezTo>
                    <a:pt x="53" y="313"/>
                    <a:pt x="23" y="305"/>
                    <a:pt x="7" y="290"/>
                  </a:cubicBezTo>
                  <a:lnTo>
                    <a:pt x="7" y="290"/>
                  </a:lnTo>
                  <a:cubicBezTo>
                    <a:pt x="23" y="267"/>
                    <a:pt x="53" y="244"/>
                    <a:pt x="61" y="221"/>
                  </a:cubicBezTo>
                  <a:cubicBezTo>
                    <a:pt x="76" y="190"/>
                    <a:pt x="68" y="160"/>
                    <a:pt x="76" y="129"/>
                  </a:cubicBezTo>
                  <a:cubicBezTo>
                    <a:pt x="76" y="114"/>
                    <a:pt x="91" y="99"/>
                    <a:pt x="99" y="76"/>
                  </a:cubicBezTo>
                  <a:lnTo>
                    <a:pt x="99" y="76"/>
                  </a:lnTo>
                  <a:cubicBezTo>
                    <a:pt x="122" y="76"/>
                    <a:pt x="145" y="91"/>
                    <a:pt x="160" y="76"/>
                  </a:cubicBezTo>
                  <a:cubicBezTo>
                    <a:pt x="175" y="68"/>
                    <a:pt x="160" y="45"/>
                    <a:pt x="160" y="38"/>
                  </a:cubicBezTo>
                  <a:cubicBezTo>
                    <a:pt x="168" y="22"/>
                    <a:pt x="175" y="7"/>
                    <a:pt x="183" y="0"/>
                  </a:cubicBezTo>
                  <a:lnTo>
                    <a:pt x="183" y="0"/>
                  </a:lnTo>
                  <a:cubicBezTo>
                    <a:pt x="198" y="0"/>
                    <a:pt x="206" y="7"/>
                    <a:pt x="221" y="15"/>
                  </a:cubicBezTo>
                  <a:lnTo>
                    <a:pt x="244" y="0"/>
                  </a:lnTo>
                  <a:cubicBezTo>
                    <a:pt x="244" y="7"/>
                    <a:pt x="290" y="45"/>
                    <a:pt x="290" y="45"/>
                  </a:cubicBezTo>
                  <a:cubicBezTo>
                    <a:pt x="305" y="45"/>
                    <a:pt x="313" y="45"/>
                    <a:pt x="328" y="45"/>
                  </a:cubicBezTo>
                  <a:lnTo>
                    <a:pt x="328" y="45"/>
                  </a:lnTo>
                  <a:cubicBezTo>
                    <a:pt x="336" y="61"/>
                    <a:pt x="351" y="76"/>
                    <a:pt x="359" y="91"/>
                  </a:cubicBezTo>
                  <a:cubicBezTo>
                    <a:pt x="366" y="114"/>
                    <a:pt x="359" y="129"/>
                    <a:pt x="359" y="152"/>
                  </a:cubicBezTo>
                  <a:lnTo>
                    <a:pt x="359" y="152"/>
                  </a:lnTo>
                  <a:cubicBezTo>
                    <a:pt x="374" y="175"/>
                    <a:pt x="397" y="183"/>
                    <a:pt x="412" y="206"/>
                  </a:cubicBezTo>
                  <a:cubicBezTo>
                    <a:pt x="427" y="236"/>
                    <a:pt x="420" y="274"/>
                    <a:pt x="443" y="297"/>
                  </a:cubicBezTo>
                  <a:cubicBezTo>
                    <a:pt x="458" y="320"/>
                    <a:pt x="488" y="305"/>
                    <a:pt x="504" y="320"/>
                  </a:cubicBezTo>
                  <a:cubicBezTo>
                    <a:pt x="511" y="328"/>
                    <a:pt x="504" y="351"/>
                    <a:pt x="511" y="359"/>
                  </a:cubicBezTo>
                  <a:cubicBezTo>
                    <a:pt x="534" y="374"/>
                    <a:pt x="565" y="366"/>
                    <a:pt x="573" y="389"/>
                  </a:cubicBezTo>
                  <a:cubicBezTo>
                    <a:pt x="580" y="412"/>
                    <a:pt x="542" y="442"/>
                    <a:pt x="557" y="458"/>
                  </a:cubicBezTo>
                  <a:cubicBezTo>
                    <a:pt x="588" y="488"/>
                    <a:pt x="657" y="465"/>
                    <a:pt x="679" y="504"/>
                  </a:cubicBezTo>
                  <a:cubicBezTo>
                    <a:pt x="687" y="534"/>
                    <a:pt x="603" y="557"/>
                    <a:pt x="618" y="580"/>
                  </a:cubicBezTo>
                  <a:cubicBezTo>
                    <a:pt x="641" y="618"/>
                    <a:pt x="702" y="611"/>
                    <a:pt x="740" y="611"/>
                  </a:cubicBezTo>
                  <a:cubicBezTo>
                    <a:pt x="786" y="611"/>
                    <a:pt x="832" y="603"/>
                    <a:pt x="878" y="588"/>
                  </a:cubicBezTo>
                  <a:cubicBezTo>
                    <a:pt x="893" y="580"/>
                    <a:pt x="893" y="557"/>
                    <a:pt x="901" y="549"/>
                  </a:cubicBezTo>
                  <a:cubicBezTo>
                    <a:pt x="916" y="534"/>
                    <a:pt x="939" y="526"/>
                    <a:pt x="962" y="526"/>
                  </a:cubicBezTo>
                  <a:cubicBezTo>
                    <a:pt x="970" y="526"/>
                    <a:pt x="977" y="526"/>
                    <a:pt x="985" y="534"/>
                  </a:cubicBezTo>
                  <a:cubicBezTo>
                    <a:pt x="993" y="542"/>
                    <a:pt x="985" y="572"/>
                    <a:pt x="1000" y="580"/>
                  </a:cubicBezTo>
                  <a:cubicBezTo>
                    <a:pt x="1008" y="588"/>
                    <a:pt x="1031" y="580"/>
                    <a:pt x="1046" y="580"/>
                  </a:cubicBezTo>
                  <a:cubicBezTo>
                    <a:pt x="1061" y="572"/>
                    <a:pt x="1084" y="565"/>
                    <a:pt x="1099" y="549"/>
                  </a:cubicBezTo>
                  <a:lnTo>
                    <a:pt x="1099" y="549"/>
                  </a:lnTo>
                  <a:cubicBezTo>
                    <a:pt x="1122" y="549"/>
                    <a:pt x="1145" y="542"/>
                    <a:pt x="1161" y="549"/>
                  </a:cubicBezTo>
                  <a:cubicBezTo>
                    <a:pt x="1168" y="565"/>
                    <a:pt x="1153" y="588"/>
                    <a:pt x="1161" y="603"/>
                  </a:cubicBezTo>
                  <a:cubicBezTo>
                    <a:pt x="1176" y="618"/>
                    <a:pt x="1199" y="626"/>
                    <a:pt x="1222" y="626"/>
                  </a:cubicBezTo>
                  <a:cubicBezTo>
                    <a:pt x="1245" y="626"/>
                    <a:pt x="1268" y="618"/>
                    <a:pt x="1298" y="611"/>
                  </a:cubicBezTo>
                  <a:lnTo>
                    <a:pt x="1298" y="611"/>
                  </a:lnTo>
                  <a:cubicBezTo>
                    <a:pt x="1306" y="626"/>
                    <a:pt x="1329" y="626"/>
                    <a:pt x="1336" y="641"/>
                  </a:cubicBezTo>
                  <a:cubicBezTo>
                    <a:pt x="1344" y="672"/>
                    <a:pt x="1344" y="702"/>
                    <a:pt x="1329" y="725"/>
                  </a:cubicBezTo>
                  <a:cubicBezTo>
                    <a:pt x="1321" y="740"/>
                    <a:pt x="1290" y="717"/>
                    <a:pt x="1283" y="733"/>
                  </a:cubicBezTo>
                  <a:cubicBezTo>
                    <a:pt x="1268" y="786"/>
                    <a:pt x="1290" y="847"/>
                    <a:pt x="1283" y="901"/>
                  </a:cubicBezTo>
                  <a:cubicBezTo>
                    <a:pt x="1275" y="924"/>
                    <a:pt x="1260" y="939"/>
                    <a:pt x="1245" y="954"/>
                  </a:cubicBezTo>
                  <a:cubicBezTo>
                    <a:pt x="1207" y="977"/>
                    <a:pt x="1138" y="970"/>
                    <a:pt x="1115" y="1015"/>
                  </a:cubicBezTo>
                  <a:cubicBezTo>
                    <a:pt x="1092" y="1061"/>
                    <a:pt x="1138" y="1115"/>
                    <a:pt x="1122" y="1168"/>
                  </a:cubicBezTo>
                  <a:cubicBezTo>
                    <a:pt x="1122" y="1199"/>
                    <a:pt x="1084" y="1206"/>
                    <a:pt x="1077" y="1229"/>
                  </a:cubicBezTo>
                  <a:cubicBezTo>
                    <a:pt x="1069" y="1267"/>
                    <a:pt x="1077" y="1306"/>
                    <a:pt x="1084" y="1344"/>
                  </a:cubicBezTo>
                  <a:cubicBezTo>
                    <a:pt x="1099" y="1428"/>
                    <a:pt x="1153" y="1504"/>
                    <a:pt x="1153" y="1588"/>
                  </a:cubicBezTo>
                  <a:cubicBezTo>
                    <a:pt x="1153" y="1626"/>
                    <a:pt x="1107" y="1649"/>
                    <a:pt x="1084" y="1688"/>
                  </a:cubicBezTo>
                  <a:lnTo>
                    <a:pt x="1084" y="1688"/>
                  </a:lnTo>
                  <a:cubicBezTo>
                    <a:pt x="1046" y="1695"/>
                    <a:pt x="1008" y="1688"/>
                    <a:pt x="970" y="1703"/>
                  </a:cubicBezTo>
                  <a:cubicBezTo>
                    <a:pt x="947" y="1718"/>
                    <a:pt x="932" y="1741"/>
                    <a:pt x="916" y="1764"/>
                  </a:cubicBezTo>
                  <a:cubicBezTo>
                    <a:pt x="901" y="1787"/>
                    <a:pt x="893" y="1817"/>
                    <a:pt x="878" y="1833"/>
                  </a:cubicBezTo>
                  <a:cubicBezTo>
                    <a:pt x="863" y="1848"/>
                    <a:pt x="840" y="1856"/>
                    <a:pt x="832" y="1871"/>
                  </a:cubicBezTo>
                  <a:cubicBezTo>
                    <a:pt x="809" y="1894"/>
                    <a:pt x="817" y="1940"/>
                    <a:pt x="786" y="1962"/>
                  </a:cubicBezTo>
                  <a:cubicBezTo>
                    <a:pt x="771" y="1970"/>
                    <a:pt x="740" y="1947"/>
                    <a:pt x="710" y="1947"/>
                  </a:cubicBezTo>
                  <a:cubicBezTo>
                    <a:pt x="695" y="1955"/>
                    <a:pt x="672" y="1955"/>
                    <a:pt x="664" y="1970"/>
                  </a:cubicBezTo>
                  <a:cubicBezTo>
                    <a:pt x="657" y="1993"/>
                    <a:pt x="672" y="2024"/>
                    <a:pt x="679" y="205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8" name="Freeform 40"/>
            <p:cNvSpPr>
              <a:spLocks noChangeArrowheads="1"/>
            </p:cNvSpPr>
            <p:nvPr/>
          </p:nvSpPr>
          <p:spPr bwMode="auto">
            <a:xfrm>
              <a:off x="10097409" y="4591991"/>
              <a:ext cx="59716" cy="67053"/>
            </a:xfrm>
            <a:custGeom>
              <a:avLst/>
              <a:gdLst>
                <a:gd name="T0" fmla="*/ 206 w 253"/>
                <a:gd name="T1" fmla="*/ 38 h 283"/>
                <a:gd name="T2" fmla="*/ 206 w 253"/>
                <a:gd name="T3" fmla="*/ 38 h 283"/>
                <a:gd name="T4" fmla="*/ 145 w 253"/>
                <a:gd name="T5" fmla="*/ 53 h 283"/>
                <a:gd name="T6" fmla="*/ 129 w 253"/>
                <a:gd name="T7" fmla="*/ 7 h 283"/>
                <a:gd name="T8" fmla="*/ 91 w 253"/>
                <a:gd name="T9" fmla="*/ 30 h 283"/>
                <a:gd name="T10" fmla="*/ 45 w 253"/>
                <a:gd name="T11" fmla="*/ 107 h 283"/>
                <a:gd name="T12" fmla="*/ 0 w 253"/>
                <a:gd name="T13" fmla="*/ 145 h 283"/>
                <a:gd name="T14" fmla="*/ 30 w 253"/>
                <a:gd name="T15" fmla="*/ 206 h 283"/>
                <a:gd name="T16" fmla="*/ 84 w 253"/>
                <a:gd name="T17" fmla="*/ 236 h 283"/>
                <a:gd name="T18" fmla="*/ 168 w 253"/>
                <a:gd name="T19" fmla="*/ 275 h 283"/>
                <a:gd name="T20" fmla="*/ 236 w 253"/>
                <a:gd name="T21" fmla="*/ 244 h 283"/>
                <a:gd name="T22" fmla="*/ 252 w 253"/>
                <a:gd name="T23" fmla="*/ 160 h 283"/>
                <a:gd name="T24" fmla="*/ 236 w 253"/>
                <a:gd name="T25" fmla="*/ 91 h 283"/>
                <a:gd name="T26" fmla="*/ 206 w 253"/>
                <a:gd name="T27" fmla="*/ 3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83">
                  <a:moveTo>
                    <a:pt x="206" y="38"/>
                  </a:moveTo>
                  <a:lnTo>
                    <a:pt x="206" y="38"/>
                  </a:lnTo>
                  <a:cubicBezTo>
                    <a:pt x="191" y="30"/>
                    <a:pt x="168" y="61"/>
                    <a:pt x="145" y="53"/>
                  </a:cubicBezTo>
                  <a:cubicBezTo>
                    <a:pt x="137" y="46"/>
                    <a:pt x="145" y="7"/>
                    <a:pt x="129" y="7"/>
                  </a:cubicBezTo>
                  <a:cubicBezTo>
                    <a:pt x="114" y="0"/>
                    <a:pt x="99" y="23"/>
                    <a:pt x="91" y="30"/>
                  </a:cubicBezTo>
                  <a:cubicBezTo>
                    <a:pt x="68" y="53"/>
                    <a:pt x="61" y="84"/>
                    <a:pt x="45" y="107"/>
                  </a:cubicBezTo>
                  <a:cubicBezTo>
                    <a:pt x="30" y="122"/>
                    <a:pt x="7" y="122"/>
                    <a:pt x="0" y="145"/>
                  </a:cubicBezTo>
                  <a:cubicBezTo>
                    <a:pt x="0" y="168"/>
                    <a:pt x="15" y="183"/>
                    <a:pt x="30" y="206"/>
                  </a:cubicBezTo>
                  <a:cubicBezTo>
                    <a:pt x="45" y="221"/>
                    <a:pt x="68" y="229"/>
                    <a:pt x="84" y="236"/>
                  </a:cubicBezTo>
                  <a:cubicBezTo>
                    <a:pt x="107" y="252"/>
                    <a:pt x="137" y="275"/>
                    <a:pt x="168" y="275"/>
                  </a:cubicBezTo>
                  <a:cubicBezTo>
                    <a:pt x="191" y="282"/>
                    <a:pt x="221" y="267"/>
                    <a:pt x="236" y="244"/>
                  </a:cubicBezTo>
                  <a:cubicBezTo>
                    <a:pt x="252" y="221"/>
                    <a:pt x="252" y="191"/>
                    <a:pt x="252" y="160"/>
                  </a:cubicBezTo>
                  <a:cubicBezTo>
                    <a:pt x="252" y="137"/>
                    <a:pt x="244" y="114"/>
                    <a:pt x="236" y="91"/>
                  </a:cubicBezTo>
                  <a:cubicBezTo>
                    <a:pt x="236" y="68"/>
                    <a:pt x="229" y="46"/>
                    <a:pt x="206" y="3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49" name="Freeform 41"/>
            <p:cNvSpPr>
              <a:spLocks noChangeArrowheads="1"/>
            </p:cNvSpPr>
            <p:nvPr/>
          </p:nvSpPr>
          <p:spPr bwMode="auto">
            <a:xfrm>
              <a:off x="10072266" y="4585704"/>
              <a:ext cx="332101" cy="363553"/>
            </a:xfrm>
            <a:custGeom>
              <a:avLst/>
              <a:gdLst>
                <a:gd name="T0" fmla="*/ 809 w 1398"/>
                <a:gd name="T1" fmla="*/ 817 h 1528"/>
                <a:gd name="T2" fmla="*/ 679 w 1398"/>
                <a:gd name="T3" fmla="*/ 764 h 1528"/>
                <a:gd name="T4" fmla="*/ 596 w 1398"/>
                <a:gd name="T5" fmla="*/ 901 h 1528"/>
                <a:gd name="T6" fmla="*/ 672 w 1398"/>
                <a:gd name="T7" fmla="*/ 1023 h 1528"/>
                <a:gd name="T8" fmla="*/ 771 w 1398"/>
                <a:gd name="T9" fmla="*/ 970 h 1528"/>
                <a:gd name="T10" fmla="*/ 832 w 1398"/>
                <a:gd name="T11" fmla="*/ 855 h 1528"/>
                <a:gd name="T12" fmla="*/ 0 w 1398"/>
                <a:gd name="T13" fmla="*/ 748 h 1528"/>
                <a:gd name="T14" fmla="*/ 68 w 1398"/>
                <a:gd name="T15" fmla="*/ 687 h 1528"/>
                <a:gd name="T16" fmla="*/ 53 w 1398"/>
                <a:gd name="T17" fmla="*/ 603 h 1528"/>
                <a:gd name="T18" fmla="*/ 175 w 1398"/>
                <a:gd name="T19" fmla="*/ 595 h 1528"/>
                <a:gd name="T20" fmla="*/ 267 w 1398"/>
                <a:gd name="T21" fmla="*/ 466 h 1528"/>
                <a:gd name="T22" fmla="*/ 359 w 1398"/>
                <a:gd name="T23" fmla="*/ 336 h 1528"/>
                <a:gd name="T24" fmla="*/ 473 w 1398"/>
                <a:gd name="T25" fmla="*/ 321 h 1528"/>
                <a:gd name="T26" fmla="*/ 596 w 1398"/>
                <a:gd name="T27" fmla="*/ 504 h 1528"/>
                <a:gd name="T28" fmla="*/ 763 w 1398"/>
                <a:gd name="T29" fmla="*/ 420 h 1528"/>
                <a:gd name="T30" fmla="*/ 932 w 1398"/>
                <a:gd name="T31" fmla="*/ 420 h 1528"/>
                <a:gd name="T32" fmla="*/ 1023 w 1398"/>
                <a:gd name="T33" fmla="*/ 244 h 1528"/>
                <a:gd name="T34" fmla="*/ 1138 w 1398"/>
                <a:gd name="T35" fmla="*/ 76 h 1528"/>
                <a:gd name="T36" fmla="*/ 1207 w 1398"/>
                <a:gd name="T37" fmla="*/ 0 h 1528"/>
                <a:gd name="T38" fmla="*/ 1222 w 1398"/>
                <a:gd name="T39" fmla="*/ 191 h 1528"/>
                <a:gd name="T40" fmla="*/ 1367 w 1398"/>
                <a:gd name="T41" fmla="*/ 435 h 1528"/>
                <a:gd name="T42" fmla="*/ 1397 w 1398"/>
                <a:gd name="T43" fmla="*/ 565 h 1528"/>
                <a:gd name="T44" fmla="*/ 1214 w 1398"/>
                <a:gd name="T45" fmla="*/ 618 h 1528"/>
                <a:gd name="T46" fmla="*/ 1229 w 1398"/>
                <a:gd name="T47" fmla="*/ 756 h 1528"/>
                <a:gd name="T48" fmla="*/ 1191 w 1398"/>
                <a:gd name="T49" fmla="*/ 978 h 1528"/>
                <a:gd name="T50" fmla="*/ 1298 w 1398"/>
                <a:gd name="T51" fmla="*/ 1092 h 1528"/>
                <a:gd name="T52" fmla="*/ 1359 w 1398"/>
                <a:gd name="T53" fmla="*/ 1161 h 1528"/>
                <a:gd name="T54" fmla="*/ 1123 w 1398"/>
                <a:gd name="T55" fmla="*/ 1161 h 1528"/>
                <a:gd name="T56" fmla="*/ 962 w 1398"/>
                <a:gd name="T57" fmla="*/ 1306 h 1528"/>
                <a:gd name="T58" fmla="*/ 863 w 1398"/>
                <a:gd name="T59" fmla="*/ 1443 h 1528"/>
                <a:gd name="T60" fmla="*/ 733 w 1398"/>
                <a:gd name="T61" fmla="*/ 1505 h 1528"/>
                <a:gd name="T62" fmla="*/ 626 w 1398"/>
                <a:gd name="T63" fmla="*/ 1527 h 1528"/>
                <a:gd name="T64" fmla="*/ 206 w 1398"/>
                <a:gd name="T65" fmla="*/ 1130 h 1528"/>
                <a:gd name="T66" fmla="*/ 61 w 1398"/>
                <a:gd name="T67" fmla="*/ 962 h 1528"/>
                <a:gd name="T68" fmla="*/ 76 w 1398"/>
                <a:gd name="T69" fmla="*/ 901 h 1528"/>
                <a:gd name="T70" fmla="*/ 7 w 1398"/>
                <a:gd name="T71" fmla="*/ 794 h 1528"/>
                <a:gd name="T72" fmla="*/ 0 w 1398"/>
                <a:gd name="T73" fmla="*/ 74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98" h="1528">
                  <a:moveTo>
                    <a:pt x="809" y="817"/>
                  </a:moveTo>
                  <a:lnTo>
                    <a:pt x="809" y="817"/>
                  </a:lnTo>
                  <a:cubicBezTo>
                    <a:pt x="786" y="809"/>
                    <a:pt x="748" y="825"/>
                    <a:pt x="725" y="817"/>
                  </a:cubicBezTo>
                  <a:cubicBezTo>
                    <a:pt x="702" y="809"/>
                    <a:pt x="702" y="748"/>
                    <a:pt x="679" y="764"/>
                  </a:cubicBezTo>
                  <a:cubicBezTo>
                    <a:pt x="649" y="786"/>
                    <a:pt x="657" y="840"/>
                    <a:pt x="634" y="878"/>
                  </a:cubicBezTo>
                  <a:cubicBezTo>
                    <a:pt x="626" y="893"/>
                    <a:pt x="588" y="886"/>
                    <a:pt x="596" y="901"/>
                  </a:cubicBezTo>
                  <a:cubicBezTo>
                    <a:pt x="603" y="924"/>
                    <a:pt x="634" y="932"/>
                    <a:pt x="657" y="947"/>
                  </a:cubicBezTo>
                  <a:cubicBezTo>
                    <a:pt x="657" y="947"/>
                    <a:pt x="672" y="1016"/>
                    <a:pt x="672" y="1023"/>
                  </a:cubicBezTo>
                  <a:cubicBezTo>
                    <a:pt x="672" y="1031"/>
                    <a:pt x="740" y="1023"/>
                    <a:pt x="740" y="1023"/>
                  </a:cubicBezTo>
                  <a:cubicBezTo>
                    <a:pt x="740" y="1023"/>
                    <a:pt x="756" y="970"/>
                    <a:pt x="771" y="970"/>
                  </a:cubicBezTo>
                  <a:cubicBezTo>
                    <a:pt x="779" y="970"/>
                    <a:pt x="840" y="924"/>
                    <a:pt x="840" y="924"/>
                  </a:cubicBezTo>
                  <a:cubicBezTo>
                    <a:pt x="832" y="901"/>
                    <a:pt x="840" y="878"/>
                    <a:pt x="832" y="855"/>
                  </a:cubicBezTo>
                  <a:cubicBezTo>
                    <a:pt x="825" y="840"/>
                    <a:pt x="825" y="825"/>
                    <a:pt x="809" y="817"/>
                  </a:cubicBezTo>
                  <a:close/>
                  <a:moveTo>
                    <a:pt x="0" y="748"/>
                  </a:moveTo>
                  <a:lnTo>
                    <a:pt x="0" y="748"/>
                  </a:lnTo>
                  <a:cubicBezTo>
                    <a:pt x="68" y="687"/>
                    <a:pt x="68" y="687"/>
                    <a:pt x="68" y="687"/>
                  </a:cubicBezTo>
                  <a:lnTo>
                    <a:pt x="68" y="687"/>
                  </a:lnTo>
                  <a:cubicBezTo>
                    <a:pt x="61" y="657"/>
                    <a:pt x="46" y="626"/>
                    <a:pt x="53" y="603"/>
                  </a:cubicBezTo>
                  <a:cubicBezTo>
                    <a:pt x="61" y="588"/>
                    <a:pt x="84" y="588"/>
                    <a:pt x="99" y="580"/>
                  </a:cubicBezTo>
                  <a:cubicBezTo>
                    <a:pt x="129" y="580"/>
                    <a:pt x="160" y="603"/>
                    <a:pt x="175" y="595"/>
                  </a:cubicBezTo>
                  <a:cubicBezTo>
                    <a:pt x="206" y="573"/>
                    <a:pt x="198" y="527"/>
                    <a:pt x="221" y="504"/>
                  </a:cubicBezTo>
                  <a:cubicBezTo>
                    <a:pt x="229" y="489"/>
                    <a:pt x="252" y="481"/>
                    <a:pt x="267" y="466"/>
                  </a:cubicBezTo>
                  <a:cubicBezTo>
                    <a:pt x="282" y="450"/>
                    <a:pt x="290" y="420"/>
                    <a:pt x="305" y="397"/>
                  </a:cubicBezTo>
                  <a:cubicBezTo>
                    <a:pt x="321" y="374"/>
                    <a:pt x="336" y="351"/>
                    <a:pt x="359" y="336"/>
                  </a:cubicBezTo>
                  <a:cubicBezTo>
                    <a:pt x="397" y="321"/>
                    <a:pt x="435" y="328"/>
                    <a:pt x="473" y="321"/>
                  </a:cubicBezTo>
                  <a:lnTo>
                    <a:pt x="473" y="321"/>
                  </a:lnTo>
                  <a:cubicBezTo>
                    <a:pt x="481" y="374"/>
                    <a:pt x="466" y="435"/>
                    <a:pt x="496" y="481"/>
                  </a:cubicBezTo>
                  <a:cubicBezTo>
                    <a:pt x="519" y="511"/>
                    <a:pt x="565" y="511"/>
                    <a:pt x="596" y="504"/>
                  </a:cubicBezTo>
                  <a:cubicBezTo>
                    <a:pt x="626" y="496"/>
                    <a:pt x="649" y="466"/>
                    <a:pt x="679" y="458"/>
                  </a:cubicBezTo>
                  <a:cubicBezTo>
                    <a:pt x="710" y="443"/>
                    <a:pt x="733" y="428"/>
                    <a:pt x="763" y="420"/>
                  </a:cubicBezTo>
                  <a:cubicBezTo>
                    <a:pt x="794" y="420"/>
                    <a:pt x="817" y="428"/>
                    <a:pt x="840" y="428"/>
                  </a:cubicBezTo>
                  <a:cubicBezTo>
                    <a:pt x="871" y="428"/>
                    <a:pt x="909" y="435"/>
                    <a:pt x="932" y="420"/>
                  </a:cubicBezTo>
                  <a:cubicBezTo>
                    <a:pt x="962" y="389"/>
                    <a:pt x="970" y="343"/>
                    <a:pt x="985" y="313"/>
                  </a:cubicBezTo>
                  <a:cubicBezTo>
                    <a:pt x="1000" y="290"/>
                    <a:pt x="1008" y="267"/>
                    <a:pt x="1023" y="244"/>
                  </a:cubicBezTo>
                  <a:cubicBezTo>
                    <a:pt x="1038" y="229"/>
                    <a:pt x="1061" y="221"/>
                    <a:pt x="1077" y="206"/>
                  </a:cubicBezTo>
                  <a:cubicBezTo>
                    <a:pt x="1107" y="168"/>
                    <a:pt x="1107" y="114"/>
                    <a:pt x="1138" y="76"/>
                  </a:cubicBezTo>
                  <a:cubicBezTo>
                    <a:pt x="1153" y="46"/>
                    <a:pt x="1184" y="23"/>
                    <a:pt x="1207" y="0"/>
                  </a:cubicBezTo>
                  <a:lnTo>
                    <a:pt x="1207" y="0"/>
                  </a:lnTo>
                  <a:cubicBezTo>
                    <a:pt x="1222" y="23"/>
                    <a:pt x="1229" y="53"/>
                    <a:pt x="1237" y="76"/>
                  </a:cubicBezTo>
                  <a:cubicBezTo>
                    <a:pt x="1237" y="76"/>
                    <a:pt x="1222" y="183"/>
                    <a:pt x="1222" y="191"/>
                  </a:cubicBezTo>
                  <a:cubicBezTo>
                    <a:pt x="1229" y="198"/>
                    <a:pt x="1283" y="290"/>
                    <a:pt x="1283" y="290"/>
                  </a:cubicBezTo>
                  <a:cubicBezTo>
                    <a:pt x="1313" y="336"/>
                    <a:pt x="1352" y="382"/>
                    <a:pt x="1367" y="435"/>
                  </a:cubicBezTo>
                  <a:cubicBezTo>
                    <a:pt x="1390" y="473"/>
                    <a:pt x="1390" y="519"/>
                    <a:pt x="1397" y="565"/>
                  </a:cubicBezTo>
                  <a:lnTo>
                    <a:pt x="1397" y="565"/>
                  </a:lnTo>
                  <a:cubicBezTo>
                    <a:pt x="1359" y="588"/>
                    <a:pt x="1321" y="611"/>
                    <a:pt x="1275" y="634"/>
                  </a:cubicBezTo>
                  <a:cubicBezTo>
                    <a:pt x="1275" y="634"/>
                    <a:pt x="1222" y="611"/>
                    <a:pt x="1214" y="618"/>
                  </a:cubicBezTo>
                  <a:cubicBezTo>
                    <a:pt x="1214" y="626"/>
                    <a:pt x="1176" y="672"/>
                    <a:pt x="1176" y="672"/>
                  </a:cubicBezTo>
                  <a:cubicBezTo>
                    <a:pt x="1199" y="703"/>
                    <a:pt x="1229" y="725"/>
                    <a:pt x="1229" y="756"/>
                  </a:cubicBezTo>
                  <a:cubicBezTo>
                    <a:pt x="1237" y="794"/>
                    <a:pt x="1222" y="832"/>
                    <a:pt x="1214" y="870"/>
                  </a:cubicBezTo>
                  <a:cubicBezTo>
                    <a:pt x="1207" y="901"/>
                    <a:pt x="1184" y="939"/>
                    <a:pt x="1191" y="978"/>
                  </a:cubicBezTo>
                  <a:cubicBezTo>
                    <a:pt x="1191" y="993"/>
                    <a:pt x="1222" y="978"/>
                    <a:pt x="1237" y="993"/>
                  </a:cubicBezTo>
                  <a:cubicBezTo>
                    <a:pt x="1260" y="1023"/>
                    <a:pt x="1275" y="1061"/>
                    <a:pt x="1298" y="1092"/>
                  </a:cubicBezTo>
                  <a:cubicBezTo>
                    <a:pt x="1321" y="1115"/>
                    <a:pt x="1336" y="1138"/>
                    <a:pt x="1359" y="1161"/>
                  </a:cubicBezTo>
                  <a:lnTo>
                    <a:pt x="1359" y="1161"/>
                  </a:lnTo>
                  <a:cubicBezTo>
                    <a:pt x="1329" y="1176"/>
                    <a:pt x="1306" y="1207"/>
                    <a:pt x="1283" y="1199"/>
                  </a:cubicBezTo>
                  <a:cubicBezTo>
                    <a:pt x="1222" y="1199"/>
                    <a:pt x="1168" y="1130"/>
                    <a:pt x="1123" y="1161"/>
                  </a:cubicBezTo>
                  <a:cubicBezTo>
                    <a:pt x="1077" y="1184"/>
                    <a:pt x="1130" y="1283"/>
                    <a:pt x="1092" y="1321"/>
                  </a:cubicBezTo>
                  <a:cubicBezTo>
                    <a:pt x="1061" y="1352"/>
                    <a:pt x="1008" y="1298"/>
                    <a:pt x="962" y="1306"/>
                  </a:cubicBezTo>
                  <a:cubicBezTo>
                    <a:pt x="932" y="1314"/>
                    <a:pt x="893" y="1336"/>
                    <a:pt x="871" y="1367"/>
                  </a:cubicBezTo>
                  <a:cubicBezTo>
                    <a:pt x="863" y="1390"/>
                    <a:pt x="886" y="1428"/>
                    <a:pt x="863" y="1443"/>
                  </a:cubicBezTo>
                  <a:cubicBezTo>
                    <a:pt x="848" y="1459"/>
                    <a:pt x="817" y="1413"/>
                    <a:pt x="802" y="1420"/>
                  </a:cubicBezTo>
                  <a:cubicBezTo>
                    <a:pt x="763" y="1436"/>
                    <a:pt x="763" y="1489"/>
                    <a:pt x="733" y="1505"/>
                  </a:cubicBezTo>
                  <a:cubicBezTo>
                    <a:pt x="702" y="1527"/>
                    <a:pt x="664" y="1520"/>
                    <a:pt x="626" y="1527"/>
                  </a:cubicBezTo>
                  <a:lnTo>
                    <a:pt x="626" y="1527"/>
                  </a:lnTo>
                  <a:cubicBezTo>
                    <a:pt x="565" y="1443"/>
                    <a:pt x="519" y="1344"/>
                    <a:pt x="443" y="1268"/>
                  </a:cubicBezTo>
                  <a:cubicBezTo>
                    <a:pt x="374" y="1207"/>
                    <a:pt x="282" y="1184"/>
                    <a:pt x="206" y="1130"/>
                  </a:cubicBezTo>
                  <a:cubicBezTo>
                    <a:pt x="152" y="1092"/>
                    <a:pt x="107" y="1061"/>
                    <a:pt x="68" y="1016"/>
                  </a:cubicBezTo>
                  <a:cubicBezTo>
                    <a:pt x="53" y="1000"/>
                    <a:pt x="61" y="978"/>
                    <a:pt x="61" y="962"/>
                  </a:cubicBezTo>
                  <a:cubicBezTo>
                    <a:pt x="53" y="947"/>
                    <a:pt x="46" y="932"/>
                    <a:pt x="46" y="916"/>
                  </a:cubicBezTo>
                  <a:cubicBezTo>
                    <a:pt x="53" y="909"/>
                    <a:pt x="76" y="909"/>
                    <a:pt x="76" y="901"/>
                  </a:cubicBezTo>
                  <a:cubicBezTo>
                    <a:pt x="84" y="886"/>
                    <a:pt x="84" y="870"/>
                    <a:pt x="76" y="863"/>
                  </a:cubicBezTo>
                  <a:cubicBezTo>
                    <a:pt x="61" y="832"/>
                    <a:pt x="30" y="817"/>
                    <a:pt x="7" y="794"/>
                  </a:cubicBezTo>
                  <a:lnTo>
                    <a:pt x="7" y="794"/>
                  </a:lnTo>
                  <a:cubicBezTo>
                    <a:pt x="0" y="748"/>
                    <a:pt x="0" y="748"/>
                    <a:pt x="0" y="74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0" name="Freeform 42"/>
            <p:cNvSpPr>
              <a:spLocks noChangeArrowheads="1"/>
            </p:cNvSpPr>
            <p:nvPr/>
          </p:nvSpPr>
          <p:spPr bwMode="auto">
            <a:xfrm>
              <a:off x="10211602" y="4763814"/>
              <a:ext cx="59715" cy="67053"/>
            </a:xfrm>
            <a:custGeom>
              <a:avLst/>
              <a:gdLst>
                <a:gd name="T0" fmla="*/ 221 w 253"/>
                <a:gd name="T1" fmla="*/ 69 h 284"/>
                <a:gd name="T2" fmla="*/ 221 w 253"/>
                <a:gd name="T3" fmla="*/ 69 h 284"/>
                <a:gd name="T4" fmla="*/ 137 w 253"/>
                <a:gd name="T5" fmla="*/ 69 h 284"/>
                <a:gd name="T6" fmla="*/ 91 w 253"/>
                <a:gd name="T7" fmla="*/ 16 h 284"/>
                <a:gd name="T8" fmla="*/ 46 w 253"/>
                <a:gd name="T9" fmla="*/ 130 h 284"/>
                <a:gd name="T10" fmla="*/ 8 w 253"/>
                <a:gd name="T11" fmla="*/ 153 h 284"/>
                <a:gd name="T12" fmla="*/ 69 w 253"/>
                <a:gd name="T13" fmla="*/ 199 h 284"/>
                <a:gd name="T14" fmla="*/ 84 w 253"/>
                <a:gd name="T15" fmla="*/ 275 h 284"/>
                <a:gd name="T16" fmla="*/ 152 w 253"/>
                <a:gd name="T17" fmla="*/ 275 h 284"/>
                <a:gd name="T18" fmla="*/ 183 w 253"/>
                <a:gd name="T19" fmla="*/ 222 h 284"/>
                <a:gd name="T20" fmla="*/ 252 w 253"/>
                <a:gd name="T21" fmla="*/ 176 h 284"/>
                <a:gd name="T22" fmla="*/ 244 w 253"/>
                <a:gd name="T23" fmla="*/ 107 h 284"/>
                <a:gd name="T24" fmla="*/ 221 w 253"/>
                <a:gd name="T25" fmla="*/ 6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84">
                  <a:moveTo>
                    <a:pt x="221" y="69"/>
                  </a:moveTo>
                  <a:lnTo>
                    <a:pt x="221" y="69"/>
                  </a:lnTo>
                  <a:cubicBezTo>
                    <a:pt x="198" y="61"/>
                    <a:pt x="160" y="77"/>
                    <a:pt x="137" y="69"/>
                  </a:cubicBezTo>
                  <a:cubicBezTo>
                    <a:pt x="114" y="61"/>
                    <a:pt x="114" y="0"/>
                    <a:pt x="91" y="16"/>
                  </a:cubicBezTo>
                  <a:cubicBezTo>
                    <a:pt x="61" y="38"/>
                    <a:pt x="69" y="92"/>
                    <a:pt x="46" y="130"/>
                  </a:cubicBezTo>
                  <a:cubicBezTo>
                    <a:pt x="38" y="145"/>
                    <a:pt x="0" y="138"/>
                    <a:pt x="8" y="153"/>
                  </a:cubicBezTo>
                  <a:cubicBezTo>
                    <a:pt x="15" y="176"/>
                    <a:pt x="46" y="184"/>
                    <a:pt x="69" y="199"/>
                  </a:cubicBezTo>
                  <a:cubicBezTo>
                    <a:pt x="69" y="199"/>
                    <a:pt x="84" y="268"/>
                    <a:pt x="84" y="275"/>
                  </a:cubicBezTo>
                  <a:cubicBezTo>
                    <a:pt x="84" y="283"/>
                    <a:pt x="152" y="275"/>
                    <a:pt x="152" y="275"/>
                  </a:cubicBezTo>
                  <a:cubicBezTo>
                    <a:pt x="152" y="275"/>
                    <a:pt x="168" y="222"/>
                    <a:pt x="183" y="222"/>
                  </a:cubicBezTo>
                  <a:cubicBezTo>
                    <a:pt x="191" y="222"/>
                    <a:pt x="252" y="176"/>
                    <a:pt x="252" y="176"/>
                  </a:cubicBezTo>
                  <a:cubicBezTo>
                    <a:pt x="244" y="153"/>
                    <a:pt x="252" y="130"/>
                    <a:pt x="244" y="107"/>
                  </a:cubicBezTo>
                  <a:cubicBezTo>
                    <a:pt x="237" y="92"/>
                    <a:pt x="237" y="77"/>
                    <a:pt x="221" y="6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1" name="Freeform 43"/>
            <p:cNvSpPr>
              <a:spLocks noChangeArrowheads="1"/>
            </p:cNvSpPr>
            <p:nvPr/>
          </p:nvSpPr>
          <p:spPr bwMode="auto">
            <a:xfrm>
              <a:off x="10181220" y="4285013"/>
              <a:ext cx="248290" cy="423272"/>
            </a:xfrm>
            <a:custGeom>
              <a:avLst/>
              <a:gdLst>
                <a:gd name="T0" fmla="*/ 267 w 1047"/>
                <a:gd name="T1" fmla="*/ 1229 h 1780"/>
                <a:gd name="T2" fmla="*/ 176 w 1047"/>
                <a:gd name="T3" fmla="*/ 1283 h 1780"/>
                <a:gd name="T4" fmla="*/ 130 w 1047"/>
                <a:gd name="T5" fmla="*/ 1359 h 1780"/>
                <a:gd name="T6" fmla="*/ 214 w 1047"/>
                <a:gd name="T7" fmla="*/ 1451 h 1780"/>
                <a:gd name="T8" fmla="*/ 244 w 1047"/>
                <a:gd name="T9" fmla="*/ 1520 h 1780"/>
                <a:gd name="T10" fmla="*/ 359 w 1047"/>
                <a:gd name="T11" fmla="*/ 1359 h 1780"/>
                <a:gd name="T12" fmla="*/ 267 w 1047"/>
                <a:gd name="T13" fmla="*/ 1229 h 1780"/>
                <a:gd name="T14" fmla="*/ 15 w 1047"/>
                <a:gd name="T15" fmla="*/ 1589 h 1780"/>
                <a:gd name="T16" fmla="*/ 15 w 1047"/>
                <a:gd name="T17" fmla="*/ 1245 h 1780"/>
                <a:gd name="T18" fmla="*/ 53 w 1047"/>
                <a:gd name="T19" fmla="*/ 1069 h 1780"/>
                <a:gd name="T20" fmla="*/ 176 w 1047"/>
                <a:gd name="T21" fmla="*/ 855 h 1780"/>
                <a:gd name="T22" fmla="*/ 214 w 1047"/>
                <a:gd name="T23" fmla="*/ 634 h 1780"/>
                <a:gd name="T24" fmla="*/ 267 w 1047"/>
                <a:gd name="T25" fmla="*/ 542 h 1780"/>
                <a:gd name="T26" fmla="*/ 229 w 1047"/>
                <a:gd name="T27" fmla="*/ 512 h 1780"/>
                <a:gd name="T28" fmla="*/ 290 w 1047"/>
                <a:gd name="T29" fmla="*/ 389 h 1780"/>
                <a:gd name="T30" fmla="*/ 351 w 1047"/>
                <a:gd name="T31" fmla="*/ 252 h 1780"/>
                <a:gd name="T32" fmla="*/ 435 w 1047"/>
                <a:gd name="T33" fmla="*/ 206 h 1780"/>
                <a:gd name="T34" fmla="*/ 557 w 1047"/>
                <a:gd name="T35" fmla="*/ 68 h 1780"/>
                <a:gd name="T36" fmla="*/ 642 w 1047"/>
                <a:gd name="T37" fmla="*/ 0 h 1780"/>
                <a:gd name="T38" fmla="*/ 665 w 1047"/>
                <a:gd name="T39" fmla="*/ 99 h 1780"/>
                <a:gd name="T40" fmla="*/ 840 w 1047"/>
                <a:gd name="T41" fmla="*/ 122 h 1780"/>
                <a:gd name="T42" fmla="*/ 810 w 1047"/>
                <a:gd name="T43" fmla="*/ 198 h 1780"/>
                <a:gd name="T44" fmla="*/ 848 w 1047"/>
                <a:gd name="T45" fmla="*/ 359 h 1780"/>
                <a:gd name="T46" fmla="*/ 932 w 1047"/>
                <a:gd name="T47" fmla="*/ 527 h 1780"/>
                <a:gd name="T48" fmla="*/ 878 w 1047"/>
                <a:gd name="T49" fmla="*/ 664 h 1780"/>
                <a:gd name="T50" fmla="*/ 1039 w 1047"/>
                <a:gd name="T51" fmla="*/ 664 h 1780"/>
                <a:gd name="T52" fmla="*/ 955 w 1047"/>
                <a:gd name="T53" fmla="*/ 764 h 1780"/>
                <a:gd name="T54" fmla="*/ 970 w 1047"/>
                <a:gd name="T55" fmla="*/ 871 h 1780"/>
                <a:gd name="T56" fmla="*/ 909 w 1047"/>
                <a:gd name="T57" fmla="*/ 1000 h 1780"/>
                <a:gd name="T58" fmla="*/ 894 w 1047"/>
                <a:gd name="T59" fmla="*/ 1130 h 1780"/>
                <a:gd name="T60" fmla="*/ 749 w 1047"/>
                <a:gd name="T61" fmla="*/ 1268 h 1780"/>
                <a:gd name="T62" fmla="*/ 680 w 1047"/>
                <a:gd name="T63" fmla="*/ 1344 h 1780"/>
                <a:gd name="T64" fmla="*/ 565 w 1047"/>
                <a:gd name="T65" fmla="*/ 1512 h 1780"/>
                <a:gd name="T66" fmla="*/ 474 w 1047"/>
                <a:gd name="T67" fmla="*/ 1688 h 1780"/>
                <a:gd name="T68" fmla="*/ 305 w 1047"/>
                <a:gd name="T69" fmla="*/ 1688 h 1780"/>
                <a:gd name="T70" fmla="*/ 138 w 1047"/>
                <a:gd name="T71" fmla="*/ 1772 h 1780"/>
                <a:gd name="T72" fmla="*/ 15 w 1047"/>
                <a:gd name="T73" fmla="*/ 1589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7" h="1780">
                  <a:moveTo>
                    <a:pt x="267" y="1229"/>
                  </a:moveTo>
                  <a:lnTo>
                    <a:pt x="267" y="1229"/>
                  </a:lnTo>
                  <a:cubicBezTo>
                    <a:pt x="244" y="1207"/>
                    <a:pt x="206" y="1191"/>
                    <a:pt x="183" y="1207"/>
                  </a:cubicBezTo>
                  <a:cubicBezTo>
                    <a:pt x="160" y="1214"/>
                    <a:pt x="183" y="1260"/>
                    <a:pt x="176" y="1283"/>
                  </a:cubicBezTo>
                  <a:cubicBezTo>
                    <a:pt x="168" y="1291"/>
                    <a:pt x="138" y="1283"/>
                    <a:pt x="130" y="1298"/>
                  </a:cubicBezTo>
                  <a:cubicBezTo>
                    <a:pt x="122" y="1321"/>
                    <a:pt x="122" y="1344"/>
                    <a:pt x="130" y="1359"/>
                  </a:cubicBezTo>
                  <a:cubicBezTo>
                    <a:pt x="145" y="1382"/>
                    <a:pt x="183" y="1390"/>
                    <a:pt x="199" y="1413"/>
                  </a:cubicBezTo>
                  <a:cubicBezTo>
                    <a:pt x="206" y="1421"/>
                    <a:pt x="221" y="1436"/>
                    <a:pt x="214" y="1451"/>
                  </a:cubicBezTo>
                  <a:cubicBezTo>
                    <a:pt x="214" y="1466"/>
                    <a:pt x="176" y="1466"/>
                    <a:pt x="183" y="1482"/>
                  </a:cubicBezTo>
                  <a:cubicBezTo>
                    <a:pt x="191" y="1504"/>
                    <a:pt x="221" y="1535"/>
                    <a:pt x="244" y="1520"/>
                  </a:cubicBezTo>
                  <a:cubicBezTo>
                    <a:pt x="275" y="1489"/>
                    <a:pt x="237" y="1436"/>
                    <a:pt x="267" y="1405"/>
                  </a:cubicBezTo>
                  <a:cubicBezTo>
                    <a:pt x="282" y="1375"/>
                    <a:pt x="351" y="1398"/>
                    <a:pt x="359" y="1359"/>
                  </a:cubicBezTo>
                  <a:cubicBezTo>
                    <a:pt x="367" y="1329"/>
                    <a:pt x="305" y="1314"/>
                    <a:pt x="290" y="1283"/>
                  </a:cubicBezTo>
                  <a:cubicBezTo>
                    <a:pt x="275" y="1268"/>
                    <a:pt x="282" y="1237"/>
                    <a:pt x="267" y="1229"/>
                  </a:cubicBezTo>
                  <a:close/>
                  <a:moveTo>
                    <a:pt x="15" y="1589"/>
                  </a:moveTo>
                  <a:lnTo>
                    <a:pt x="15" y="1589"/>
                  </a:lnTo>
                  <a:cubicBezTo>
                    <a:pt x="38" y="1550"/>
                    <a:pt x="84" y="1527"/>
                    <a:pt x="84" y="1489"/>
                  </a:cubicBezTo>
                  <a:cubicBezTo>
                    <a:pt x="84" y="1405"/>
                    <a:pt x="30" y="1329"/>
                    <a:pt x="15" y="1245"/>
                  </a:cubicBezTo>
                  <a:cubicBezTo>
                    <a:pt x="8" y="1207"/>
                    <a:pt x="0" y="1168"/>
                    <a:pt x="8" y="1130"/>
                  </a:cubicBezTo>
                  <a:cubicBezTo>
                    <a:pt x="15" y="1107"/>
                    <a:pt x="53" y="1100"/>
                    <a:pt x="53" y="1069"/>
                  </a:cubicBezTo>
                  <a:cubicBezTo>
                    <a:pt x="69" y="1016"/>
                    <a:pt x="23" y="962"/>
                    <a:pt x="46" y="916"/>
                  </a:cubicBezTo>
                  <a:cubicBezTo>
                    <a:pt x="69" y="871"/>
                    <a:pt x="138" y="878"/>
                    <a:pt x="176" y="855"/>
                  </a:cubicBezTo>
                  <a:cubicBezTo>
                    <a:pt x="191" y="840"/>
                    <a:pt x="206" y="825"/>
                    <a:pt x="214" y="802"/>
                  </a:cubicBezTo>
                  <a:cubicBezTo>
                    <a:pt x="221" y="748"/>
                    <a:pt x="199" y="687"/>
                    <a:pt x="214" y="634"/>
                  </a:cubicBezTo>
                  <a:cubicBezTo>
                    <a:pt x="221" y="618"/>
                    <a:pt x="252" y="641"/>
                    <a:pt x="260" y="626"/>
                  </a:cubicBezTo>
                  <a:cubicBezTo>
                    <a:pt x="275" y="603"/>
                    <a:pt x="275" y="573"/>
                    <a:pt x="267" y="542"/>
                  </a:cubicBezTo>
                  <a:cubicBezTo>
                    <a:pt x="260" y="527"/>
                    <a:pt x="237" y="527"/>
                    <a:pt x="229" y="512"/>
                  </a:cubicBezTo>
                  <a:lnTo>
                    <a:pt x="229" y="512"/>
                  </a:lnTo>
                  <a:cubicBezTo>
                    <a:pt x="252" y="489"/>
                    <a:pt x="298" y="466"/>
                    <a:pt x="313" y="435"/>
                  </a:cubicBezTo>
                  <a:cubicBezTo>
                    <a:pt x="321" y="420"/>
                    <a:pt x="282" y="405"/>
                    <a:pt x="290" y="389"/>
                  </a:cubicBezTo>
                  <a:cubicBezTo>
                    <a:pt x="290" y="366"/>
                    <a:pt x="321" y="359"/>
                    <a:pt x="336" y="336"/>
                  </a:cubicBezTo>
                  <a:cubicBezTo>
                    <a:pt x="344" y="313"/>
                    <a:pt x="344" y="282"/>
                    <a:pt x="351" y="252"/>
                  </a:cubicBezTo>
                  <a:lnTo>
                    <a:pt x="351" y="252"/>
                  </a:lnTo>
                  <a:cubicBezTo>
                    <a:pt x="382" y="237"/>
                    <a:pt x="405" y="221"/>
                    <a:pt x="435" y="206"/>
                  </a:cubicBezTo>
                  <a:cubicBezTo>
                    <a:pt x="466" y="198"/>
                    <a:pt x="504" y="214"/>
                    <a:pt x="527" y="191"/>
                  </a:cubicBezTo>
                  <a:cubicBezTo>
                    <a:pt x="557" y="160"/>
                    <a:pt x="535" y="107"/>
                    <a:pt x="557" y="68"/>
                  </a:cubicBezTo>
                  <a:cubicBezTo>
                    <a:pt x="573" y="38"/>
                    <a:pt x="611" y="23"/>
                    <a:pt x="642" y="0"/>
                  </a:cubicBezTo>
                  <a:lnTo>
                    <a:pt x="642" y="0"/>
                  </a:lnTo>
                  <a:cubicBezTo>
                    <a:pt x="649" y="23"/>
                    <a:pt x="672" y="46"/>
                    <a:pt x="680" y="68"/>
                  </a:cubicBezTo>
                  <a:cubicBezTo>
                    <a:pt x="680" y="76"/>
                    <a:pt x="657" y="91"/>
                    <a:pt x="665" y="99"/>
                  </a:cubicBezTo>
                  <a:cubicBezTo>
                    <a:pt x="695" y="107"/>
                    <a:pt x="726" y="91"/>
                    <a:pt x="756" y="99"/>
                  </a:cubicBezTo>
                  <a:cubicBezTo>
                    <a:pt x="787" y="99"/>
                    <a:pt x="817" y="114"/>
                    <a:pt x="840" y="122"/>
                  </a:cubicBezTo>
                  <a:lnTo>
                    <a:pt x="840" y="122"/>
                  </a:lnTo>
                  <a:cubicBezTo>
                    <a:pt x="832" y="145"/>
                    <a:pt x="802" y="168"/>
                    <a:pt x="810" y="198"/>
                  </a:cubicBezTo>
                  <a:cubicBezTo>
                    <a:pt x="825" y="221"/>
                    <a:pt x="878" y="221"/>
                    <a:pt x="886" y="252"/>
                  </a:cubicBezTo>
                  <a:cubicBezTo>
                    <a:pt x="894" y="290"/>
                    <a:pt x="840" y="321"/>
                    <a:pt x="848" y="359"/>
                  </a:cubicBezTo>
                  <a:cubicBezTo>
                    <a:pt x="855" y="382"/>
                    <a:pt x="901" y="374"/>
                    <a:pt x="909" y="397"/>
                  </a:cubicBezTo>
                  <a:cubicBezTo>
                    <a:pt x="932" y="435"/>
                    <a:pt x="932" y="489"/>
                    <a:pt x="932" y="527"/>
                  </a:cubicBezTo>
                  <a:cubicBezTo>
                    <a:pt x="932" y="542"/>
                    <a:pt x="909" y="550"/>
                    <a:pt x="909" y="557"/>
                  </a:cubicBezTo>
                  <a:cubicBezTo>
                    <a:pt x="894" y="596"/>
                    <a:pt x="848" y="649"/>
                    <a:pt x="878" y="664"/>
                  </a:cubicBezTo>
                  <a:cubicBezTo>
                    <a:pt x="917" y="695"/>
                    <a:pt x="978" y="634"/>
                    <a:pt x="1024" y="634"/>
                  </a:cubicBezTo>
                  <a:cubicBezTo>
                    <a:pt x="1031" y="634"/>
                    <a:pt x="1039" y="649"/>
                    <a:pt x="1039" y="664"/>
                  </a:cubicBezTo>
                  <a:cubicBezTo>
                    <a:pt x="1046" y="687"/>
                    <a:pt x="1046" y="718"/>
                    <a:pt x="1031" y="741"/>
                  </a:cubicBezTo>
                  <a:cubicBezTo>
                    <a:pt x="1016" y="764"/>
                    <a:pt x="970" y="741"/>
                    <a:pt x="955" y="764"/>
                  </a:cubicBezTo>
                  <a:cubicBezTo>
                    <a:pt x="932" y="787"/>
                    <a:pt x="924" y="817"/>
                    <a:pt x="924" y="848"/>
                  </a:cubicBezTo>
                  <a:cubicBezTo>
                    <a:pt x="932" y="863"/>
                    <a:pt x="970" y="855"/>
                    <a:pt x="970" y="871"/>
                  </a:cubicBezTo>
                  <a:cubicBezTo>
                    <a:pt x="978" y="893"/>
                    <a:pt x="962" y="916"/>
                    <a:pt x="955" y="939"/>
                  </a:cubicBezTo>
                  <a:cubicBezTo>
                    <a:pt x="947" y="962"/>
                    <a:pt x="924" y="977"/>
                    <a:pt x="909" y="1000"/>
                  </a:cubicBezTo>
                  <a:cubicBezTo>
                    <a:pt x="894" y="1016"/>
                    <a:pt x="871" y="1031"/>
                    <a:pt x="871" y="1054"/>
                  </a:cubicBezTo>
                  <a:cubicBezTo>
                    <a:pt x="871" y="1085"/>
                    <a:pt x="909" y="1107"/>
                    <a:pt x="894" y="1130"/>
                  </a:cubicBezTo>
                  <a:cubicBezTo>
                    <a:pt x="886" y="1153"/>
                    <a:pt x="840" y="1138"/>
                    <a:pt x="817" y="1153"/>
                  </a:cubicBezTo>
                  <a:cubicBezTo>
                    <a:pt x="787" y="1184"/>
                    <a:pt x="771" y="1229"/>
                    <a:pt x="749" y="1268"/>
                  </a:cubicBezTo>
                  <a:lnTo>
                    <a:pt x="749" y="1268"/>
                  </a:lnTo>
                  <a:cubicBezTo>
                    <a:pt x="726" y="1291"/>
                    <a:pt x="695" y="1314"/>
                    <a:pt x="680" y="1344"/>
                  </a:cubicBezTo>
                  <a:cubicBezTo>
                    <a:pt x="649" y="1382"/>
                    <a:pt x="649" y="1436"/>
                    <a:pt x="619" y="1474"/>
                  </a:cubicBezTo>
                  <a:cubicBezTo>
                    <a:pt x="603" y="1489"/>
                    <a:pt x="580" y="1497"/>
                    <a:pt x="565" y="1512"/>
                  </a:cubicBezTo>
                  <a:cubicBezTo>
                    <a:pt x="550" y="1535"/>
                    <a:pt x="542" y="1558"/>
                    <a:pt x="527" y="1581"/>
                  </a:cubicBezTo>
                  <a:cubicBezTo>
                    <a:pt x="512" y="1611"/>
                    <a:pt x="504" y="1657"/>
                    <a:pt x="474" y="1688"/>
                  </a:cubicBezTo>
                  <a:cubicBezTo>
                    <a:pt x="451" y="1703"/>
                    <a:pt x="413" y="1696"/>
                    <a:pt x="382" y="1696"/>
                  </a:cubicBezTo>
                  <a:cubicBezTo>
                    <a:pt x="359" y="1696"/>
                    <a:pt x="336" y="1688"/>
                    <a:pt x="305" y="1688"/>
                  </a:cubicBezTo>
                  <a:cubicBezTo>
                    <a:pt x="275" y="1696"/>
                    <a:pt x="252" y="1711"/>
                    <a:pt x="221" y="1726"/>
                  </a:cubicBezTo>
                  <a:cubicBezTo>
                    <a:pt x="191" y="1734"/>
                    <a:pt x="168" y="1764"/>
                    <a:pt x="138" y="1772"/>
                  </a:cubicBezTo>
                  <a:cubicBezTo>
                    <a:pt x="107" y="1779"/>
                    <a:pt x="61" y="1779"/>
                    <a:pt x="38" y="1749"/>
                  </a:cubicBezTo>
                  <a:cubicBezTo>
                    <a:pt x="8" y="1703"/>
                    <a:pt x="23" y="1642"/>
                    <a:pt x="15" y="15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2" name="Freeform 44"/>
            <p:cNvSpPr>
              <a:spLocks noChangeArrowheads="1"/>
            </p:cNvSpPr>
            <p:nvPr/>
          </p:nvSpPr>
          <p:spPr bwMode="auto">
            <a:xfrm>
              <a:off x="10210553" y="4567894"/>
              <a:ext cx="58667" cy="81721"/>
            </a:xfrm>
            <a:custGeom>
              <a:avLst/>
              <a:gdLst>
                <a:gd name="T0" fmla="*/ 145 w 246"/>
                <a:gd name="T1" fmla="*/ 38 h 345"/>
                <a:gd name="T2" fmla="*/ 145 w 246"/>
                <a:gd name="T3" fmla="*/ 38 h 345"/>
                <a:gd name="T4" fmla="*/ 61 w 246"/>
                <a:gd name="T5" fmla="*/ 16 h 345"/>
                <a:gd name="T6" fmla="*/ 54 w 246"/>
                <a:gd name="T7" fmla="*/ 92 h 345"/>
                <a:gd name="T8" fmla="*/ 8 w 246"/>
                <a:gd name="T9" fmla="*/ 107 h 345"/>
                <a:gd name="T10" fmla="*/ 8 w 246"/>
                <a:gd name="T11" fmla="*/ 168 h 345"/>
                <a:gd name="T12" fmla="*/ 77 w 246"/>
                <a:gd name="T13" fmla="*/ 222 h 345"/>
                <a:gd name="T14" fmla="*/ 92 w 246"/>
                <a:gd name="T15" fmla="*/ 260 h 345"/>
                <a:gd name="T16" fmla="*/ 61 w 246"/>
                <a:gd name="T17" fmla="*/ 291 h 345"/>
                <a:gd name="T18" fmla="*/ 122 w 246"/>
                <a:gd name="T19" fmla="*/ 329 h 345"/>
                <a:gd name="T20" fmla="*/ 145 w 246"/>
                <a:gd name="T21" fmla="*/ 214 h 345"/>
                <a:gd name="T22" fmla="*/ 237 w 246"/>
                <a:gd name="T23" fmla="*/ 168 h 345"/>
                <a:gd name="T24" fmla="*/ 168 w 246"/>
                <a:gd name="T25" fmla="*/ 92 h 345"/>
                <a:gd name="T26" fmla="*/ 145 w 246"/>
                <a:gd name="T27" fmla="*/ 38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345">
                  <a:moveTo>
                    <a:pt x="145" y="38"/>
                  </a:moveTo>
                  <a:lnTo>
                    <a:pt x="145" y="38"/>
                  </a:lnTo>
                  <a:cubicBezTo>
                    <a:pt x="122" y="16"/>
                    <a:pt x="84" y="0"/>
                    <a:pt x="61" y="16"/>
                  </a:cubicBezTo>
                  <a:cubicBezTo>
                    <a:pt x="38" y="23"/>
                    <a:pt x="61" y="69"/>
                    <a:pt x="54" y="92"/>
                  </a:cubicBezTo>
                  <a:cubicBezTo>
                    <a:pt x="46" y="100"/>
                    <a:pt x="16" y="92"/>
                    <a:pt x="8" y="107"/>
                  </a:cubicBezTo>
                  <a:cubicBezTo>
                    <a:pt x="0" y="130"/>
                    <a:pt x="0" y="153"/>
                    <a:pt x="8" y="168"/>
                  </a:cubicBezTo>
                  <a:cubicBezTo>
                    <a:pt x="23" y="191"/>
                    <a:pt x="61" y="199"/>
                    <a:pt x="77" y="222"/>
                  </a:cubicBezTo>
                  <a:cubicBezTo>
                    <a:pt x="84" y="230"/>
                    <a:pt x="99" y="245"/>
                    <a:pt x="92" y="260"/>
                  </a:cubicBezTo>
                  <a:cubicBezTo>
                    <a:pt x="92" y="275"/>
                    <a:pt x="54" y="275"/>
                    <a:pt x="61" y="291"/>
                  </a:cubicBezTo>
                  <a:cubicBezTo>
                    <a:pt x="69" y="313"/>
                    <a:pt x="99" y="344"/>
                    <a:pt x="122" y="329"/>
                  </a:cubicBezTo>
                  <a:cubicBezTo>
                    <a:pt x="153" y="298"/>
                    <a:pt x="115" y="245"/>
                    <a:pt x="145" y="214"/>
                  </a:cubicBezTo>
                  <a:cubicBezTo>
                    <a:pt x="160" y="184"/>
                    <a:pt x="229" y="207"/>
                    <a:pt x="237" y="168"/>
                  </a:cubicBezTo>
                  <a:cubicBezTo>
                    <a:pt x="245" y="138"/>
                    <a:pt x="183" y="123"/>
                    <a:pt x="168" y="92"/>
                  </a:cubicBezTo>
                  <a:cubicBezTo>
                    <a:pt x="153" y="77"/>
                    <a:pt x="160" y="46"/>
                    <a:pt x="145" y="3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3" name="Freeform 45"/>
            <p:cNvSpPr>
              <a:spLocks noChangeArrowheads="1"/>
            </p:cNvSpPr>
            <p:nvPr/>
          </p:nvSpPr>
          <p:spPr bwMode="auto">
            <a:xfrm>
              <a:off x="10359318" y="4212722"/>
              <a:ext cx="478770" cy="591952"/>
            </a:xfrm>
            <a:custGeom>
              <a:avLst/>
              <a:gdLst>
                <a:gd name="T0" fmla="*/ 0 w 2017"/>
                <a:gd name="T1" fmla="*/ 1574 h 2491"/>
                <a:gd name="T2" fmla="*/ 145 w 2017"/>
                <a:gd name="T3" fmla="*/ 1436 h 2491"/>
                <a:gd name="T4" fmla="*/ 160 w 2017"/>
                <a:gd name="T5" fmla="*/ 1306 h 2491"/>
                <a:gd name="T6" fmla="*/ 221 w 2017"/>
                <a:gd name="T7" fmla="*/ 1177 h 2491"/>
                <a:gd name="T8" fmla="*/ 206 w 2017"/>
                <a:gd name="T9" fmla="*/ 1070 h 2491"/>
                <a:gd name="T10" fmla="*/ 290 w 2017"/>
                <a:gd name="T11" fmla="*/ 970 h 2491"/>
                <a:gd name="T12" fmla="*/ 129 w 2017"/>
                <a:gd name="T13" fmla="*/ 970 h 2491"/>
                <a:gd name="T14" fmla="*/ 183 w 2017"/>
                <a:gd name="T15" fmla="*/ 833 h 2491"/>
                <a:gd name="T16" fmla="*/ 99 w 2017"/>
                <a:gd name="T17" fmla="*/ 665 h 2491"/>
                <a:gd name="T18" fmla="*/ 61 w 2017"/>
                <a:gd name="T19" fmla="*/ 504 h 2491"/>
                <a:gd name="T20" fmla="*/ 91 w 2017"/>
                <a:gd name="T21" fmla="*/ 428 h 2491"/>
                <a:gd name="T22" fmla="*/ 374 w 2017"/>
                <a:gd name="T23" fmla="*/ 283 h 2491"/>
                <a:gd name="T24" fmla="*/ 588 w 2017"/>
                <a:gd name="T25" fmla="*/ 367 h 2491"/>
                <a:gd name="T26" fmla="*/ 725 w 2017"/>
                <a:gd name="T27" fmla="*/ 252 h 2491"/>
                <a:gd name="T28" fmla="*/ 580 w 2017"/>
                <a:gd name="T29" fmla="*/ 191 h 2491"/>
                <a:gd name="T30" fmla="*/ 825 w 2017"/>
                <a:gd name="T31" fmla="*/ 145 h 2491"/>
                <a:gd name="T32" fmla="*/ 901 w 2017"/>
                <a:gd name="T33" fmla="*/ 8 h 2491"/>
                <a:gd name="T34" fmla="*/ 1031 w 2017"/>
                <a:gd name="T35" fmla="*/ 138 h 2491"/>
                <a:gd name="T36" fmla="*/ 1084 w 2017"/>
                <a:gd name="T37" fmla="*/ 374 h 2491"/>
                <a:gd name="T38" fmla="*/ 1206 w 2017"/>
                <a:gd name="T39" fmla="*/ 420 h 2491"/>
                <a:gd name="T40" fmla="*/ 1229 w 2017"/>
                <a:gd name="T41" fmla="*/ 313 h 2491"/>
                <a:gd name="T42" fmla="*/ 1374 w 2017"/>
                <a:gd name="T43" fmla="*/ 184 h 2491"/>
                <a:gd name="T44" fmla="*/ 1504 w 2017"/>
                <a:gd name="T45" fmla="*/ 283 h 2491"/>
                <a:gd name="T46" fmla="*/ 1840 w 2017"/>
                <a:gd name="T47" fmla="*/ 833 h 2491"/>
                <a:gd name="T48" fmla="*/ 1665 w 2017"/>
                <a:gd name="T49" fmla="*/ 1574 h 2491"/>
                <a:gd name="T50" fmla="*/ 1443 w 2017"/>
                <a:gd name="T51" fmla="*/ 1895 h 2491"/>
                <a:gd name="T52" fmla="*/ 1772 w 2017"/>
                <a:gd name="T53" fmla="*/ 2101 h 2491"/>
                <a:gd name="T54" fmla="*/ 1741 w 2017"/>
                <a:gd name="T55" fmla="*/ 2169 h 2491"/>
                <a:gd name="T56" fmla="*/ 1680 w 2017"/>
                <a:gd name="T57" fmla="*/ 2269 h 2491"/>
                <a:gd name="T58" fmla="*/ 1588 w 2017"/>
                <a:gd name="T59" fmla="*/ 2299 h 2491"/>
                <a:gd name="T60" fmla="*/ 1390 w 2017"/>
                <a:gd name="T61" fmla="*/ 2315 h 2491"/>
                <a:gd name="T62" fmla="*/ 1275 w 2017"/>
                <a:gd name="T63" fmla="*/ 2437 h 2491"/>
                <a:gd name="T64" fmla="*/ 1161 w 2017"/>
                <a:gd name="T65" fmla="*/ 2414 h 2491"/>
                <a:gd name="T66" fmla="*/ 969 w 2017"/>
                <a:gd name="T67" fmla="*/ 2444 h 2491"/>
                <a:gd name="T68" fmla="*/ 802 w 2017"/>
                <a:gd name="T69" fmla="*/ 2421 h 2491"/>
                <a:gd name="T70" fmla="*/ 603 w 2017"/>
                <a:gd name="T71" fmla="*/ 2437 h 2491"/>
                <a:gd name="T72" fmla="*/ 473 w 2017"/>
                <a:gd name="T73" fmla="*/ 2421 h 2491"/>
                <a:gd name="T74" fmla="*/ 565 w 2017"/>
                <a:gd name="T75" fmla="*/ 2299 h 2491"/>
                <a:gd name="T76" fmla="*/ 435 w 2017"/>
                <a:gd name="T77" fmla="*/ 2254 h 2491"/>
                <a:gd name="T78" fmla="*/ 190 w 2017"/>
                <a:gd name="T79" fmla="*/ 2139 h 2491"/>
                <a:gd name="T80" fmla="*/ 160 w 2017"/>
                <a:gd name="T81" fmla="*/ 2009 h 2491"/>
                <a:gd name="T82" fmla="*/ 15 w 2017"/>
                <a:gd name="T83" fmla="*/ 1765 h 2491"/>
                <a:gd name="T84" fmla="*/ 0 w 2017"/>
                <a:gd name="T85" fmla="*/ 1574 h 2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7" h="2491">
                  <a:moveTo>
                    <a:pt x="0" y="1574"/>
                  </a:moveTo>
                  <a:lnTo>
                    <a:pt x="0" y="1574"/>
                  </a:lnTo>
                  <a:cubicBezTo>
                    <a:pt x="22" y="1535"/>
                    <a:pt x="38" y="1490"/>
                    <a:pt x="68" y="1459"/>
                  </a:cubicBezTo>
                  <a:cubicBezTo>
                    <a:pt x="91" y="1444"/>
                    <a:pt x="137" y="1459"/>
                    <a:pt x="145" y="1436"/>
                  </a:cubicBezTo>
                  <a:cubicBezTo>
                    <a:pt x="160" y="1413"/>
                    <a:pt x="122" y="1391"/>
                    <a:pt x="122" y="1360"/>
                  </a:cubicBezTo>
                  <a:cubicBezTo>
                    <a:pt x="122" y="1337"/>
                    <a:pt x="145" y="1322"/>
                    <a:pt x="160" y="1306"/>
                  </a:cubicBezTo>
                  <a:cubicBezTo>
                    <a:pt x="175" y="1283"/>
                    <a:pt x="198" y="1268"/>
                    <a:pt x="206" y="1245"/>
                  </a:cubicBezTo>
                  <a:cubicBezTo>
                    <a:pt x="213" y="1222"/>
                    <a:pt x="229" y="1199"/>
                    <a:pt x="221" y="1177"/>
                  </a:cubicBezTo>
                  <a:cubicBezTo>
                    <a:pt x="221" y="1161"/>
                    <a:pt x="183" y="1169"/>
                    <a:pt x="175" y="1154"/>
                  </a:cubicBezTo>
                  <a:cubicBezTo>
                    <a:pt x="175" y="1123"/>
                    <a:pt x="183" y="1093"/>
                    <a:pt x="206" y="1070"/>
                  </a:cubicBezTo>
                  <a:cubicBezTo>
                    <a:pt x="221" y="1047"/>
                    <a:pt x="267" y="1070"/>
                    <a:pt x="282" y="1047"/>
                  </a:cubicBezTo>
                  <a:cubicBezTo>
                    <a:pt x="297" y="1024"/>
                    <a:pt x="297" y="993"/>
                    <a:pt x="290" y="970"/>
                  </a:cubicBezTo>
                  <a:cubicBezTo>
                    <a:pt x="290" y="955"/>
                    <a:pt x="282" y="940"/>
                    <a:pt x="275" y="940"/>
                  </a:cubicBezTo>
                  <a:cubicBezTo>
                    <a:pt x="229" y="940"/>
                    <a:pt x="168" y="1001"/>
                    <a:pt x="129" y="970"/>
                  </a:cubicBezTo>
                  <a:cubicBezTo>
                    <a:pt x="99" y="955"/>
                    <a:pt x="145" y="902"/>
                    <a:pt x="160" y="863"/>
                  </a:cubicBezTo>
                  <a:cubicBezTo>
                    <a:pt x="160" y="856"/>
                    <a:pt x="183" y="848"/>
                    <a:pt x="183" y="833"/>
                  </a:cubicBezTo>
                  <a:cubicBezTo>
                    <a:pt x="183" y="795"/>
                    <a:pt x="183" y="741"/>
                    <a:pt x="160" y="703"/>
                  </a:cubicBezTo>
                  <a:cubicBezTo>
                    <a:pt x="152" y="680"/>
                    <a:pt x="106" y="688"/>
                    <a:pt x="99" y="665"/>
                  </a:cubicBezTo>
                  <a:cubicBezTo>
                    <a:pt x="91" y="627"/>
                    <a:pt x="145" y="596"/>
                    <a:pt x="137" y="558"/>
                  </a:cubicBezTo>
                  <a:cubicBezTo>
                    <a:pt x="129" y="527"/>
                    <a:pt x="76" y="527"/>
                    <a:pt x="61" y="504"/>
                  </a:cubicBezTo>
                  <a:cubicBezTo>
                    <a:pt x="53" y="474"/>
                    <a:pt x="83" y="451"/>
                    <a:pt x="91" y="428"/>
                  </a:cubicBezTo>
                  <a:lnTo>
                    <a:pt x="91" y="428"/>
                  </a:lnTo>
                  <a:cubicBezTo>
                    <a:pt x="137" y="367"/>
                    <a:pt x="160" y="283"/>
                    <a:pt x="229" y="245"/>
                  </a:cubicBezTo>
                  <a:cubicBezTo>
                    <a:pt x="275" y="222"/>
                    <a:pt x="343" y="245"/>
                    <a:pt x="374" y="283"/>
                  </a:cubicBezTo>
                  <a:cubicBezTo>
                    <a:pt x="404" y="313"/>
                    <a:pt x="336" y="405"/>
                    <a:pt x="381" y="428"/>
                  </a:cubicBezTo>
                  <a:cubicBezTo>
                    <a:pt x="450" y="451"/>
                    <a:pt x="534" y="405"/>
                    <a:pt x="588" y="367"/>
                  </a:cubicBezTo>
                  <a:cubicBezTo>
                    <a:pt x="618" y="352"/>
                    <a:pt x="565" y="298"/>
                    <a:pt x="588" y="283"/>
                  </a:cubicBezTo>
                  <a:cubicBezTo>
                    <a:pt x="626" y="252"/>
                    <a:pt x="687" y="283"/>
                    <a:pt x="725" y="252"/>
                  </a:cubicBezTo>
                  <a:cubicBezTo>
                    <a:pt x="740" y="229"/>
                    <a:pt x="694" y="207"/>
                    <a:pt x="672" y="191"/>
                  </a:cubicBezTo>
                  <a:cubicBezTo>
                    <a:pt x="641" y="184"/>
                    <a:pt x="588" y="222"/>
                    <a:pt x="580" y="191"/>
                  </a:cubicBezTo>
                  <a:cubicBezTo>
                    <a:pt x="572" y="153"/>
                    <a:pt x="626" y="130"/>
                    <a:pt x="656" y="122"/>
                  </a:cubicBezTo>
                  <a:cubicBezTo>
                    <a:pt x="710" y="115"/>
                    <a:pt x="771" y="168"/>
                    <a:pt x="825" y="145"/>
                  </a:cubicBezTo>
                  <a:cubicBezTo>
                    <a:pt x="863" y="122"/>
                    <a:pt x="840" y="54"/>
                    <a:pt x="863" y="16"/>
                  </a:cubicBezTo>
                  <a:cubicBezTo>
                    <a:pt x="863" y="0"/>
                    <a:pt x="886" y="8"/>
                    <a:pt x="901" y="8"/>
                  </a:cubicBezTo>
                  <a:lnTo>
                    <a:pt x="901" y="8"/>
                  </a:lnTo>
                  <a:cubicBezTo>
                    <a:pt x="947" y="54"/>
                    <a:pt x="1008" y="84"/>
                    <a:pt x="1031" y="138"/>
                  </a:cubicBezTo>
                  <a:cubicBezTo>
                    <a:pt x="1046" y="168"/>
                    <a:pt x="992" y="207"/>
                    <a:pt x="1008" y="237"/>
                  </a:cubicBezTo>
                  <a:cubicBezTo>
                    <a:pt x="1015" y="291"/>
                    <a:pt x="1061" y="329"/>
                    <a:pt x="1084" y="374"/>
                  </a:cubicBezTo>
                  <a:cubicBezTo>
                    <a:pt x="1107" y="405"/>
                    <a:pt x="1115" y="451"/>
                    <a:pt x="1145" y="466"/>
                  </a:cubicBezTo>
                  <a:cubicBezTo>
                    <a:pt x="1168" y="474"/>
                    <a:pt x="1199" y="443"/>
                    <a:pt x="1206" y="420"/>
                  </a:cubicBezTo>
                  <a:cubicBezTo>
                    <a:pt x="1206" y="397"/>
                    <a:pt x="1168" y="390"/>
                    <a:pt x="1168" y="374"/>
                  </a:cubicBezTo>
                  <a:cubicBezTo>
                    <a:pt x="1176" y="352"/>
                    <a:pt x="1214" y="336"/>
                    <a:pt x="1229" y="313"/>
                  </a:cubicBezTo>
                  <a:cubicBezTo>
                    <a:pt x="1237" y="298"/>
                    <a:pt x="1229" y="268"/>
                    <a:pt x="1252" y="252"/>
                  </a:cubicBezTo>
                  <a:cubicBezTo>
                    <a:pt x="1290" y="214"/>
                    <a:pt x="1328" y="214"/>
                    <a:pt x="1374" y="184"/>
                  </a:cubicBezTo>
                  <a:lnTo>
                    <a:pt x="1374" y="184"/>
                  </a:lnTo>
                  <a:cubicBezTo>
                    <a:pt x="1413" y="222"/>
                    <a:pt x="1443" y="252"/>
                    <a:pt x="1504" y="283"/>
                  </a:cubicBezTo>
                  <a:cubicBezTo>
                    <a:pt x="1588" y="329"/>
                    <a:pt x="1680" y="436"/>
                    <a:pt x="1703" y="527"/>
                  </a:cubicBezTo>
                  <a:cubicBezTo>
                    <a:pt x="1733" y="627"/>
                    <a:pt x="1794" y="741"/>
                    <a:pt x="1840" y="833"/>
                  </a:cubicBezTo>
                  <a:cubicBezTo>
                    <a:pt x="1848" y="924"/>
                    <a:pt x="2016" y="1306"/>
                    <a:pt x="1901" y="1375"/>
                  </a:cubicBezTo>
                  <a:cubicBezTo>
                    <a:pt x="1817" y="1429"/>
                    <a:pt x="1741" y="1497"/>
                    <a:pt x="1665" y="1574"/>
                  </a:cubicBezTo>
                  <a:cubicBezTo>
                    <a:pt x="1596" y="1643"/>
                    <a:pt x="1550" y="1734"/>
                    <a:pt x="1481" y="1803"/>
                  </a:cubicBezTo>
                  <a:cubicBezTo>
                    <a:pt x="1458" y="1818"/>
                    <a:pt x="1443" y="1864"/>
                    <a:pt x="1443" y="1895"/>
                  </a:cubicBezTo>
                  <a:cubicBezTo>
                    <a:pt x="1596" y="1933"/>
                    <a:pt x="1603" y="1956"/>
                    <a:pt x="1711" y="2063"/>
                  </a:cubicBezTo>
                  <a:cubicBezTo>
                    <a:pt x="1718" y="2070"/>
                    <a:pt x="1741" y="2085"/>
                    <a:pt x="1772" y="2101"/>
                  </a:cubicBezTo>
                  <a:lnTo>
                    <a:pt x="1772" y="2101"/>
                  </a:lnTo>
                  <a:cubicBezTo>
                    <a:pt x="1764" y="2124"/>
                    <a:pt x="1741" y="2147"/>
                    <a:pt x="1741" y="2169"/>
                  </a:cubicBezTo>
                  <a:cubicBezTo>
                    <a:pt x="1741" y="2185"/>
                    <a:pt x="1772" y="2200"/>
                    <a:pt x="1764" y="2215"/>
                  </a:cubicBezTo>
                  <a:cubicBezTo>
                    <a:pt x="1749" y="2246"/>
                    <a:pt x="1711" y="2254"/>
                    <a:pt x="1680" y="2269"/>
                  </a:cubicBezTo>
                  <a:cubicBezTo>
                    <a:pt x="1649" y="2284"/>
                    <a:pt x="1619" y="2284"/>
                    <a:pt x="1588" y="2299"/>
                  </a:cubicBezTo>
                  <a:lnTo>
                    <a:pt x="1588" y="2299"/>
                  </a:lnTo>
                  <a:cubicBezTo>
                    <a:pt x="1550" y="2292"/>
                    <a:pt x="1512" y="2269"/>
                    <a:pt x="1466" y="2269"/>
                  </a:cubicBezTo>
                  <a:cubicBezTo>
                    <a:pt x="1436" y="2269"/>
                    <a:pt x="1405" y="2292"/>
                    <a:pt x="1390" y="2315"/>
                  </a:cubicBezTo>
                  <a:cubicBezTo>
                    <a:pt x="1374" y="2345"/>
                    <a:pt x="1397" y="2391"/>
                    <a:pt x="1374" y="2414"/>
                  </a:cubicBezTo>
                  <a:cubicBezTo>
                    <a:pt x="1351" y="2437"/>
                    <a:pt x="1306" y="2429"/>
                    <a:pt x="1275" y="2437"/>
                  </a:cubicBezTo>
                  <a:lnTo>
                    <a:pt x="1275" y="2437"/>
                  </a:lnTo>
                  <a:cubicBezTo>
                    <a:pt x="1237" y="2429"/>
                    <a:pt x="1199" y="2406"/>
                    <a:pt x="1161" y="2414"/>
                  </a:cubicBezTo>
                  <a:cubicBezTo>
                    <a:pt x="1122" y="2421"/>
                    <a:pt x="1099" y="2475"/>
                    <a:pt x="1061" y="2483"/>
                  </a:cubicBezTo>
                  <a:cubicBezTo>
                    <a:pt x="1031" y="2483"/>
                    <a:pt x="1008" y="2444"/>
                    <a:pt x="969" y="2444"/>
                  </a:cubicBezTo>
                  <a:cubicBezTo>
                    <a:pt x="947" y="2437"/>
                    <a:pt x="931" y="2475"/>
                    <a:pt x="908" y="2475"/>
                  </a:cubicBezTo>
                  <a:cubicBezTo>
                    <a:pt x="870" y="2467"/>
                    <a:pt x="840" y="2421"/>
                    <a:pt x="802" y="2421"/>
                  </a:cubicBezTo>
                  <a:cubicBezTo>
                    <a:pt x="763" y="2429"/>
                    <a:pt x="748" y="2490"/>
                    <a:pt x="702" y="2490"/>
                  </a:cubicBezTo>
                  <a:cubicBezTo>
                    <a:pt x="664" y="2490"/>
                    <a:pt x="641" y="2444"/>
                    <a:pt x="603" y="2437"/>
                  </a:cubicBezTo>
                  <a:cubicBezTo>
                    <a:pt x="565" y="2421"/>
                    <a:pt x="519" y="2429"/>
                    <a:pt x="473" y="2421"/>
                  </a:cubicBezTo>
                  <a:lnTo>
                    <a:pt x="473" y="2421"/>
                  </a:lnTo>
                  <a:cubicBezTo>
                    <a:pt x="458" y="2406"/>
                    <a:pt x="404" y="2391"/>
                    <a:pt x="419" y="2368"/>
                  </a:cubicBezTo>
                  <a:cubicBezTo>
                    <a:pt x="450" y="2330"/>
                    <a:pt x="527" y="2338"/>
                    <a:pt x="565" y="2299"/>
                  </a:cubicBezTo>
                  <a:cubicBezTo>
                    <a:pt x="572" y="2292"/>
                    <a:pt x="572" y="2261"/>
                    <a:pt x="557" y="2254"/>
                  </a:cubicBezTo>
                  <a:cubicBezTo>
                    <a:pt x="519" y="2238"/>
                    <a:pt x="473" y="2269"/>
                    <a:pt x="435" y="2254"/>
                  </a:cubicBezTo>
                  <a:cubicBezTo>
                    <a:pt x="404" y="2231"/>
                    <a:pt x="404" y="2177"/>
                    <a:pt x="366" y="2162"/>
                  </a:cubicBezTo>
                  <a:cubicBezTo>
                    <a:pt x="313" y="2131"/>
                    <a:pt x="252" y="2147"/>
                    <a:pt x="190" y="2139"/>
                  </a:cubicBezTo>
                  <a:lnTo>
                    <a:pt x="190" y="2139"/>
                  </a:lnTo>
                  <a:cubicBezTo>
                    <a:pt x="183" y="2093"/>
                    <a:pt x="183" y="2047"/>
                    <a:pt x="160" y="2009"/>
                  </a:cubicBezTo>
                  <a:cubicBezTo>
                    <a:pt x="145" y="1956"/>
                    <a:pt x="106" y="1910"/>
                    <a:pt x="76" y="1864"/>
                  </a:cubicBezTo>
                  <a:cubicBezTo>
                    <a:pt x="76" y="1864"/>
                    <a:pt x="22" y="1772"/>
                    <a:pt x="15" y="1765"/>
                  </a:cubicBezTo>
                  <a:cubicBezTo>
                    <a:pt x="15" y="1757"/>
                    <a:pt x="30" y="1650"/>
                    <a:pt x="30" y="1650"/>
                  </a:cubicBezTo>
                  <a:cubicBezTo>
                    <a:pt x="22" y="1627"/>
                    <a:pt x="15" y="1597"/>
                    <a:pt x="0" y="157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4" name="Freeform 46"/>
            <p:cNvSpPr>
              <a:spLocks noChangeArrowheads="1"/>
            </p:cNvSpPr>
            <p:nvPr/>
          </p:nvSpPr>
          <p:spPr bwMode="auto">
            <a:xfrm>
              <a:off x="10139314" y="4275584"/>
              <a:ext cx="125717" cy="134106"/>
            </a:xfrm>
            <a:custGeom>
              <a:avLst/>
              <a:gdLst>
                <a:gd name="T0" fmla="*/ 0 w 528"/>
                <a:gd name="T1" fmla="*/ 106 h 566"/>
                <a:gd name="T2" fmla="*/ 0 w 528"/>
                <a:gd name="T3" fmla="*/ 106 h 566"/>
                <a:gd name="T4" fmla="*/ 46 w 528"/>
                <a:gd name="T5" fmla="*/ 229 h 566"/>
                <a:gd name="T6" fmla="*/ 107 w 528"/>
                <a:gd name="T7" fmla="*/ 244 h 566"/>
                <a:gd name="T8" fmla="*/ 107 w 528"/>
                <a:gd name="T9" fmla="*/ 305 h 566"/>
                <a:gd name="T10" fmla="*/ 138 w 528"/>
                <a:gd name="T11" fmla="*/ 374 h 566"/>
                <a:gd name="T12" fmla="*/ 184 w 528"/>
                <a:gd name="T13" fmla="*/ 420 h 566"/>
                <a:gd name="T14" fmla="*/ 206 w 528"/>
                <a:gd name="T15" fmla="*/ 488 h 566"/>
                <a:gd name="T16" fmla="*/ 206 w 528"/>
                <a:gd name="T17" fmla="*/ 488 h 566"/>
                <a:gd name="T18" fmla="*/ 268 w 528"/>
                <a:gd name="T19" fmla="*/ 488 h 566"/>
                <a:gd name="T20" fmla="*/ 268 w 528"/>
                <a:gd name="T21" fmla="*/ 542 h 566"/>
                <a:gd name="T22" fmla="*/ 329 w 528"/>
                <a:gd name="T23" fmla="*/ 565 h 566"/>
                <a:gd name="T24" fmla="*/ 405 w 528"/>
                <a:gd name="T25" fmla="*/ 550 h 566"/>
                <a:gd name="T26" fmla="*/ 405 w 528"/>
                <a:gd name="T27" fmla="*/ 550 h 566"/>
                <a:gd name="T28" fmla="*/ 489 w 528"/>
                <a:gd name="T29" fmla="*/ 473 h 566"/>
                <a:gd name="T30" fmla="*/ 466 w 528"/>
                <a:gd name="T31" fmla="*/ 427 h 566"/>
                <a:gd name="T32" fmla="*/ 512 w 528"/>
                <a:gd name="T33" fmla="*/ 374 h 566"/>
                <a:gd name="T34" fmla="*/ 527 w 528"/>
                <a:gd name="T35" fmla="*/ 290 h 566"/>
                <a:gd name="T36" fmla="*/ 527 w 528"/>
                <a:gd name="T37" fmla="*/ 290 h 566"/>
                <a:gd name="T38" fmla="*/ 489 w 528"/>
                <a:gd name="T39" fmla="*/ 236 h 566"/>
                <a:gd name="T40" fmla="*/ 436 w 528"/>
                <a:gd name="T41" fmla="*/ 221 h 566"/>
                <a:gd name="T42" fmla="*/ 306 w 528"/>
                <a:gd name="T43" fmla="*/ 175 h 566"/>
                <a:gd name="T44" fmla="*/ 314 w 528"/>
                <a:gd name="T45" fmla="*/ 84 h 566"/>
                <a:gd name="T46" fmla="*/ 245 w 528"/>
                <a:gd name="T47" fmla="*/ 106 h 566"/>
                <a:gd name="T48" fmla="*/ 222 w 528"/>
                <a:gd name="T49" fmla="*/ 53 h 566"/>
                <a:gd name="T50" fmla="*/ 222 w 528"/>
                <a:gd name="T51" fmla="*/ 7 h 566"/>
                <a:gd name="T52" fmla="*/ 222 w 528"/>
                <a:gd name="T53" fmla="*/ 7 h 566"/>
                <a:gd name="T54" fmla="*/ 115 w 528"/>
                <a:gd name="T55" fmla="*/ 15 h 566"/>
                <a:gd name="T56" fmla="*/ 61 w 528"/>
                <a:gd name="T57" fmla="*/ 68 h 566"/>
                <a:gd name="T58" fmla="*/ 23 w 528"/>
                <a:gd name="T59" fmla="*/ 68 h 566"/>
                <a:gd name="T60" fmla="*/ 0 w 528"/>
                <a:gd name="T61" fmla="*/ 10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8" h="566">
                  <a:moveTo>
                    <a:pt x="0" y="106"/>
                  </a:moveTo>
                  <a:lnTo>
                    <a:pt x="0" y="106"/>
                  </a:lnTo>
                  <a:cubicBezTo>
                    <a:pt x="16" y="145"/>
                    <a:pt x="23" y="198"/>
                    <a:pt x="46" y="229"/>
                  </a:cubicBezTo>
                  <a:cubicBezTo>
                    <a:pt x="61" y="244"/>
                    <a:pt x="92" y="229"/>
                    <a:pt x="107" y="244"/>
                  </a:cubicBezTo>
                  <a:cubicBezTo>
                    <a:pt x="115" y="259"/>
                    <a:pt x="100" y="290"/>
                    <a:pt x="107" y="305"/>
                  </a:cubicBezTo>
                  <a:cubicBezTo>
                    <a:pt x="115" y="328"/>
                    <a:pt x="122" y="359"/>
                    <a:pt x="138" y="374"/>
                  </a:cubicBezTo>
                  <a:cubicBezTo>
                    <a:pt x="145" y="397"/>
                    <a:pt x="168" y="404"/>
                    <a:pt x="184" y="420"/>
                  </a:cubicBezTo>
                  <a:cubicBezTo>
                    <a:pt x="199" y="443"/>
                    <a:pt x="199" y="465"/>
                    <a:pt x="206" y="488"/>
                  </a:cubicBezTo>
                  <a:lnTo>
                    <a:pt x="206" y="488"/>
                  </a:lnTo>
                  <a:cubicBezTo>
                    <a:pt x="229" y="488"/>
                    <a:pt x="252" y="481"/>
                    <a:pt x="268" y="488"/>
                  </a:cubicBezTo>
                  <a:cubicBezTo>
                    <a:pt x="275" y="504"/>
                    <a:pt x="260" y="527"/>
                    <a:pt x="268" y="542"/>
                  </a:cubicBezTo>
                  <a:cubicBezTo>
                    <a:pt x="283" y="557"/>
                    <a:pt x="306" y="565"/>
                    <a:pt x="329" y="565"/>
                  </a:cubicBezTo>
                  <a:cubicBezTo>
                    <a:pt x="352" y="565"/>
                    <a:pt x="375" y="557"/>
                    <a:pt x="405" y="550"/>
                  </a:cubicBezTo>
                  <a:lnTo>
                    <a:pt x="405" y="550"/>
                  </a:lnTo>
                  <a:cubicBezTo>
                    <a:pt x="428" y="527"/>
                    <a:pt x="474" y="504"/>
                    <a:pt x="489" y="473"/>
                  </a:cubicBezTo>
                  <a:cubicBezTo>
                    <a:pt x="497" y="458"/>
                    <a:pt x="458" y="443"/>
                    <a:pt x="466" y="427"/>
                  </a:cubicBezTo>
                  <a:cubicBezTo>
                    <a:pt x="466" y="404"/>
                    <a:pt x="497" y="397"/>
                    <a:pt x="512" y="374"/>
                  </a:cubicBezTo>
                  <a:cubicBezTo>
                    <a:pt x="520" y="351"/>
                    <a:pt x="520" y="320"/>
                    <a:pt x="527" y="290"/>
                  </a:cubicBezTo>
                  <a:lnTo>
                    <a:pt x="527" y="290"/>
                  </a:lnTo>
                  <a:cubicBezTo>
                    <a:pt x="512" y="275"/>
                    <a:pt x="504" y="252"/>
                    <a:pt x="489" y="236"/>
                  </a:cubicBezTo>
                  <a:cubicBezTo>
                    <a:pt x="474" y="229"/>
                    <a:pt x="451" y="229"/>
                    <a:pt x="436" y="221"/>
                  </a:cubicBezTo>
                  <a:cubicBezTo>
                    <a:pt x="390" y="206"/>
                    <a:pt x="336" y="206"/>
                    <a:pt x="306" y="175"/>
                  </a:cubicBezTo>
                  <a:cubicBezTo>
                    <a:pt x="283" y="152"/>
                    <a:pt x="329" y="106"/>
                    <a:pt x="314" y="84"/>
                  </a:cubicBezTo>
                  <a:cubicBezTo>
                    <a:pt x="298" y="61"/>
                    <a:pt x="268" y="114"/>
                    <a:pt x="245" y="106"/>
                  </a:cubicBezTo>
                  <a:cubicBezTo>
                    <a:pt x="222" y="99"/>
                    <a:pt x="222" y="68"/>
                    <a:pt x="222" y="53"/>
                  </a:cubicBezTo>
                  <a:cubicBezTo>
                    <a:pt x="214" y="38"/>
                    <a:pt x="222" y="23"/>
                    <a:pt x="222" y="7"/>
                  </a:cubicBezTo>
                  <a:lnTo>
                    <a:pt x="222" y="7"/>
                  </a:lnTo>
                  <a:cubicBezTo>
                    <a:pt x="191" y="7"/>
                    <a:pt x="153" y="0"/>
                    <a:pt x="115" y="15"/>
                  </a:cubicBezTo>
                  <a:cubicBezTo>
                    <a:pt x="92" y="23"/>
                    <a:pt x="84" y="53"/>
                    <a:pt x="61" y="68"/>
                  </a:cubicBezTo>
                  <a:cubicBezTo>
                    <a:pt x="46" y="68"/>
                    <a:pt x="31" y="61"/>
                    <a:pt x="23" y="68"/>
                  </a:cubicBezTo>
                  <a:cubicBezTo>
                    <a:pt x="8" y="76"/>
                    <a:pt x="8" y="91"/>
                    <a:pt x="0" y="10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5" name="Freeform 47"/>
            <p:cNvSpPr>
              <a:spLocks noChangeArrowheads="1"/>
            </p:cNvSpPr>
            <p:nvPr/>
          </p:nvSpPr>
          <p:spPr bwMode="auto">
            <a:xfrm>
              <a:off x="10005217" y="4215865"/>
              <a:ext cx="200099" cy="111057"/>
            </a:xfrm>
            <a:custGeom>
              <a:avLst/>
              <a:gdLst>
                <a:gd name="T0" fmla="*/ 0 w 841"/>
                <a:gd name="T1" fmla="*/ 236 h 466"/>
                <a:gd name="T2" fmla="*/ 0 w 841"/>
                <a:gd name="T3" fmla="*/ 236 h 466"/>
                <a:gd name="T4" fmla="*/ 31 w 841"/>
                <a:gd name="T5" fmla="*/ 282 h 466"/>
                <a:gd name="T6" fmla="*/ 31 w 841"/>
                <a:gd name="T7" fmla="*/ 343 h 466"/>
                <a:gd name="T8" fmla="*/ 31 w 841"/>
                <a:gd name="T9" fmla="*/ 343 h 466"/>
                <a:gd name="T10" fmla="*/ 122 w 841"/>
                <a:gd name="T11" fmla="*/ 343 h 466"/>
                <a:gd name="T12" fmla="*/ 176 w 841"/>
                <a:gd name="T13" fmla="*/ 305 h 466"/>
                <a:gd name="T14" fmla="*/ 382 w 841"/>
                <a:gd name="T15" fmla="*/ 328 h 466"/>
                <a:gd name="T16" fmla="*/ 412 w 841"/>
                <a:gd name="T17" fmla="*/ 374 h 466"/>
                <a:gd name="T18" fmla="*/ 420 w 841"/>
                <a:gd name="T19" fmla="*/ 420 h 466"/>
                <a:gd name="T20" fmla="*/ 443 w 841"/>
                <a:gd name="T21" fmla="*/ 450 h 466"/>
                <a:gd name="T22" fmla="*/ 481 w 841"/>
                <a:gd name="T23" fmla="*/ 366 h 466"/>
                <a:gd name="T24" fmla="*/ 504 w 841"/>
                <a:gd name="T25" fmla="*/ 336 h 466"/>
                <a:gd name="T26" fmla="*/ 565 w 841"/>
                <a:gd name="T27" fmla="*/ 358 h 466"/>
                <a:gd name="T28" fmla="*/ 565 w 841"/>
                <a:gd name="T29" fmla="*/ 358 h 466"/>
                <a:gd name="T30" fmla="*/ 588 w 841"/>
                <a:gd name="T31" fmla="*/ 320 h 466"/>
                <a:gd name="T32" fmla="*/ 626 w 841"/>
                <a:gd name="T33" fmla="*/ 320 h 466"/>
                <a:gd name="T34" fmla="*/ 680 w 841"/>
                <a:gd name="T35" fmla="*/ 267 h 466"/>
                <a:gd name="T36" fmla="*/ 787 w 841"/>
                <a:gd name="T37" fmla="*/ 259 h 466"/>
                <a:gd name="T38" fmla="*/ 787 w 841"/>
                <a:gd name="T39" fmla="*/ 259 h 466"/>
                <a:gd name="T40" fmla="*/ 833 w 841"/>
                <a:gd name="T41" fmla="*/ 213 h 466"/>
                <a:gd name="T42" fmla="*/ 810 w 841"/>
                <a:gd name="T43" fmla="*/ 160 h 466"/>
                <a:gd name="T44" fmla="*/ 756 w 841"/>
                <a:gd name="T45" fmla="*/ 129 h 466"/>
                <a:gd name="T46" fmla="*/ 726 w 841"/>
                <a:gd name="T47" fmla="*/ 76 h 466"/>
                <a:gd name="T48" fmla="*/ 726 w 841"/>
                <a:gd name="T49" fmla="*/ 76 h 466"/>
                <a:gd name="T50" fmla="*/ 703 w 841"/>
                <a:gd name="T51" fmla="*/ 22 h 466"/>
                <a:gd name="T52" fmla="*/ 657 w 841"/>
                <a:gd name="T53" fmla="*/ 30 h 466"/>
                <a:gd name="T54" fmla="*/ 573 w 841"/>
                <a:gd name="T55" fmla="*/ 7 h 466"/>
                <a:gd name="T56" fmla="*/ 512 w 841"/>
                <a:gd name="T57" fmla="*/ 45 h 466"/>
                <a:gd name="T58" fmla="*/ 451 w 841"/>
                <a:gd name="T59" fmla="*/ 45 h 466"/>
                <a:gd name="T60" fmla="*/ 405 w 841"/>
                <a:gd name="T61" fmla="*/ 22 h 466"/>
                <a:gd name="T62" fmla="*/ 367 w 841"/>
                <a:gd name="T63" fmla="*/ 22 h 466"/>
                <a:gd name="T64" fmla="*/ 367 w 841"/>
                <a:gd name="T65" fmla="*/ 22 h 466"/>
                <a:gd name="T66" fmla="*/ 321 w 841"/>
                <a:gd name="T67" fmla="*/ 114 h 466"/>
                <a:gd name="T68" fmla="*/ 237 w 841"/>
                <a:gd name="T69" fmla="*/ 152 h 466"/>
                <a:gd name="T70" fmla="*/ 176 w 841"/>
                <a:gd name="T71" fmla="*/ 137 h 466"/>
                <a:gd name="T72" fmla="*/ 160 w 841"/>
                <a:gd name="T73" fmla="*/ 137 h 466"/>
                <a:gd name="T74" fmla="*/ 107 w 841"/>
                <a:gd name="T75" fmla="*/ 191 h 466"/>
                <a:gd name="T76" fmla="*/ 15 w 841"/>
                <a:gd name="T77" fmla="*/ 206 h 466"/>
                <a:gd name="T78" fmla="*/ 0 w 841"/>
                <a:gd name="T79" fmla="*/ 23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1" h="466">
                  <a:moveTo>
                    <a:pt x="0" y="236"/>
                  </a:moveTo>
                  <a:lnTo>
                    <a:pt x="0" y="236"/>
                  </a:lnTo>
                  <a:cubicBezTo>
                    <a:pt x="8" y="252"/>
                    <a:pt x="23" y="267"/>
                    <a:pt x="31" y="282"/>
                  </a:cubicBezTo>
                  <a:cubicBezTo>
                    <a:pt x="38" y="305"/>
                    <a:pt x="31" y="320"/>
                    <a:pt x="31" y="343"/>
                  </a:cubicBezTo>
                  <a:lnTo>
                    <a:pt x="31" y="343"/>
                  </a:lnTo>
                  <a:cubicBezTo>
                    <a:pt x="61" y="343"/>
                    <a:pt x="92" y="351"/>
                    <a:pt x="122" y="343"/>
                  </a:cubicBezTo>
                  <a:cubicBezTo>
                    <a:pt x="145" y="336"/>
                    <a:pt x="153" y="305"/>
                    <a:pt x="176" y="305"/>
                  </a:cubicBezTo>
                  <a:cubicBezTo>
                    <a:pt x="245" y="297"/>
                    <a:pt x="313" y="313"/>
                    <a:pt x="382" y="328"/>
                  </a:cubicBezTo>
                  <a:cubicBezTo>
                    <a:pt x="397" y="336"/>
                    <a:pt x="405" y="358"/>
                    <a:pt x="412" y="374"/>
                  </a:cubicBezTo>
                  <a:cubicBezTo>
                    <a:pt x="420" y="389"/>
                    <a:pt x="412" y="404"/>
                    <a:pt x="420" y="420"/>
                  </a:cubicBezTo>
                  <a:cubicBezTo>
                    <a:pt x="428" y="435"/>
                    <a:pt x="435" y="465"/>
                    <a:pt x="443" y="450"/>
                  </a:cubicBezTo>
                  <a:cubicBezTo>
                    <a:pt x="474" y="435"/>
                    <a:pt x="466" y="397"/>
                    <a:pt x="481" y="366"/>
                  </a:cubicBezTo>
                  <a:cubicBezTo>
                    <a:pt x="489" y="358"/>
                    <a:pt x="489" y="336"/>
                    <a:pt x="504" y="336"/>
                  </a:cubicBezTo>
                  <a:cubicBezTo>
                    <a:pt x="527" y="336"/>
                    <a:pt x="542" y="351"/>
                    <a:pt x="565" y="358"/>
                  </a:cubicBezTo>
                  <a:lnTo>
                    <a:pt x="565" y="358"/>
                  </a:lnTo>
                  <a:cubicBezTo>
                    <a:pt x="573" y="343"/>
                    <a:pt x="573" y="328"/>
                    <a:pt x="588" y="320"/>
                  </a:cubicBezTo>
                  <a:cubicBezTo>
                    <a:pt x="596" y="313"/>
                    <a:pt x="611" y="320"/>
                    <a:pt x="626" y="320"/>
                  </a:cubicBezTo>
                  <a:cubicBezTo>
                    <a:pt x="649" y="305"/>
                    <a:pt x="657" y="275"/>
                    <a:pt x="680" y="267"/>
                  </a:cubicBezTo>
                  <a:cubicBezTo>
                    <a:pt x="718" y="252"/>
                    <a:pt x="756" y="259"/>
                    <a:pt x="787" y="259"/>
                  </a:cubicBezTo>
                  <a:lnTo>
                    <a:pt x="787" y="259"/>
                  </a:lnTo>
                  <a:cubicBezTo>
                    <a:pt x="802" y="244"/>
                    <a:pt x="833" y="236"/>
                    <a:pt x="833" y="213"/>
                  </a:cubicBezTo>
                  <a:cubicBezTo>
                    <a:pt x="840" y="198"/>
                    <a:pt x="825" y="175"/>
                    <a:pt x="810" y="160"/>
                  </a:cubicBezTo>
                  <a:cubicBezTo>
                    <a:pt x="794" y="145"/>
                    <a:pt x="764" y="145"/>
                    <a:pt x="756" y="129"/>
                  </a:cubicBezTo>
                  <a:cubicBezTo>
                    <a:pt x="741" y="114"/>
                    <a:pt x="741" y="91"/>
                    <a:pt x="726" y="76"/>
                  </a:cubicBezTo>
                  <a:lnTo>
                    <a:pt x="726" y="76"/>
                  </a:lnTo>
                  <a:cubicBezTo>
                    <a:pt x="718" y="61"/>
                    <a:pt x="718" y="38"/>
                    <a:pt x="703" y="22"/>
                  </a:cubicBezTo>
                  <a:cubicBezTo>
                    <a:pt x="687" y="15"/>
                    <a:pt x="672" y="30"/>
                    <a:pt x="657" y="30"/>
                  </a:cubicBezTo>
                  <a:cubicBezTo>
                    <a:pt x="626" y="22"/>
                    <a:pt x="604" y="0"/>
                    <a:pt x="573" y="7"/>
                  </a:cubicBezTo>
                  <a:cubicBezTo>
                    <a:pt x="550" y="7"/>
                    <a:pt x="535" y="38"/>
                    <a:pt x="512" y="45"/>
                  </a:cubicBezTo>
                  <a:cubicBezTo>
                    <a:pt x="497" y="53"/>
                    <a:pt x="474" y="53"/>
                    <a:pt x="451" y="45"/>
                  </a:cubicBezTo>
                  <a:cubicBezTo>
                    <a:pt x="435" y="45"/>
                    <a:pt x="420" y="22"/>
                    <a:pt x="405" y="22"/>
                  </a:cubicBezTo>
                  <a:cubicBezTo>
                    <a:pt x="390" y="15"/>
                    <a:pt x="374" y="22"/>
                    <a:pt x="367" y="22"/>
                  </a:cubicBezTo>
                  <a:lnTo>
                    <a:pt x="367" y="22"/>
                  </a:lnTo>
                  <a:cubicBezTo>
                    <a:pt x="351" y="53"/>
                    <a:pt x="344" y="91"/>
                    <a:pt x="321" y="114"/>
                  </a:cubicBezTo>
                  <a:cubicBezTo>
                    <a:pt x="298" y="137"/>
                    <a:pt x="267" y="152"/>
                    <a:pt x="237" y="152"/>
                  </a:cubicBezTo>
                  <a:cubicBezTo>
                    <a:pt x="214" y="160"/>
                    <a:pt x="199" y="137"/>
                    <a:pt x="176" y="137"/>
                  </a:cubicBezTo>
                  <a:cubicBezTo>
                    <a:pt x="176" y="129"/>
                    <a:pt x="160" y="129"/>
                    <a:pt x="160" y="137"/>
                  </a:cubicBezTo>
                  <a:cubicBezTo>
                    <a:pt x="137" y="152"/>
                    <a:pt x="130" y="183"/>
                    <a:pt x="107" y="191"/>
                  </a:cubicBezTo>
                  <a:cubicBezTo>
                    <a:pt x="84" y="206"/>
                    <a:pt x="46" y="191"/>
                    <a:pt x="15" y="206"/>
                  </a:cubicBezTo>
                  <a:cubicBezTo>
                    <a:pt x="8" y="206"/>
                    <a:pt x="8" y="229"/>
                    <a:pt x="0" y="2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6" name="Freeform 48"/>
            <p:cNvSpPr>
              <a:spLocks noChangeArrowheads="1"/>
            </p:cNvSpPr>
            <p:nvPr/>
          </p:nvSpPr>
          <p:spPr bwMode="auto">
            <a:xfrm>
              <a:off x="10178078" y="4185482"/>
              <a:ext cx="178098" cy="160298"/>
            </a:xfrm>
            <a:custGeom>
              <a:avLst/>
              <a:gdLst>
                <a:gd name="T0" fmla="*/ 61 w 749"/>
                <a:gd name="T1" fmla="*/ 389 h 673"/>
                <a:gd name="T2" fmla="*/ 61 w 749"/>
                <a:gd name="T3" fmla="*/ 389 h 673"/>
                <a:gd name="T4" fmla="*/ 107 w 749"/>
                <a:gd name="T5" fmla="*/ 343 h 673"/>
                <a:gd name="T6" fmla="*/ 84 w 749"/>
                <a:gd name="T7" fmla="*/ 290 h 673"/>
                <a:gd name="T8" fmla="*/ 30 w 749"/>
                <a:gd name="T9" fmla="*/ 259 h 673"/>
                <a:gd name="T10" fmla="*/ 0 w 749"/>
                <a:gd name="T11" fmla="*/ 206 h 673"/>
                <a:gd name="T12" fmla="*/ 0 w 749"/>
                <a:gd name="T13" fmla="*/ 206 h 673"/>
                <a:gd name="T14" fmla="*/ 84 w 749"/>
                <a:gd name="T15" fmla="*/ 229 h 673"/>
                <a:gd name="T16" fmla="*/ 137 w 749"/>
                <a:gd name="T17" fmla="*/ 175 h 673"/>
                <a:gd name="T18" fmla="*/ 145 w 749"/>
                <a:gd name="T19" fmla="*/ 137 h 673"/>
                <a:gd name="T20" fmla="*/ 191 w 749"/>
                <a:gd name="T21" fmla="*/ 107 h 673"/>
                <a:gd name="T22" fmla="*/ 191 w 749"/>
                <a:gd name="T23" fmla="*/ 107 h 673"/>
                <a:gd name="T24" fmla="*/ 229 w 749"/>
                <a:gd name="T25" fmla="*/ 53 h 673"/>
                <a:gd name="T26" fmla="*/ 267 w 749"/>
                <a:gd name="T27" fmla="*/ 68 h 673"/>
                <a:gd name="T28" fmla="*/ 313 w 749"/>
                <a:gd name="T29" fmla="*/ 53 h 673"/>
                <a:gd name="T30" fmla="*/ 351 w 749"/>
                <a:gd name="T31" fmla="*/ 68 h 673"/>
                <a:gd name="T32" fmla="*/ 397 w 749"/>
                <a:gd name="T33" fmla="*/ 46 h 673"/>
                <a:gd name="T34" fmla="*/ 473 w 749"/>
                <a:gd name="T35" fmla="*/ 15 h 673"/>
                <a:gd name="T36" fmla="*/ 473 w 749"/>
                <a:gd name="T37" fmla="*/ 15 h 673"/>
                <a:gd name="T38" fmla="*/ 634 w 749"/>
                <a:gd name="T39" fmla="*/ 7 h 673"/>
                <a:gd name="T40" fmla="*/ 748 w 749"/>
                <a:gd name="T41" fmla="*/ 61 h 673"/>
                <a:gd name="T42" fmla="*/ 748 w 749"/>
                <a:gd name="T43" fmla="*/ 61 h 673"/>
                <a:gd name="T44" fmla="*/ 710 w 749"/>
                <a:gd name="T45" fmla="*/ 168 h 673"/>
                <a:gd name="T46" fmla="*/ 695 w 749"/>
                <a:gd name="T47" fmla="*/ 328 h 673"/>
                <a:gd name="T48" fmla="*/ 634 w 749"/>
                <a:gd name="T49" fmla="*/ 351 h 673"/>
                <a:gd name="T50" fmla="*/ 657 w 749"/>
                <a:gd name="T51" fmla="*/ 420 h 673"/>
                <a:gd name="T52" fmla="*/ 657 w 749"/>
                <a:gd name="T53" fmla="*/ 420 h 673"/>
                <a:gd name="T54" fmla="*/ 572 w 749"/>
                <a:gd name="T55" fmla="*/ 488 h 673"/>
                <a:gd name="T56" fmla="*/ 542 w 749"/>
                <a:gd name="T57" fmla="*/ 611 h 673"/>
                <a:gd name="T58" fmla="*/ 450 w 749"/>
                <a:gd name="T59" fmla="*/ 626 h 673"/>
                <a:gd name="T60" fmla="*/ 366 w 749"/>
                <a:gd name="T61" fmla="*/ 672 h 673"/>
                <a:gd name="T62" fmla="*/ 366 w 749"/>
                <a:gd name="T63" fmla="*/ 672 h 673"/>
                <a:gd name="T64" fmla="*/ 328 w 749"/>
                <a:gd name="T65" fmla="*/ 618 h 673"/>
                <a:gd name="T66" fmla="*/ 275 w 749"/>
                <a:gd name="T67" fmla="*/ 603 h 673"/>
                <a:gd name="T68" fmla="*/ 145 w 749"/>
                <a:gd name="T69" fmla="*/ 557 h 673"/>
                <a:gd name="T70" fmla="*/ 153 w 749"/>
                <a:gd name="T71" fmla="*/ 466 h 673"/>
                <a:gd name="T72" fmla="*/ 84 w 749"/>
                <a:gd name="T73" fmla="*/ 488 h 673"/>
                <a:gd name="T74" fmla="*/ 61 w 749"/>
                <a:gd name="T75" fmla="*/ 435 h 673"/>
                <a:gd name="T76" fmla="*/ 61 w 749"/>
                <a:gd name="T77" fmla="*/ 38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9" h="673">
                  <a:moveTo>
                    <a:pt x="61" y="389"/>
                  </a:moveTo>
                  <a:lnTo>
                    <a:pt x="61" y="389"/>
                  </a:lnTo>
                  <a:cubicBezTo>
                    <a:pt x="76" y="374"/>
                    <a:pt x="107" y="366"/>
                    <a:pt x="107" y="343"/>
                  </a:cubicBezTo>
                  <a:cubicBezTo>
                    <a:pt x="114" y="328"/>
                    <a:pt x="99" y="305"/>
                    <a:pt x="84" y="290"/>
                  </a:cubicBezTo>
                  <a:cubicBezTo>
                    <a:pt x="68" y="275"/>
                    <a:pt x="38" y="275"/>
                    <a:pt x="30" y="259"/>
                  </a:cubicBezTo>
                  <a:cubicBezTo>
                    <a:pt x="15" y="244"/>
                    <a:pt x="15" y="221"/>
                    <a:pt x="0" y="206"/>
                  </a:cubicBezTo>
                  <a:lnTo>
                    <a:pt x="0" y="206"/>
                  </a:lnTo>
                  <a:cubicBezTo>
                    <a:pt x="30" y="213"/>
                    <a:pt x="53" y="229"/>
                    <a:pt x="84" y="229"/>
                  </a:cubicBezTo>
                  <a:cubicBezTo>
                    <a:pt x="107" y="221"/>
                    <a:pt x="122" y="198"/>
                    <a:pt x="137" y="175"/>
                  </a:cubicBezTo>
                  <a:cubicBezTo>
                    <a:pt x="145" y="168"/>
                    <a:pt x="137" y="152"/>
                    <a:pt x="145" y="137"/>
                  </a:cubicBezTo>
                  <a:cubicBezTo>
                    <a:pt x="160" y="122"/>
                    <a:pt x="175" y="114"/>
                    <a:pt x="191" y="107"/>
                  </a:cubicBezTo>
                  <a:lnTo>
                    <a:pt x="191" y="107"/>
                  </a:lnTo>
                  <a:cubicBezTo>
                    <a:pt x="198" y="91"/>
                    <a:pt x="214" y="68"/>
                    <a:pt x="229" y="53"/>
                  </a:cubicBezTo>
                  <a:cubicBezTo>
                    <a:pt x="244" y="53"/>
                    <a:pt x="252" y="68"/>
                    <a:pt x="267" y="68"/>
                  </a:cubicBezTo>
                  <a:cubicBezTo>
                    <a:pt x="282" y="68"/>
                    <a:pt x="297" y="53"/>
                    <a:pt x="313" y="53"/>
                  </a:cubicBezTo>
                  <a:cubicBezTo>
                    <a:pt x="328" y="53"/>
                    <a:pt x="336" y="68"/>
                    <a:pt x="351" y="68"/>
                  </a:cubicBezTo>
                  <a:cubicBezTo>
                    <a:pt x="366" y="68"/>
                    <a:pt x="382" y="53"/>
                    <a:pt x="397" y="46"/>
                  </a:cubicBezTo>
                  <a:cubicBezTo>
                    <a:pt x="420" y="30"/>
                    <a:pt x="443" y="23"/>
                    <a:pt x="473" y="15"/>
                  </a:cubicBezTo>
                  <a:lnTo>
                    <a:pt x="473" y="15"/>
                  </a:lnTo>
                  <a:cubicBezTo>
                    <a:pt x="527" y="15"/>
                    <a:pt x="580" y="0"/>
                    <a:pt x="634" y="7"/>
                  </a:cubicBezTo>
                  <a:cubicBezTo>
                    <a:pt x="680" y="15"/>
                    <a:pt x="710" y="46"/>
                    <a:pt x="748" y="61"/>
                  </a:cubicBezTo>
                  <a:lnTo>
                    <a:pt x="748" y="61"/>
                  </a:lnTo>
                  <a:cubicBezTo>
                    <a:pt x="741" y="99"/>
                    <a:pt x="718" y="152"/>
                    <a:pt x="710" y="168"/>
                  </a:cubicBezTo>
                  <a:cubicBezTo>
                    <a:pt x="702" y="191"/>
                    <a:pt x="695" y="321"/>
                    <a:pt x="695" y="328"/>
                  </a:cubicBezTo>
                  <a:cubicBezTo>
                    <a:pt x="695" y="336"/>
                    <a:pt x="634" y="343"/>
                    <a:pt x="634" y="351"/>
                  </a:cubicBezTo>
                  <a:cubicBezTo>
                    <a:pt x="641" y="366"/>
                    <a:pt x="649" y="397"/>
                    <a:pt x="657" y="420"/>
                  </a:cubicBezTo>
                  <a:lnTo>
                    <a:pt x="657" y="420"/>
                  </a:lnTo>
                  <a:cubicBezTo>
                    <a:pt x="626" y="443"/>
                    <a:pt x="588" y="458"/>
                    <a:pt x="572" y="488"/>
                  </a:cubicBezTo>
                  <a:cubicBezTo>
                    <a:pt x="550" y="527"/>
                    <a:pt x="572" y="580"/>
                    <a:pt x="542" y="611"/>
                  </a:cubicBezTo>
                  <a:cubicBezTo>
                    <a:pt x="519" y="634"/>
                    <a:pt x="481" y="618"/>
                    <a:pt x="450" y="626"/>
                  </a:cubicBezTo>
                  <a:cubicBezTo>
                    <a:pt x="420" y="641"/>
                    <a:pt x="397" y="657"/>
                    <a:pt x="366" y="672"/>
                  </a:cubicBezTo>
                  <a:lnTo>
                    <a:pt x="366" y="672"/>
                  </a:lnTo>
                  <a:cubicBezTo>
                    <a:pt x="351" y="657"/>
                    <a:pt x="343" y="634"/>
                    <a:pt x="328" y="618"/>
                  </a:cubicBezTo>
                  <a:cubicBezTo>
                    <a:pt x="313" y="611"/>
                    <a:pt x="290" y="611"/>
                    <a:pt x="275" y="603"/>
                  </a:cubicBezTo>
                  <a:cubicBezTo>
                    <a:pt x="229" y="588"/>
                    <a:pt x="175" y="588"/>
                    <a:pt x="145" y="557"/>
                  </a:cubicBezTo>
                  <a:cubicBezTo>
                    <a:pt x="122" y="534"/>
                    <a:pt x="168" y="488"/>
                    <a:pt x="153" y="466"/>
                  </a:cubicBezTo>
                  <a:cubicBezTo>
                    <a:pt x="137" y="443"/>
                    <a:pt x="107" y="496"/>
                    <a:pt x="84" y="488"/>
                  </a:cubicBezTo>
                  <a:cubicBezTo>
                    <a:pt x="61" y="481"/>
                    <a:pt x="61" y="450"/>
                    <a:pt x="61" y="435"/>
                  </a:cubicBezTo>
                  <a:cubicBezTo>
                    <a:pt x="53" y="420"/>
                    <a:pt x="61" y="405"/>
                    <a:pt x="61" y="38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7" name="Freeform 49"/>
            <p:cNvSpPr>
              <a:spLocks noChangeArrowheads="1"/>
            </p:cNvSpPr>
            <p:nvPr/>
          </p:nvSpPr>
          <p:spPr bwMode="auto">
            <a:xfrm>
              <a:off x="9871120" y="4210626"/>
              <a:ext cx="99526" cy="78577"/>
            </a:xfrm>
            <a:custGeom>
              <a:avLst/>
              <a:gdLst>
                <a:gd name="T0" fmla="*/ 0 w 421"/>
                <a:gd name="T1" fmla="*/ 236 h 329"/>
                <a:gd name="T2" fmla="*/ 0 w 421"/>
                <a:gd name="T3" fmla="*/ 236 h 329"/>
                <a:gd name="T4" fmla="*/ 30 w 421"/>
                <a:gd name="T5" fmla="*/ 275 h 329"/>
                <a:gd name="T6" fmla="*/ 15 w 421"/>
                <a:gd name="T7" fmla="*/ 305 h 329"/>
                <a:gd name="T8" fmla="*/ 8 w 421"/>
                <a:gd name="T9" fmla="*/ 320 h 329"/>
                <a:gd name="T10" fmla="*/ 8 w 421"/>
                <a:gd name="T11" fmla="*/ 320 h 329"/>
                <a:gd name="T12" fmla="*/ 91 w 421"/>
                <a:gd name="T13" fmla="*/ 320 h 329"/>
                <a:gd name="T14" fmla="*/ 122 w 421"/>
                <a:gd name="T15" fmla="*/ 267 h 329"/>
                <a:gd name="T16" fmla="*/ 175 w 421"/>
                <a:gd name="T17" fmla="*/ 259 h 329"/>
                <a:gd name="T18" fmla="*/ 198 w 421"/>
                <a:gd name="T19" fmla="*/ 229 h 329"/>
                <a:gd name="T20" fmla="*/ 298 w 421"/>
                <a:gd name="T21" fmla="*/ 252 h 329"/>
                <a:gd name="T22" fmla="*/ 336 w 421"/>
                <a:gd name="T23" fmla="*/ 290 h 329"/>
                <a:gd name="T24" fmla="*/ 336 w 421"/>
                <a:gd name="T25" fmla="*/ 290 h 329"/>
                <a:gd name="T26" fmla="*/ 397 w 421"/>
                <a:gd name="T27" fmla="*/ 290 h 329"/>
                <a:gd name="T28" fmla="*/ 397 w 421"/>
                <a:gd name="T29" fmla="*/ 252 h 329"/>
                <a:gd name="T30" fmla="*/ 420 w 421"/>
                <a:gd name="T31" fmla="*/ 214 h 329"/>
                <a:gd name="T32" fmla="*/ 420 w 421"/>
                <a:gd name="T33" fmla="*/ 214 h 329"/>
                <a:gd name="T34" fmla="*/ 382 w 421"/>
                <a:gd name="T35" fmla="*/ 145 h 329"/>
                <a:gd name="T36" fmla="*/ 313 w 421"/>
                <a:gd name="T37" fmla="*/ 84 h 329"/>
                <a:gd name="T38" fmla="*/ 267 w 421"/>
                <a:gd name="T39" fmla="*/ 0 h 329"/>
                <a:gd name="T40" fmla="*/ 267 w 421"/>
                <a:gd name="T41" fmla="*/ 0 h 329"/>
                <a:gd name="T42" fmla="*/ 229 w 421"/>
                <a:gd name="T43" fmla="*/ 38 h 329"/>
                <a:gd name="T44" fmla="*/ 206 w 421"/>
                <a:gd name="T45" fmla="*/ 68 h 329"/>
                <a:gd name="T46" fmla="*/ 114 w 421"/>
                <a:gd name="T47" fmla="*/ 53 h 329"/>
                <a:gd name="T48" fmla="*/ 46 w 421"/>
                <a:gd name="T49" fmla="*/ 106 h 329"/>
                <a:gd name="T50" fmla="*/ 38 w 421"/>
                <a:gd name="T51" fmla="*/ 145 h 329"/>
                <a:gd name="T52" fmla="*/ 0 w 421"/>
                <a:gd name="T53" fmla="*/ 2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1" h="329">
                  <a:moveTo>
                    <a:pt x="0" y="236"/>
                  </a:moveTo>
                  <a:lnTo>
                    <a:pt x="0" y="236"/>
                  </a:lnTo>
                  <a:cubicBezTo>
                    <a:pt x="15" y="252"/>
                    <a:pt x="30" y="259"/>
                    <a:pt x="30" y="275"/>
                  </a:cubicBezTo>
                  <a:cubicBezTo>
                    <a:pt x="30" y="290"/>
                    <a:pt x="15" y="290"/>
                    <a:pt x="15" y="305"/>
                  </a:cubicBezTo>
                  <a:cubicBezTo>
                    <a:pt x="15" y="313"/>
                    <a:pt x="8" y="313"/>
                    <a:pt x="8" y="320"/>
                  </a:cubicBezTo>
                  <a:lnTo>
                    <a:pt x="8" y="320"/>
                  </a:lnTo>
                  <a:cubicBezTo>
                    <a:pt x="38" y="320"/>
                    <a:pt x="69" y="328"/>
                    <a:pt x="91" y="320"/>
                  </a:cubicBezTo>
                  <a:cubicBezTo>
                    <a:pt x="107" y="313"/>
                    <a:pt x="107" y="282"/>
                    <a:pt x="122" y="267"/>
                  </a:cubicBezTo>
                  <a:cubicBezTo>
                    <a:pt x="137" y="259"/>
                    <a:pt x="160" y="267"/>
                    <a:pt x="175" y="259"/>
                  </a:cubicBezTo>
                  <a:cubicBezTo>
                    <a:pt x="191" y="259"/>
                    <a:pt x="183" y="236"/>
                    <a:pt x="198" y="229"/>
                  </a:cubicBezTo>
                  <a:cubicBezTo>
                    <a:pt x="229" y="229"/>
                    <a:pt x="267" y="236"/>
                    <a:pt x="298" y="252"/>
                  </a:cubicBezTo>
                  <a:cubicBezTo>
                    <a:pt x="313" y="259"/>
                    <a:pt x="321" y="282"/>
                    <a:pt x="336" y="290"/>
                  </a:cubicBezTo>
                  <a:lnTo>
                    <a:pt x="336" y="290"/>
                  </a:lnTo>
                  <a:cubicBezTo>
                    <a:pt x="359" y="290"/>
                    <a:pt x="382" y="305"/>
                    <a:pt x="397" y="290"/>
                  </a:cubicBezTo>
                  <a:cubicBezTo>
                    <a:pt x="412" y="282"/>
                    <a:pt x="397" y="259"/>
                    <a:pt x="397" y="252"/>
                  </a:cubicBezTo>
                  <a:cubicBezTo>
                    <a:pt x="405" y="236"/>
                    <a:pt x="412" y="221"/>
                    <a:pt x="420" y="214"/>
                  </a:cubicBezTo>
                  <a:lnTo>
                    <a:pt x="420" y="214"/>
                  </a:lnTo>
                  <a:cubicBezTo>
                    <a:pt x="405" y="191"/>
                    <a:pt x="397" y="168"/>
                    <a:pt x="382" y="145"/>
                  </a:cubicBezTo>
                  <a:cubicBezTo>
                    <a:pt x="359" y="122"/>
                    <a:pt x="328" y="106"/>
                    <a:pt x="313" y="84"/>
                  </a:cubicBezTo>
                  <a:cubicBezTo>
                    <a:pt x="290" y="53"/>
                    <a:pt x="283" y="23"/>
                    <a:pt x="267" y="0"/>
                  </a:cubicBezTo>
                  <a:lnTo>
                    <a:pt x="267" y="0"/>
                  </a:lnTo>
                  <a:cubicBezTo>
                    <a:pt x="252" y="7"/>
                    <a:pt x="237" y="23"/>
                    <a:pt x="229" y="38"/>
                  </a:cubicBezTo>
                  <a:cubicBezTo>
                    <a:pt x="221" y="45"/>
                    <a:pt x="221" y="68"/>
                    <a:pt x="206" y="68"/>
                  </a:cubicBezTo>
                  <a:cubicBezTo>
                    <a:pt x="175" y="68"/>
                    <a:pt x="145" y="45"/>
                    <a:pt x="114" y="53"/>
                  </a:cubicBezTo>
                  <a:cubicBezTo>
                    <a:pt x="84" y="61"/>
                    <a:pt x="61" y="84"/>
                    <a:pt x="46" y="106"/>
                  </a:cubicBezTo>
                  <a:cubicBezTo>
                    <a:pt x="38" y="114"/>
                    <a:pt x="46" y="129"/>
                    <a:pt x="38" y="145"/>
                  </a:cubicBezTo>
                  <a:cubicBezTo>
                    <a:pt x="30" y="175"/>
                    <a:pt x="15" y="206"/>
                    <a:pt x="0" y="2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8" name="Freeform 50"/>
            <p:cNvSpPr>
              <a:spLocks noChangeArrowheads="1"/>
            </p:cNvSpPr>
            <p:nvPr/>
          </p:nvSpPr>
          <p:spPr bwMode="auto">
            <a:xfrm>
              <a:off x="9797785" y="4179195"/>
              <a:ext cx="53430" cy="96389"/>
            </a:xfrm>
            <a:custGeom>
              <a:avLst/>
              <a:gdLst>
                <a:gd name="T0" fmla="*/ 199 w 223"/>
                <a:gd name="T1" fmla="*/ 397 h 406"/>
                <a:gd name="T2" fmla="*/ 199 w 223"/>
                <a:gd name="T3" fmla="*/ 397 h 406"/>
                <a:gd name="T4" fmla="*/ 176 w 223"/>
                <a:gd name="T5" fmla="*/ 351 h 406"/>
                <a:gd name="T6" fmla="*/ 222 w 223"/>
                <a:gd name="T7" fmla="*/ 336 h 406"/>
                <a:gd name="T8" fmla="*/ 222 w 223"/>
                <a:gd name="T9" fmla="*/ 336 h 406"/>
                <a:gd name="T10" fmla="*/ 199 w 223"/>
                <a:gd name="T11" fmla="*/ 229 h 406"/>
                <a:gd name="T12" fmla="*/ 207 w 223"/>
                <a:gd name="T13" fmla="*/ 183 h 406"/>
                <a:gd name="T14" fmla="*/ 176 w 223"/>
                <a:gd name="T15" fmla="*/ 137 h 406"/>
                <a:gd name="T16" fmla="*/ 176 w 223"/>
                <a:gd name="T17" fmla="*/ 137 h 406"/>
                <a:gd name="T18" fmla="*/ 145 w 223"/>
                <a:gd name="T19" fmla="*/ 114 h 406"/>
                <a:gd name="T20" fmla="*/ 122 w 223"/>
                <a:gd name="T21" fmla="*/ 15 h 406"/>
                <a:gd name="T22" fmla="*/ 92 w 223"/>
                <a:gd name="T23" fmla="*/ 30 h 406"/>
                <a:gd name="T24" fmla="*/ 23 w 223"/>
                <a:gd name="T25" fmla="*/ 0 h 406"/>
                <a:gd name="T26" fmla="*/ 23 w 223"/>
                <a:gd name="T27" fmla="*/ 0 h 406"/>
                <a:gd name="T28" fmla="*/ 0 w 223"/>
                <a:gd name="T29" fmla="*/ 91 h 406"/>
                <a:gd name="T30" fmla="*/ 0 w 223"/>
                <a:gd name="T31" fmla="*/ 91 h 406"/>
                <a:gd name="T32" fmla="*/ 16 w 223"/>
                <a:gd name="T33" fmla="*/ 153 h 406"/>
                <a:gd name="T34" fmla="*/ 0 w 223"/>
                <a:gd name="T35" fmla="*/ 206 h 406"/>
                <a:gd name="T36" fmla="*/ 23 w 223"/>
                <a:gd name="T37" fmla="*/ 252 h 406"/>
                <a:gd name="T38" fmla="*/ 23 w 223"/>
                <a:gd name="T39" fmla="*/ 298 h 406"/>
                <a:gd name="T40" fmla="*/ 61 w 223"/>
                <a:gd name="T41" fmla="*/ 351 h 406"/>
                <a:gd name="T42" fmla="*/ 61 w 223"/>
                <a:gd name="T43" fmla="*/ 351 h 406"/>
                <a:gd name="T44" fmla="*/ 115 w 223"/>
                <a:gd name="T45" fmla="*/ 382 h 406"/>
                <a:gd name="T46" fmla="*/ 130 w 223"/>
                <a:gd name="T47" fmla="*/ 397 h 406"/>
                <a:gd name="T48" fmla="*/ 199 w 223"/>
                <a:gd name="T49" fmla="*/ 3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3" h="406">
                  <a:moveTo>
                    <a:pt x="199" y="397"/>
                  </a:moveTo>
                  <a:lnTo>
                    <a:pt x="199" y="397"/>
                  </a:lnTo>
                  <a:cubicBezTo>
                    <a:pt x="191" y="382"/>
                    <a:pt x="168" y="366"/>
                    <a:pt x="176" y="351"/>
                  </a:cubicBezTo>
                  <a:cubicBezTo>
                    <a:pt x="176" y="336"/>
                    <a:pt x="207" y="336"/>
                    <a:pt x="222" y="336"/>
                  </a:cubicBezTo>
                  <a:lnTo>
                    <a:pt x="222" y="336"/>
                  </a:lnTo>
                  <a:cubicBezTo>
                    <a:pt x="214" y="298"/>
                    <a:pt x="199" y="259"/>
                    <a:pt x="199" y="229"/>
                  </a:cubicBezTo>
                  <a:cubicBezTo>
                    <a:pt x="191" y="214"/>
                    <a:pt x="207" y="198"/>
                    <a:pt x="207" y="183"/>
                  </a:cubicBezTo>
                  <a:cubicBezTo>
                    <a:pt x="199" y="168"/>
                    <a:pt x="191" y="153"/>
                    <a:pt x="176" y="137"/>
                  </a:cubicBezTo>
                  <a:lnTo>
                    <a:pt x="176" y="137"/>
                  </a:lnTo>
                  <a:cubicBezTo>
                    <a:pt x="168" y="130"/>
                    <a:pt x="153" y="130"/>
                    <a:pt x="145" y="114"/>
                  </a:cubicBezTo>
                  <a:cubicBezTo>
                    <a:pt x="130" y="84"/>
                    <a:pt x="138" y="38"/>
                    <a:pt x="122" y="15"/>
                  </a:cubicBezTo>
                  <a:cubicBezTo>
                    <a:pt x="115" y="0"/>
                    <a:pt x="107" y="38"/>
                    <a:pt x="92" y="30"/>
                  </a:cubicBezTo>
                  <a:cubicBezTo>
                    <a:pt x="69" y="30"/>
                    <a:pt x="46" y="15"/>
                    <a:pt x="23" y="0"/>
                  </a:cubicBezTo>
                  <a:lnTo>
                    <a:pt x="23" y="0"/>
                  </a:lnTo>
                  <a:cubicBezTo>
                    <a:pt x="0" y="91"/>
                    <a:pt x="0" y="91"/>
                    <a:pt x="0" y="91"/>
                  </a:cubicBezTo>
                  <a:lnTo>
                    <a:pt x="0" y="91"/>
                  </a:lnTo>
                  <a:cubicBezTo>
                    <a:pt x="8" y="114"/>
                    <a:pt x="16" y="130"/>
                    <a:pt x="16" y="153"/>
                  </a:cubicBezTo>
                  <a:cubicBezTo>
                    <a:pt x="16" y="168"/>
                    <a:pt x="0" y="183"/>
                    <a:pt x="0" y="206"/>
                  </a:cubicBezTo>
                  <a:cubicBezTo>
                    <a:pt x="0" y="221"/>
                    <a:pt x="16" y="236"/>
                    <a:pt x="23" y="252"/>
                  </a:cubicBezTo>
                  <a:cubicBezTo>
                    <a:pt x="23" y="267"/>
                    <a:pt x="16" y="282"/>
                    <a:pt x="23" y="298"/>
                  </a:cubicBezTo>
                  <a:cubicBezTo>
                    <a:pt x="31" y="321"/>
                    <a:pt x="46" y="328"/>
                    <a:pt x="61" y="351"/>
                  </a:cubicBezTo>
                  <a:lnTo>
                    <a:pt x="61" y="351"/>
                  </a:lnTo>
                  <a:cubicBezTo>
                    <a:pt x="77" y="359"/>
                    <a:pt x="92" y="374"/>
                    <a:pt x="115" y="382"/>
                  </a:cubicBezTo>
                  <a:cubicBezTo>
                    <a:pt x="115" y="389"/>
                    <a:pt x="122" y="397"/>
                    <a:pt x="130" y="397"/>
                  </a:cubicBezTo>
                  <a:cubicBezTo>
                    <a:pt x="153" y="405"/>
                    <a:pt x="176" y="397"/>
                    <a:pt x="199" y="39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59" name="Freeform 51"/>
            <p:cNvSpPr>
              <a:spLocks noChangeArrowheads="1"/>
            </p:cNvSpPr>
            <p:nvPr/>
          </p:nvSpPr>
          <p:spPr bwMode="auto">
            <a:xfrm>
              <a:off x="9709784" y="4193864"/>
              <a:ext cx="103716" cy="76482"/>
            </a:xfrm>
            <a:custGeom>
              <a:avLst/>
              <a:gdLst>
                <a:gd name="T0" fmla="*/ 260 w 436"/>
                <a:gd name="T1" fmla="*/ 298 h 322"/>
                <a:gd name="T2" fmla="*/ 260 w 436"/>
                <a:gd name="T3" fmla="*/ 298 h 322"/>
                <a:gd name="T4" fmla="*/ 290 w 436"/>
                <a:gd name="T5" fmla="*/ 267 h 322"/>
                <a:gd name="T6" fmla="*/ 351 w 436"/>
                <a:gd name="T7" fmla="*/ 283 h 322"/>
                <a:gd name="T8" fmla="*/ 405 w 436"/>
                <a:gd name="T9" fmla="*/ 313 h 322"/>
                <a:gd name="T10" fmla="*/ 435 w 436"/>
                <a:gd name="T11" fmla="*/ 290 h 322"/>
                <a:gd name="T12" fmla="*/ 435 w 436"/>
                <a:gd name="T13" fmla="*/ 290 h 322"/>
                <a:gd name="T14" fmla="*/ 397 w 436"/>
                <a:gd name="T15" fmla="*/ 237 h 322"/>
                <a:gd name="T16" fmla="*/ 397 w 436"/>
                <a:gd name="T17" fmla="*/ 191 h 322"/>
                <a:gd name="T18" fmla="*/ 374 w 436"/>
                <a:gd name="T19" fmla="*/ 145 h 322"/>
                <a:gd name="T20" fmla="*/ 390 w 436"/>
                <a:gd name="T21" fmla="*/ 92 h 322"/>
                <a:gd name="T22" fmla="*/ 374 w 436"/>
                <a:gd name="T23" fmla="*/ 30 h 322"/>
                <a:gd name="T24" fmla="*/ 374 w 436"/>
                <a:gd name="T25" fmla="*/ 30 h 322"/>
                <a:gd name="T26" fmla="*/ 321 w 436"/>
                <a:gd name="T27" fmla="*/ 53 h 322"/>
                <a:gd name="T28" fmla="*/ 283 w 436"/>
                <a:gd name="T29" fmla="*/ 0 h 322"/>
                <a:gd name="T30" fmla="*/ 260 w 436"/>
                <a:gd name="T31" fmla="*/ 46 h 322"/>
                <a:gd name="T32" fmla="*/ 229 w 436"/>
                <a:gd name="T33" fmla="*/ 69 h 322"/>
                <a:gd name="T34" fmla="*/ 168 w 436"/>
                <a:gd name="T35" fmla="*/ 46 h 322"/>
                <a:gd name="T36" fmla="*/ 168 w 436"/>
                <a:gd name="T37" fmla="*/ 46 h 322"/>
                <a:gd name="T38" fmla="*/ 92 w 436"/>
                <a:gd name="T39" fmla="*/ 122 h 322"/>
                <a:gd name="T40" fmla="*/ 46 w 436"/>
                <a:gd name="T41" fmla="*/ 84 h 322"/>
                <a:gd name="T42" fmla="*/ 0 w 436"/>
                <a:gd name="T43" fmla="*/ 137 h 322"/>
                <a:gd name="T44" fmla="*/ 0 w 436"/>
                <a:gd name="T45" fmla="*/ 137 h 322"/>
                <a:gd name="T46" fmla="*/ 77 w 436"/>
                <a:gd name="T47" fmla="*/ 175 h 322"/>
                <a:gd name="T48" fmla="*/ 92 w 436"/>
                <a:gd name="T49" fmla="*/ 260 h 322"/>
                <a:gd name="T50" fmla="*/ 130 w 436"/>
                <a:gd name="T51" fmla="*/ 313 h 322"/>
                <a:gd name="T52" fmla="*/ 199 w 436"/>
                <a:gd name="T53" fmla="*/ 283 h 322"/>
                <a:gd name="T54" fmla="*/ 260 w 436"/>
                <a:gd name="T55" fmla="*/ 29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6" h="322">
                  <a:moveTo>
                    <a:pt x="260" y="298"/>
                  </a:moveTo>
                  <a:lnTo>
                    <a:pt x="260" y="298"/>
                  </a:lnTo>
                  <a:cubicBezTo>
                    <a:pt x="275" y="290"/>
                    <a:pt x="275" y="275"/>
                    <a:pt x="290" y="267"/>
                  </a:cubicBezTo>
                  <a:cubicBezTo>
                    <a:pt x="313" y="267"/>
                    <a:pt x="336" y="275"/>
                    <a:pt x="351" y="283"/>
                  </a:cubicBezTo>
                  <a:cubicBezTo>
                    <a:pt x="374" y="290"/>
                    <a:pt x="382" y="313"/>
                    <a:pt x="405" y="313"/>
                  </a:cubicBezTo>
                  <a:cubicBezTo>
                    <a:pt x="413" y="313"/>
                    <a:pt x="420" y="298"/>
                    <a:pt x="435" y="290"/>
                  </a:cubicBezTo>
                  <a:lnTo>
                    <a:pt x="435" y="290"/>
                  </a:lnTo>
                  <a:cubicBezTo>
                    <a:pt x="420" y="267"/>
                    <a:pt x="405" y="260"/>
                    <a:pt x="397" y="237"/>
                  </a:cubicBezTo>
                  <a:cubicBezTo>
                    <a:pt x="390" y="221"/>
                    <a:pt x="397" y="206"/>
                    <a:pt x="397" y="191"/>
                  </a:cubicBezTo>
                  <a:cubicBezTo>
                    <a:pt x="390" y="175"/>
                    <a:pt x="374" y="160"/>
                    <a:pt x="374" y="145"/>
                  </a:cubicBezTo>
                  <a:cubicBezTo>
                    <a:pt x="374" y="122"/>
                    <a:pt x="390" y="107"/>
                    <a:pt x="390" y="92"/>
                  </a:cubicBezTo>
                  <a:cubicBezTo>
                    <a:pt x="390" y="69"/>
                    <a:pt x="382" y="53"/>
                    <a:pt x="374" y="30"/>
                  </a:cubicBezTo>
                  <a:lnTo>
                    <a:pt x="374" y="30"/>
                  </a:lnTo>
                  <a:cubicBezTo>
                    <a:pt x="359" y="38"/>
                    <a:pt x="336" y="61"/>
                    <a:pt x="321" y="53"/>
                  </a:cubicBezTo>
                  <a:cubicBezTo>
                    <a:pt x="298" y="46"/>
                    <a:pt x="306" y="0"/>
                    <a:pt x="283" y="0"/>
                  </a:cubicBezTo>
                  <a:cubicBezTo>
                    <a:pt x="260" y="0"/>
                    <a:pt x="275" y="38"/>
                    <a:pt x="260" y="46"/>
                  </a:cubicBezTo>
                  <a:cubicBezTo>
                    <a:pt x="252" y="61"/>
                    <a:pt x="244" y="69"/>
                    <a:pt x="229" y="69"/>
                  </a:cubicBezTo>
                  <a:cubicBezTo>
                    <a:pt x="214" y="69"/>
                    <a:pt x="191" y="53"/>
                    <a:pt x="168" y="46"/>
                  </a:cubicBezTo>
                  <a:lnTo>
                    <a:pt x="168" y="46"/>
                  </a:lnTo>
                  <a:cubicBezTo>
                    <a:pt x="145" y="69"/>
                    <a:pt x="130" y="107"/>
                    <a:pt x="92" y="122"/>
                  </a:cubicBezTo>
                  <a:cubicBezTo>
                    <a:pt x="77" y="122"/>
                    <a:pt x="69" y="76"/>
                    <a:pt x="46" y="84"/>
                  </a:cubicBezTo>
                  <a:cubicBezTo>
                    <a:pt x="23" y="84"/>
                    <a:pt x="15" y="114"/>
                    <a:pt x="0" y="137"/>
                  </a:cubicBezTo>
                  <a:lnTo>
                    <a:pt x="0" y="137"/>
                  </a:lnTo>
                  <a:cubicBezTo>
                    <a:pt x="23" y="145"/>
                    <a:pt x="61" y="153"/>
                    <a:pt x="77" y="175"/>
                  </a:cubicBezTo>
                  <a:cubicBezTo>
                    <a:pt x="92" y="198"/>
                    <a:pt x="77" y="229"/>
                    <a:pt x="92" y="260"/>
                  </a:cubicBezTo>
                  <a:cubicBezTo>
                    <a:pt x="99" y="283"/>
                    <a:pt x="107" y="313"/>
                    <a:pt x="130" y="313"/>
                  </a:cubicBezTo>
                  <a:cubicBezTo>
                    <a:pt x="153" y="321"/>
                    <a:pt x="176" y="283"/>
                    <a:pt x="199" y="283"/>
                  </a:cubicBezTo>
                  <a:cubicBezTo>
                    <a:pt x="221" y="275"/>
                    <a:pt x="244" y="298"/>
                    <a:pt x="260" y="29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0" name="Freeform 52"/>
            <p:cNvSpPr>
              <a:spLocks noChangeArrowheads="1"/>
            </p:cNvSpPr>
            <p:nvPr/>
          </p:nvSpPr>
          <p:spPr bwMode="auto">
            <a:xfrm>
              <a:off x="9732831" y="4110047"/>
              <a:ext cx="71239" cy="100580"/>
            </a:xfrm>
            <a:custGeom>
              <a:avLst/>
              <a:gdLst>
                <a:gd name="T0" fmla="*/ 69 w 299"/>
                <a:gd name="T1" fmla="*/ 398 h 422"/>
                <a:gd name="T2" fmla="*/ 69 w 299"/>
                <a:gd name="T3" fmla="*/ 398 h 422"/>
                <a:gd name="T4" fmla="*/ 130 w 299"/>
                <a:gd name="T5" fmla="*/ 421 h 422"/>
                <a:gd name="T6" fmla="*/ 161 w 299"/>
                <a:gd name="T7" fmla="*/ 398 h 422"/>
                <a:gd name="T8" fmla="*/ 184 w 299"/>
                <a:gd name="T9" fmla="*/ 352 h 422"/>
                <a:gd name="T10" fmla="*/ 222 w 299"/>
                <a:gd name="T11" fmla="*/ 405 h 422"/>
                <a:gd name="T12" fmla="*/ 275 w 299"/>
                <a:gd name="T13" fmla="*/ 382 h 422"/>
                <a:gd name="T14" fmla="*/ 275 w 299"/>
                <a:gd name="T15" fmla="*/ 382 h 422"/>
                <a:gd name="T16" fmla="*/ 298 w 299"/>
                <a:gd name="T17" fmla="*/ 291 h 422"/>
                <a:gd name="T18" fmla="*/ 298 w 299"/>
                <a:gd name="T19" fmla="*/ 291 h 422"/>
                <a:gd name="T20" fmla="*/ 283 w 299"/>
                <a:gd name="T21" fmla="*/ 245 h 422"/>
                <a:gd name="T22" fmla="*/ 245 w 299"/>
                <a:gd name="T23" fmla="*/ 230 h 422"/>
                <a:gd name="T24" fmla="*/ 191 w 299"/>
                <a:gd name="T25" fmla="*/ 123 h 422"/>
                <a:gd name="T26" fmla="*/ 176 w 299"/>
                <a:gd name="T27" fmla="*/ 31 h 422"/>
                <a:gd name="T28" fmla="*/ 130 w 299"/>
                <a:gd name="T29" fmla="*/ 0 h 422"/>
                <a:gd name="T30" fmla="*/ 84 w 299"/>
                <a:gd name="T31" fmla="*/ 31 h 422"/>
                <a:gd name="T32" fmla="*/ 23 w 299"/>
                <a:gd name="T33" fmla="*/ 39 h 422"/>
                <a:gd name="T34" fmla="*/ 8 w 299"/>
                <a:gd name="T35" fmla="*/ 77 h 422"/>
                <a:gd name="T36" fmla="*/ 8 w 299"/>
                <a:gd name="T37" fmla="*/ 146 h 422"/>
                <a:gd name="T38" fmla="*/ 77 w 299"/>
                <a:gd name="T39" fmla="*/ 214 h 422"/>
                <a:gd name="T40" fmla="*/ 46 w 299"/>
                <a:gd name="T41" fmla="*/ 291 h 422"/>
                <a:gd name="T42" fmla="*/ 69 w 299"/>
                <a:gd name="T43" fmla="*/ 398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9" h="422">
                  <a:moveTo>
                    <a:pt x="69" y="398"/>
                  </a:moveTo>
                  <a:lnTo>
                    <a:pt x="69" y="398"/>
                  </a:lnTo>
                  <a:cubicBezTo>
                    <a:pt x="92" y="405"/>
                    <a:pt x="115" y="421"/>
                    <a:pt x="130" y="421"/>
                  </a:cubicBezTo>
                  <a:cubicBezTo>
                    <a:pt x="145" y="421"/>
                    <a:pt x="153" y="413"/>
                    <a:pt x="161" y="398"/>
                  </a:cubicBezTo>
                  <a:cubicBezTo>
                    <a:pt x="176" y="390"/>
                    <a:pt x="161" y="352"/>
                    <a:pt x="184" y="352"/>
                  </a:cubicBezTo>
                  <a:cubicBezTo>
                    <a:pt x="207" y="352"/>
                    <a:pt x="199" y="398"/>
                    <a:pt x="222" y="405"/>
                  </a:cubicBezTo>
                  <a:cubicBezTo>
                    <a:pt x="237" y="413"/>
                    <a:pt x="260" y="390"/>
                    <a:pt x="275" y="382"/>
                  </a:cubicBezTo>
                  <a:lnTo>
                    <a:pt x="275" y="382"/>
                  </a:lnTo>
                  <a:cubicBezTo>
                    <a:pt x="298" y="291"/>
                    <a:pt x="298" y="291"/>
                    <a:pt x="298" y="291"/>
                  </a:cubicBezTo>
                  <a:lnTo>
                    <a:pt x="298" y="291"/>
                  </a:lnTo>
                  <a:cubicBezTo>
                    <a:pt x="291" y="275"/>
                    <a:pt x="291" y="252"/>
                    <a:pt x="283" y="245"/>
                  </a:cubicBezTo>
                  <a:cubicBezTo>
                    <a:pt x="275" y="230"/>
                    <a:pt x="260" y="230"/>
                    <a:pt x="245" y="230"/>
                  </a:cubicBezTo>
                  <a:cubicBezTo>
                    <a:pt x="245" y="230"/>
                    <a:pt x="191" y="130"/>
                    <a:pt x="191" y="123"/>
                  </a:cubicBezTo>
                  <a:lnTo>
                    <a:pt x="176" y="31"/>
                  </a:lnTo>
                  <a:cubicBezTo>
                    <a:pt x="161" y="16"/>
                    <a:pt x="145" y="0"/>
                    <a:pt x="130" y="0"/>
                  </a:cubicBezTo>
                  <a:cubicBezTo>
                    <a:pt x="107" y="0"/>
                    <a:pt x="100" y="23"/>
                    <a:pt x="84" y="31"/>
                  </a:cubicBezTo>
                  <a:cubicBezTo>
                    <a:pt x="69" y="39"/>
                    <a:pt x="39" y="23"/>
                    <a:pt x="23" y="39"/>
                  </a:cubicBezTo>
                  <a:cubicBezTo>
                    <a:pt x="8" y="46"/>
                    <a:pt x="16" y="69"/>
                    <a:pt x="8" y="77"/>
                  </a:cubicBezTo>
                  <a:cubicBezTo>
                    <a:pt x="8" y="100"/>
                    <a:pt x="0" y="130"/>
                    <a:pt x="8" y="146"/>
                  </a:cubicBezTo>
                  <a:cubicBezTo>
                    <a:pt x="23" y="176"/>
                    <a:pt x="69" y="184"/>
                    <a:pt x="77" y="214"/>
                  </a:cubicBezTo>
                  <a:cubicBezTo>
                    <a:pt x="77" y="237"/>
                    <a:pt x="46" y="260"/>
                    <a:pt x="46" y="291"/>
                  </a:cubicBezTo>
                  <a:cubicBezTo>
                    <a:pt x="46" y="329"/>
                    <a:pt x="61" y="360"/>
                    <a:pt x="69" y="39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1" name="Freeform 53"/>
            <p:cNvSpPr>
              <a:spLocks noChangeArrowheads="1"/>
            </p:cNvSpPr>
            <p:nvPr/>
          </p:nvSpPr>
          <p:spPr bwMode="auto">
            <a:xfrm>
              <a:off x="9836548" y="4168719"/>
              <a:ext cx="98478" cy="98484"/>
            </a:xfrm>
            <a:custGeom>
              <a:avLst/>
              <a:gdLst>
                <a:gd name="T0" fmla="*/ 61 w 413"/>
                <a:gd name="T1" fmla="*/ 382 h 413"/>
                <a:gd name="T2" fmla="*/ 61 w 413"/>
                <a:gd name="T3" fmla="*/ 382 h 413"/>
                <a:gd name="T4" fmla="*/ 145 w 413"/>
                <a:gd name="T5" fmla="*/ 412 h 413"/>
                <a:gd name="T6" fmla="*/ 145 w 413"/>
                <a:gd name="T7" fmla="*/ 412 h 413"/>
                <a:gd name="T8" fmla="*/ 183 w 413"/>
                <a:gd name="T9" fmla="*/ 321 h 413"/>
                <a:gd name="T10" fmla="*/ 191 w 413"/>
                <a:gd name="T11" fmla="*/ 282 h 413"/>
                <a:gd name="T12" fmla="*/ 259 w 413"/>
                <a:gd name="T13" fmla="*/ 229 h 413"/>
                <a:gd name="T14" fmla="*/ 351 w 413"/>
                <a:gd name="T15" fmla="*/ 244 h 413"/>
                <a:gd name="T16" fmla="*/ 374 w 413"/>
                <a:gd name="T17" fmla="*/ 214 h 413"/>
                <a:gd name="T18" fmla="*/ 412 w 413"/>
                <a:gd name="T19" fmla="*/ 176 h 413"/>
                <a:gd name="T20" fmla="*/ 412 w 413"/>
                <a:gd name="T21" fmla="*/ 176 h 413"/>
                <a:gd name="T22" fmla="*/ 366 w 413"/>
                <a:gd name="T23" fmla="*/ 115 h 413"/>
                <a:gd name="T24" fmla="*/ 366 w 413"/>
                <a:gd name="T25" fmla="*/ 69 h 413"/>
                <a:gd name="T26" fmla="*/ 336 w 413"/>
                <a:gd name="T27" fmla="*/ 7 h 413"/>
                <a:gd name="T28" fmla="*/ 298 w 413"/>
                <a:gd name="T29" fmla="*/ 46 h 413"/>
                <a:gd name="T30" fmla="*/ 252 w 413"/>
                <a:gd name="T31" fmla="*/ 38 h 413"/>
                <a:gd name="T32" fmla="*/ 236 w 413"/>
                <a:gd name="T33" fmla="*/ 7 h 413"/>
                <a:gd name="T34" fmla="*/ 206 w 413"/>
                <a:gd name="T35" fmla="*/ 23 h 413"/>
                <a:gd name="T36" fmla="*/ 206 w 413"/>
                <a:gd name="T37" fmla="*/ 23 h 413"/>
                <a:gd name="T38" fmla="*/ 175 w 413"/>
                <a:gd name="T39" fmla="*/ 69 h 413"/>
                <a:gd name="T40" fmla="*/ 183 w 413"/>
                <a:gd name="T41" fmla="*/ 130 h 413"/>
                <a:gd name="T42" fmla="*/ 145 w 413"/>
                <a:gd name="T43" fmla="*/ 107 h 413"/>
                <a:gd name="T44" fmla="*/ 91 w 413"/>
                <a:gd name="T45" fmla="*/ 46 h 413"/>
                <a:gd name="T46" fmla="*/ 15 w 413"/>
                <a:gd name="T47" fmla="*/ 92 h 413"/>
                <a:gd name="T48" fmla="*/ 15 w 413"/>
                <a:gd name="T49" fmla="*/ 183 h 413"/>
                <a:gd name="T50" fmla="*/ 15 w 413"/>
                <a:gd name="T51" fmla="*/ 183 h 413"/>
                <a:gd name="T52" fmla="*/ 46 w 413"/>
                <a:gd name="T53" fmla="*/ 229 h 413"/>
                <a:gd name="T54" fmla="*/ 38 w 413"/>
                <a:gd name="T55" fmla="*/ 275 h 413"/>
                <a:gd name="T56" fmla="*/ 61 w 413"/>
                <a:gd name="T57" fmla="*/ 38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3" h="413">
                  <a:moveTo>
                    <a:pt x="61" y="382"/>
                  </a:moveTo>
                  <a:lnTo>
                    <a:pt x="61" y="382"/>
                  </a:lnTo>
                  <a:cubicBezTo>
                    <a:pt x="145" y="412"/>
                    <a:pt x="145" y="412"/>
                    <a:pt x="145" y="412"/>
                  </a:cubicBezTo>
                  <a:lnTo>
                    <a:pt x="145" y="412"/>
                  </a:lnTo>
                  <a:cubicBezTo>
                    <a:pt x="160" y="382"/>
                    <a:pt x="175" y="351"/>
                    <a:pt x="183" y="321"/>
                  </a:cubicBezTo>
                  <a:cubicBezTo>
                    <a:pt x="191" y="305"/>
                    <a:pt x="183" y="290"/>
                    <a:pt x="191" y="282"/>
                  </a:cubicBezTo>
                  <a:cubicBezTo>
                    <a:pt x="206" y="260"/>
                    <a:pt x="229" y="237"/>
                    <a:pt x="259" y="229"/>
                  </a:cubicBezTo>
                  <a:cubicBezTo>
                    <a:pt x="290" y="221"/>
                    <a:pt x="320" y="244"/>
                    <a:pt x="351" y="244"/>
                  </a:cubicBezTo>
                  <a:cubicBezTo>
                    <a:pt x="366" y="244"/>
                    <a:pt x="366" y="221"/>
                    <a:pt x="374" y="214"/>
                  </a:cubicBezTo>
                  <a:cubicBezTo>
                    <a:pt x="382" y="199"/>
                    <a:pt x="397" y="183"/>
                    <a:pt x="412" y="176"/>
                  </a:cubicBezTo>
                  <a:lnTo>
                    <a:pt x="412" y="176"/>
                  </a:lnTo>
                  <a:cubicBezTo>
                    <a:pt x="397" y="153"/>
                    <a:pt x="374" y="137"/>
                    <a:pt x="366" y="115"/>
                  </a:cubicBezTo>
                  <a:cubicBezTo>
                    <a:pt x="359" y="99"/>
                    <a:pt x="374" y="84"/>
                    <a:pt x="366" y="69"/>
                  </a:cubicBezTo>
                  <a:cubicBezTo>
                    <a:pt x="366" y="46"/>
                    <a:pt x="359" y="15"/>
                    <a:pt x="336" y="7"/>
                  </a:cubicBezTo>
                  <a:cubicBezTo>
                    <a:pt x="320" y="0"/>
                    <a:pt x="313" y="38"/>
                    <a:pt x="298" y="46"/>
                  </a:cubicBezTo>
                  <a:cubicBezTo>
                    <a:pt x="282" y="46"/>
                    <a:pt x="267" y="46"/>
                    <a:pt x="252" y="38"/>
                  </a:cubicBezTo>
                  <a:cubicBezTo>
                    <a:pt x="244" y="30"/>
                    <a:pt x="244" y="7"/>
                    <a:pt x="236" y="7"/>
                  </a:cubicBezTo>
                  <a:cubicBezTo>
                    <a:pt x="221" y="7"/>
                    <a:pt x="214" y="15"/>
                    <a:pt x="206" y="23"/>
                  </a:cubicBezTo>
                  <a:lnTo>
                    <a:pt x="206" y="23"/>
                  </a:lnTo>
                  <a:cubicBezTo>
                    <a:pt x="198" y="38"/>
                    <a:pt x="175" y="53"/>
                    <a:pt x="175" y="69"/>
                  </a:cubicBezTo>
                  <a:cubicBezTo>
                    <a:pt x="168" y="84"/>
                    <a:pt x="198" y="115"/>
                    <a:pt x="183" y="130"/>
                  </a:cubicBezTo>
                  <a:cubicBezTo>
                    <a:pt x="175" y="137"/>
                    <a:pt x="160" y="122"/>
                    <a:pt x="145" y="107"/>
                  </a:cubicBezTo>
                  <a:cubicBezTo>
                    <a:pt x="122" y="92"/>
                    <a:pt x="122" y="46"/>
                    <a:pt x="91" y="46"/>
                  </a:cubicBezTo>
                  <a:cubicBezTo>
                    <a:pt x="61" y="38"/>
                    <a:pt x="30" y="61"/>
                    <a:pt x="15" y="92"/>
                  </a:cubicBezTo>
                  <a:cubicBezTo>
                    <a:pt x="0" y="115"/>
                    <a:pt x="15" y="153"/>
                    <a:pt x="15" y="183"/>
                  </a:cubicBezTo>
                  <a:lnTo>
                    <a:pt x="15" y="183"/>
                  </a:lnTo>
                  <a:cubicBezTo>
                    <a:pt x="30" y="199"/>
                    <a:pt x="38" y="214"/>
                    <a:pt x="46" y="229"/>
                  </a:cubicBezTo>
                  <a:cubicBezTo>
                    <a:pt x="46" y="244"/>
                    <a:pt x="30" y="260"/>
                    <a:pt x="38" y="275"/>
                  </a:cubicBezTo>
                  <a:cubicBezTo>
                    <a:pt x="38" y="305"/>
                    <a:pt x="53" y="344"/>
                    <a:pt x="61" y="38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2" name="Freeform 54"/>
            <p:cNvSpPr>
              <a:spLocks noChangeArrowheads="1"/>
            </p:cNvSpPr>
            <p:nvPr/>
          </p:nvSpPr>
          <p:spPr bwMode="auto">
            <a:xfrm>
              <a:off x="9933977" y="4123667"/>
              <a:ext cx="163431" cy="148774"/>
            </a:xfrm>
            <a:custGeom>
              <a:avLst/>
              <a:gdLst>
                <a:gd name="T0" fmla="*/ 0 w 689"/>
                <a:gd name="T1" fmla="*/ 367 h 627"/>
                <a:gd name="T2" fmla="*/ 0 w 689"/>
                <a:gd name="T3" fmla="*/ 367 h 627"/>
                <a:gd name="T4" fmla="*/ 46 w 689"/>
                <a:gd name="T5" fmla="*/ 451 h 627"/>
                <a:gd name="T6" fmla="*/ 115 w 689"/>
                <a:gd name="T7" fmla="*/ 512 h 627"/>
                <a:gd name="T8" fmla="*/ 153 w 689"/>
                <a:gd name="T9" fmla="*/ 581 h 627"/>
                <a:gd name="T10" fmla="*/ 153 w 689"/>
                <a:gd name="T11" fmla="*/ 581 h 627"/>
                <a:gd name="T12" fmla="*/ 191 w 689"/>
                <a:gd name="T13" fmla="*/ 596 h 627"/>
                <a:gd name="T14" fmla="*/ 214 w 689"/>
                <a:gd name="T15" fmla="*/ 581 h 627"/>
                <a:gd name="T16" fmla="*/ 260 w 689"/>
                <a:gd name="T17" fmla="*/ 626 h 627"/>
                <a:gd name="T18" fmla="*/ 298 w 689"/>
                <a:gd name="T19" fmla="*/ 626 h 627"/>
                <a:gd name="T20" fmla="*/ 298 w 689"/>
                <a:gd name="T21" fmla="*/ 626 h 627"/>
                <a:gd name="T22" fmla="*/ 313 w 689"/>
                <a:gd name="T23" fmla="*/ 596 h 627"/>
                <a:gd name="T24" fmla="*/ 405 w 689"/>
                <a:gd name="T25" fmla="*/ 581 h 627"/>
                <a:gd name="T26" fmla="*/ 458 w 689"/>
                <a:gd name="T27" fmla="*/ 527 h 627"/>
                <a:gd name="T28" fmla="*/ 474 w 689"/>
                <a:gd name="T29" fmla="*/ 527 h 627"/>
                <a:gd name="T30" fmla="*/ 535 w 689"/>
                <a:gd name="T31" fmla="*/ 542 h 627"/>
                <a:gd name="T32" fmla="*/ 619 w 689"/>
                <a:gd name="T33" fmla="*/ 504 h 627"/>
                <a:gd name="T34" fmla="*/ 665 w 689"/>
                <a:gd name="T35" fmla="*/ 412 h 627"/>
                <a:gd name="T36" fmla="*/ 665 w 689"/>
                <a:gd name="T37" fmla="*/ 412 h 627"/>
                <a:gd name="T38" fmla="*/ 611 w 689"/>
                <a:gd name="T39" fmla="*/ 336 h 627"/>
                <a:gd name="T40" fmla="*/ 604 w 689"/>
                <a:gd name="T41" fmla="*/ 306 h 627"/>
                <a:gd name="T42" fmla="*/ 649 w 689"/>
                <a:gd name="T43" fmla="*/ 252 h 627"/>
                <a:gd name="T44" fmla="*/ 627 w 689"/>
                <a:gd name="T45" fmla="*/ 221 h 627"/>
                <a:gd name="T46" fmla="*/ 642 w 689"/>
                <a:gd name="T47" fmla="*/ 198 h 627"/>
                <a:gd name="T48" fmla="*/ 627 w 689"/>
                <a:gd name="T49" fmla="*/ 168 h 627"/>
                <a:gd name="T50" fmla="*/ 688 w 689"/>
                <a:gd name="T51" fmla="*/ 145 h 627"/>
                <a:gd name="T52" fmla="*/ 688 w 689"/>
                <a:gd name="T53" fmla="*/ 145 h 627"/>
                <a:gd name="T54" fmla="*/ 588 w 689"/>
                <a:gd name="T55" fmla="*/ 99 h 627"/>
                <a:gd name="T56" fmla="*/ 581 w 689"/>
                <a:gd name="T57" fmla="*/ 38 h 627"/>
                <a:gd name="T58" fmla="*/ 543 w 689"/>
                <a:gd name="T59" fmla="*/ 38 h 627"/>
                <a:gd name="T60" fmla="*/ 512 w 689"/>
                <a:gd name="T61" fmla="*/ 15 h 627"/>
                <a:gd name="T62" fmla="*/ 512 w 689"/>
                <a:gd name="T63" fmla="*/ 15 h 627"/>
                <a:gd name="T64" fmla="*/ 451 w 689"/>
                <a:gd name="T65" fmla="*/ 8 h 627"/>
                <a:gd name="T66" fmla="*/ 435 w 689"/>
                <a:gd name="T67" fmla="*/ 54 h 627"/>
                <a:gd name="T68" fmla="*/ 382 w 689"/>
                <a:gd name="T69" fmla="*/ 84 h 627"/>
                <a:gd name="T70" fmla="*/ 382 w 689"/>
                <a:gd name="T71" fmla="*/ 84 h 627"/>
                <a:gd name="T72" fmla="*/ 428 w 689"/>
                <a:gd name="T73" fmla="*/ 130 h 627"/>
                <a:gd name="T74" fmla="*/ 435 w 689"/>
                <a:gd name="T75" fmla="*/ 206 h 627"/>
                <a:gd name="T76" fmla="*/ 390 w 689"/>
                <a:gd name="T77" fmla="*/ 183 h 627"/>
                <a:gd name="T78" fmla="*/ 275 w 689"/>
                <a:gd name="T79" fmla="*/ 244 h 627"/>
                <a:gd name="T80" fmla="*/ 168 w 689"/>
                <a:gd name="T81" fmla="*/ 306 h 627"/>
                <a:gd name="T82" fmla="*/ 115 w 689"/>
                <a:gd name="T83" fmla="*/ 306 h 627"/>
                <a:gd name="T84" fmla="*/ 92 w 689"/>
                <a:gd name="T85" fmla="*/ 336 h 627"/>
                <a:gd name="T86" fmla="*/ 0 w 689"/>
                <a:gd name="T87" fmla="*/ 36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9" h="627">
                  <a:moveTo>
                    <a:pt x="0" y="367"/>
                  </a:moveTo>
                  <a:lnTo>
                    <a:pt x="0" y="367"/>
                  </a:lnTo>
                  <a:cubicBezTo>
                    <a:pt x="16" y="390"/>
                    <a:pt x="23" y="420"/>
                    <a:pt x="46" y="451"/>
                  </a:cubicBezTo>
                  <a:cubicBezTo>
                    <a:pt x="61" y="473"/>
                    <a:pt x="92" y="489"/>
                    <a:pt x="115" y="512"/>
                  </a:cubicBezTo>
                  <a:cubicBezTo>
                    <a:pt x="130" y="535"/>
                    <a:pt x="138" y="558"/>
                    <a:pt x="153" y="581"/>
                  </a:cubicBezTo>
                  <a:lnTo>
                    <a:pt x="153" y="581"/>
                  </a:lnTo>
                  <a:cubicBezTo>
                    <a:pt x="168" y="581"/>
                    <a:pt x="176" y="588"/>
                    <a:pt x="191" y="596"/>
                  </a:cubicBezTo>
                  <a:lnTo>
                    <a:pt x="214" y="581"/>
                  </a:lnTo>
                  <a:cubicBezTo>
                    <a:pt x="214" y="588"/>
                    <a:pt x="260" y="626"/>
                    <a:pt x="260" y="626"/>
                  </a:cubicBezTo>
                  <a:cubicBezTo>
                    <a:pt x="275" y="626"/>
                    <a:pt x="283" y="626"/>
                    <a:pt x="298" y="626"/>
                  </a:cubicBezTo>
                  <a:lnTo>
                    <a:pt x="298" y="626"/>
                  </a:lnTo>
                  <a:cubicBezTo>
                    <a:pt x="306" y="619"/>
                    <a:pt x="306" y="596"/>
                    <a:pt x="313" y="596"/>
                  </a:cubicBezTo>
                  <a:cubicBezTo>
                    <a:pt x="344" y="581"/>
                    <a:pt x="382" y="596"/>
                    <a:pt x="405" y="581"/>
                  </a:cubicBezTo>
                  <a:cubicBezTo>
                    <a:pt x="428" y="573"/>
                    <a:pt x="435" y="542"/>
                    <a:pt x="458" y="527"/>
                  </a:cubicBezTo>
                  <a:cubicBezTo>
                    <a:pt x="458" y="519"/>
                    <a:pt x="474" y="519"/>
                    <a:pt x="474" y="527"/>
                  </a:cubicBezTo>
                  <a:cubicBezTo>
                    <a:pt x="497" y="527"/>
                    <a:pt x="512" y="550"/>
                    <a:pt x="535" y="542"/>
                  </a:cubicBezTo>
                  <a:cubicBezTo>
                    <a:pt x="565" y="542"/>
                    <a:pt x="596" y="527"/>
                    <a:pt x="619" y="504"/>
                  </a:cubicBezTo>
                  <a:cubicBezTo>
                    <a:pt x="642" y="481"/>
                    <a:pt x="649" y="443"/>
                    <a:pt x="665" y="412"/>
                  </a:cubicBezTo>
                  <a:lnTo>
                    <a:pt x="665" y="412"/>
                  </a:lnTo>
                  <a:cubicBezTo>
                    <a:pt x="642" y="390"/>
                    <a:pt x="627" y="367"/>
                    <a:pt x="611" y="336"/>
                  </a:cubicBezTo>
                  <a:cubicBezTo>
                    <a:pt x="604" y="328"/>
                    <a:pt x="604" y="313"/>
                    <a:pt x="604" y="306"/>
                  </a:cubicBezTo>
                  <a:cubicBezTo>
                    <a:pt x="611" y="283"/>
                    <a:pt x="642" y="275"/>
                    <a:pt x="649" y="252"/>
                  </a:cubicBezTo>
                  <a:cubicBezTo>
                    <a:pt x="649" y="237"/>
                    <a:pt x="627" y="237"/>
                    <a:pt x="627" y="221"/>
                  </a:cubicBezTo>
                  <a:cubicBezTo>
                    <a:pt x="619" y="214"/>
                    <a:pt x="642" y="214"/>
                    <a:pt x="642" y="198"/>
                  </a:cubicBezTo>
                  <a:cubicBezTo>
                    <a:pt x="642" y="191"/>
                    <a:pt x="619" y="176"/>
                    <a:pt x="627" y="168"/>
                  </a:cubicBezTo>
                  <a:cubicBezTo>
                    <a:pt x="642" y="153"/>
                    <a:pt x="665" y="153"/>
                    <a:pt x="688" y="145"/>
                  </a:cubicBezTo>
                  <a:lnTo>
                    <a:pt x="688" y="145"/>
                  </a:lnTo>
                  <a:cubicBezTo>
                    <a:pt x="657" y="130"/>
                    <a:pt x="619" y="130"/>
                    <a:pt x="588" y="99"/>
                  </a:cubicBezTo>
                  <a:cubicBezTo>
                    <a:pt x="573" y="84"/>
                    <a:pt x="588" y="54"/>
                    <a:pt x="581" y="38"/>
                  </a:cubicBezTo>
                  <a:cubicBezTo>
                    <a:pt x="573" y="31"/>
                    <a:pt x="558" y="38"/>
                    <a:pt x="543" y="38"/>
                  </a:cubicBezTo>
                  <a:cubicBezTo>
                    <a:pt x="535" y="31"/>
                    <a:pt x="520" y="23"/>
                    <a:pt x="512" y="15"/>
                  </a:cubicBezTo>
                  <a:lnTo>
                    <a:pt x="512" y="15"/>
                  </a:lnTo>
                  <a:cubicBezTo>
                    <a:pt x="489" y="8"/>
                    <a:pt x="466" y="0"/>
                    <a:pt x="451" y="8"/>
                  </a:cubicBezTo>
                  <a:cubicBezTo>
                    <a:pt x="435" y="15"/>
                    <a:pt x="443" y="38"/>
                    <a:pt x="435" y="54"/>
                  </a:cubicBezTo>
                  <a:cubicBezTo>
                    <a:pt x="420" y="69"/>
                    <a:pt x="397" y="76"/>
                    <a:pt x="382" y="84"/>
                  </a:cubicBezTo>
                  <a:lnTo>
                    <a:pt x="382" y="84"/>
                  </a:lnTo>
                  <a:cubicBezTo>
                    <a:pt x="397" y="99"/>
                    <a:pt x="420" y="107"/>
                    <a:pt x="428" y="130"/>
                  </a:cubicBezTo>
                  <a:cubicBezTo>
                    <a:pt x="435" y="153"/>
                    <a:pt x="443" y="183"/>
                    <a:pt x="435" y="206"/>
                  </a:cubicBezTo>
                  <a:cubicBezTo>
                    <a:pt x="428" y="221"/>
                    <a:pt x="405" y="183"/>
                    <a:pt x="390" y="183"/>
                  </a:cubicBezTo>
                  <a:cubicBezTo>
                    <a:pt x="352" y="191"/>
                    <a:pt x="313" y="221"/>
                    <a:pt x="275" y="244"/>
                  </a:cubicBezTo>
                  <a:cubicBezTo>
                    <a:pt x="275" y="244"/>
                    <a:pt x="176" y="298"/>
                    <a:pt x="168" y="306"/>
                  </a:cubicBezTo>
                  <a:cubicBezTo>
                    <a:pt x="160" y="306"/>
                    <a:pt x="115" y="306"/>
                    <a:pt x="115" y="306"/>
                  </a:cubicBezTo>
                  <a:cubicBezTo>
                    <a:pt x="107" y="313"/>
                    <a:pt x="99" y="336"/>
                    <a:pt x="92" y="336"/>
                  </a:cubicBezTo>
                  <a:cubicBezTo>
                    <a:pt x="61" y="351"/>
                    <a:pt x="31" y="359"/>
                    <a:pt x="0" y="36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3" name="Freeform 55"/>
            <p:cNvSpPr>
              <a:spLocks noChangeArrowheads="1"/>
            </p:cNvSpPr>
            <p:nvPr/>
          </p:nvSpPr>
          <p:spPr bwMode="auto">
            <a:xfrm>
              <a:off x="9874263" y="4083854"/>
              <a:ext cx="165527" cy="127820"/>
            </a:xfrm>
            <a:custGeom>
              <a:avLst/>
              <a:gdLst>
                <a:gd name="T0" fmla="*/ 252 w 696"/>
                <a:gd name="T1" fmla="*/ 535 h 536"/>
                <a:gd name="T2" fmla="*/ 252 w 696"/>
                <a:gd name="T3" fmla="*/ 535 h 536"/>
                <a:gd name="T4" fmla="*/ 206 w 696"/>
                <a:gd name="T5" fmla="*/ 474 h 536"/>
                <a:gd name="T6" fmla="*/ 206 w 696"/>
                <a:gd name="T7" fmla="*/ 428 h 536"/>
                <a:gd name="T8" fmla="*/ 176 w 696"/>
                <a:gd name="T9" fmla="*/ 366 h 536"/>
                <a:gd name="T10" fmla="*/ 138 w 696"/>
                <a:gd name="T11" fmla="*/ 405 h 536"/>
                <a:gd name="T12" fmla="*/ 92 w 696"/>
                <a:gd name="T13" fmla="*/ 397 h 536"/>
                <a:gd name="T14" fmla="*/ 76 w 696"/>
                <a:gd name="T15" fmla="*/ 366 h 536"/>
                <a:gd name="T16" fmla="*/ 46 w 696"/>
                <a:gd name="T17" fmla="*/ 382 h 536"/>
                <a:gd name="T18" fmla="*/ 46 w 696"/>
                <a:gd name="T19" fmla="*/ 382 h 536"/>
                <a:gd name="T20" fmla="*/ 8 w 696"/>
                <a:gd name="T21" fmla="*/ 260 h 536"/>
                <a:gd name="T22" fmla="*/ 76 w 696"/>
                <a:gd name="T23" fmla="*/ 191 h 536"/>
                <a:gd name="T24" fmla="*/ 76 w 696"/>
                <a:gd name="T25" fmla="*/ 107 h 536"/>
                <a:gd name="T26" fmla="*/ 84 w 696"/>
                <a:gd name="T27" fmla="*/ 61 h 536"/>
                <a:gd name="T28" fmla="*/ 183 w 696"/>
                <a:gd name="T29" fmla="*/ 0 h 536"/>
                <a:gd name="T30" fmla="*/ 183 w 696"/>
                <a:gd name="T31" fmla="*/ 0 h 536"/>
                <a:gd name="T32" fmla="*/ 268 w 696"/>
                <a:gd name="T33" fmla="*/ 53 h 536"/>
                <a:gd name="T34" fmla="*/ 313 w 696"/>
                <a:gd name="T35" fmla="*/ 107 h 536"/>
                <a:gd name="T36" fmla="*/ 397 w 696"/>
                <a:gd name="T37" fmla="*/ 114 h 536"/>
                <a:gd name="T38" fmla="*/ 474 w 696"/>
                <a:gd name="T39" fmla="*/ 122 h 536"/>
                <a:gd name="T40" fmla="*/ 489 w 696"/>
                <a:gd name="T41" fmla="*/ 191 h 536"/>
                <a:gd name="T42" fmla="*/ 565 w 696"/>
                <a:gd name="T43" fmla="*/ 160 h 536"/>
                <a:gd name="T44" fmla="*/ 588 w 696"/>
                <a:gd name="T45" fmla="*/ 191 h 536"/>
                <a:gd name="T46" fmla="*/ 588 w 696"/>
                <a:gd name="T47" fmla="*/ 229 h 536"/>
                <a:gd name="T48" fmla="*/ 634 w 696"/>
                <a:gd name="T49" fmla="*/ 252 h 536"/>
                <a:gd name="T50" fmla="*/ 634 w 696"/>
                <a:gd name="T51" fmla="*/ 252 h 536"/>
                <a:gd name="T52" fmla="*/ 680 w 696"/>
                <a:gd name="T53" fmla="*/ 298 h 536"/>
                <a:gd name="T54" fmla="*/ 687 w 696"/>
                <a:gd name="T55" fmla="*/ 374 h 536"/>
                <a:gd name="T56" fmla="*/ 642 w 696"/>
                <a:gd name="T57" fmla="*/ 351 h 536"/>
                <a:gd name="T58" fmla="*/ 527 w 696"/>
                <a:gd name="T59" fmla="*/ 412 h 536"/>
                <a:gd name="T60" fmla="*/ 420 w 696"/>
                <a:gd name="T61" fmla="*/ 474 h 536"/>
                <a:gd name="T62" fmla="*/ 367 w 696"/>
                <a:gd name="T63" fmla="*/ 474 h 536"/>
                <a:gd name="T64" fmla="*/ 344 w 696"/>
                <a:gd name="T65" fmla="*/ 504 h 536"/>
                <a:gd name="T66" fmla="*/ 252 w 696"/>
                <a:gd name="T67" fmla="*/ 535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6" h="536">
                  <a:moveTo>
                    <a:pt x="252" y="535"/>
                  </a:moveTo>
                  <a:lnTo>
                    <a:pt x="252" y="535"/>
                  </a:lnTo>
                  <a:cubicBezTo>
                    <a:pt x="237" y="512"/>
                    <a:pt x="214" y="496"/>
                    <a:pt x="206" y="474"/>
                  </a:cubicBezTo>
                  <a:cubicBezTo>
                    <a:pt x="199" y="458"/>
                    <a:pt x="214" y="443"/>
                    <a:pt x="206" y="428"/>
                  </a:cubicBezTo>
                  <a:cubicBezTo>
                    <a:pt x="206" y="405"/>
                    <a:pt x="199" y="374"/>
                    <a:pt x="176" y="366"/>
                  </a:cubicBezTo>
                  <a:cubicBezTo>
                    <a:pt x="160" y="359"/>
                    <a:pt x="153" y="397"/>
                    <a:pt x="138" y="405"/>
                  </a:cubicBezTo>
                  <a:cubicBezTo>
                    <a:pt x="122" y="405"/>
                    <a:pt x="107" y="405"/>
                    <a:pt x="92" y="397"/>
                  </a:cubicBezTo>
                  <a:cubicBezTo>
                    <a:pt x="84" y="389"/>
                    <a:pt x="84" y="366"/>
                    <a:pt x="76" y="366"/>
                  </a:cubicBezTo>
                  <a:cubicBezTo>
                    <a:pt x="61" y="366"/>
                    <a:pt x="54" y="374"/>
                    <a:pt x="46" y="382"/>
                  </a:cubicBezTo>
                  <a:lnTo>
                    <a:pt x="46" y="382"/>
                  </a:lnTo>
                  <a:cubicBezTo>
                    <a:pt x="31" y="344"/>
                    <a:pt x="0" y="305"/>
                    <a:pt x="8" y="260"/>
                  </a:cubicBezTo>
                  <a:cubicBezTo>
                    <a:pt x="8" y="229"/>
                    <a:pt x="61" y="222"/>
                    <a:pt x="76" y="191"/>
                  </a:cubicBezTo>
                  <a:cubicBezTo>
                    <a:pt x="84" y="168"/>
                    <a:pt x="69" y="130"/>
                    <a:pt x="76" y="107"/>
                  </a:cubicBezTo>
                  <a:cubicBezTo>
                    <a:pt x="76" y="91"/>
                    <a:pt x="76" y="69"/>
                    <a:pt x="84" y="61"/>
                  </a:cubicBezTo>
                  <a:cubicBezTo>
                    <a:pt x="115" y="38"/>
                    <a:pt x="153" y="23"/>
                    <a:pt x="183" y="0"/>
                  </a:cubicBezTo>
                  <a:lnTo>
                    <a:pt x="183" y="0"/>
                  </a:lnTo>
                  <a:cubicBezTo>
                    <a:pt x="206" y="23"/>
                    <a:pt x="245" y="38"/>
                    <a:pt x="268" y="53"/>
                  </a:cubicBezTo>
                  <a:cubicBezTo>
                    <a:pt x="283" y="69"/>
                    <a:pt x="290" y="99"/>
                    <a:pt x="313" y="107"/>
                  </a:cubicBezTo>
                  <a:cubicBezTo>
                    <a:pt x="336" y="114"/>
                    <a:pt x="367" y="107"/>
                    <a:pt x="397" y="114"/>
                  </a:cubicBezTo>
                  <a:cubicBezTo>
                    <a:pt x="420" y="114"/>
                    <a:pt x="451" y="107"/>
                    <a:pt x="474" y="122"/>
                  </a:cubicBezTo>
                  <a:cubicBezTo>
                    <a:pt x="489" y="137"/>
                    <a:pt x="474" y="183"/>
                    <a:pt x="489" y="191"/>
                  </a:cubicBezTo>
                  <a:cubicBezTo>
                    <a:pt x="520" y="199"/>
                    <a:pt x="535" y="160"/>
                    <a:pt x="565" y="160"/>
                  </a:cubicBezTo>
                  <a:cubicBezTo>
                    <a:pt x="573" y="160"/>
                    <a:pt x="581" y="183"/>
                    <a:pt x="588" y="191"/>
                  </a:cubicBezTo>
                  <a:cubicBezTo>
                    <a:pt x="596" y="206"/>
                    <a:pt x="581" y="222"/>
                    <a:pt x="588" y="229"/>
                  </a:cubicBezTo>
                  <a:cubicBezTo>
                    <a:pt x="596" y="244"/>
                    <a:pt x="619" y="244"/>
                    <a:pt x="634" y="252"/>
                  </a:cubicBezTo>
                  <a:lnTo>
                    <a:pt x="634" y="252"/>
                  </a:lnTo>
                  <a:cubicBezTo>
                    <a:pt x="649" y="267"/>
                    <a:pt x="672" y="275"/>
                    <a:pt x="680" y="298"/>
                  </a:cubicBezTo>
                  <a:cubicBezTo>
                    <a:pt x="687" y="321"/>
                    <a:pt x="695" y="351"/>
                    <a:pt x="687" y="374"/>
                  </a:cubicBezTo>
                  <a:cubicBezTo>
                    <a:pt x="680" y="389"/>
                    <a:pt x="657" y="351"/>
                    <a:pt x="642" y="351"/>
                  </a:cubicBezTo>
                  <a:cubicBezTo>
                    <a:pt x="604" y="359"/>
                    <a:pt x="565" y="389"/>
                    <a:pt x="527" y="412"/>
                  </a:cubicBezTo>
                  <a:cubicBezTo>
                    <a:pt x="527" y="412"/>
                    <a:pt x="428" y="466"/>
                    <a:pt x="420" y="474"/>
                  </a:cubicBezTo>
                  <a:cubicBezTo>
                    <a:pt x="412" y="474"/>
                    <a:pt x="367" y="474"/>
                    <a:pt x="367" y="474"/>
                  </a:cubicBezTo>
                  <a:cubicBezTo>
                    <a:pt x="359" y="481"/>
                    <a:pt x="351" y="504"/>
                    <a:pt x="344" y="504"/>
                  </a:cubicBezTo>
                  <a:cubicBezTo>
                    <a:pt x="313" y="519"/>
                    <a:pt x="283" y="527"/>
                    <a:pt x="252" y="53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4" name="Freeform 56"/>
            <p:cNvSpPr>
              <a:spLocks noChangeArrowheads="1"/>
            </p:cNvSpPr>
            <p:nvPr/>
          </p:nvSpPr>
          <p:spPr bwMode="auto">
            <a:xfrm>
              <a:off x="10077504" y="4136240"/>
              <a:ext cx="158192" cy="103723"/>
            </a:xfrm>
            <a:custGeom>
              <a:avLst/>
              <a:gdLst>
                <a:gd name="T0" fmla="*/ 61 w 665"/>
                <a:gd name="T1" fmla="*/ 358 h 436"/>
                <a:gd name="T2" fmla="*/ 61 w 665"/>
                <a:gd name="T3" fmla="*/ 358 h 436"/>
                <a:gd name="T4" fmla="*/ 7 w 665"/>
                <a:gd name="T5" fmla="*/ 282 h 436"/>
                <a:gd name="T6" fmla="*/ 0 w 665"/>
                <a:gd name="T7" fmla="*/ 252 h 436"/>
                <a:gd name="T8" fmla="*/ 45 w 665"/>
                <a:gd name="T9" fmla="*/ 198 h 436"/>
                <a:gd name="T10" fmla="*/ 23 w 665"/>
                <a:gd name="T11" fmla="*/ 167 h 436"/>
                <a:gd name="T12" fmla="*/ 38 w 665"/>
                <a:gd name="T13" fmla="*/ 144 h 436"/>
                <a:gd name="T14" fmla="*/ 23 w 665"/>
                <a:gd name="T15" fmla="*/ 114 h 436"/>
                <a:gd name="T16" fmla="*/ 84 w 665"/>
                <a:gd name="T17" fmla="*/ 91 h 436"/>
                <a:gd name="T18" fmla="*/ 84 w 665"/>
                <a:gd name="T19" fmla="*/ 91 h 436"/>
                <a:gd name="T20" fmla="*/ 99 w 665"/>
                <a:gd name="T21" fmla="*/ 114 h 436"/>
                <a:gd name="T22" fmla="*/ 137 w 665"/>
                <a:gd name="T23" fmla="*/ 68 h 436"/>
                <a:gd name="T24" fmla="*/ 168 w 665"/>
                <a:gd name="T25" fmla="*/ 30 h 436"/>
                <a:gd name="T26" fmla="*/ 206 w 665"/>
                <a:gd name="T27" fmla="*/ 53 h 436"/>
                <a:gd name="T28" fmla="*/ 282 w 665"/>
                <a:gd name="T29" fmla="*/ 38 h 436"/>
                <a:gd name="T30" fmla="*/ 351 w 665"/>
                <a:gd name="T31" fmla="*/ 53 h 436"/>
                <a:gd name="T32" fmla="*/ 435 w 665"/>
                <a:gd name="T33" fmla="*/ 22 h 436"/>
                <a:gd name="T34" fmla="*/ 481 w 665"/>
                <a:gd name="T35" fmla="*/ 0 h 436"/>
                <a:gd name="T36" fmla="*/ 481 w 665"/>
                <a:gd name="T37" fmla="*/ 0 h 436"/>
                <a:gd name="T38" fmla="*/ 565 w 665"/>
                <a:gd name="T39" fmla="*/ 76 h 436"/>
                <a:gd name="T40" fmla="*/ 626 w 665"/>
                <a:gd name="T41" fmla="*/ 76 h 436"/>
                <a:gd name="T42" fmla="*/ 656 w 665"/>
                <a:gd name="T43" fmla="*/ 114 h 436"/>
                <a:gd name="T44" fmla="*/ 580 w 665"/>
                <a:gd name="T45" fmla="*/ 129 h 436"/>
                <a:gd name="T46" fmla="*/ 573 w 665"/>
                <a:gd name="T47" fmla="*/ 229 h 436"/>
                <a:gd name="T48" fmla="*/ 611 w 665"/>
                <a:gd name="T49" fmla="*/ 313 h 436"/>
                <a:gd name="T50" fmla="*/ 611 w 665"/>
                <a:gd name="T51" fmla="*/ 313 h 436"/>
                <a:gd name="T52" fmla="*/ 565 w 665"/>
                <a:gd name="T53" fmla="*/ 343 h 436"/>
                <a:gd name="T54" fmla="*/ 557 w 665"/>
                <a:gd name="T55" fmla="*/ 381 h 436"/>
                <a:gd name="T56" fmla="*/ 504 w 665"/>
                <a:gd name="T57" fmla="*/ 435 h 436"/>
                <a:gd name="T58" fmla="*/ 420 w 665"/>
                <a:gd name="T59" fmla="*/ 412 h 436"/>
                <a:gd name="T60" fmla="*/ 420 w 665"/>
                <a:gd name="T61" fmla="*/ 412 h 436"/>
                <a:gd name="T62" fmla="*/ 397 w 665"/>
                <a:gd name="T63" fmla="*/ 358 h 436"/>
                <a:gd name="T64" fmla="*/ 351 w 665"/>
                <a:gd name="T65" fmla="*/ 366 h 436"/>
                <a:gd name="T66" fmla="*/ 267 w 665"/>
                <a:gd name="T67" fmla="*/ 343 h 436"/>
                <a:gd name="T68" fmla="*/ 206 w 665"/>
                <a:gd name="T69" fmla="*/ 381 h 436"/>
                <a:gd name="T70" fmla="*/ 145 w 665"/>
                <a:gd name="T71" fmla="*/ 381 h 436"/>
                <a:gd name="T72" fmla="*/ 99 w 665"/>
                <a:gd name="T73" fmla="*/ 358 h 436"/>
                <a:gd name="T74" fmla="*/ 61 w 665"/>
                <a:gd name="T75" fmla="*/ 35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65" h="436">
                  <a:moveTo>
                    <a:pt x="61" y="358"/>
                  </a:moveTo>
                  <a:lnTo>
                    <a:pt x="61" y="358"/>
                  </a:lnTo>
                  <a:cubicBezTo>
                    <a:pt x="38" y="336"/>
                    <a:pt x="23" y="313"/>
                    <a:pt x="7" y="282"/>
                  </a:cubicBezTo>
                  <a:cubicBezTo>
                    <a:pt x="0" y="274"/>
                    <a:pt x="0" y="259"/>
                    <a:pt x="0" y="252"/>
                  </a:cubicBezTo>
                  <a:cubicBezTo>
                    <a:pt x="7" y="229"/>
                    <a:pt x="38" y="221"/>
                    <a:pt x="45" y="198"/>
                  </a:cubicBezTo>
                  <a:cubicBezTo>
                    <a:pt x="45" y="183"/>
                    <a:pt x="23" y="183"/>
                    <a:pt x="23" y="167"/>
                  </a:cubicBezTo>
                  <a:cubicBezTo>
                    <a:pt x="15" y="160"/>
                    <a:pt x="38" y="160"/>
                    <a:pt x="38" y="144"/>
                  </a:cubicBezTo>
                  <a:cubicBezTo>
                    <a:pt x="38" y="137"/>
                    <a:pt x="15" y="122"/>
                    <a:pt x="23" y="114"/>
                  </a:cubicBezTo>
                  <a:cubicBezTo>
                    <a:pt x="38" y="99"/>
                    <a:pt x="61" y="99"/>
                    <a:pt x="84" y="91"/>
                  </a:cubicBezTo>
                  <a:lnTo>
                    <a:pt x="84" y="91"/>
                  </a:lnTo>
                  <a:cubicBezTo>
                    <a:pt x="91" y="99"/>
                    <a:pt x="91" y="114"/>
                    <a:pt x="99" y="114"/>
                  </a:cubicBezTo>
                  <a:cubicBezTo>
                    <a:pt x="122" y="99"/>
                    <a:pt x="122" y="83"/>
                    <a:pt x="137" y="68"/>
                  </a:cubicBezTo>
                  <a:cubicBezTo>
                    <a:pt x="145" y="53"/>
                    <a:pt x="152" y="38"/>
                    <a:pt x="168" y="30"/>
                  </a:cubicBezTo>
                  <a:cubicBezTo>
                    <a:pt x="183" y="30"/>
                    <a:pt x="191" y="53"/>
                    <a:pt x="206" y="53"/>
                  </a:cubicBezTo>
                  <a:cubicBezTo>
                    <a:pt x="229" y="53"/>
                    <a:pt x="259" y="38"/>
                    <a:pt x="282" y="38"/>
                  </a:cubicBezTo>
                  <a:cubicBezTo>
                    <a:pt x="305" y="38"/>
                    <a:pt x="328" y="53"/>
                    <a:pt x="351" y="53"/>
                  </a:cubicBezTo>
                  <a:cubicBezTo>
                    <a:pt x="381" y="45"/>
                    <a:pt x="404" y="30"/>
                    <a:pt x="435" y="22"/>
                  </a:cubicBezTo>
                  <a:cubicBezTo>
                    <a:pt x="450" y="15"/>
                    <a:pt x="465" y="7"/>
                    <a:pt x="481" y="0"/>
                  </a:cubicBezTo>
                  <a:lnTo>
                    <a:pt x="481" y="0"/>
                  </a:lnTo>
                  <a:cubicBezTo>
                    <a:pt x="511" y="22"/>
                    <a:pt x="534" y="61"/>
                    <a:pt x="565" y="76"/>
                  </a:cubicBezTo>
                  <a:cubicBezTo>
                    <a:pt x="580" y="83"/>
                    <a:pt x="603" y="68"/>
                    <a:pt x="626" y="76"/>
                  </a:cubicBezTo>
                  <a:cubicBezTo>
                    <a:pt x="641" y="83"/>
                    <a:pt x="664" y="99"/>
                    <a:pt x="656" y="114"/>
                  </a:cubicBezTo>
                  <a:cubicBezTo>
                    <a:pt x="641" y="137"/>
                    <a:pt x="595" y="106"/>
                    <a:pt x="580" y="129"/>
                  </a:cubicBezTo>
                  <a:cubicBezTo>
                    <a:pt x="557" y="152"/>
                    <a:pt x="573" y="198"/>
                    <a:pt x="573" y="229"/>
                  </a:cubicBezTo>
                  <a:cubicBezTo>
                    <a:pt x="580" y="259"/>
                    <a:pt x="595" y="282"/>
                    <a:pt x="611" y="313"/>
                  </a:cubicBezTo>
                  <a:lnTo>
                    <a:pt x="611" y="313"/>
                  </a:lnTo>
                  <a:cubicBezTo>
                    <a:pt x="595" y="320"/>
                    <a:pt x="580" y="328"/>
                    <a:pt x="565" y="343"/>
                  </a:cubicBezTo>
                  <a:cubicBezTo>
                    <a:pt x="557" y="358"/>
                    <a:pt x="565" y="374"/>
                    <a:pt x="557" y="381"/>
                  </a:cubicBezTo>
                  <a:cubicBezTo>
                    <a:pt x="542" y="404"/>
                    <a:pt x="527" y="427"/>
                    <a:pt x="504" y="435"/>
                  </a:cubicBezTo>
                  <a:cubicBezTo>
                    <a:pt x="473" y="435"/>
                    <a:pt x="450" y="419"/>
                    <a:pt x="420" y="412"/>
                  </a:cubicBezTo>
                  <a:lnTo>
                    <a:pt x="420" y="412"/>
                  </a:lnTo>
                  <a:cubicBezTo>
                    <a:pt x="412" y="397"/>
                    <a:pt x="412" y="374"/>
                    <a:pt x="397" y="358"/>
                  </a:cubicBezTo>
                  <a:cubicBezTo>
                    <a:pt x="381" y="351"/>
                    <a:pt x="366" y="366"/>
                    <a:pt x="351" y="366"/>
                  </a:cubicBezTo>
                  <a:cubicBezTo>
                    <a:pt x="320" y="358"/>
                    <a:pt x="298" y="336"/>
                    <a:pt x="267" y="343"/>
                  </a:cubicBezTo>
                  <a:cubicBezTo>
                    <a:pt x="244" y="343"/>
                    <a:pt x="229" y="374"/>
                    <a:pt x="206" y="381"/>
                  </a:cubicBezTo>
                  <a:cubicBezTo>
                    <a:pt x="191" y="389"/>
                    <a:pt x="168" y="389"/>
                    <a:pt x="145" y="381"/>
                  </a:cubicBezTo>
                  <a:cubicBezTo>
                    <a:pt x="129" y="381"/>
                    <a:pt x="114" y="358"/>
                    <a:pt x="99" y="358"/>
                  </a:cubicBezTo>
                  <a:cubicBezTo>
                    <a:pt x="84" y="351"/>
                    <a:pt x="68" y="358"/>
                    <a:pt x="61" y="35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5" name="Freeform 57"/>
            <p:cNvSpPr>
              <a:spLocks noChangeArrowheads="1"/>
            </p:cNvSpPr>
            <p:nvPr/>
          </p:nvSpPr>
          <p:spPr bwMode="auto">
            <a:xfrm>
              <a:off x="9918264" y="3995847"/>
              <a:ext cx="152955" cy="147727"/>
            </a:xfrm>
            <a:custGeom>
              <a:avLst/>
              <a:gdLst>
                <a:gd name="T0" fmla="*/ 0 w 643"/>
                <a:gd name="T1" fmla="*/ 367 h 620"/>
                <a:gd name="T2" fmla="*/ 0 w 643"/>
                <a:gd name="T3" fmla="*/ 367 h 620"/>
                <a:gd name="T4" fmla="*/ 85 w 643"/>
                <a:gd name="T5" fmla="*/ 420 h 620"/>
                <a:gd name="T6" fmla="*/ 130 w 643"/>
                <a:gd name="T7" fmla="*/ 474 h 620"/>
                <a:gd name="T8" fmla="*/ 214 w 643"/>
                <a:gd name="T9" fmla="*/ 481 h 620"/>
                <a:gd name="T10" fmla="*/ 291 w 643"/>
                <a:gd name="T11" fmla="*/ 489 h 620"/>
                <a:gd name="T12" fmla="*/ 306 w 643"/>
                <a:gd name="T13" fmla="*/ 558 h 620"/>
                <a:gd name="T14" fmla="*/ 382 w 643"/>
                <a:gd name="T15" fmla="*/ 527 h 620"/>
                <a:gd name="T16" fmla="*/ 405 w 643"/>
                <a:gd name="T17" fmla="*/ 558 h 620"/>
                <a:gd name="T18" fmla="*/ 405 w 643"/>
                <a:gd name="T19" fmla="*/ 596 h 620"/>
                <a:gd name="T20" fmla="*/ 451 w 643"/>
                <a:gd name="T21" fmla="*/ 619 h 620"/>
                <a:gd name="T22" fmla="*/ 451 w 643"/>
                <a:gd name="T23" fmla="*/ 619 h 620"/>
                <a:gd name="T24" fmla="*/ 504 w 643"/>
                <a:gd name="T25" fmla="*/ 589 h 620"/>
                <a:gd name="T26" fmla="*/ 520 w 643"/>
                <a:gd name="T27" fmla="*/ 543 h 620"/>
                <a:gd name="T28" fmla="*/ 581 w 643"/>
                <a:gd name="T29" fmla="*/ 550 h 620"/>
                <a:gd name="T30" fmla="*/ 581 w 643"/>
                <a:gd name="T31" fmla="*/ 550 h 620"/>
                <a:gd name="T32" fmla="*/ 642 w 643"/>
                <a:gd name="T33" fmla="*/ 489 h 620"/>
                <a:gd name="T34" fmla="*/ 589 w 643"/>
                <a:gd name="T35" fmla="*/ 481 h 620"/>
                <a:gd name="T36" fmla="*/ 543 w 643"/>
                <a:gd name="T37" fmla="*/ 474 h 620"/>
                <a:gd name="T38" fmla="*/ 543 w 643"/>
                <a:gd name="T39" fmla="*/ 420 h 620"/>
                <a:gd name="T40" fmla="*/ 550 w 643"/>
                <a:gd name="T41" fmla="*/ 352 h 620"/>
                <a:gd name="T42" fmla="*/ 558 w 643"/>
                <a:gd name="T43" fmla="*/ 291 h 620"/>
                <a:gd name="T44" fmla="*/ 527 w 643"/>
                <a:gd name="T45" fmla="*/ 268 h 620"/>
                <a:gd name="T46" fmla="*/ 443 w 643"/>
                <a:gd name="T47" fmla="*/ 245 h 620"/>
                <a:gd name="T48" fmla="*/ 421 w 643"/>
                <a:gd name="T49" fmla="*/ 199 h 620"/>
                <a:gd name="T50" fmla="*/ 421 w 643"/>
                <a:gd name="T51" fmla="*/ 184 h 620"/>
                <a:gd name="T52" fmla="*/ 512 w 643"/>
                <a:gd name="T53" fmla="*/ 214 h 620"/>
                <a:gd name="T54" fmla="*/ 512 w 643"/>
                <a:gd name="T55" fmla="*/ 153 h 620"/>
                <a:gd name="T56" fmla="*/ 512 w 643"/>
                <a:gd name="T57" fmla="*/ 153 h 620"/>
                <a:gd name="T58" fmla="*/ 482 w 643"/>
                <a:gd name="T59" fmla="*/ 115 h 620"/>
                <a:gd name="T60" fmla="*/ 421 w 643"/>
                <a:gd name="T61" fmla="*/ 107 h 620"/>
                <a:gd name="T62" fmla="*/ 382 w 643"/>
                <a:gd name="T63" fmla="*/ 77 h 620"/>
                <a:gd name="T64" fmla="*/ 337 w 643"/>
                <a:gd name="T65" fmla="*/ 69 h 620"/>
                <a:gd name="T66" fmla="*/ 337 w 643"/>
                <a:gd name="T67" fmla="*/ 92 h 620"/>
                <a:gd name="T68" fmla="*/ 306 w 643"/>
                <a:gd name="T69" fmla="*/ 84 h 620"/>
                <a:gd name="T70" fmla="*/ 268 w 643"/>
                <a:gd name="T71" fmla="*/ 16 h 620"/>
                <a:gd name="T72" fmla="*/ 153 w 643"/>
                <a:gd name="T73" fmla="*/ 31 h 620"/>
                <a:gd name="T74" fmla="*/ 138 w 643"/>
                <a:gd name="T75" fmla="*/ 107 h 620"/>
                <a:gd name="T76" fmla="*/ 168 w 643"/>
                <a:gd name="T77" fmla="*/ 153 h 620"/>
                <a:gd name="T78" fmla="*/ 138 w 643"/>
                <a:gd name="T79" fmla="*/ 168 h 620"/>
                <a:gd name="T80" fmla="*/ 123 w 643"/>
                <a:gd name="T81" fmla="*/ 252 h 620"/>
                <a:gd name="T82" fmla="*/ 85 w 643"/>
                <a:gd name="T83" fmla="*/ 245 h 620"/>
                <a:gd name="T84" fmla="*/ 23 w 643"/>
                <a:gd name="T85" fmla="*/ 298 h 620"/>
                <a:gd name="T86" fmla="*/ 23 w 643"/>
                <a:gd name="T87" fmla="*/ 298 h 620"/>
                <a:gd name="T88" fmla="*/ 23 w 643"/>
                <a:gd name="T89" fmla="*/ 344 h 620"/>
                <a:gd name="T90" fmla="*/ 0 w 643"/>
                <a:gd name="T91" fmla="*/ 36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3" h="620">
                  <a:moveTo>
                    <a:pt x="0" y="367"/>
                  </a:moveTo>
                  <a:lnTo>
                    <a:pt x="0" y="367"/>
                  </a:lnTo>
                  <a:cubicBezTo>
                    <a:pt x="23" y="390"/>
                    <a:pt x="62" y="405"/>
                    <a:pt x="85" y="420"/>
                  </a:cubicBezTo>
                  <a:cubicBezTo>
                    <a:pt x="100" y="436"/>
                    <a:pt x="107" y="466"/>
                    <a:pt x="130" y="474"/>
                  </a:cubicBezTo>
                  <a:cubicBezTo>
                    <a:pt x="153" y="481"/>
                    <a:pt x="184" y="474"/>
                    <a:pt x="214" y="481"/>
                  </a:cubicBezTo>
                  <a:cubicBezTo>
                    <a:pt x="237" y="481"/>
                    <a:pt x="268" y="474"/>
                    <a:pt x="291" y="489"/>
                  </a:cubicBezTo>
                  <a:cubicBezTo>
                    <a:pt x="306" y="504"/>
                    <a:pt x="291" y="550"/>
                    <a:pt x="306" y="558"/>
                  </a:cubicBezTo>
                  <a:cubicBezTo>
                    <a:pt x="337" y="566"/>
                    <a:pt x="352" y="527"/>
                    <a:pt x="382" y="527"/>
                  </a:cubicBezTo>
                  <a:cubicBezTo>
                    <a:pt x="390" y="527"/>
                    <a:pt x="398" y="550"/>
                    <a:pt x="405" y="558"/>
                  </a:cubicBezTo>
                  <a:cubicBezTo>
                    <a:pt x="413" y="573"/>
                    <a:pt x="398" y="589"/>
                    <a:pt x="405" y="596"/>
                  </a:cubicBezTo>
                  <a:cubicBezTo>
                    <a:pt x="413" y="611"/>
                    <a:pt x="436" y="611"/>
                    <a:pt x="451" y="619"/>
                  </a:cubicBezTo>
                  <a:lnTo>
                    <a:pt x="451" y="619"/>
                  </a:lnTo>
                  <a:cubicBezTo>
                    <a:pt x="466" y="611"/>
                    <a:pt x="489" y="604"/>
                    <a:pt x="504" y="589"/>
                  </a:cubicBezTo>
                  <a:cubicBezTo>
                    <a:pt x="512" y="573"/>
                    <a:pt x="504" y="550"/>
                    <a:pt x="520" y="543"/>
                  </a:cubicBezTo>
                  <a:cubicBezTo>
                    <a:pt x="535" y="535"/>
                    <a:pt x="558" y="543"/>
                    <a:pt x="581" y="550"/>
                  </a:cubicBezTo>
                  <a:lnTo>
                    <a:pt x="581" y="550"/>
                  </a:lnTo>
                  <a:cubicBezTo>
                    <a:pt x="604" y="527"/>
                    <a:pt x="642" y="520"/>
                    <a:pt x="642" y="489"/>
                  </a:cubicBezTo>
                  <a:cubicBezTo>
                    <a:pt x="642" y="474"/>
                    <a:pt x="604" y="481"/>
                    <a:pt x="589" y="481"/>
                  </a:cubicBezTo>
                  <a:cubicBezTo>
                    <a:pt x="573" y="481"/>
                    <a:pt x="550" y="481"/>
                    <a:pt x="543" y="474"/>
                  </a:cubicBezTo>
                  <a:cubicBezTo>
                    <a:pt x="527" y="458"/>
                    <a:pt x="535" y="443"/>
                    <a:pt x="543" y="420"/>
                  </a:cubicBezTo>
                  <a:cubicBezTo>
                    <a:pt x="543" y="397"/>
                    <a:pt x="550" y="375"/>
                    <a:pt x="550" y="352"/>
                  </a:cubicBezTo>
                  <a:cubicBezTo>
                    <a:pt x="550" y="336"/>
                    <a:pt x="566" y="314"/>
                    <a:pt x="558" y="291"/>
                  </a:cubicBezTo>
                  <a:cubicBezTo>
                    <a:pt x="558" y="283"/>
                    <a:pt x="543" y="275"/>
                    <a:pt x="527" y="268"/>
                  </a:cubicBezTo>
                  <a:cubicBezTo>
                    <a:pt x="504" y="260"/>
                    <a:pt x="466" y="268"/>
                    <a:pt x="443" y="245"/>
                  </a:cubicBezTo>
                  <a:cubicBezTo>
                    <a:pt x="428" y="237"/>
                    <a:pt x="428" y="222"/>
                    <a:pt x="421" y="199"/>
                  </a:cubicBezTo>
                  <a:lnTo>
                    <a:pt x="421" y="184"/>
                  </a:lnTo>
                  <a:cubicBezTo>
                    <a:pt x="451" y="184"/>
                    <a:pt x="482" y="222"/>
                    <a:pt x="512" y="214"/>
                  </a:cubicBezTo>
                  <a:cubicBezTo>
                    <a:pt x="527" y="206"/>
                    <a:pt x="512" y="176"/>
                    <a:pt x="512" y="153"/>
                  </a:cubicBezTo>
                  <a:lnTo>
                    <a:pt x="512" y="153"/>
                  </a:lnTo>
                  <a:cubicBezTo>
                    <a:pt x="504" y="138"/>
                    <a:pt x="497" y="130"/>
                    <a:pt x="482" y="115"/>
                  </a:cubicBezTo>
                  <a:cubicBezTo>
                    <a:pt x="482" y="115"/>
                    <a:pt x="428" y="107"/>
                    <a:pt x="421" y="107"/>
                  </a:cubicBezTo>
                  <a:lnTo>
                    <a:pt x="382" y="77"/>
                  </a:lnTo>
                  <a:cubicBezTo>
                    <a:pt x="367" y="69"/>
                    <a:pt x="352" y="69"/>
                    <a:pt x="337" y="69"/>
                  </a:cubicBezTo>
                  <a:cubicBezTo>
                    <a:pt x="329" y="69"/>
                    <a:pt x="337" y="84"/>
                    <a:pt x="337" y="92"/>
                  </a:cubicBezTo>
                  <a:cubicBezTo>
                    <a:pt x="321" y="92"/>
                    <a:pt x="314" y="92"/>
                    <a:pt x="306" y="84"/>
                  </a:cubicBezTo>
                  <a:cubicBezTo>
                    <a:pt x="291" y="61"/>
                    <a:pt x="291" y="23"/>
                    <a:pt x="268" y="16"/>
                  </a:cubicBezTo>
                  <a:cubicBezTo>
                    <a:pt x="229" y="0"/>
                    <a:pt x="191" y="23"/>
                    <a:pt x="153" y="31"/>
                  </a:cubicBezTo>
                  <a:cubicBezTo>
                    <a:pt x="153" y="31"/>
                    <a:pt x="138" y="100"/>
                    <a:pt x="138" y="107"/>
                  </a:cubicBezTo>
                  <a:lnTo>
                    <a:pt x="168" y="153"/>
                  </a:lnTo>
                  <a:cubicBezTo>
                    <a:pt x="153" y="161"/>
                    <a:pt x="138" y="153"/>
                    <a:pt x="138" y="168"/>
                  </a:cubicBezTo>
                  <a:cubicBezTo>
                    <a:pt x="123" y="191"/>
                    <a:pt x="138" y="229"/>
                    <a:pt x="123" y="252"/>
                  </a:cubicBezTo>
                  <a:cubicBezTo>
                    <a:pt x="115" y="268"/>
                    <a:pt x="100" y="237"/>
                    <a:pt x="85" y="245"/>
                  </a:cubicBezTo>
                  <a:cubicBezTo>
                    <a:pt x="62" y="252"/>
                    <a:pt x="46" y="283"/>
                    <a:pt x="23" y="298"/>
                  </a:cubicBezTo>
                  <a:lnTo>
                    <a:pt x="23" y="298"/>
                  </a:lnTo>
                  <a:cubicBezTo>
                    <a:pt x="23" y="314"/>
                    <a:pt x="31" y="329"/>
                    <a:pt x="23" y="344"/>
                  </a:cubicBezTo>
                  <a:cubicBezTo>
                    <a:pt x="23" y="352"/>
                    <a:pt x="8" y="359"/>
                    <a:pt x="0" y="36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6" name="Freeform 58"/>
            <p:cNvSpPr>
              <a:spLocks noChangeArrowheads="1"/>
            </p:cNvSpPr>
            <p:nvPr/>
          </p:nvSpPr>
          <p:spPr bwMode="auto">
            <a:xfrm>
              <a:off x="10017788" y="4009467"/>
              <a:ext cx="183337" cy="154012"/>
            </a:xfrm>
            <a:custGeom>
              <a:avLst/>
              <a:gdLst>
                <a:gd name="T0" fmla="*/ 91 w 772"/>
                <a:gd name="T1" fmla="*/ 99 h 650"/>
                <a:gd name="T2" fmla="*/ 91 w 772"/>
                <a:gd name="T3" fmla="*/ 99 h 650"/>
                <a:gd name="T4" fmla="*/ 91 w 772"/>
                <a:gd name="T5" fmla="*/ 160 h 650"/>
                <a:gd name="T6" fmla="*/ 0 w 772"/>
                <a:gd name="T7" fmla="*/ 130 h 650"/>
                <a:gd name="T8" fmla="*/ 0 w 772"/>
                <a:gd name="T9" fmla="*/ 145 h 650"/>
                <a:gd name="T10" fmla="*/ 22 w 772"/>
                <a:gd name="T11" fmla="*/ 191 h 650"/>
                <a:gd name="T12" fmla="*/ 106 w 772"/>
                <a:gd name="T13" fmla="*/ 214 h 650"/>
                <a:gd name="T14" fmla="*/ 137 w 772"/>
                <a:gd name="T15" fmla="*/ 237 h 650"/>
                <a:gd name="T16" fmla="*/ 129 w 772"/>
                <a:gd name="T17" fmla="*/ 298 h 650"/>
                <a:gd name="T18" fmla="*/ 122 w 772"/>
                <a:gd name="T19" fmla="*/ 366 h 650"/>
                <a:gd name="T20" fmla="*/ 122 w 772"/>
                <a:gd name="T21" fmla="*/ 420 h 650"/>
                <a:gd name="T22" fmla="*/ 168 w 772"/>
                <a:gd name="T23" fmla="*/ 427 h 650"/>
                <a:gd name="T24" fmla="*/ 221 w 772"/>
                <a:gd name="T25" fmla="*/ 435 h 650"/>
                <a:gd name="T26" fmla="*/ 160 w 772"/>
                <a:gd name="T27" fmla="*/ 496 h 650"/>
                <a:gd name="T28" fmla="*/ 160 w 772"/>
                <a:gd name="T29" fmla="*/ 496 h 650"/>
                <a:gd name="T30" fmla="*/ 191 w 772"/>
                <a:gd name="T31" fmla="*/ 519 h 650"/>
                <a:gd name="T32" fmla="*/ 229 w 772"/>
                <a:gd name="T33" fmla="*/ 519 h 650"/>
                <a:gd name="T34" fmla="*/ 236 w 772"/>
                <a:gd name="T35" fmla="*/ 580 h 650"/>
                <a:gd name="T36" fmla="*/ 336 w 772"/>
                <a:gd name="T37" fmla="*/ 626 h 650"/>
                <a:gd name="T38" fmla="*/ 336 w 772"/>
                <a:gd name="T39" fmla="*/ 626 h 650"/>
                <a:gd name="T40" fmla="*/ 351 w 772"/>
                <a:gd name="T41" fmla="*/ 649 h 650"/>
                <a:gd name="T42" fmla="*/ 389 w 772"/>
                <a:gd name="T43" fmla="*/ 603 h 650"/>
                <a:gd name="T44" fmla="*/ 420 w 772"/>
                <a:gd name="T45" fmla="*/ 565 h 650"/>
                <a:gd name="T46" fmla="*/ 458 w 772"/>
                <a:gd name="T47" fmla="*/ 588 h 650"/>
                <a:gd name="T48" fmla="*/ 534 w 772"/>
                <a:gd name="T49" fmla="*/ 573 h 650"/>
                <a:gd name="T50" fmla="*/ 603 w 772"/>
                <a:gd name="T51" fmla="*/ 588 h 650"/>
                <a:gd name="T52" fmla="*/ 687 w 772"/>
                <a:gd name="T53" fmla="*/ 557 h 650"/>
                <a:gd name="T54" fmla="*/ 733 w 772"/>
                <a:gd name="T55" fmla="*/ 535 h 650"/>
                <a:gd name="T56" fmla="*/ 733 w 772"/>
                <a:gd name="T57" fmla="*/ 535 h 650"/>
                <a:gd name="T58" fmla="*/ 771 w 772"/>
                <a:gd name="T59" fmla="*/ 466 h 650"/>
                <a:gd name="T60" fmla="*/ 733 w 772"/>
                <a:gd name="T61" fmla="*/ 450 h 650"/>
                <a:gd name="T62" fmla="*/ 740 w 772"/>
                <a:gd name="T63" fmla="*/ 336 h 650"/>
                <a:gd name="T64" fmla="*/ 679 w 772"/>
                <a:gd name="T65" fmla="*/ 237 h 650"/>
                <a:gd name="T66" fmla="*/ 733 w 772"/>
                <a:gd name="T67" fmla="*/ 206 h 650"/>
                <a:gd name="T68" fmla="*/ 725 w 772"/>
                <a:gd name="T69" fmla="*/ 107 h 650"/>
                <a:gd name="T70" fmla="*/ 748 w 772"/>
                <a:gd name="T71" fmla="*/ 68 h 650"/>
                <a:gd name="T72" fmla="*/ 702 w 772"/>
                <a:gd name="T73" fmla="*/ 15 h 650"/>
                <a:gd name="T74" fmla="*/ 603 w 772"/>
                <a:gd name="T75" fmla="*/ 7 h 650"/>
                <a:gd name="T76" fmla="*/ 557 w 772"/>
                <a:gd name="T77" fmla="*/ 53 h 650"/>
                <a:gd name="T78" fmla="*/ 527 w 772"/>
                <a:gd name="T79" fmla="*/ 99 h 650"/>
                <a:gd name="T80" fmla="*/ 443 w 772"/>
                <a:gd name="T81" fmla="*/ 91 h 650"/>
                <a:gd name="T82" fmla="*/ 366 w 772"/>
                <a:gd name="T83" fmla="*/ 114 h 650"/>
                <a:gd name="T84" fmla="*/ 328 w 772"/>
                <a:gd name="T85" fmla="*/ 99 h 650"/>
                <a:gd name="T86" fmla="*/ 305 w 772"/>
                <a:gd name="T87" fmla="*/ 114 h 650"/>
                <a:gd name="T88" fmla="*/ 221 w 772"/>
                <a:gd name="T89" fmla="*/ 107 h 650"/>
                <a:gd name="T90" fmla="*/ 129 w 772"/>
                <a:gd name="T91" fmla="*/ 76 h 650"/>
                <a:gd name="T92" fmla="*/ 91 w 772"/>
                <a:gd name="T93" fmla="*/ 9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650">
                  <a:moveTo>
                    <a:pt x="91" y="99"/>
                  </a:moveTo>
                  <a:lnTo>
                    <a:pt x="91" y="99"/>
                  </a:lnTo>
                  <a:cubicBezTo>
                    <a:pt x="91" y="122"/>
                    <a:pt x="106" y="152"/>
                    <a:pt x="91" y="160"/>
                  </a:cubicBezTo>
                  <a:cubicBezTo>
                    <a:pt x="61" y="168"/>
                    <a:pt x="30" y="130"/>
                    <a:pt x="0" y="130"/>
                  </a:cubicBezTo>
                  <a:lnTo>
                    <a:pt x="0" y="145"/>
                  </a:lnTo>
                  <a:cubicBezTo>
                    <a:pt x="7" y="168"/>
                    <a:pt x="7" y="183"/>
                    <a:pt x="22" y="191"/>
                  </a:cubicBezTo>
                  <a:cubicBezTo>
                    <a:pt x="45" y="214"/>
                    <a:pt x="83" y="206"/>
                    <a:pt x="106" y="214"/>
                  </a:cubicBezTo>
                  <a:cubicBezTo>
                    <a:pt x="122" y="221"/>
                    <a:pt x="137" y="229"/>
                    <a:pt x="137" y="237"/>
                  </a:cubicBezTo>
                  <a:cubicBezTo>
                    <a:pt x="145" y="260"/>
                    <a:pt x="129" y="282"/>
                    <a:pt x="129" y="298"/>
                  </a:cubicBezTo>
                  <a:cubicBezTo>
                    <a:pt x="129" y="321"/>
                    <a:pt x="122" y="343"/>
                    <a:pt x="122" y="366"/>
                  </a:cubicBezTo>
                  <a:cubicBezTo>
                    <a:pt x="114" y="389"/>
                    <a:pt x="106" y="404"/>
                    <a:pt x="122" y="420"/>
                  </a:cubicBezTo>
                  <a:cubicBezTo>
                    <a:pt x="129" y="427"/>
                    <a:pt x="152" y="427"/>
                    <a:pt x="168" y="427"/>
                  </a:cubicBezTo>
                  <a:cubicBezTo>
                    <a:pt x="183" y="427"/>
                    <a:pt x="221" y="420"/>
                    <a:pt x="221" y="435"/>
                  </a:cubicBezTo>
                  <a:cubicBezTo>
                    <a:pt x="221" y="466"/>
                    <a:pt x="183" y="473"/>
                    <a:pt x="160" y="496"/>
                  </a:cubicBezTo>
                  <a:lnTo>
                    <a:pt x="160" y="496"/>
                  </a:lnTo>
                  <a:cubicBezTo>
                    <a:pt x="168" y="504"/>
                    <a:pt x="183" y="512"/>
                    <a:pt x="191" y="519"/>
                  </a:cubicBezTo>
                  <a:cubicBezTo>
                    <a:pt x="206" y="519"/>
                    <a:pt x="221" y="512"/>
                    <a:pt x="229" y="519"/>
                  </a:cubicBezTo>
                  <a:cubicBezTo>
                    <a:pt x="236" y="535"/>
                    <a:pt x="221" y="565"/>
                    <a:pt x="236" y="580"/>
                  </a:cubicBezTo>
                  <a:cubicBezTo>
                    <a:pt x="267" y="611"/>
                    <a:pt x="305" y="611"/>
                    <a:pt x="336" y="626"/>
                  </a:cubicBezTo>
                  <a:lnTo>
                    <a:pt x="336" y="626"/>
                  </a:lnTo>
                  <a:cubicBezTo>
                    <a:pt x="343" y="634"/>
                    <a:pt x="343" y="649"/>
                    <a:pt x="351" y="649"/>
                  </a:cubicBezTo>
                  <a:cubicBezTo>
                    <a:pt x="374" y="634"/>
                    <a:pt x="374" y="618"/>
                    <a:pt x="389" y="603"/>
                  </a:cubicBezTo>
                  <a:cubicBezTo>
                    <a:pt x="397" y="588"/>
                    <a:pt x="404" y="573"/>
                    <a:pt x="420" y="565"/>
                  </a:cubicBezTo>
                  <a:cubicBezTo>
                    <a:pt x="435" y="565"/>
                    <a:pt x="443" y="588"/>
                    <a:pt x="458" y="588"/>
                  </a:cubicBezTo>
                  <a:cubicBezTo>
                    <a:pt x="481" y="588"/>
                    <a:pt x="511" y="573"/>
                    <a:pt x="534" y="573"/>
                  </a:cubicBezTo>
                  <a:cubicBezTo>
                    <a:pt x="557" y="573"/>
                    <a:pt x="580" y="588"/>
                    <a:pt x="603" y="588"/>
                  </a:cubicBezTo>
                  <a:cubicBezTo>
                    <a:pt x="633" y="580"/>
                    <a:pt x="656" y="565"/>
                    <a:pt x="687" y="557"/>
                  </a:cubicBezTo>
                  <a:cubicBezTo>
                    <a:pt x="702" y="550"/>
                    <a:pt x="717" y="542"/>
                    <a:pt x="733" y="535"/>
                  </a:cubicBezTo>
                  <a:lnTo>
                    <a:pt x="733" y="535"/>
                  </a:lnTo>
                  <a:cubicBezTo>
                    <a:pt x="748" y="512"/>
                    <a:pt x="771" y="489"/>
                    <a:pt x="771" y="466"/>
                  </a:cubicBezTo>
                  <a:cubicBezTo>
                    <a:pt x="771" y="458"/>
                    <a:pt x="740" y="458"/>
                    <a:pt x="733" y="450"/>
                  </a:cubicBezTo>
                  <a:cubicBezTo>
                    <a:pt x="725" y="412"/>
                    <a:pt x="756" y="374"/>
                    <a:pt x="740" y="336"/>
                  </a:cubicBezTo>
                  <a:cubicBezTo>
                    <a:pt x="733" y="298"/>
                    <a:pt x="679" y="275"/>
                    <a:pt x="679" y="237"/>
                  </a:cubicBezTo>
                  <a:cubicBezTo>
                    <a:pt x="679" y="214"/>
                    <a:pt x="725" y="229"/>
                    <a:pt x="733" y="206"/>
                  </a:cubicBezTo>
                  <a:cubicBezTo>
                    <a:pt x="748" y="175"/>
                    <a:pt x="725" y="137"/>
                    <a:pt x="725" y="107"/>
                  </a:cubicBezTo>
                  <a:cubicBezTo>
                    <a:pt x="733" y="91"/>
                    <a:pt x="756" y="84"/>
                    <a:pt x="748" y="68"/>
                  </a:cubicBezTo>
                  <a:cubicBezTo>
                    <a:pt x="740" y="46"/>
                    <a:pt x="725" y="23"/>
                    <a:pt x="702" y="15"/>
                  </a:cubicBezTo>
                  <a:cubicBezTo>
                    <a:pt x="672" y="7"/>
                    <a:pt x="633" y="0"/>
                    <a:pt x="603" y="7"/>
                  </a:cubicBezTo>
                  <a:cubicBezTo>
                    <a:pt x="580" y="15"/>
                    <a:pt x="572" y="38"/>
                    <a:pt x="557" y="53"/>
                  </a:cubicBezTo>
                  <a:cubicBezTo>
                    <a:pt x="550" y="68"/>
                    <a:pt x="542" y="91"/>
                    <a:pt x="527" y="99"/>
                  </a:cubicBezTo>
                  <a:cubicBezTo>
                    <a:pt x="504" y="107"/>
                    <a:pt x="465" y="91"/>
                    <a:pt x="443" y="91"/>
                  </a:cubicBezTo>
                  <a:cubicBezTo>
                    <a:pt x="412" y="99"/>
                    <a:pt x="389" y="114"/>
                    <a:pt x="366" y="114"/>
                  </a:cubicBezTo>
                  <a:cubicBezTo>
                    <a:pt x="351" y="114"/>
                    <a:pt x="343" y="99"/>
                    <a:pt x="328" y="99"/>
                  </a:cubicBezTo>
                  <a:cubicBezTo>
                    <a:pt x="320" y="99"/>
                    <a:pt x="313" y="114"/>
                    <a:pt x="305" y="114"/>
                  </a:cubicBezTo>
                  <a:cubicBezTo>
                    <a:pt x="275" y="122"/>
                    <a:pt x="252" y="114"/>
                    <a:pt x="221" y="107"/>
                  </a:cubicBezTo>
                  <a:cubicBezTo>
                    <a:pt x="191" y="99"/>
                    <a:pt x="160" y="76"/>
                    <a:pt x="129" y="76"/>
                  </a:cubicBezTo>
                  <a:cubicBezTo>
                    <a:pt x="114" y="76"/>
                    <a:pt x="106" y="91"/>
                    <a:pt x="91" y="9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7" name="Freeform 59"/>
            <p:cNvSpPr>
              <a:spLocks noChangeArrowheads="1"/>
            </p:cNvSpPr>
            <p:nvPr/>
          </p:nvSpPr>
          <p:spPr bwMode="auto">
            <a:xfrm>
              <a:off x="9534829" y="3829262"/>
              <a:ext cx="390768" cy="459942"/>
            </a:xfrm>
            <a:custGeom>
              <a:avLst/>
              <a:gdLst>
                <a:gd name="T0" fmla="*/ 343 w 1643"/>
                <a:gd name="T1" fmla="*/ 146 h 1934"/>
                <a:gd name="T2" fmla="*/ 252 w 1643"/>
                <a:gd name="T3" fmla="*/ 581 h 1934"/>
                <a:gd name="T4" fmla="*/ 38 w 1643"/>
                <a:gd name="T5" fmla="*/ 909 h 1934"/>
                <a:gd name="T6" fmla="*/ 122 w 1643"/>
                <a:gd name="T7" fmla="*/ 917 h 1934"/>
                <a:gd name="T8" fmla="*/ 160 w 1643"/>
                <a:gd name="T9" fmla="*/ 1032 h 1934"/>
                <a:gd name="T10" fmla="*/ 137 w 1643"/>
                <a:gd name="T11" fmla="*/ 1123 h 1934"/>
                <a:gd name="T12" fmla="*/ 30 w 1643"/>
                <a:gd name="T13" fmla="*/ 1169 h 1934"/>
                <a:gd name="T14" fmla="*/ 30 w 1643"/>
                <a:gd name="T15" fmla="*/ 1177 h 1934"/>
                <a:gd name="T16" fmla="*/ 382 w 1643"/>
                <a:gd name="T17" fmla="*/ 1284 h 1934"/>
                <a:gd name="T18" fmla="*/ 237 w 1643"/>
                <a:gd name="T19" fmla="*/ 1398 h 1934"/>
                <a:gd name="T20" fmla="*/ 198 w 1643"/>
                <a:gd name="T21" fmla="*/ 1574 h 1934"/>
                <a:gd name="T22" fmla="*/ 91 w 1643"/>
                <a:gd name="T23" fmla="*/ 1658 h 1934"/>
                <a:gd name="T24" fmla="*/ 91 w 1643"/>
                <a:gd name="T25" fmla="*/ 1734 h 1934"/>
                <a:gd name="T26" fmla="*/ 168 w 1643"/>
                <a:gd name="T27" fmla="*/ 1849 h 1934"/>
                <a:gd name="T28" fmla="*/ 183 w 1643"/>
                <a:gd name="T29" fmla="*/ 1750 h 1934"/>
                <a:gd name="T30" fmla="*/ 321 w 1643"/>
                <a:gd name="T31" fmla="*/ 1834 h 1934"/>
                <a:gd name="T32" fmla="*/ 313 w 1643"/>
                <a:gd name="T33" fmla="*/ 1887 h 1934"/>
                <a:gd name="T34" fmla="*/ 427 w 1643"/>
                <a:gd name="T35" fmla="*/ 1933 h 1934"/>
                <a:gd name="T36" fmla="*/ 481 w 1643"/>
                <a:gd name="T37" fmla="*/ 1826 h 1934"/>
                <a:gd name="T38" fmla="*/ 573 w 1643"/>
                <a:gd name="T39" fmla="*/ 1849 h 1934"/>
                <a:gd name="T40" fmla="*/ 603 w 1643"/>
                <a:gd name="T41" fmla="*/ 1750 h 1934"/>
                <a:gd name="T42" fmla="*/ 618 w 1643"/>
                <a:gd name="T43" fmla="*/ 1650 h 1934"/>
                <a:gd name="T44" fmla="*/ 733 w 1643"/>
                <a:gd name="T45" fmla="*/ 1673 h 1934"/>
                <a:gd name="T46" fmla="*/ 779 w 1643"/>
                <a:gd name="T47" fmla="*/ 1620 h 1934"/>
                <a:gd name="T48" fmla="*/ 901 w 1643"/>
                <a:gd name="T49" fmla="*/ 1582 h 1934"/>
                <a:gd name="T50" fmla="*/ 878 w 1643"/>
                <a:gd name="T51" fmla="*/ 1475 h 1934"/>
                <a:gd name="T52" fmla="*/ 840 w 1643"/>
                <a:gd name="T53" fmla="*/ 1330 h 1934"/>
                <a:gd name="T54" fmla="*/ 855 w 1643"/>
                <a:gd name="T55" fmla="*/ 1223 h 1934"/>
                <a:gd name="T56" fmla="*/ 962 w 1643"/>
                <a:gd name="T57" fmla="*/ 1184 h 1934"/>
                <a:gd name="T58" fmla="*/ 1023 w 1643"/>
                <a:gd name="T59" fmla="*/ 1307 h 1934"/>
                <a:gd name="T60" fmla="*/ 1115 w 1643"/>
                <a:gd name="T61" fmla="*/ 1429 h 1934"/>
                <a:gd name="T62" fmla="*/ 1130 w 1643"/>
                <a:gd name="T63" fmla="*/ 1475 h 1934"/>
                <a:gd name="T64" fmla="*/ 1229 w 1643"/>
                <a:gd name="T65" fmla="*/ 1490 h 1934"/>
                <a:gd name="T66" fmla="*/ 1283 w 1643"/>
                <a:gd name="T67" fmla="*/ 1612 h 1934"/>
                <a:gd name="T68" fmla="*/ 1283 w 1643"/>
                <a:gd name="T69" fmla="*/ 1521 h 1934"/>
                <a:gd name="T70" fmla="*/ 1413 w 1643"/>
                <a:gd name="T71" fmla="*/ 1536 h 1934"/>
                <a:gd name="T72" fmla="*/ 1443 w 1643"/>
                <a:gd name="T73" fmla="*/ 1498 h 1934"/>
                <a:gd name="T74" fmla="*/ 1474 w 1643"/>
                <a:gd name="T75" fmla="*/ 1452 h 1934"/>
                <a:gd name="T76" fmla="*/ 1504 w 1643"/>
                <a:gd name="T77" fmla="*/ 1261 h 1934"/>
                <a:gd name="T78" fmla="*/ 1512 w 1643"/>
                <a:gd name="T79" fmla="*/ 1131 h 1934"/>
                <a:gd name="T80" fmla="*/ 1611 w 1643"/>
                <a:gd name="T81" fmla="*/ 1070 h 1934"/>
                <a:gd name="T82" fmla="*/ 1634 w 1643"/>
                <a:gd name="T83" fmla="*/ 1001 h 1934"/>
                <a:gd name="T84" fmla="*/ 1489 w 1643"/>
                <a:gd name="T85" fmla="*/ 795 h 1934"/>
                <a:gd name="T86" fmla="*/ 1398 w 1643"/>
                <a:gd name="T87" fmla="*/ 680 h 1934"/>
                <a:gd name="T88" fmla="*/ 1275 w 1643"/>
                <a:gd name="T89" fmla="*/ 665 h 1934"/>
                <a:gd name="T90" fmla="*/ 1153 w 1643"/>
                <a:gd name="T91" fmla="*/ 482 h 1934"/>
                <a:gd name="T92" fmla="*/ 977 w 1643"/>
                <a:gd name="T93" fmla="*/ 436 h 1934"/>
                <a:gd name="T94" fmla="*/ 871 w 1643"/>
                <a:gd name="T95" fmla="*/ 275 h 1934"/>
                <a:gd name="T96" fmla="*/ 954 w 1643"/>
                <a:gd name="T97" fmla="*/ 123 h 1934"/>
                <a:gd name="T98" fmla="*/ 1008 w 1643"/>
                <a:gd name="T99" fmla="*/ 23 h 1934"/>
                <a:gd name="T100" fmla="*/ 909 w 1643"/>
                <a:gd name="T101" fmla="*/ 16 h 1934"/>
                <a:gd name="T102" fmla="*/ 718 w 1643"/>
                <a:gd name="T103" fmla="*/ 69 h 1934"/>
                <a:gd name="T104" fmla="*/ 580 w 1643"/>
                <a:gd name="T105" fmla="*/ 146 h 1934"/>
                <a:gd name="T106" fmla="*/ 458 w 1643"/>
                <a:gd name="T107" fmla="*/ 77 h 1934"/>
                <a:gd name="T108" fmla="*/ 343 w 1643"/>
                <a:gd name="T109" fmla="*/ 146 h 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3" h="1934">
                  <a:moveTo>
                    <a:pt x="343" y="146"/>
                  </a:moveTo>
                  <a:lnTo>
                    <a:pt x="343" y="146"/>
                  </a:lnTo>
                  <a:cubicBezTo>
                    <a:pt x="374" y="245"/>
                    <a:pt x="420" y="360"/>
                    <a:pt x="305" y="405"/>
                  </a:cubicBezTo>
                  <a:cubicBezTo>
                    <a:pt x="267" y="421"/>
                    <a:pt x="221" y="566"/>
                    <a:pt x="252" y="581"/>
                  </a:cubicBezTo>
                  <a:cubicBezTo>
                    <a:pt x="382" y="650"/>
                    <a:pt x="168" y="795"/>
                    <a:pt x="84" y="803"/>
                  </a:cubicBezTo>
                  <a:cubicBezTo>
                    <a:pt x="0" y="803"/>
                    <a:pt x="38" y="856"/>
                    <a:pt x="38" y="909"/>
                  </a:cubicBezTo>
                  <a:lnTo>
                    <a:pt x="38" y="909"/>
                  </a:lnTo>
                  <a:cubicBezTo>
                    <a:pt x="68" y="909"/>
                    <a:pt x="91" y="902"/>
                    <a:pt x="122" y="917"/>
                  </a:cubicBezTo>
                  <a:cubicBezTo>
                    <a:pt x="137" y="925"/>
                    <a:pt x="137" y="955"/>
                    <a:pt x="145" y="971"/>
                  </a:cubicBezTo>
                  <a:cubicBezTo>
                    <a:pt x="153" y="994"/>
                    <a:pt x="153" y="1017"/>
                    <a:pt x="160" y="1032"/>
                  </a:cubicBezTo>
                  <a:cubicBezTo>
                    <a:pt x="160" y="1047"/>
                    <a:pt x="175" y="1062"/>
                    <a:pt x="168" y="1078"/>
                  </a:cubicBezTo>
                  <a:cubicBezTo>
                    <a:pt x="168" y="1100"/>
                    <a:pt x="145" y="1108"/>
                    <a:pt x="137" y="1123"/>
                  </a:cubicBezTo>
                  <a:cubicBezTo>
                    <a:pt x="122" y="1131"/>
                    <a:pt x="122" y="1146"/>
                    <a:pt x="107" y="1154"/>
                  </a:cubicBezTo>
                  <a:cubicBezTo>
                    <a:pt x="84" y="1161"/>
                    <a:pt x="53" y="1161"/>
                    <a:pt x="30" y="1169"/>
                  </a:cubicBezTo>
                  <a:lnTo>
                    <a:pt x="30" y="1169"/>
                  </a:lnTo>
                  <a:lnTo>
                    <a:pt x="30" y="1177"/>
                  </a:lnTo>
                  <a:cubicBezTo>
                    <a:pt x="38" y="1375"/>
                    <a:pt x="267" y="1284"/>
                    <a:pt x="382" y="1284"/>
                  </a:cubicBezTo>
                  <a:lnTo>
                    <a:pt x="382" y="1284"/>
                  </a:lnTo>
                  <a:cubicBezTo>
                    <a:pt x="343" y="1284"/>
                    <a:pt x="275" y="1360"/>
                    <a:pt x="237" y="1398"/>
                  </a:cubicBezTo>
                  <a:lnTo>
                    <a:pt x="237" y="1398"/>
                  </a:lnTo>
                  <a:cubicBezTo>
                    <a:pt x="244" y="1414"/>
                    <a:pt x="252" y="1436"/>
                    <a:pt x="252" y="1459"/>
                  </a:cubicBezTo>
                  <a:cubicBezTo>
                    <a:pt x="244" y="1498"/>
                    <a:pt x="229" y="1544"/>
                    <a:pt x="198" y="1574"/>
                  </a:cubicBezTo>
                  <a:cubicBezTo>
                    <a:pt x="191" y="1582"/>
                    <a:pt x="168" y="1566"/>
                    <a:pt x="153" y="1574"/>
                  </a:cubicBezTo>
                  <a:cubicBezTo>
                    <a:pt x="130" y="1597"/>
                    <a:pt x="99" y="1620"/>
                    <a:pt x="91" y="1658"/>
                  </a:cubicBezTo>
                  <a:cubicBezTo>
                    <a:pt x="91" y="1673"/>
                    <a:pt x="130" y="1681"/>
                    <a:pt x="122" y="1696"/>
                  </a:cubicBezTo>
                  <a:cubicBezTo>
                    <a:pt x="122" y="1711"/>
                    <a:pt x="99" y="1719"/>
                    <a:pt x="91" y="1734"/>
                  </a:cubicBezTo>
                  <a:cubicBezTo>
                    <a:pt x="84" y="1750"/>
                    <a:pt x="76" y="1773"/>
                    <a:pt x="84" y="1788"/>
                  </a:cubicBezTo>
                  <a:cubicBezTo>
                    <a:pt x="107" y="1819"/>
                    <a:pt x="137" y="1834"/>
                    <a:pt x="168" y="1849"/>
                  </a:cubicBezTo>
                  <a:cubicBezTo>
                    <a:pt x="183" y="1857"/>
                    <a:pt x="214" y="1864"/>
                    <a:pt x="214" y="1849"/>
                  </a:cubicBezTo>
                  <a:cubicBezTo>
                    <a:pt x="214" y="1819"/>
                    <a:pt x="153" y="1773"/>
                    <a:pt x="183" y="1750"/>
                  </a:cubicBezTo>
                  <a:cubicBezTo>
                    <a:pt x="214" y="1734"/>
                    <a:pt x="229" y="1803"/>
                    <a:pt x="260" y="1819"/>
                  </a:cubicBezTo>
                  <a:cubicBezTo>
                    <a:pt x="275" y="1826"/>
                    <a:pt x="305" y="1819"/>
                    <a:pt x="321" y="1834"/>
                  </a:cubicBezTo>
                  <a:cubicBezTo>
                    <a:pt x="336" y="1849"/>
                    <a:pt x="321" y="1872"/>
                    <a:pt x="313" y="1887"/>
                  </a:cubicBezTo>
                  <a:lnTo>
                    <a:pt x="313" y="1887"/>
                  </a:lnTo>
                  <a:cubicBezTo>
                    <a:pt x="427" y="1933"/>
                    <a:pt x="427" y="1933"/>
                    <a:pt x="427" y="1933"/>
                  </a:cubicBezTo>
                  <a:lnTo>
                    <a:pt x="427" y="1933"/>
                  </a:lnTo>
                  <a:cubicBezTo>
                    <a:pt x="427" y="1918"/>
                    <a:pt x="420" y="1895"/>
                    <a:pt x="427" y="1872"/>
                  </a:cubicBezTo>
                  <a:cubicBezTo>
                    <a:pt x="443" y="1857"/>
                    <a:pt x="458" y="1834"/>
                    <a:pt x="481" y="1826"/>
                  </a:cubicBezTo>
                  <a:cubicBezTo>
                    <a:pt x="496" y="1826"/>
                    <a:pt x="496" y="1864"/>
                    <a:pt x="512" y="1872"/>
                  </a:cubicBezTo>
                  <a:cubicBezTo>
                    <a:pt x="535" y="1872"/>
                    <a:pt x="550" y="1857"/>
                    <a:pt x="573" y="1849"/>
                  </a:cubicBezTo>
                  <a:lnTo>
                    <a:pt x="573" y="1849"/>
                  </a:lnTo>
                  <a:cubicBezTo>
                    <a:pt x="580" y="1819"/>
                    <a:pt x="603" y="1788"/>
                    <a:pt x="603" y="1750"/>
                  </a:cubicBezTo>
                  <a:cubicBezTo>
                    <a:pt x="611" y="1734"/>
                    <a:pt x="596" y="1711"/>
                    <a:pt x="596" y="1696"/>
                  </a:cubicBezTo>
                  <a:lnTo>
                    <a:pt x="618" y="1650"/>
                  </a:lnTo>
                  <a:lnTo>
                    <a:pt x="702" y="1620"/>
                  </a:lnTo>
                  <a:cubicBezTo>
                    <a:pt x="710" y="1635"/>
                    <a:pt x="718" y="1650"/>
                    <a:pt x="733" y="1673"/>
                  </a:cubicBezTo>
                  <a:lnTo>
                    <a:pt x="733" y="1673"/>
                  </a:lnTo>
                  <a:cubicBezTo>
                    <a:pt x="748" y="1650"/>
                    <a:pt x="756" y="1620"/>
                    <a:pt x="779" y="1620"/>
                  </a:cubicBezTo>
                  <a:cubicBezTo>
                    <a:pt x="802" y="1612"/>
                    <a:pt x="810" y="1658"/>
                    <a:pt x="825" y="1658"/>
                  </a:cubicBezTo>
                  <a:cubicBezTo>
                    <a:pt x="863" y="1643"/>
                    <a:pt x="878" y="1605"/>
                    <a:pt x="901" y="1582"/>
                  </a:cubicBezTo>
                  <a:lnTo>
                    <a:pt x="901" y="1582"/>
                  </a:lnTo>
                  <a:cubicBezTo>
                    <a:pt x="893" y="1544"/>
                    <a:pt x="878" y="1513"/>
                    <a:pt x="878" y="1475"/>
                  </a:cubicBezTo>
                  <a:cubicBezTo>
                    <a:pt x="878" y="1444"/>
                    <a:pt x="909" y="1421"/>
                    <a:pt x="909" y="1398"/>
                  </a:cubicBezTo>
                  <a:cubicBezTo>
                    <a:pt x="901" y="1368"/>
                    <a:pt x="855" y="1360"/>
                    <a:pt x="840" y="1330"/>
                  </a:cubicBezTo>
                  <a:cubicBezTo>
                    <a:pt x="832" y="1314"/>
                    <a:pt x="840" y="1284"/>
                    <a:pt x="840" y="1261"/>
                  </a:cubicBezTo>
                  <a:cubicBezTo>
                    <a:pt x="848" y="1253"/>
                    <a:pt x="840" y="1230"/>
                    <a:pt x="855" y="1223"/>
                  </a:cubicBezTo>
                  <a:cubicBezTo>
                    <a:pt x="871" y="1207"/>
                    <a:pt x="901" y="1223"/>
                    <a:pt x="916" y="1215"/>
                  </a:cubicBezTo>
                  <a:cubicBezTo>
                    <a:pt x="932" y="1207"/>
                    <a:pt x="939" y="1184"/>
                    <a:pt x="962" y="1184"/>
                  </a:cubicBezTo>
                  <a:cubicBezTo>
                    <a:pt x="977" y="1184"/>
                    <a:pt x="993" y="1200"/>
                    <a:pt x="1008" y="1215"/>
                  </a:cubicBezTo>
                  <a:lnTo>
                    <a:pt x="1023" y="1307"/>
                  </a:lnTo>
                  <a:cubicBezTo>
                    <a:pt x="1023" y="1314"/>
                    <a:pt x="1077" y="1414"/>
                    <a:pt x="1077" y="1414"/>
                  </a:cubicBezTo>
                  <a:cubicBezTo>
                    <a:pt x="1092" y="1414"/>
                    <a:pt x="1107" y="1414"/>
                    <a:pt x="1115" y="1429"/>
                  </a:cubicBezTo>
                  <a:cubicBezTo>
                    <a:pt x="1123" y="1436"/>
                    <a:pt x="1123" y="1459"/>
                    <a:pt x="1130" y="1475"/>
                  </a:cubicBezTo>
                  <a:lnTo>
                    <a:pt x="1130" y="1475"/>
                  </a:lnTo>
                  <a:cubicBezTo>
                    <a:pt x="1153" y="1490"/>
                    <a:pt x="1176" y="1505"/>
                    <a:pt x="1199" y="1505"/>
                  </a:cubicBezTo>
                  <a:cubicBezTo>
                    <a:pt x="1214" y="1513"/>
                    <a:pt x="1222" y="1475"/>
                    <a:pt x="1229" y="1490"/>
                  </a:cubicBezTo>
                  <a:cubicBezTo>
                    <a:pt x="1245" y="1513"/>
                    <a:pt x="1237" y="1559"/>
                    <a:pt x="1252" y="1589"/>
                  </a:cubicBezTo>
                  <a:cubicBezTo>
                    <a:pt x="1260" y="1605"/>
                    <a:pt x="1275" y="1605"/>
                    <a:pt x="1283" y="1612"/>
                  </a:cubicBezTo>
                  <a:lnTo>
                    <a:pt x="1283" y="1612"/>
                  </a:lnTo>
                  <a:cubicBezTo>
                    <a:pt x="1283" y="1582"/>
                    <a:pt x="1268" y="1544"/>
                    <a:pt x="1283" y="1521"/>
                  </a:cubicBezTo>
                  <a:cubicBezTo>
                    <a:pt x="1298" y="1490"/>
                    <a:pt x="1329" y="1467"/>
                    <a:pt x="1359" y="1475"/>
                  </a:cubicBezTo>
                  <a:cubicBezTo>
                    <a:pt x="1390" y="1475"/>
                    <a:pt x="1390" y="1521"/>
                    <a:pt x="1413" y="1536"/>
                  </a:cubicBezTo>
                  <a:cubicBezTo>
                    <a:pt x="1428" y="1551"/>
                    <a:pt x="1443" y="1566"/>
                    <a:pt x="1451" y="1559"/>
                  </a:cubicBezTo>
                  <a:cubicBezTo>
                    <a:pt x="1466" y="1544"/>
                    <a:pt x="1436" y="1513"/>
                    <a:pt x="1443" y="1498"/>
                  </a:cubicBezTo>
                  <a:cubicBezTo>
                    <a:pt x="1443" y="1482"/>
                    <a:pt x="1466" y="1467"/>
                    <a:pt x="1474" y="1452"/>
                  </a:cubicBezTo>
                  <a:lnTo>
                    <a:pt x="1474" y="1452"/>
                  </a:lnTo>
                  <a:cubicBezTo>
                    <a:pt x="1459" y="1414"/>
                    <a:pt x="1428" y="1375"/>
                    <a:pt x="1436" y="1330"/>
                  </a:cubicBezTo>
                  <a:cubicBezTo>
                    <a:pt x="1436" y="1299"/>
                    <a:pt x="1489" y="1292"/>
                    <a:pt x="1504" y="1261"/>
                  </a:cubicBezTo>
                  <a:cubicBezTo>
                    <a:pt x="1512" y="1238"/>
                    <a:pt x="1497" y="1200"/>
                    <a:pt x="1504" y="1177"/>
                  </a:cubicBezTo>
                  <a:cubicBezTo>
                    <a:pt x="1504" y="1161"/>
                    <a:pt x="1504" y="1139"/>
                    <a:pt x="1512" y="1131"/>
                  </a:cubicBezTo>
                  <a:cubicBezTo>
                    <a:pt x="1543" y="1108"/>
                    <a:pt x="1581" y="1093"/>
                    <a:pt x="1611" y="1070"/>
                  </a:cubicBezTo>
                  <a:lnTo>
                    <a:pt x="1611" y="1070"/>
                  </a:lnTo>
                  <a:cubicBezTo>
                    <a:pt x="1619" y="1062"/>
                    <a:pt x="1634" y="1055"/>
                    <a:pt x="1634" y="1047"/>
                  </a:cubicBezTo>
                  <a:cubicBezTo>
                    <a:pt x="1642" y="1032"/>
                    <a:pt x="1634" y="1017"/>
                    <a:pt x="1634" y="1001"/>
                  </a:cubicBezTo>
                  <a:lnTo>
                    <a:pt x="1634" y="1001"/>
                  </a:lnTo>
                  <a:cubicBezTo>
                    <a:pt x="1581" y="932"/>
                    <a:pt x="1543" y="856"/>
                    <a:pt x="1489" y="795"/>
                  </a:cubicBezTo>
                  <a:cubicBezTo>
                    <a:pt x="1474" y="772"/>
                    <a:pt x="1436" y="787"/>
                    <a:pt x="1421" y="772"/>
                  </a:cubicBezTo>
                  <a:cubicBezTo>
                    <a:pt x="1405" y="749"/>
                    <a:pt x="1413" y="711"/>
                    <a:pt x="1398" y="680"/>
                  </a:cubicBezTo>
                  <a:cubicBezTo>
                    <a:pt x="1390" y="673"/>
                    <a:pt x="1367" y="665"/>
                    <a:pt x="1352" y="665"/>
                  </a:cubicBezTo>
                  <a:cubicBezTo>
                    <a:pt x="1329" y="657"/>
                    <a:pt x="1298" y="673"/>
                    <a:pt x="1275" y="665"/>
                  </a:cubicBezTo>
                  <a:cubicBezTo>
                    <a:pt x="1237" y="657"/>
                    <a:pt x="1191" y="642"/>
                    <a:pt x="1168" y="612"/>
                  </a:cubicBezTo>
                  <a:cubicBezTo>
                    <a:pt x="1146" y="573"/>
                    <a:pt x="1184" y="512"/>
                    <a:pt x="1153" y="482"/>
                  </a:cubicBezTo>
                  <a:cubicBezTo>
                    <a:pt x="1107" y="451"/>
                    <a:pt x="1039" y="505"/>
                    <a:pt x="985" y="489"/>
                  </a:cubicBezTo>
                  <a:cubicBezTo>
                    <a:pt x="970" y="482"/>
                    <a:pt x="985" y="451"/>
                    <a:pt x="977" y="436"/>
                  </a:cubicBezTo>
                  <a:cubicBezTo>
                    <a:pt x="977" y="413"/>
                    <a:pt x="970" y="390"/>
                    <a:pt x="954" y="367"/>
                  </a:cubicBezTo>
                  <a:cubicBezTo>
                    <a:pt x="932" y="337"/>
                    <a:pt x="886" y="314"/>
                    <a:pt x="871" y="275"/>
                  </a:cubicBezTo>
                  <a:cubicBezTo>
                    <a:pt x="863" y="253"/>
                    <a:pt x="871" y="222"/>
                    <a:pt x="878" y="199"/>
                  </a:cubicBezTo>
                  <a:cubicBezTo>
                    <a:pt x="893" y="169"/>
                    <a:pt x="932" y="153"/>
                    <a:pt x="954" y="123"/>
                  </a:cubicBezTo>
                  <a:cubicBezTo>
                    <a:pt x="977" y="92"/>
                    <a:pt x="993" y="54"/>
                    <a:pt x="1008" y="23"/>
                  </a:cubicBezTo>
                  <a:lnTo>
                    <a:pt x="1008" y="23"/>
                  </a:lnTo>
                  <a:cubicBezTo>
                    <a:pt x="1008" y="16"/>
                    <a:pt x="1008" y="8"/>
                    <a:pt x="1000" y="8"/>
                  </a:cubicBezTo>
                  <a:cubicBezTo>
                    <a:pt x="970" y="0"/>
                    <a:pt x="939" y="8"/>
                    <a:pt x="909" y="16"/>
                  </a:cubicBezTo>
                  <a:cubicBezTo>
                    <a:pt x="878" y="31"/>
                    <a:pt x="855" y="69"/>
                    <a:pt x="817" y="77"/>
                  </a:cubicBezTo>
                  <a:cubicBezTo>
                    <a:pt x="787" y="92"/>
                    <a:pt x="748" y="62"/>
                    <a:pt x="718" y="69"/>
                  </a:cubicBezTo>
                  <a:cubicBezTo>
                    <a:pt x="687" y="85"/>
                    <a:pt x="687" y="138"/>
                    <a:pt x="657" y="161"/>
                  </a:cubicBezTo>
                  <a:cubicBezTo>
                    <a:pt x="634" y="169"/>
                    <a:pt x="603" y="161"/>
                    <a:pt x="580" y="146"/>
                  </a:cubicBezTo>
                  <a:cubicBezTo>
                    <a:pt x="557" y="130"/>
                    <a:pt x="565" y="100"/>
                    <a:pt x="542" y="92"/>
                  </a:cubicBezTo>
                  <a:cubicBezTo>
                    <a:pt x="519" y="77"/>
                    <a:pt x="489" y="69"/>
                    <a:pt x="458" y="77"/>
                  </a:cubicBezTo>
                  <a:cubicBezTo>
                    <a:pt x="450" y="85"/>
                    <a:pt x="450" y="108"/>
                    <a:pt x="443" y="115"/>
                  </a:cubicBezTo>
                  <a:cubicBezTo>
                    <a:pt x="412" y="130"/>
                    <a:pt x="382" y="130"/>
                    <a:pt x="343" y="14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8" name="Freeform 60"/>
            <p:cNvSpPr>
              <a:spLocks noChangeArrowheads="1"/>
            </p:cNvSpPr>
            <p:nvPr/>
          </p:nvSpPr>
          <p:spPr bwMode="auto">
            <a:xfrm>
              <a:off x="9542162" y="4044041"/>
              <a:ext cx="34573" cy="63910"/>
            </a:xfrm>
            <a:custGeom>
              <a:avLst/>
              <a:gdLst>
                <a:gd name="T0" fmla="*/ 8 w 146"/>
                <a:gd name="T1" fmla="*/ 7 h 268"/>
                <a:gd name="T2" fmla="*/ 8 w 146"/>
                <a:gd name="T3" fmla="*/ 7 h 268"/>
                <a:gd name="T4" fmla="*/ 8 w 146"/>
                <a:gd name="T5" fmla="*/ 30 h 268"/>
                <a:gd name="T6" fmla="*/ 0 w 146"/>
                <a:gd name="T7" fmla="*/ 267 h 268"/>
                <a:gd name="T8" fmla="*/ 0 w 146"/>
                <a:gd name="T9" fmla="*/ 267 h 268"/>
                <a:gd name="T10" fmla="*/ 77 w 146"/>
                <a:gd name="T11" fmla="*/ 252 h 268"/>
                <a:gd name="T12" fmla="*/ 107 w 146"/>
                <a:gd name="T13" fmla="*/ 221 h 268"/>
                <a:gd name="T14" fmla="*/ 138 w 146"/>
                <a:gd name="T15" fmla="*/ 176 h 268"/>
                <a:gd name="T16" fmla="*/ 130 w 146"/>
                <a:gd name="T17" fmla="*/ 130 h 268"/>
                <a:gd name="T18" fmla="*/ 115 w 146"/>
                <a:gd name="T19" fmla="*/ 69 h 268"/>
                <a:gd name="T20" fmla="*/ 92 w 146"/>
                <a:gd name="T21" fmla="*/ 15 h 268"/>
                <a:gd name="T22" fmla="*/ 8 w 146"/>
                <a:gd name="T23" fmla="*/ 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68">
                  <a:moveTo>
                    <a:pt x="8" y="7"/>
                  </a:moveTo>
                  <a:lnTo>
                    <a:pt x="8" y="7"/>
                  </a:lnTo>
                  <a:cubicBezTo>
                    <a:pt x="8" y="15"/>
                    <a:pt x="8" y="23"/>
                    <a:pt x="8" y="30"/>
                  </a:cubicBezTo>
                  <a:cubicBezTo>
                    <a:pt x="0" y="107"/>
                    <a:pt x="0" y="191"/>
                    <a:pt x="0" y="267"/>
                  </a:cubicBezTo>
                  <a:lnTo>
                    <a:pt x="0" y="267"/>
                  </a:lnTo>
                  <a:cubicBezTo>
                    <a:pt x="23" y="259"/>
                    <a:pt x="54" y="259"/>
                    <a:pt x="77" y="252"/>
                  </a:cubicBezTo>
                  <a:cubicBezTo>
                    <a:pt x="92" y="244"/>
                    <a:pt x="92" y="229"/>
                    <a:pt x="107" y="221"/>
                  </a:cubicBezTo>
                  <a:cubicBezTo>
                    <a:pt x="115" y="206"/>
                    <a:pt x="138" y="198"/>
                    <a:pt x="138" y="176"/>
                  </a:cubicBezTo>
                  <a:cubicBezTo>
                    <a:pt x="145" y="160"/>
                    <a:pt x="130" y="145"/>
                    <a:pt x="130" y="130"/>
                  </a:cubicBezTo>
                  <a:cubicBezTo>
                    <a:pt x="123" y="115"/>
                    <a:pt x="123" y="92"/>
                    <a:pt x="115" y="69"/>
                  </a:cubicBezTo>
                  <a:cubicBezTo>
                    <a:pt x="107" y="53"/>
                    <a:pt x="107" y="23"/>
                    <a:pt x="92" y="15"/>
                  </a:cubicBezTo>
                  <a:cubicBezTo>
                    <a:pt x="61" y="0"/>
                    <a:pt x="38" y="7"/>
                    <a:pt x="8" y="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69" name="Freeform 61"/>
            <p:cNvSpPr>
              <a:spLocks noChangeArrowheads="1"/>
            </p:cNvSpPr>
            <p:nvPr/>
          </p:nvSpPr>
          <p:spPr bwMode="auto">
            <a:xfrm>
              <a:off x="9740165" y="3613436"/>
              <a:ext cx="867442" cy="597191"/>
            </a:xfrm>
            <a:custGeom>
              <a:avLst/>
              <a:gdLst>
                <a:gd name="T0" fmla="*/ 221 w 3652"/>
                <a:gd name="T1" fmla="*/ 908 h 2514"/>
                <a:gd name="T2" fmla="*/ 351 w 3652"/>
                <a:gd name="T3" fmla="*/ 725 h 2514"/>
                <a:gd name="T4" fmla="*/ 344 w 3652"/>
                <a:gd name="T5" fmla="*/ 511 h 2514"/>
                <a:gd name="T6" fmla="*/ 397 w 3652"/>
                <a:gd name="T7" fmla="*/ 358 h 2514"/>
                <a:gd name="T8" fmla="*/ 588 w 3652"/>
                <a:gd name="T9" fmla="*/ 290 h 2514"/>
                <a:gd name="T10" fmla="*/ 771 w 3652"/>
                <a:gd name="T11" fmla="*/ 229 h 2514"/>
                <a:gd name="T12" fmla="*/ 1069 w 3652"/>
                <a:gd name="T13" fmla="*/ 236 h 2514"/>
                <a:gd name="T14" fmla="*/ 1191 w 3652"/>
                <a:gd name="T15" fmla="*/ 99 h 2514"/>
                <a:gd name="T16" fmla="*/ 1314 w 3652"/>
                <a:gd name="T17" fmla="*/ 91 h 2514"/>
                <a:gd name="T18" fmla="*/ 1512 w 3652"/>
                <a:gd name="T19" fmla="*/ 221 h 2514"/>
                <a:gd name="T20" fmla="*/ 1673 w 3652"/>
                <a:gd name="T21" fmla="*/ 290 h 2514"/>
                <a:gd name="T22" fmla="*/ 1726 w 3652"/>
                <a:gd name="T23" fmla="*/ 206 h 2514"/>
                <a:gd name="T24" fmla="*/ 1764 w 3652"/>
                <a:gd name="T25" fmla="*/ 198 h 2514"/>
                <a:gd name="T26" fmla="*/ 1825 w 3652"/>
                <a:gd name="T27" fmla="*/ 267 h 2514"/>
                <a:gd name="T28" fmla="*/ 1963 w 3652"/>
                <a:gd name="T29" fmla="*/ 221 h 2514"/>
                <a:gd name="T30" fmla="*/ 2032 w 3652"/>
                <a:gd name="T31" fmla="*/ 152 h 2514"/>
                <a:gd name="T32" fmla="*/ 2223 w 3652"/>
                <a:gd name="T33" fmla="*/ 183 h 2514"/>
                <a:gd name="T34" fmla="*/ 2352 w 3652"/>
                <a:gd name="T35" fmla="*/ 168 h 2514"/>
                <a:gd name="T36" fmla="*/ 2566 w 3652"/>
                <a:gd name="T37" fmla="*/ 191 h 2514"/>
                <a:gd name="T38" fmla="*/ 2643 w 3652"/>
                <a:gd name="T39" fmla="*/ 68 h 2514"/>
                <a:gd name="T40" fmla="*/ 2902 w 3652"/>
                <a:gd name="T41" fmla="*/ 122 h 2514"/>
                <a:gd name="T42" fmla="*/ 3193 w 3652"/>
                <a:gd name="T43" fmla="*/ 412 h 2514"/>
                <a:gd name="T44" fmla="*/ 3544 w 3652"/>
                <a:gd name="T45" fmla="*/ 916 h 2514"/>
                <a:gd name="T46" fmla="*/ 3620 w 3652"/>
                <a:gd name="T47" fmla="*/ 1153 h 2514"/>
                <a:gd name="T48" fmla="*/ 3254 w 3652"/>
                <a:gd name="T49" fmla="*/ 1161 h 2514"/>
                <a:gd name="T50" fmla="*/ 2925 w 3652"/>
                <a:gd name="T51" fmla="*/ 1352 h 2514"/>
                <a:gd name="T52" fmla="*/ 2780 w 3652"/>
                <a:gd name="T53" fmla="*/ 1443 h 2514"/>
                <a:gd name="T54" fmla="*/ 2505 w 3652"/>
                <a:gd name="T55" fmla="*/ 1550 h 2514"/>
                <a:gd name="T56" fmla="*/ 2413 w 3652"/>
                <a:gd name="T57" fmla="*/ 1481 h 2514"/>
                <a:gd name="T58" fmla="*/ 2261 w 3652"/>
                <a:gd name="T59" fmla="*/ 1397 h 2514"/>
                <a:gd name="T60" fmla="*/ 2100 w 3652"/>
                <a:gd name="T61" fmla="*/ 1520 h 2514"/>
                <a:gd name="T62" fmla="*/ 2055 w 3652"/>
                <a:gd name="T63" fmla="*/ 1627 h 2514"/>
                <a:gd name="T64" fmla="*/ 2284 w 3652"/>
                <a:gd name="T65" fmla="*/ 1848 h 2514"/>
                <a:gd name="T66" fmla="*/ 2498 w 3652"/>
                <a:gd name="T67" fmla="*/ 1833 h 2514"/>
                <a:gd name="T68" fmla="*/ 2482 w 3652"/>
                <a:gd name="T69" fmla="*/ 2131 h 2514"/>
                <a:gd name="T70" fmla="*/ 2521 w 3652"/>
                <a:gd name="T71" fmla="*/ 2230 h 2514"/>
                <a:gd name="T72" fmla="*/ 2398 w 3652"/>
                <a:gd name="T73" fmla="*/ 2314 h 2514"/>
                <a:gd name="T74" fmla="*/ 2314 w 3652"/>
                <a:gd name="T75" fmla="*/ 2421 h 2514"/>
                <a:gd name="T76" fmla="*/ 2192 w 3652"/>
                <a:gd name="T77" fmla="*/ 2474 h 2514"/>
                <a:gd name="T78" fmla="*/ 2070 w 3652"/>
                <a:gd name="T79" fmla="*/ 2459 h 2514"/>
                <a:gd name="T80" fmla="*/ 1994 w 3652"/>
                <a:gd name="T81" fmla="*/ 2429 h 2514"/>
                <a:gd name="T82" fmla="*/ 2047 w 3652"/>
                <a:gd name="T83" fmla="*/ 2276 h 2514"/>
                <a:gd name="T84" fmla="*/ 1902 w 3652"/>
                <a:gd name="T85" fmla="*/ 2200 h 2514"/>
                <a:gd name="T86" fmla="*/ 1909 w 3652"/>
                <a:gd name="T87" fmla="*/ 2001 h 2514"/>
                <a:gd name="T88" fmla="*/ 1894 w 3652"/>
                <a:gd name="T89" fmla="*/ 1772 h 2514"/>
                <a:gd name="T90" fmla="*/ 1772 w 3652"/>
                <a:gd name="T91" fmla="*/ 1672 h 2514"/>
                <a:gd name="T92" fmla="*/ 1612 w 3652"/>
                <a:gd name="T93" fmla="*/ 1756 h 2514"/>
                <a:gd name="T94" fmla="*/ 1474 w 3652"/>
                <a:gd name="T95" fmla="*/ 1779 h 2514"/>
                <a:gd name="T96" fmla="*/ 1260 w 3652"/>
                <a:gd name="T97" fmla="*/ 1764 h 2514"/>
                <a:gd name="T98" fmla="*/ 1169 w 3652"/>
                <a:gd name="T99" fmla="*/ 1718 h 2514"/>
                <a:gd name="T100" fmla="*/ 1085 w 3652"/>
                <a:gd name="T101" fmla="*/ 1703 h 2514"/>
                <a:gd name="T102" fmla="*/ 901 w 3652"/>
                <a:gd name="T103" fmla="*/ 1642 h 2514"/>
                <a:gd name="T104" fmla="*/ 886 w 3652"/>
                <a:gd name="T105" fmla="*/ 1779 h 2514"/>
                <a:gd name="T106" fmla="*/ 771 w 3652"/>
                <a:gd name="T107" fmla="*/ 1909 h 2514"/>
                <a:gd name="T108" fmla="*/ 558 w 3652"/>
                <a:gd name="T109" fmla="*/ 1680 h 2514"/>
                <a:gd name="T110" fmla="*/ 412 w 3652"/>
                <a:gd name="T111" fmla="*/ 1573 h 2514"/>
                <a:gd name="T112" fmla="*/ 122 w 3652"/>
                <a:gd name="T113" fmla="*/ 1397 h 2514"/>
                <a:gd name="T114" fmla="*/ 8 w 3652"/>
                <a:gd name="T115" fmla="*/ 1183 h 2514"/>
                <a:gd name="T116" fmla="*/ 145 w 3652"/>
                <a:gd name="T117" fmla="*/ 931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2" h="2514">
                  <a:moveTo>
                    <a:pt x="145" y="931"/>
                  </a:moveTo>
                  <a:lnTo>
                    <a:pt x="145" y="931"/>
                  </a:lnTo>
                  <a:cubicBezTo>
                    <a:pt x="176" y="924"/>
                    <a:pt x="199" y="924"/>
                    <a:pt x="221" y="908"/>
                  </a:cubicBezTo>
                  <a:cubicBezTo>
                    <a:pt x="244" y="893"/>
                    <a:pt x="244" y="855"/>
                    <a:pt x="267" y="847"/>
                  </a:cubicBezTo>
                  <a:cubicBezTo>
                    <a:pt x="290" y="840"/>
                    <a:pt x="313" y="893"/>
                    <a:pt x="328" y="878"/>
                  </a:cubicBezTo>
                  <a:cubicBezTo>
                    <a:pt x="351" y="832"/>
                    <a:pt x="344" y="779"/>
                    <a:pt x="351" y="725"/>
                  </a:cubicBezTo>
                  <a:cubicBezTo>
                    <a:pt x="351" y="695"/>
                    <a:pt x="366" y="664"/>
                    <a:pt x="351" y="633"/>
                  </a:cubicBezTo>
                  <a:cubicBezTo>
                    <a:pt x="344" y="603"/>
                    <a:pt x="290" y="595"/>
                    <a:pt x="290" y="565"/>
                  </a:cubicBezTo>
                  <a:cubicBezTo>
                    <a:pt x="290" y="534"/>
                    <a:pt x="321" y="527"/>
                    <a:pt x="344" y="511"/>
                  </a:cubicBezTo>
                  <a:cubicBezTo>
                    <a:pt x="359" y="504"/>
                    <a:pt x="389" y="511"/>
                    <a:pt x="397" y="496"/>
                  </a:cubicBezTo>
                  <a:cubicBezTo>
                    <a:pt x="405" y="473"/>
                    <a:pt x="366" y="450"/>
                    <a:pt x="366" y="427"/>
                  </a:cubicBezTo>
                  <a:cubicBezTo>
                    <a:pt x="366" y="404"/>
                    <a:pt x="382" y="374"/>
                    <a:pt x="397" y="358"/>
                  </a:cubicBezTo>
                  <a:cubicBezTo>
                    <a:pt x="405" y="336"/>
                    <a:pt x="428" y="313"/>
                    <a:pt x="451" y="305"/>
                  </a:cubicBezTo>
                  <a:cubicBezTo>
                    <a:pt x="481" y="297"/>
                    <a:pt x="519" y="320"/>
                    <a:pt x="550" y="313"/>
                  </a:cubicBezTo>
                  <a:cubicBezTo>
                    <a:pt x="565" y="313"/>
                    <a:pt x="573" y="297"/>
                    <a:pt x="588" y="290"/>
                  </a:cubicBezTo>
                  <a:lnTo>
                    <a:pt x="588" y="290"/>
                  </a:lnTo>
                  <a:cubicBezTo>
                    <a:pt x="619" y="282"/>
                    <a:pt x="664" y="290"/>
                    <a:pt x="695" y="275"/>
                  </a:cubicBezTo>
                  <a:cubicBezTo>
                    <a:pt x="725" y="267"/>
                    <a:pt x="741" y="229"/>
                    <a:pt x="771" y="229"/>
                  </a:cubicBezTo>
                  <a:cubicBezTo>
                    <a:pt x="810" y="229"/>
                    <a:pt x="840" y="259"/>
                    <a:pt x="878" y="282"/>
                  </a:cubicBezTo>
                  <a:cubicBezTo>
                    <a:pt x="886" y="290"/>
                    <a:pt x="886" y="313"/>
                    <a:pt x="901" y="313"/>
                  </a:cubicBezTo>
                  <a:cubicBezTo>
                    <a:pt x="955" y="297"/>
                    <a:pt x="1016" y="275"/>
                    <a:pt x="1069" y="236"/>
                  </a:cubicBezTo>
                  <a:cubicBezTo>
                    <a:pt x="1085" y="229"/>
                    <a:pt x="1054" y="183"/>
                    <a:pt x="1077" y="183"/>
                  </a:cubicBezTo>
                  <a:cubicBezTo>
                    <a:pt x="1108" y="175"/>
                    <a:pt x="1130" y="236"/>
                    <a:pt x="1153" y="221"/>
                  </a:cubicBezTo>
                  <a:cubicBezTo>
                    <a:pt x="1191" y="191"/>
                    <a:pt x="1161" y="129"/>
                    <a:pt x="1191" y="99"/>
                  </a:cubicBezTo>
                  <a:cubicBezTo>
                    <a:pt x="1207" y="84"/>
                    <a:pt x="1237" y="106"/>
                    <a:pt x="1260" y="106"/>
                  </a:cubicBezTo>
                  <a:cubicBezTo>
                    <a:pt x="1275" y="99"/>
                    <a:pt x="1291" y="91"/>
                    <a:pt x="1314" y="91"/>
                  </a:cubicBezTo>
                  <a:lnTo>
                    <a:pt x="1314" y="91"/>
                  </a:lnTo>
                  <a:cubicBezTo>
                    <a:pt x="1344" y="99"/>
                    <a:pt x="1382" y="114"/>
                    <a:pt x="1413" y="122"/>
                  </a:cubicBezTo>
                  <a:cubicBezTo>
                    <a:pt x="1428" y="129"/>
                    <a:pt x="1451" y="137"/>
                    <a:pt x="1466" y="152"/>
                  </a:cubicBezTo>
                  <a:cubicBezTo>
                    <a:pt x="1489" y="168"/>
                    <a:pt x="1497" y="198"/>
                    <a:pt x="1512" y="221"/>
                  </a:cubicBezTo>
                  <a:cubicBezTo>
                    <a:pt x="1527" y="236"/>
                    <a:pt x="1535" y="252"/>
                    <a:pt x="1558" y="259"/>
                  </a:cubicBezTo>
                  <a:cubicBezTo>
                    <a:pt x="1573" y="259"/>
                    <a:pt x="1581" y="236"/>
                    <a:pt x="1596" y="236"/>
                  </a:cubicBezTo>
                  <a:cubicBezTo>
                    <a:pt x="1627" y="244"/>
                    <a:pt x="1642" y="290"/>
                    <a:pt x="1673" y="290"/>
                  </a:cubicBezTo>
                  <a:cubicBezTo>
                    <a:pt x="1688" y="282"/>
                    <a:pt x="1696" y="252"/>
                    <a:pt x="1696" y="229"/>
                  </a:cubicBezTo>
                  <a:cubicBezTo>
                    <a:pt x="1696" y="206"/>
                    <a:pt x="1657" y="183"/>
                    <a:pt x="1673" y="168"/>
                  </a:cubicBezTo>
                  <a:cubicBezTo>
                    <a:pt x="1696" y="160"/>
                    <a:pt x="1711" y="191"/>
                    <a:pt x="1726" y="206"/>
                  </a:cubicBezTo>
                  <a:lnTo>
                    <a:pt x="1726" y="206"/>
                  </a:lnTo>
                  <a:cubicBezTo>
                    <a:pt x="1734" y="221"/>
                    <a:pt x="1741" y="244"/>
                    <a:pt x="1757" y="244"/>
                  </a:cubicBezTo>
                  <a:cubicBezTo>
                    <a:pt x="1772" y="244"/>
                    <a:pt x="1757" y="214"/>
                    <a:pt x="1764" y="198"/>
                  </a:cubicBezTo>
                  <a:cubicBezTo>
                    <a:pt x="1772" y="198"/>
                    <a:pt x="1780" y="214"/>
                    <a:pt x="1787" y="214"/>
                  </a:cubicBezTo>
                  <a:cubicBezTo>
                    <a:pt x="1795" y="221"/>
                    <a:pt x="1810" y="206"/>
                    <a:pt x="1818" y="214"/>
                  </a:cubicBezTo>
                  <a:cubicBezTo>
                    <a:pt x="1825" y="229"/>
                    <a:pt x="1810" y="252"/>
                    <a:pt x="1825" y="267"/>
                  </a:cubicBezTo>
                  <a:cubicBezTo>
                    <a:pt x="1833" y="275"/>
                    <a:pt x="1848" y="259"/>
                    <a:pt x="1856" y="259"/>
                  </a:cubicBezTo>
                  <a:cubicBezTo>
                    <a:pt x="1864" y="259"/>
                    <a:pt x="1864" y="275"/>
                    <a:pt x="1864" y="275"/>
                  </a:cubicBezTo>
                  <a:cubicBezTo>
                    <a:pt x="1902" y="259"/>
                    <a:pt x="1932" y="236"/>
                    <a:pt x="1963" y="221"/>
                  </a:cubicBezTo>
                  <a:cubicBezTo>
                    <a:pt x="1978" y="214"/>
                    <a:pt x="2001" y="206"/>
                    <a:pt x="2009" y="198"/>
                  </a:cubicBezTo>
                  <a:cubicBezTo>
                    <a:pt x="2024" y="183"/>
                    <a:pt x="2024" y="168"/>
                    <a:pt x="2032" y="152"/>
                  </a:cubicBezTo>
                  <a:lnTo>
                    <a:pt x="2032" y="152"/>
                  </a:lnTo>
                  <a:cubicBezTo>
                    <a:pt x="2169" y="175"/>
                    <a:pt x="2169" y="175"/>
                    <a:pt x="2169" y="175"/>
                  </a:cubicBezTo>
                  <a:lnTo>
                    <a:pt x="2169" y="175"/>
                  </a:lnTo>
                  <a:cubicBezTo>
                    <a:pt x="2169" y="175"/>
                    <a:pt x="2215" y="183"/>
                    <a:pt x="2223" y="183"/>
                  </a:cubicBezTo>
                  <a:cubicBezTo>
                    <a:pt x="2230" y="183"/>
                    <a:pt x="2261" y="168"/>
                    <a:pt x="2261" y="168"/>
                  </a:cubicBezTo>
                  <a:cubicBezTo>
                    <a:pt x="2284" y="175"/>
                    <a:pt x="2314" y="191"/>
                    <a:pt x="2337" y="191"/>
                  </a:cubicBezTo>
                  <a:cubicBezTo>
                    <a:pt x="2345" y="191"/>
                    <a:pt x="2345" y="168"/>
                    <a:pt x="2352" y="168"/>
                  </a:cubicBezTo>
                  <a:cubicBezTo>
                    <a:pt x="2368" y="160"/>
                    <a:pt x="2391" y="168"/>
                    <a:pt x="2413" y="175"/>
                  </a:cubicBezTo>
                  <a:cubicBezTo>
                    <a:pt x="2436" y="183"/>
                    <a:pt x="2452" y="206"/>
                    <a:pt x="2482" y="214"/>
                  </a:cubicBezTo>
                  <a:cubicBezTo>
                    <a:pt x="2513" y="214"/>
                    <a:pt x="2536" y="191"/>
                    <a:pt x="2566" y="191"/>
                  </a:cubicBezTo>
                  <a:cubicBezTo>
                    <a:pt x="2589" y="191"/>
                    <a:pt x="2612" y="206"/>
                    <a:pt x="2627" y="198"/>
                  </a:cubicBezTo>
                  <a:cubicBezTo>
                    <a:pt x="2635" y="191"/>
                    <a:pt x="2612" y="175"/>
                    <a:pt x="2612" y="160"/>
                  </a:cubicBezTo>
                  <a:cubicBezTo>
                    <a:pt x="2620" y="129"/>
                    <a:pt x="2620" y="99"/>
                    <a:pt x="2643" y="68"/>
                  </a:cubicBezTo>
                  <a:cubicBezTo>
                    <a:pt x="2658" y="38"/>
                    <a:pt x="2681" y="30"/>
                    <a:pt x="2711" y="0"/>
                  </a:cubicBezTo>
                  <a:lnTo>
                    <a:pt x="2711" y="0"/>
                  </a:lnTo>
                  <a:cubicBezTo>
                    <a:pt x="2788" y="30"/>
                    <a:pt x="2857" y="68"/>
                    <a:pt x="2902" y="122"/>
                  </a:cubicBezTo>
                  <a:cubicBezTo>
                    <a:pt x="2948" y="183"/>
                    <a:pt x="3032" y="206"/>
                    <a:pt x="3093" y="252"/>
                  </a:cubicBezTo>
                  <a:cubicBezTo>
                    <a:pt x="3109" y="259"/>
                    <a:pt x="3162" y="290"/>
                    <a:pt x="3162" y="297"/>
                  </a:cubicBezTo>
                  <a:cubicBezTo>
                    <a:pt x="3162" y="358"/>
                    <a:pt x="3132" y="358"/>
                    <a:pt x="3193" y="412"/>
                  </a:cubicBezTo>
                  <a:cubicBezTo>
                    <a:pt x="3269" y="481"/>
                    <a:pt x="3292" y="542"/>
                    <a:pt x="3322" y="633"/>
                  </a:cubicBezTo>
                  <a:cubicBezTo>
                    <a:pt x="3338" y="672"/>
                    <a:pt x="3376" y="825"/>
                    <a:pt x="3414" y="840"/>
                  </a:cubicBezTo>
                  <a:cubicBezTo>
                    <a:pt x="3430" y="863"/>
                    <a:pt x="3544" y="916"/>
                    <a:pt x="3544" y="916"/>
                  </a:cubicBezTo>
                  <a:cubicBezTo>
                    <a:pt x="3552" y="1046"/>
                    <a:pt x="3582" y="1054"/>
                    <a:pt x="3651" y="1084"/>
                  </a:cubicBezTo>
                  <a:lnTo>
                    <a:pt x="3651" y="1084"/>
                  </a:lnTo>
                  <a:cubicBezTo>
                    <a:pt x="3643" y="1115"/>
                    <a:pt x="3651" y="1145"/>
                    <a:pt x="3620" y="1153"/>
                  </a:cubicBezTo>
                  <a:cubicBezTo>
                    <a:pt x="3559" y="1176"/>
                    <a:pt x="3491" y="1161"/>
                    <a:pt x="3437" y="1145"/>
                  </a:cubicBezTo>
                  <a:cubicBezTo>
                    <a:pt x="3391" y="1138"/>
                    <a:pt x="3368" y="1077"/>
                    <a:pt x="3322" y="1077"/>
                  </a:cubicBezTo>
                  <a:cubicBezTo>
                    <a:pt x="3284" y="1084"/>
                    <a:pt x="3277" y="1138"/>
                    <a:pt x="3254" y="1161"/>
                  </a:cubicBezTo>
                  <a:cubicBezTo>
                    <a:pt x="3216" y="1206"/>
                    <a:pt x="3177" y="1260"/>
                    <a:pt x="3124" y="1283"/>
                  </a:cubicBezTo>
                  <a:cubicBezTo>
                    <a:pt x="3093" y="1298"/>
                    <a:pt x="3055" y="1268"/>
                    <a:pt x="3024" y="1275"/>
                  </a:cubicBezTo>
                  <a:cubicBezTo>
                    <a:pt x="2986" y="1290"/>
                    <a:pt x="2956" y="1329"/>
                    <a:pt x="2925" y="1352"/>
                  </a:cubicBezTo>
                  <a:cubicBezTo>
                    <a:pt x="2910" y="1367"/>
                    <a:pt x="2887" y="1382"/>
                    <a:pt x="2880" y="1405"/>
                  </a:cubicBezTo>
                  <a:cubicBezTo>
                    <a:pt x="2872" y="1436"/>
                    <a:pt x="2895" y="1489"/>
                    <a:pt x="2872" y="1497"/>
                  </a:cubicBezTo>
                  <a:cubicBezTo>
                    <a:pt x="2841" y="1512"/>
                    <a:pt x="2818" y="1451"/>
                    <a:pt x="2780" y="1443"/>
                  </a:cubicBezTo>
                  <a:cubicBezTo>
                    <a:pt x="2727" y="1443"/>
                    <a:pt x="2666" y="1451"/>
                    <a:pt x="2612" y="1474"/>
                  </a:cubicBezTo>
                  <a:cubicBezTo>
                    <a:pt x="2566" y="1489"/>
                    <a:pt x="2536" y="1527"/>
                    <a:pt x="2505" y="1550"/>
                  </a:cubicBezTo>
                  <a:lnTo>
                    <a:pt x="2505" y="1550"/>
                  </a:lnTo>
                  <a:cubicBezTo>
                    <a:pt x="2475" y="1558"/>
                    <a:pt x="2452" y="1565"/>
                    <a:pt x="2429" y="1565"/>
                  </a:cubicBezTo>
                  <a:cubicBezTo>
                    <a:pt x="2413" y="1565"/>
                    <a:pt x="2398" y="1573"/>
                    <a:pt x="2398" y="1558"/>
                  </a:cubicBezTo>
                  <a:cubicBezTo>
                    <a:pt x="2391" y="1535"/>
                    <a:pt x="2406" y="1512"/>
                    <a:pt x="2413" y="1481"/>
                  </a:cubicBezTo>
                  <a:cubicBezTo>
                    <a:pt x="2413" y="1466"/>
                    <a:pt x="2421" y="1443"/>
                    <a:pt x="2413" y="1420"/>
                  </a:cubicBezTo>
                  <a:cubicBezTo>
                    <a:pt x="2398" y="1397"/>
                    <a:pt x="2375" y="1382"/>
                    <a:pt x="2345" y="1382"/>
                  </a:cubicBezTo>
                  <a:cubicBezTo>
                    <a:pt x="2314" y="1375"/>
                    <a:pt x="2284" y="1390"/>
                    <a:pt x="2261" y="1397"/>
                  </a:cubicBezTo>
                  <a:cubicBezTo>
                    <a:pt x="2223" y="1413"/>
                    <a:pt x="2177" y="1420"/>
                    <a:pt x="2154" y="1451"/>
                  </a:cubicBezTo>
                  <a:cubicBezTo>
                    <a:pt x="2138" y="1474"/>
                    <a:pt x="2169" y="1512"/>
                    <a:pt x="2154" y="1535"/>
                  </a:cubicBezTo>
                  <a:cubicBezTo>
                    <a:pt x="2146" y="1550"/>
                    <a:pt x="2116" y="1512"/>
                    <a:pt x="2100" y="1520"/>
                  </a:cubicBezTo>
                  <a:cubicBezTo>
                    <a:pt x="2093" y="1527"/>
                    <a:pt x="2123" y="1558"/>
                    <a:pt x="2108" y="1573"/>
                  </a:cubicBezTo>
                  <a:cubicBezTo>
                    <a:pt x="2093" y="1581"/>
                    <a:pt x="2062" y="1550"/>
                    <a:pt x="2047" y="1565"/>
                  </a:cubicBezTo>
                  <a:cubicBezTo>
                    <a:pt x="2032" y="1581"/>
                    <a:pt x="2047" y="1611"/>
                    <a:pt x="2055" y="1627"/>
                  </a:cubicBezTo>
                  <a:cubicBezTo>
                    <a:pt x="2070" y="1680"/>
                    <a:pt x="2077" y="1733"/>
                    <a:pt x="2116" y="1779"/>
                  </a:cubicBezTo>
                  <a:cubicBezTo>
                    <a:pt x="2138" y="1810"/>
                    <a:pt x="2177" y="1825"/>
                    <a:pt x="2215" y="1840"/>
                  </a:cubicBezTo>
                  <a:cubicBezTo>
                    <a:pt x="2238" y="1848"/>
                    <a:pt x="2261" y="1848"/>
                    <a:pt x="2284" y="1848"/>
                  </a:cubicBezTo>
                  <a:cubicBezTo>
                    <a:pt x="2314" y="1840"/>
                    <a:pt x="2352" y="1840"/>
                    <a:pt x="2391" y="1840"/>
                  </a:cubicBezTo>
                  <a:cubicBezTo>
                    <a:pt x="2421" y="1840"/>
                    <a:pt x="2459" y="1833"/>
                    <a:pt x="2498" y="1833"/>
                  </a:cubicBezTo>
                  <a:lnTo>
                    <a:pt x="2498" y="1833"/>
                  </a:lnTo>
                  <a:cubicBezTo>
                    <a:pt x="2490" y="1863"/>
                    <a:pt x="2475" y="1894"/>
                    <a:pt x="2475" y="1925"/>
                  </a:cubicBezTo>
                  <a:cubicBezTo>
                    <a:pt x="2475" y="1955"/>
                    <a:pt x="2498" y="1978"/>
                    <a:pt x="2498" y="2008"/>
                  </a:cubicBezTo>
                  <a:cubicBezTo>
                    <a:pt x="2505" y="2047"/>
                    <a:pt x="2498" y="2092"/>
                    <a:pt x="2482" y="2131"/>
                  </a:cubicBezTo>
                  <a:cubicBezTo>
                    <a:pt x="2475" y="2154"/>
                    <a:pt x="2444" y="2154"/>
                    <a:pt x="2429" y="2177"/>
                  </a:cubicBezTo>
                  <a:cubicBezTo>
                    <a:pt x="2429" y="2184"/>
                    <a:pt x="2436" y="2200"/>
                    <a:pt x="2444" y="2207"/>
                  </a:cubicBezTo>
                  <a:cubicBezTo>
                    <a:pt x="2467" y="2222"/>
                    <a:pt x="2505" y="2215"/>
                    <a:pt x="2521" y="2230"/>
                  </a:cubicBezTo>
                  <a:cubicBezTo>
                    <a:pt x="2536" y="2238"/>
                    <a:pt x="2536" y="2261"/>
                    <a:pt x="2521" y="2261"/>
                  </a:cubicBezTo>
                  <a:cubicBezTo>
                    <a:pt x="2498" y="2276"/>
                    <a:pt x="2467" y="2268"/>
                    <a:pt x="2444" y="2276"/>
                  </a:cubicBezTo>
                  <a:cubicBezTo>
                    <a:pt x="2429" y="2283"/>
                    <a:pt x="2413" y="2306"/>
                    <a:pt x="2398" y="2314"/>
                  </a:cubicBezTo>
                  <a:cubicBezTo>
                    <a:pt x="2360" y="2314"/>
                    <a:pt x="2322" y="2276"/>
                    <a:pt x="2291" y="2291"/>
                  </a:cubicBezTo>
                  <a:cubicBezTo>
                    <a:pt x="2261" y="2306"/>
                    <a:pt x="2230" y="2337"/>
                    <a:pt x="2230" y="2375"/>
                  </a:cubicBezTo>
                  <a:cubicBezTo>
                    <a:pt x="2238" y="2406"/>
                    <a:pt x="2284" y="2406"/>
                    <a:pt x="2314" y="2421"/>
                  </a:cubicBezTo>
                  <a:lnTo>
                    <a:pt x="2314" y="2421"/>
                  </a:lnTo>
                  <a:cubicBezTo>
                    <a:pt x="2284" y="2429"/>
                    <a:pt x="2261" y="2436"/>
                    <a:pt x="2238" y="2452"/>
                  </a:cubicBezTo>
                  <a:cubicBezTo>
                    <a:pt x="2223" y="2459"/>
                    <a:pt x="2207" y="2474"/>
                    <a:pt x="2192" y="2474"/>
                  </a:cubicBezTo>
                  <a:cubicBezTo>
                    <a:pt x="2177" y="2474"/>
                    <a:pt x="2169" y="2459"/>
                    <a:pt x="2154" y="2459"/>
                  </a:cubicBezTo>
                  <a:cubicBezTo>
                    <a:pt x="2138" y="2459"/>
                    <a:pt x="2123" y="2474"/>
                    <a:pt x="2108" y="2474"/>
                  </a:cubicBezTo>
                  <a:cubicBezTo>
                    <a:pt x="2093" y="2474"/>
                    <a:pt x="2085" y="2459"/>
                    <a:pt x="2070" y="2459"/>
                  </a:cubicBezTo>
                  <a:cubicBezTo>
                    <a:pt x="2055" y="2474"/>
                    <a:pt x="2039" y="2497"/>
                    <a:pt x="2032" y="2513"/>
                  </a:cubicBezTo>
                  <a:lnTo>
                    <a:pt x="2032" y="2513"/>
                  </a:lnTo>
                  <a:cubicBezTo>
                    <a:pt x="2016" y="2482"/>
                    <a:pt x="2001" y="2459"/>
                    <a:pt x="1994" y="2429"/>
                  </a:cubicBezTo>
                  <a:cubicBezTo>
                    <a:pt x="1994" y="2398"/>
                    <a:pt x="1978" y="2352"/>
                    <a:pt x="2001" y="2329"/>
                  </a:cubicBezTo>
                  <a:cubicBezTo>
                    <a:pt x="2016" y="2306"/>
                    <a:pt x="2062" y="2337"/>
                    <a:pt x="2077" y="2314"/>
                  </a:cubicBezTo>
                  <a:cubicBezTo>
                    <a:pt x="2085" y="2299"/>
                    <a:pt x="2062" y="2283"/>
                    <a:pt x="2047" y="2276"/>
                  </a:cubicBezTo>
                  <a:cubicBezTo>
                    <a:pt x="2024" y="2268"/>
                    <a:pt x="2001" y="2283"/>
                    <a:pt x="1986" y="2276"/>
                  </a:cubicBezTo>
                  <a:cubicBezTo>
                    <a:pt x="1955" y="2261"/>
                    <a:pt x="1932" y="2222"/>
                    <a:pt x="1902" y="2200"/>
                  </a:cubicBezTo>
                  <a:lnTo>
                    <a:pt x="1902" y="2200"/>
                  </a:lnTo>
                  <a:cubicBezTo>
                    <a:pt x="1917" y="2177"/>
                    <a:pt x="1940" y="2154"/>
                    <a:pt x="1940" y="2131"/>
                  </a:cubicBezTo>
                  <a:cubicBezTo>
                    <a:pt x="1940" y="2123"/>
                    <a:pt x="1909" y="2123"/>
                    <a:pt x="1902" y="2115"/>
                  </a:cubicBezTo>
                  <a:cubicBezTo>
                    <a:pt x="1894" y="2077"/>
                    <a:pt x="1925" y="2039"/>
                    <a:pt x="1909" y="2001"/>
                  </a:cubicBezTo>
                  <a:cubicBezTo>
                    <a:pt x="1902" y="1963"/>
                    <a:pt x="1848" y="1940"/>
                    <a:pt x="1848" y="1902"/>
                  </a:cubicBezTo>
                  <a:cubicBezTo>
                    <a:pt x="1848" y="1879"/>
                    <a:pt x="1894" y="1894"/>
                    <a:pt x="1902" y="1871"/>
                  </a:cubicBezTo>
                  <a:cubicBezTo>
                    <a:pt x="1917" y="1840"/>
                    <a:pt x="1894" y="1802"/>
                    <a:pt x="1894" y="1772"/>
                  </a:cubicBezTo>
                  <a:cubicBezTo>
                    <a:pt x="1902" y="1756"/>
                    <a:pt x="1925" y="1749"/>
                    <a:pt x="1917" y="1733"/>
                  </a:cubicBezTo>
                  <a:cubicBezTo>
                    <a:pt x="1909" y="1711"/>
                    <a:pt x="1894" y="1688"/>
                    <a:pt x="1871" y="1680"/>
                  </a:cubicBezTo>
                  <a:cubicBezTo>
                    <a:pt x="1841" y="1672"/>
                    <a:pt x="1802" y="1665"/>
                    <a:pt x="1772" y="1672"/>
                  </a:cubicBezTo>
                  <a:cubicBezTo>
                    <a:pt x="1749" y="1680"/>
                    <a:pt x="1741" y="1703"/>
                    <a:pt x="1726" y="1718"/>
                  </a:cubicBezTo>
                  <a:cubicBezTo>
                    <a:pt x="1719" y="1733"/>
                    <a:pt x="1711" y="1756"/>
                    <a:pt x="1696" y="1764"/>
                  </a:cubicBezTo>
                  <a:cubicBezTo>
                    <a:pt x="1673" y="1772"/>
                    <a:pt x="1634" y="1756"/>
                    <a:pt x="1612" y="1756"/>
                  </a:cubicBezTo>
                  <a:cubicBezTo>
                    <a:pt x="1581" y="1764"/>
                    <a:pt x="1558" y="1779"/>
                    <a:pt x="1535" y="1779"/>
                  </a:cubicBezTo>
                  <a:cubicBezTo>
                    <a:pt x="1520" y="1779"/>
                    <a:pt x="1512" y="1764"/>
                    <a:pt x="1497" y="1764"/>
                  </a:cubicBezTo>
                  <a:cubicBezTo>
                    <a:pt x="1489" y="1764"/>
                    <a:pt x="1482" y="1779"/>
                    <a:pt x="1474" y="1779"/>
                  </a:cubicBezTo>
                  <a:cubicBezTo>
                    <a:pt x="1444" y="1787"/>
                    <a:pt x="1421" y="1779"/>
                    <a:pt x="1390" y="1772"/>
                  </a:cubicBezTo>
                  <a:cubicBezTo>
                    <a:pt x="1360" y="1764"/>
                    <a:pt x="1329" y="1741"/>
                    <a:pt x="1298" y="1741"/>
                  </a:cubicBezTo>
                  <a:cubicBezTo>
                    <a:pt x="1283" y="1741"/>
                    <a:pt x="1275" y="1756"/>
                    <a:pt x="1260" y="1764"/>
                  </a:cubicBezTo>
                  <a:lnTo>
                    <a:pt x="1260" y="1764"/>
                  </a:lnTo>
                  <a:cubicBezTo>
                    <a:pt x="1252" y="1749"/>
                    <a:pt x="1245" y="1741"/>
                    <a:pt x="1230" y="1726"/>
                  </a:cubicBezTo>
                  <a:cubicBezTo>
                    <a:pt x="1230" y="1726"/>
                    <a:pt x="1176" y="1718"/>
                    <a:pt x="1169" y="1718"/>
                  </a:cubicBezTo>
                  <a:lnTo>
                    <a:pt x="1130" y="1688"/>
                  </a:lnTo>
                  <a:cubicBezTo>
                    <a:pt x="1115" y="1680"/>
                    <a:pt x="1100" y="1680"/>
                    <a:pt x="1085" y="1680"/>
                  </a:cubicBezTo>
                  <a:cubicBezTo>
                    <a:pt x="1077" y="1680"/>
                    <a:pt x="1085" y="1695"/>
                    <a:pt x="1085" y="1703"/>
                  </a:cubicBezTo>
                  <a:cubicBezTo>
                    <a:pt x="1069" y="1703"/>
                    <a:pt x="1062" y="1703"/>
                    <a:pt x="1054" y="1695"/>
                  </a:cubicBezTo>
                  <a:cubicBezTo>
                    <a:pt x="1039" y="1672"/>
                    <a:pt x="1039" y="1634"/>
                    <a:pt x="1016" y="1627"/>
                  </a:cubicBezTo>
                  <a:cubicBezTo>
                    <a:pt x="977" y="1611"/>
                    <a:pt x="939" y="1634"/>
                    <a:pt x="901" y="1642"/>
                  </a:cubicBezTo>
                  <a:cubicBezTo>
                    <a:pt x="901" y="1642"/>
                    <a:pt x="886" y="1711"/>
                    <a:pt x="886" y="1718"/>
                  </a:cubicBezTo>
                  <a:lnTo>
                    <a:pt x="916" y="1764"/>
                  </a:lnTo>
                  <a:cubicBezTo>
                    <a:pt x="901" y="1772"/>
                    <a:pt x="886" y="1764"/>
                    <a:pt x="886" y="1779"/>
                  </a:cubicBezTo>
                  <a:cubicBezTo>
                    <a:pt x="871" y="1802"/>
                    <a:pt x="886" y="1840"/>
                    <a:pt x="871" y="1863"/>
                  </a:cubicBezTo>
                  <a:cubicBezTo>
                    <a:pt x="863" y="1879"/>
                    <a:pt x="848" y="1848"/>
                    <a:pt x="833" y="1856"/>
                  </a:cubicBezTo>
                  <a:cubicBezTo>
                    <a:pt x="810" y="1863"/>
                    <a:pt x="794" y="1894"/>
                    <a:pt x="771" y="1909"/>
                  </a:cubicBezTo>
                  <a:lnTo>
                    <a:pt x="771" y="1909"/>
                  </a:lnTo>
                  <a:cubicBezTo>
                    <a:pt x="718" y="1840"/>
                    <a:pt x="680" y="1764"/>
                    <a:pt x="626" y="1703"/>
                  </a:cubicBezTo>
                  <a:cubicBezTo>
                    <a:pt x="611" y="1680"/>
                    <a:pt x="573" y="1695"/>
                    <a:pt x="558" y="1680"/>
                  </a:cubicBezTo>
                  <a:cubicBezTo>
                    <a:pt x="542" y="1657"/>
                    <a:pt x="550" y="1619"/>
                    <a:pt x="535" y="1588"/>
                  </a:cubicBezTo>
                  <a:cubicBezTo>
                    <a:pt x="527" y="1581"/>
                    <a:pt x="504" y="1573"/>
                    <a:pt x="489" y="1573"/>
                  </a:cubicBezTo>
                  <a:cubicBezTo>
                    <a:pt x="466" y="1565"/>
                    <a:pt x="435" y="1581"/>
                    <a:pt x="412" y="1573"/>
                  </a:cubicBezTo>
                  <a:cubicBezTo>
                    <a:pt x="374" y="1565"/>
                    <a:pt x="328" y="1550"/>
                    <a:pt x="305" y="1520"/>
                  </a:cubicBezTo>
                  <a:cubicBezTo>
                    <a:pt x="283" y="1481"/>
                    <a:pt x="321" y="1420"/>
                    <a:pt x="290" y="1390"/>
                  </a:cubicBezTo>
                  <a:cubicBezTo>
                    <a:pt x="244" y="1359"/>
                    <a:pt x="176" y="1413"/>
                    <a:pt x="122" y="1397"/>
                  </a:cubicBezTo>
                  <a:cubicBezTo>
                    <a:pt x="107" y="1390"/>
                    <a:pt x="122" y="1359"/>
                    <a:pt x="114" y="1344"/>
                  </a:cubicBezTo>
                  <a:cubicBezTo>
                    <a:pt x="114" y="1321"/>
                    <a:pt x="107" y="1298"/>
                    <a:pt x="91" y="1275"/>
                  </a:cubicBezTo>
                  <a:cubicBezTo>
                    <a:pt x="69" y="1245"/>
                    <a:pt x="23" y="1222"/>
                    <a:pt x="8" y="1183"/>
                  </a:cubicBezTo>
                  <a:cubicBezTo>
                    <a:pt x="0" y="1161"/>
                    <a:pt x="8" y="1130"/>
                    <a:pt x="15" y="1107"/>
                  </a:cubicBezTo>
                  <a:cubicBezTo>
                    <a:pt x="30" y="1077"/>
                    <a:pt x="69" y="1061"/>
                    <a:pt x="91" y="1031"/>
                  </a:cubicBezTo>
                  <a:cubicBezTo>
                    <a:pt x="114" y="1000"/>
                    <a:pt x="130" y="962"/>
                    <a:pt x="145" y="93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0" name="Freeform 62"/>
            <p:cNvSpPr>
              <a:spLocks noChangeArrowheads="1"/>
            </p:cNvSpPr>
            <p:nvPr/>
          </p:nvSpPr>
          <p:spPr bwMode="auto">
            <a:xfrm>
              <a:off x="10327888" y="4139382"/>
              <a:ext cx="276576" cy="180205"/>
            </a:xfrm>
            <a:custGeom>
              <a:avLst/>
              <a:gdLst>
                <a:gd name="T0" fmla="*/ 23 w 1162"/>
                <a:gd name="T1" fmla="*/ 611 h 757"/>
                <a:gd name="T2" fmla="*/ 23 w 1162"/>
                <a:gd name="T3" fmla="*/ 611 h 757"/>
                <a:gd name="T4" fmla="*/ 0 w 1162"/>
                <a:gd name="T5" fmla="*/ 542 h 757"/>
                <a:gd name="T6" fmla="*/ 61 w 1162"/>
                <a:gd name="T7" fmla="*/ 519 h 757"/>
                <a:gd name="T8" fmla="*/ 76 w 1162"/>
                <a:gd name="T9" fmla="*/ 359 h 757"/>
                <a:gd name="T10" fmla="*/ 114 w 1162"/>
                <a:gd name="T11" fmla="*/ 252 h 757"/>
                <a:gd name="T12" fmla="*/ 114 w 1162"/>
                <a:gd name="T13" fmla="*/ 252 h 757"/>
                <a:gd name="T14" fmla="*/ 168 w 1162"/>
                <a:gd name="T15" fmla="*/ 267 h 757"/>
                <a:gd name="T16" fmla="*/ 374 w 1162"/>
                <a:gd name="T17" fmla="*/ 137 h 757"/>
                <a:gd name="T18" fmla="*/ 412 w 1162"/>
                <a:gd name="T19" fmla="*/ 84 h 757"/>
                <a:gd name="T20" fmla="*/ 412 w 1162"/>
                <a:gd name="T21" fmla="*/ 84 h 757"/>
                <a:gd name="T22" fmla="*/ 588 w 1162"/>
                <a:gd name="T23" fmla="*/ 99 h 757"/>
                <a:gd name="T24" fmla="*/ 672 w 1162"/>
                <a:gd name="T25" fmla="*/ 145 h 757"/>
                <a:gd name="T26" fmla="*/ 824 w 1162"/>
                <a:gd name="T27" fmla="*/ 84 h 757"/>
                <a:gd name="T28" fmla="*/ 1099 w 1162"/>
                <a:gd name="T29" fmla="*/ 122 h 757"/>
                <a:gd name="T30" fmla="*/ 1161 w 1162"/>
                <a:gd name="T31" fmla="*/ 229 h 757"/>
                <a:gd name="T32" fmla="*/ 1161 w 1162"/>
                <a:gd name="T33" fmla="*/ 229 h 757"/>
                <a:gd name="T34" fmla="*/ 1031 w 1162"/>
                <a:gd name="T35" fmla="*/ 313 h 757"/>
                <a:gd name="T36" fmla="*/ 1031 w 1162"/>
                <a:gd name="T37" fmla="*/ 313 h 757"/>
                <a:gd name="T38" fmla="*/ 993 w 1162"/>
                <a:gd name="T39" fmla="*/ 321 h 757"/>
                <a:gd name="T40" fmla="*/ 955 w 1162"/>
                <a:gd name="T41" fmla="*/ 450 h 757"/>
                <a:gd name="T42" fmla="*/ 786 w 1162"/>
                <a:gd name="T43" fmla="*/ 427 h 757"/>
                <a:gd name="T44" fmla="*/ 710 w 1162"/>
                <a:gd name="T45" fmla="*/ 496 h 757"/>
                <a:gd name="T46" fmla="*/ 802 w 1162"/>
                <a:gd name="T47" fmla="*/ 496 h 757"/>
                <a:gd name="T48" fmla="*/ 855 w 1162"/>
                <a:gd name="T49" fmla="*/ 557 h 757"/>
                <a:gd name="T50" fmla="*/ 718 w 1162"/>
                <a:gd name="T51" fmla="*/ 588 h 757"/>
                <a:gd name="T52" fmla="*/ 718 w 1162"/>
                <a:gd name="T53" fmla="*/ 672 h 757"/>
                <a:gd name="T54" fmla="*/ 511 w 1162"/>
                <a:gd name="T55" fmla="*/ 733 h 757"/>
                <a:gd name="T56" fmla="*/ 504 w 1162"/>
                <a:gd name="T57" fmla="*/ 588 h 757"/>
                <a:gd name="T58" fmla="*/ 359 w 1162"/>
                <a:gd name="T59" fmla="*/ 550 h 757"/>
                <a:gd name="T60" fmla="*/ 221 w 1162"/>
                <a:gd name="T61" fmla="*/ 733 h 757"/>
                <a:gd name="T62" fmla="*/ 221 w 1162"/>
                <a:gd name="T63" fmla="*/ 733 h 757"/>
                <a:gd name="T64" fmla="*/ 137 w 1162"/>
                <a:gd name="T65" fmla="*/ 710 h 757"/>
                <a:gd name="T66" fmla="*/ 46 w 1162"/>
                <a:gd name="T67" fmla="*/ 710 h 757"/>
                <a:gd name="T68" fmla="*/ 61 w 1162"/>
                <a:gd name="T69" fmla="*/ 679 h 757"/>
                <a:gd name="T70" fmla="*/ 23 w 1162"/>
                <a:gd name="T71" fmla="*/ 611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2" h="757">
                  <a:moveTo>
                    <a:pt x="23" y="611"/>
                  </a:moveTo>
                  <a:lnTo>
                    <a:pt x="23" y="611"/>
                  </a:lnTo>
                  <a:cubicBezTo>
                    <a:pt x="15" y="588"/>
                    <a:pt x="7" y="557"/>
                    <a:pt x="0" y="542"/>
                  </a:cubicBezTo>
                  <a:cubicBezTo>
                    <a:pt x="0" y="534"/>
                    <a:pt x="61" y="527"/>
                    <a:pt x="61" y="519"/>
                  </a:cubicBezTo>
                  <a:cubicBezTo>
                    <a:pt x="61" y="512"/>
                    <a:pt x="68" y="382"/>
                    <a:pt x="76" y="359"/>
                  </a:cubicBezTo>
                  <a:cubicBezTo>
                    <a:pt x="84" y="343"/>
                    <a:pt x="107" y="290"/>
                    <a:pt x="114" y="252"/>
                  </a:cubicBezTo>
                  <a:lnTo>
                    <a:pt x="114" y="252"/>
                  </a:lnTo>
                  <a:cubicBezTo>
                    <a:pt x="137" y="259"/>
                    <a:pt x="152" y="275"/>
                    <a:pt x="168" y="267"/>
                  </a:cubicBezTo>
                  <a:cubicBezTo>
                    <a:pt x="244" y="237"/>
                    <a:pt x="313" y="191"/>
                    <a:pt x="374" y="137"/>
                  </a:cubicBezTo>
                  <a:cubicBezTo>
                    <a:pt x="397" y="114"/>
                    <a:pt x="389" y="107"/>
                    <a:pt x="412" y="84"/>
                  </a:cubicBezTo>
                  <a:lnTo>
                    <a:pt x="412" y="84"/>
                  </a:lnTo>
                  <a:cubicBezTo>
                    <a:pt x="488" y="84"/>
                    <a:pt x="534" y="15"/>
                    <a:pt x="588" y="99"/>
                  </a:cubicBezTo>
                  <a:cubicBezTo>
                    <a:pt x="611" y="129"/>
                    <a:pt x="626" y="160"/>
                    <a:pt x="672" y="145"/>
                  </a:cubicBezTo>
                  <a:cubicBezTo>
                    <a:pt x="725" y="129"/>
                    <a:pt x="771" y="99"/>
                    <a:pt x="824" y="84"/>
                  </a:cubicBezTo>
                  <a:cubicBezTo>
                    <a:pt x="939" y="107"/>
                    <a:pt x="1031" y="0"/>
                    <a:pt x="1099" y="122"/>
                  </a:cubicBezTo>
                  <a:cubicBezTo>
                    <a:pt x="1122" y="160"/>
                    <a:pt x="1138" y="191"/>
                    <a:pt x="1161" y="229"/>
                  </a:cubicBezTo>
                  <a:lnTo>
                    <a:pt x="1161" y="229"/>
                  </a:lnTo>
                  <a:cubicBezTo>
                    <a:pt x="1031" y="313"/>
                    <a:pt x="1031" y="313"/>
                    <a:pt x="1031" y="313"/>
                  </a:cubicBezTo>
                  <a:lnTo>
                    <a:pt x="1031" y="313"/>
                  </a:lnTo>
                  <a:cubicBezTo>
                    <a:pt x="1016" y="313"/>
                    <a:pt x="993" y="305"/>
                    <a:pt x="993" y="321"/>
                  </a:cubicBezTo>
                  <a:cubicBezTo>
                    <a:pt x="970" y="359"/>
                    <a:pt x="993" y="427"/>
                    <a:pt x="955" y="450"/>
                  </a:cubicBezTo>
                  <a:cubicBezTo>
                    <a:pt x="901" y="473"/>
                    <a:pt x="840" y="420"/>
                    <a:pt x="786" y="427"/>
                  </a:cubicBezTo>
                  <a:cubicBezTo>
                    <a:pt x="756" y="435"/>
                    <a:pt x="702" y="458"/>
                    <a:pt x="710" y="496"/>
                  </a:cubicBezTo>
                  <a:cubicBezTo>
                    <a:pt x="718" y="527"/>
                    <a:pt x="771" y="489"/>
                    <a:pt x="802" y="496"/>
                  </a:cubicBezTo>
                  <a:cubicBezTo>
                    <a:pt x="824" y="512"/>
                    <a:pt x="870" y="534"/>
                    <a:pt x="855" y="557"/>
                  </a:cubicBezTo>
                  <a:cubicBezTo>
                    <a:pt x="817" y="588"/>
                    <a:pt x="756" y="557"/>
                    <a:pt x="718" y="588"/>
                  </a:cubicBezTo>
                  <a:cubicBezTo>
                    <a:pt x="695" y="603"/>
                    <a:pt x="748" y="657"/>
                    <a:pt x="718" y="672"/>
                  </a:cubicBezTo>
                  <a:cubicBezTo>
                    <a:pt x="664" y="710"/>
                    <a:pt x="580" y="756"/>
                    <a:pt x="511" y="733"/>
                  </a:cubicBezTo>
                  <a:cubicBezTo>
                    <a:pt x="466" y="710"/>
                    <a:pt x="534" y="618"/>
                    <a:pt x="504" y="588"/>
                  </a:cubicBezTo>
                  <a:cubicBezTo>
                    <a:pt x="473" y="550"/>
                    <a:pt x="405" y="527"/>
                    <a:pt x="359" y="550"/>
                  </a:cubicBezTo>
                  <a:cubicBezTo>
                    <a:pt x="290" y="588"/>
                    <a:pt x="267" y="672"/>
                    <a:pt x="221" y="733"/>
                  </a:cubicBezTo>
                  <a:lnTo>
                    <a:pt x="221" y="733"/>
                  </a:lnTo>
                  <a:cubicBezTo>
                    <a:pt x="198" y="725"/>
                    <a:pt x="168" y="710"/>
                    <a:pt x="137" y="710"/>
                  </a:cubicBezTo>
                  <a:cubicBezTo>
                    <a:pt x="107" y="702"/>
                    <a:pt x="76" y="718"/>
                    <a:pt x="46" y="710"/>
                  </a:cubicBezTo>
                  <a:cubicBezTo>
                    <a:pt x="38" y="702"/>
                    <a:pt x="61" y="687"/>
                    <a:pt x="61" y="679"/>
                  </a:cubicBezTo>
                  <a:cubicBezTo>
                    <a:pt x="53" y="657"/>
                    <a:pt x="30" y="634"/>
                    <a:pt x="23" y="61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1" name="Freeform 63"/>
            <p:cNvSpPr>
              <a:spLocks noChangeArrowheads="1"/>
            </p:cNvSpPr>
            <p:nvPr/>
          </p:nvSpPr>
          <p:spPr bwMode="auto">
            <a:xfrm>
              <a:off x="10573036" y="4193864"/>
              <a:ext cx="112097" cy="130963"/>
            </a:xfrm>
            <a:custGeom>
              <a:avLst/>
              <a:gdLst>
                <a:gd name="T0" fmla="*/ 130 w 474"/>
                <a:gd name="T1" fmla="*/ 0 h 551"/>
                <a:gd name="T2" fmla="*/ 130 w 474"/>
                <a:gd name="T3" fmla="*/ 0 h 551"/>
                <a:gd name="T4" fmla="*/ 0 w 474"/>
                <a:gd name="T5" fmla="*/ 84 h 551"/>
                <a:gd name="T6" fmla="*/ 0 w 474"/>
                <a:gd name="T7" fmla="*/ 84 h 551"/>
                <a:gd name="T8" fmla="*/ 130 w 474"/>
                <a:gd name="T9" fmla="*/ 214 h 551"/>
                <a:gd name="T10" fmla="*/ 107 w 474"/>
                <a:gd name="T11" fmla="*/ 313 h 551"/>
                <a:gd name="T12" fmla="*/ 183 w 474"/>
                <a:gd name="T13" fmla="*/ 450 h 551"/>
                <a:gd name="T14" fmla="*/ 244 w 474"/>
                <a:gd name="T15" fmla="*/ 542 h 551"/>
                <a:gd name="T16" fmla="*/ 305 w 474"/>
                <a:gd name="T17" fmla="*/ 496 h 551"/>
                <a:gd name="T18" fmla="*/ 267 w 474"/>
                <a:gd name="T19" fmla="*/ 450 h 551"/>
                <a:gd name="T20" fmla="*/ 328 w 474"/>
                <a:gd name="T21" fmla="*/ 389 h 551"/>
                <a:gd name="T22" fmla="*/ 351 w 474"/>
                <a:gd name="T23" fmla="*/ 328 h 551"/>
                <a:gd name="T24" fmla="*/ 473 w 474"/>
                <a:gd name="T25" fmla="*/ 260 h 551"/>
                <a:gd name="T26" fmla="*/ 473 w 474"/>
                <a:gd name="T27" fmla="*/ 260 h 551"/>
                <a:gd name="T28" fmla="*/ 435 w 474"/>
                <a:gd name="T29" fmla="*/ 221 h 551"/>
                <a:gd name="T30" fmla="*/ 290 w 474"/>
                <a:gd name="T31" fmla="*/ 145 h 551"/>
                <a:gd name="T32" fmla="*/ 145 w 474"/>
                <a:gd name="T33" fmla="*/ 30 h 551"/>
                <a:gd name="T34" fmla="*/ 130 w 474"/>
                <a:gd name="T3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4" h="551">
                  <a:moveTo>
                    <a:pt x="130" y="0"/>
                  </a:moveTo>
                  <a:lnTo>
                    <a:pt x="130" y="0"/>
                  </a:lnTo>
                  <a:cubicBezTo>
                    <a:pt x="0" y="84"/>
                    <a:pt x="0" y="84"/>
                    <a:pt x="0" y="84"/>
                  </a:cubicBezTo>
                  <a:lnTo>
                    <a:pt x="0" y="84"/>
                  </a:lnTo>
                  <a:cubicBezTo>
                    <a:pt x="46" y="130"/>
                    <a:pt x="107" y="160"/>
                    <a:pt x="130" y="214"/>
                  </a:cubicBezTo>
                  <a:cubicBezTo>
                    <a:pt x="145" y="244"/>
                    <a:pt x="91" y="283"/>
                    <a:pt x="107" y="313"/>
                  </a:cubicBezTo>
                  <a:cubicBezTo>
                    <a:pt x="114" y="367"/>
                    <a:pt x="160" y="405"/>
                    <a:pt x="183" y="450"/>
                  </a:cubicBezTo>
                  <a:cubicBezTo>
                    <a:pt x="206" y="481"/>
                    <a:pt x="214" y="527"/>
                    <a:pt x="244" y="542"/>
                  </a:cubicBezTo>
                  <a:cubicBezTo>
                    <a:pt x="267" y="550"/>
                    <a:pt x="298" y="519"/>
                    <a:pt x="305" y="496"/>
                  </a:cubicBezTo>
                  <a:cubicBezTo>
                    <a:pt x="305" y="473"/>
                    <a:pt x="267" y="466"/>
                    <a:pt x="267" y="450"/>
                  </a:cubicBezTo>
                  <a:cubicBezTo>
                    <a:pt x="275" y="428"/>
                    <a:pt x="313" y="412"/>
                    <a:pt x="328" y="389"/>
                  </a:cubicBezTo>
                  <a:cubicBezTo>
                    <a:pt x="336" y="374"/>
                    <a:pt x="328" y="344"/>
                    <a:pt x="351" y="328"/>
                  </a:cubicBezTo>
                  <a:cubicBezTo>
                    <a:pt x="389" y="290"/>
                    <a:pt x="427" y="290"/>
                    <a:pt x="473" y="260"/>
                  </a:cubicBezTo>
                  <a:lnTo>
                    <a:pt x="473" y="260"/>
                  </a:lnTo>
                  <a:cubicBezTo>
                    <a:pt x="466" y="252"/>
                    <a:pt x="450" y="237"/>
                    <a:pt x="435" y="221"/>
                  </a:cubicBezTo>
                  <a:cubicBezTo>
                    <a:pt x="397" y="183"/>
                    <a:pt x="336" y="183"/>
                    <a:pt x="290" y="145"/>
                  </a:cubicBezTo>
                  <a:cubicBezTo>
                    <a:pt x="275" y="145"/>
                    <a:pt x="160" y="46"/>
                    <a:pt x="145" y="30"/>
                  </a:cubicBezTo>
                  <a:cubicBezTo>
                    <a:pt x="137" y="23"/>
                    <a:pt x="130" y="8"/>
                    <a:pt x="130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2" name="Freeform 64"/>
            <p:cNvSpPr>
              <a:spLocks noChangeArrowheads="1"/>
            </p:cNvSpPr>
            <p:nvPr/>
          </p:nvSpPr>
          <p:spPr bwMode="auto">
            <a:xfrm>
              <a:off x="10351985" y="4718762"/>
              <a:ext cx="143526" cy="143536"/>
            </a:xfrm>
            <a:custGeom>
              <a:avLst/>
              <a:gdLst>
                <a:gd name="T0" fmla="*/ 221 w 604"/>
                <a:gd name="T1" fmla="*/ 8 h 605"/>
                <a:gd name="T2" fmla="*/ 221 w 604"/>
                <a:gd name="T3" fmla="*/ 8 h 605"/>
                <a:gd name="T4" fmla="*/ 397 w 604"/>
                <a:gd name="T5" fmla="*/ 31 h 605"/>
                <a:gd name="T6" fmla="*/ 466 w 604"/>
                <a:gd name="T7" fmla="*/ 123 h 605"/>
                <a:gd name="T8" fmla="*/ 588 w 604"/>
                <a:gd name="T9" fmla="*/ 123 h 605"/>
                <a:gd name="T10" fmla="*/ 596 w 604"/>
                <a:gd name="T11" fmla="*/ 168 h 605"/>
                <a:gd name="T12" fmla="*/ 450 w 604"/>
                <a:gd name="T13" fmla="*/ 237 h 605"/>
                <a:gd name="T14" fmla="*/ 504 w 604"/>
                <a:gd name="T15" fmla="*/ 290 h 605"/>
                <a:gd name="T16" fmla="*/ 504 w 604"/>
                <a:gd name="T17" fmla="*/ 290 h 605"/>
                <a:gd name="T18" fmla="*/ 435 w 604"/>
                <a:gd name="T19" fmla="*/ 336 h 605"/>
                <a:gd name="T20" fmla="*/ 420 w 604"/>
                <a:gd name="T21" fmla="*/ 421 h 605"/>
                <a:gd name="T22" fmla="*/ 275 w 604"/>
                <a:gd name="T23" fmla="*/ 474 h 605"/>
                <a:gd name="T24" fmla="*/ 183 w 604"/>
                <a:gd name="T25" fmla="*/ 604 h 605"/>
                <a:gd name="T26" fmla="*/ 183 w 604"/>
                <a:gd name="T27" fmla="*/ 604 h 605"/>
                <a:gd name="T28" fmla="*/ 122 w 604"/>
                <a:gd name="T29" fmla="*/ 535 h 605"/>
                <a:gd name="T30" fmla="*/ 61 w 604"/>
                <a:gd name="T31" fmla="*/ 436 h 605"/>
                <a:gd name="T32" fmla="*/ 15 w 604"/>
                <a:gd name="T33" fmla="*/ 421 h 605"/>
                <a:gd name="T34" fmla="*/ 38 w 604"/>
                <a:gd name="T35" fmla="*/ 313 h 605"/>
                <a:gd name="T36" fmla="*/ 53 w 604"/>
                <a:gd name="T37" fmla="*/ 199 h 605"/>
                <a:gd name="T38" fmla="*/ 0 w 604"/>
                <a:gd name="T39" fmla="*/ 115 h 605"/>
                <a:gd name="T40" fmla="*/ 38 w 604"/>
                <a:gd name="T41" fmla="*/ 61 h 605"/>
                <a:gd name="T42" fmla="*/ 99 w 604"/>
                <a:gd name="T43" fmla="*/ 77 h 605"/>
                <a:gd name="T44" fmla="*/ 221 w 604"/>
                <a:gd name="T45" fmla="*/ 8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4" h="605">
                  <a:moveTo>
                    <a:pt x="221" y="8"/>
                  </a:moveTo>
                  <a:lnTo>
                    <a:pt x="221" y="8"/>
                  </a:lnTo>
                  <a:cubicBezTo>
                    <a:pt x="283" y="16"/>
                    <a:pt x="344" y="0"/>
                    <a:pt x="397" y="31"/>
                  </a:cubicBezTo>
                  <a:cubicBezTo>
                    <a:pt x="435" y="46"/>
                    <a:pt x="435" y="100"/>
                    <a:pt x="466" y="123"/>
                  </a:cubicBezTo>
                  <a:cubicBezTo>
                    <a:pt x="504" y="138"/>
                    <a:pt x="550" y="107"/>
                    <a:pt x="588" y="123"/>
                  </a:cubicBezTo>
                  <a:cubicBezTo>
                    <a:pt x="603" y="130"/>
                    <a:pt x="603" y="161"/>
                    <a:pt x="596" y="168"/>
                  </a:cubicBezTo>
                  <a:cubicBezTo>
                    <a:pt x="558" y="207"/>
                    <a:pt x="481" y="199"/>
                    <a:pt x="450" y="237"/>
                  </a:cubicBezTo>
                  <a:cubicBezTo>
                    <a:pt x="435" y="260"/>
                    <a:pt x="489" y="275"/>
                    <a:pt x="504" y="290"/>
                  </a:cubicBezTo>
                  <a:lnTo>
                    <a:pt x="504" y="290"/>
                  </a:lnTo>
                  <a:cubicBezTo>
                    <a:pt x="481" y="306"/>
                    <a:pt x="458" y="321"/>
                    <a:pt x="435" y="336"/>
                  </a:cubicBezTo>
                  <a:cubicBezTo>
                    <a:pt x="435" y="336"/>
                    <a:pt x="420" y="413"/>
                    <a:pt x="420" y="421"/>
                  </a:cubicBezTo>
                  <a:cubicBezTo>
                    <a:pt x="420" y="428"/>
                    <a:pt x="275" y="474"/>
                    <a:pt x="275" y="474"/>
                  </a:cubicBezTo>
                  <a:cubicBezTo>
                    <a:pt x="244" y="520"/>
                    <a:pt x="214" y="565"/>
                    <a:pt x="183" y="604"/>
                  </a:cubicBezTo>
                  <a:lnTo>
                    <a:pt x="183" y="604"/>
                  </a:lnTo>
                  <a:cubicBezTo>
                    <a:pt x="160" y="581"/>
                    <a:pt x="145" y="558"/>
                    <a:pt x="122" y="535"/>
                  </a:cubicBezTo>
                  <a:cubicBezTo>
                    <a:pt x="99" y="504"/>
                    <a:pt x="84" y="466"/>
                    <a:pt x="61" y="436"/>
                  </a:cubicBezTo>
                  <a:cubicBezTo>
                    <a:pt x="46" y="421"/>
                    <a:pt x="15" y="436"/>
                    <a:pt x="15" y="421"/>
                  </a:cubicBezTo>
                  <a:cubicBezTo>
                    <a:pt x="8" y="382"/>
                    <a:pt x="31" y="344"/>
                    <a:pt x="38" y="313"/>
                  </a:cubicBezTo>
                  <a:cubicBezTo>
                    <a:pt x="46" y="275"/>
                    <a:pt x="61" y="237"/>
                    <a:pt x="53" y="199"/>
                  </a:cubicBezTo>
                  <a:cubicBezTo>
                    <a:pt x="53" y="168"/>
                    <a:pt x="23" y="146"/>
                    <a:pt x="0" y="115"/>
                  </a:cubicBezTo>
                  <a:cubicBezTo>
                    <a:pt x="0" y="115"/>
                    <a:pt x="38" y="69"/>
                    <a:pt x="38" y="61"/>
                  </a:cubicBezTo>
                  <a:cubicBezTo>
                    <a:pt x="46" y="54"/>
                    <a:pt x="99" y="77"/>
                    <a:pt x="99" y="77"/>
                  </a:cubicBezTo>
                  <a:cubicBezTo>
                    <a:pt x="145" y="54"/>
                    <a:pt x="183" y="31"/>
                    <a:pt x="221" y="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3" name="Freeform 65"/>
            <p:cNvSpPr>
              <a:spLocks noChangeArrowheads="1"/>
            </p:cNvSpPr>
            <p:nvPr/>
          </p:nvSpPr>
          <p:spPr bwMode="auto">
            <a:xfrm>
              <a:off x="10179124" y="4787911"/>
              <a:ext cx="368768" cy="415939"/>
            </a:xfrm>
            <a:custGeom>
              <a:avLst/>
              <a:gdLst>
                <a:gd name="T0" fmla="*/ 909 w 1552"/>
                <a:gd name="T1" fmla="*/ 314 h 1751"/>
                <a:gd name="T2" fmla="*/ 1146 w 1552"/>
                <a:gd name="T3" fmla="*/ 131 h 1751"/>
                <a:gd name="T4" fmla="*/ 1230 w 1552"/>
                <a:gd name="T5" fmla="*/ 0 h 1751"/>
                <a:gd name="T6" fmla="*/ 1314 w 1552"/>
                <a:gd name="T7" fmla="*/ 85 h 1751"/>
                <a:gd name="T8" fmla="*/ 1322 w 1552"/>
                <a:gd name="T9" fmla="*/ 237 h 1751"/>
                <a:gd name="T10" fmla="*/ 1406 w 1552"/>
                <a:gd name="T11" fmla="*/ 222 h 1751"/>
                <a:gd name="T12" fmla="*/ 1536 w 1552"/>
                <a:gd name="T13" fmla="*/ 428 h 1751"/>
                <a:gd name="T14" fmla="*/ 1390 w 1552"/>
                <a:gd name="T15" fmla="*/ 696 h 1751"/>
                <a:gd name="T16" fmla="*/ 1352 w 1552"/>
                <a:gd name="T17" fmla="*/ 910 h 1751"/>
                <a:gd name="T18" fmla="*/ 1253 w 1552"/>
                <a:gd name="T19" fmla="*/ 955 h 1751"/>
                <a:gd name="T20" fmla="*/ 1138 w 1552"/>
                <a:gd name="T21" fmla="*/ 994 h 1751"/>
                <a:gd name="T22" fmla="*/ 1100 w 1552"/>
                <a:gd name="T23" fmla="*/ 1123 h 1751"/>
                <a:gd name="T24" fmla="*/ 1093 w 1552"/>
                <a:gd name="T25" fmla="*/ 1314 h 1751"/>
                <a:gd name="T26" fmla="*/ 940 w 1552"/>
                <a:gd name="T27" fmla="*/ 1368 h 1751"/>
                <a:gd name="T28" fmla="*/ 718 w 1552"/>
                <a:gd name="T29" fmla="*/ 1498 h 1751"/>
                <a:gd name="T30" fmla="*/ 718 w 1552"/>
                <a:gd name="T31" fmla="*/ 1567 h 1751"/>
                <a:gd name="T32" fmla="*/ 596 w 1552"/>
                <a:gd name="T33" fmla="*/ 1467 h 1751"/>
                <a:gd name="T34" fmla="*/ 474 w 1552"/>
                <a:gd name="T35" fmla="*/ 1521 h 1751"/>
                <a:gd name="T36" fmla="*/ 336 w 1552"/>
                <a:gd name="T37" fmla="*/ 1643 h 1751"/>
                <a:gd name="T38" fmla="*/ 313 w 1552"/>
                <a:gd name="T39" fmla="*/ 1681 h 1751"/>
                <a:gd name="T40" fmla="*/ 161 w 1552"/>
                <a:gd name="T41" fmla="*/ 1734 h 1751"/>
                <a:gd name="T42" fmla="*/ 92 w 1552"/>
                <a:gd name="T43" fmla="*/ 1689 h 1751"/>
                <a:gd name="T44" fmla="*/ 31 w 1552"/>
                <a:gd name="T45" fmla="*/ 1467 h 1751"/>
                <a:gd name="T46" fmla="*/ 0 w 1552"/>
                <a:gd name="T47" fmla="*/ 1269 h 1751"/>
                <a:gd name="T48" fmla="*/ 54 w 1552"/>
                <a:gd name="T49" fmla="*/ 1200 h 1751"/>
                <a:gd name="T50" fmla="*/ 77 w 1552"/>
                <a:gd name="T51" fmla="*/ 1085 h 1751"/>
                <a:gd name="T52" fmla="*/ 146 w 1552"/>
                <a:gd name="T53" fmla="*/ 932 h 1751"/>
                <a:gd name="T54" fmla="*/ 100 w 1552"/>
                <a:gd name="T55" fmla="*/ 833 h 1751"/>
                <a:gd name="T56" fmla="*/ 176 w 1552"/>
                <a:gd name="T57" fmla="*/ 680 h 1751"/>
                <a:gd name="T58" fmla="*/ 283 w 1552"/>
                <a:gd name="T59" fmla="*/ 658 h 1751"/>
                <a:gd name="T60" fmla="*/ 413 w 1552"/>
                <a:gd name="T61" fmla="*/ 596 h 1751"/>
                <a:gd name="T62" fmla="*/ 512 w 1552"/>
                <a:gd name="T63" fmla="*/ 459 h 1751"/>
                <a:gd name="T64" fmla="*/ 673 w 1552"/>
                <a:gd name="T65" fmla="*/ 314 h 1751"/>
                <a:gd name="T66" fmla="*/ 909 w 1552"/>
                <a:gd name="T67" fmla="*/ 314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2" h="1751">
                  <a:moveTo>
                    <a:pt x="909" y="314"/>
                  </a:moveTo>
                  <a:lnTo>
                    <a:pt x="909" y="314"/>
                  </a:lnTo>
                  <a:cubicBezTo>
                    <a:pt x="940" y="275"/>
                    <a:pt x="970" y="230"/>
                    <a:pt x="1001" y="184"/>
                  </a:cubicBezTo>
                  <a:cubicBezTo>
                    <a:pt x="1001" y="184"/>
                    <a:pt x="1146" y="138"/>
                    <a:pt x="1146" y="131"/>
                  </a:cubicBezTo>
                  <a:cubicBezTo>
                    <a:pt x="1146" y="123"/>
                    <a:pt x="1161" y="46"/>
                    <a:pt x="1161" y="46"/>
                  </a:cubicBezTo>
                  <a:cubicBezTo>
                    <a:pt x="1184" y="31"/>
                    <a:pt x="1207" y="16"/>
                    <a:pt x="1230" y="0"/>
                  </a:cubicBezTo>
                  <a:lnTo>
                    <a:pt x="1230" y="0"/>
                  </a:lnTo>
                  <a:cubicBezTo>
                    <a:pt x="1261" y="31"/>
                    <a:pt x="1307" y="46"/>
                    <a:pt x="1314" y="85"/>
                  </a:cubicBezTo>
                  <a:cubicBezTo>
                    <a:pt x="1322" y="115"/>
                    <a:pt x="1276" y="138"/>
                    <a:pt x="1276" y="169"/>
                  </a:cubicBezTo>
                  <a:cubicBezTo>
                    <a:pt x="1284" y="192"/>
                    <a:pt x="1291" y="230"/>
                    <a:pt x="1322" y="237"/>
                  </a:cubicBezTo>
                  <a:cubicBezTo>
                    <a:pt x="1345" y="253"/>
                    <a:pt x="1375" y="230"/>
                    <a:pt x="1406" y="222"/>
                  </a:cubicBezTo>
                  <a:lnTo>
                    <a:pt x="1406" y="222"/>
                  </a:lnTo>
                  <a:cubicBezTo>
                    <a:pt x="1429" y="268"/>
                    <a:pt x="1436" y="321"/>
                    <a:pt x="1459" y="360"/>
                  </a:cubicBezTo>
                  <a:cubicBezTo>
                    <a:pt x="1482" y="390"/>
                    <a:pt x="1528" y="398"/>
                    <a:pt x="1536" y="428"/>
                  </a:cubicBezTo>
                  <a:cubicBezTo>
                    <a:pt x="1551" y="482"/>
                    <a:pt x="1543" y="535"/>
                    <a:pt x="1520" y="581"/>
                  </a:cubicBezTo>
                  <a:cubicBezTo>
                    <a:pt x="1497" y="627"/>
                    <a:pt x="1436" y="658"/>
                    <a:pt x="1390" y="696"/>
                  </a:cubicBezTo>
                  <a:cubicBezTo>
                    <a:pt x="1368" y="719"/>
                    <a:pt x="1307" y="719"/>
                    <a:pt x="1307" y="749"/>
                  </a:cubicBezTo>
                  <a:cubicBezTo>
                    <a:pt x="1291" y="803"/>
                    <a:pt x="1337" y="856"/>
                    <a:pt x="1352" y="910"/>
                  </a:cubicBezTo>
                  <a:lnTo>
                    <a:pt x="1352" y="910"/>
                  </a:lnTo>
                  <a:cubicBezTo>
                    <a:pt x="1314" y="925"/>
                    <a:pt x="1276" y="925"/>
                    <a:pt x="1253" y="955"/>
                  </a:cubicBezTo>
                  <a:cubicBezTo>
                    <a:pt x="1238" y="978"/>
                    <a:pt x="1245" y="1017"/>
                    <a:pt x="1245" y="1047"/>
                  </a:cubicBezTo>
                  <a:cubicBezTo>
                    <a:pt x="1245" y="1047"/>
                    <a:pt x="1146" y="994"/>
                    <a:pt x="1138" y="994"/>
                  </a:cubicBezTo>
                  <a:cubicBezTo>
                    <a:pt x="1131" y="994"/>
                    <a:pt x="1085" y="1039"/>
                    <a:pt x="1085" y="1039"/>
                  </a:cubicBezTo>
                  <a:cubicBezTo>
                    <a:pt x="1093" y="1070"/>
                    <a:pt x="1108" y="1100"/>
                    <a:pt x="1100" y="1123"/>
                  </a:cubicBezTo>
                  <a:cubicBezTo>
                    <a:pt x="1093" y="1162"/>
                    <a:pt x="1047" y="1184"/>
                    <a:pt x="1047" y="1215"/>
                  </a:cubicBezTo>
                  <a:cubicBezTo>
                    <a:pt x="1047" y="1253"/>
                    <a:pt x="1077" y="1284"/>
                    <a:pt x="1093" y="1314"/>
                  </a:cubicBezTo>
                  <a:lnTo>
                    <a:pt x="1093" y="1314"/>
                  </a:lnTo>
                  <a:cubicBezTo>
                    <a:pt x="1093" y="1314"/>
                    <a:pt x="947" y="1368"/>
                    <a:pt x="940" y="1368"/>
                  </a:cubicBezTo>
                  <a:cubicBezTo>
                    <a:pt x="940" y="1375"/>
                    <a:pt x="909" y="1421"/>
                    <a:pt x="909" y="1421"/>
                  </a:cubicBezTo>
                  <a:cubicBezTo>
                    <a:pt x="848" y="1444"/>
                    <a:pt x="772" y="1452"/>
                    <a:pt x="718" y="1498"/>
                  </a:cubicBezTo>
                  <a:cubicBezTo>
                    <a:pt x="695" y="1505"/>
                    <a:pt x="718" y="1544"/>
                    <a:pt x="718" y="1567"/>
                  </a:cubicBezTo>
                  <a:lnTo>
                    <a:pt x="718" y="1567"/>
                  </a:lnTo>
                  <a:cubicBezTo>
                    <a:pt x="703" y="1582"/>
                    <a:pt x="680" y="1628"/>
                    <a:pt x="665" y="1612"/>
                  </a:cubicBezTo>
                  <a:cubicBezTo>
                    <a:pt x="619" y="1574"/>
                    <a:pt x="642" y="1490"/>
                    <a:pt x="596" y="1467"/>
                  </a:cubicBezTo>
                  <a:cubicBezTo>
                    <a:pt x="558" y="1444"/>
                    <a:pt x="512" y="1475"/>
                    <a:pt x="482" y="1498"/>
                  </a:cubicBezTo>
                  <a:cubicBezTo>
                    <a:pt x="474" y="1498"/>
                    <a:pt x="482" y="1521"/>
                    <a:pt x="474" y="1521"/>
                  </a:cubicBezTo>
                  <a:cubicBezTo>
                    <a:pt x="428" y="1544"/>
                    <a:pt x="375" y="1528"/>
                    <a:pt x="336" y="1559"/>
                  </a:cubicBezTo>
                  <a:cubicBezTo>
                    <a:pt x="313" y="1582"/>
                    <a:pt x="336" y="1620"/>
                    <a:pt x="336" y="1643"/>
                  </a:cubicBezTo>
                  <a:lnTo>
                    <a:pt x="336" y="1643"/>
                  </a:lnTo>
                  <a:cubicBezTo>
                    <a:pt x="329" y="1658"/>
                    <a:pt x="321" y="1673"/>
                    <a:pt x="313" y="1681"/>
                  </a:cubicBezTo>
                  <a:cubicBezTo>
                    <a:pt x="290" y="1704"/>
                    <a:pt x="275" y="1719"/>
                    <a:pt x="252" y="1727"/>
                  </a:cubicBezTo>
                  <a:cubicBezTo>
                    <a:pt x="229" y="1734"/>
                    <a:pt x="191" y="1734"/>
                    <a:pt x="161" y="1734"/>
                  </a:cubicBezTo>
                  <a:cubicBezTo>
                    <a:pt x="138" y="1734"/>
                    <a:pt x="107" y="1750"/>
                    <a:pt x="84" y="1734"/>
                  </a:cubicBezTo>
                  <a:cubicBezTo>
                    <a:pt x="69" y="1727"/>
                    <a:pt x="92" y="1704"/>
                    <a:pt x="92" y="1689"/>
                  </a:cubicBezTo>
                  <a:cubicBezTo>
                    <a:pt x="92" y="1658"/>
                    <a:pt x="84" y="1628"/>
                    <a:pt x="77" y="1597"/>
                  </a:cubicBezTo>
                  <a:cubicBezTo>
                    <a:pt x="61" y="1551"/>
                    <a:pt x="16" y="1513"/>
                    <a:pt x="31" y="1467"/>
                  </a:cubicBezTo>
                  <a:cubicBezTo>
                    <a:pt x="38" y="1437"/>
                    <a:pt x="138" y="1475"/>
                    <a:pt x="130" y="1437"/>
                  </a:cubicBezTo>
                  <a:cubicBezTo>
                    <a:pt x="123" y="1368"/>
                    <a:pt x="46" y="1322"/>
                    <a:pt x="0" y="1269"/>
                  </a:cubicBezTo>
                  <a:cubicBezTo>
                    <a:pt x="8" y="1269"/>
                    <a:pt x="8" y="1269"/>
                    <a:pt x="8" y="1269"/>
                  </a:cubicBezTo>
                  <a:cubicBezTo>
                    <a:pt x="23" y="1246"/>
                    <a:pt x="31" y="1223"/>
                    <a:pt x="54" y="1200"/>
                  </a:cubicBezTo>
                  <a:cubicBezTo>
                    <a:pt x="69" y="1184"/>
                    <a:pt x="115" y="1200"/>
                    <a:pt x="123" y="1177"/>
                  </a:cubicBezTo>
                  <a:cubicBezTo>
                    <a:pt x="130" y="1146"/>
                    <a:pt x="69" y="1116"/>
                    <a:pt x="77" y="1085"/>
                  </a:cubicBezTo>
                  <a:cubicBezTo>
                    <a:pt x="92" y="1047"/>
                    <a:pt x="153" y="1047"/>
                    <a:pt x="168" y="1009"/>
                  </a:cubicBezTo>
                  <a:cubicBezTo>
                    <a:pt x="184" y="986"/>
                    <a:pt x="146" y="963"/>
                    <a:pt x="146" y="932"/>
                  </a:cubicBezTo>
                  <a:cubicBezTo>
                    <a:pt x="146" y="910"/>
                    <a:pt x="184" y="894"/>
                    <a:pt x="168" y="879"/>
                  </a:cubicBezTo>
                  <a:cubicBezTo>
                    <a:pt x="161" y="856"/>
                    <a:pt x="84" y="864"/>
                    <a:pt x="100" y="833"/>
                  </a:cubicBezTo>
                  <a:cubicBezTo>
                    <a:pt x="115" y="795"/>
                    <a:pt x="191" y="818"/>
                    <a:pt x="214" y="780"/>
                  </a:cubicBezTo>
                  <a:cubicBezTo>
                    <a:pt x="229" y="749"/>
                    <a:pt x="191" y="711"/>
                    <a:pt x="176" y="680"/>
                  </a:cubicBezTo>
                  <a:lnTo>
                    <a:pt x="176" y="680"/>
                  </a:lnTo>
                  <a:cubicBezTo>
                    <a:pt x="214" y="673"/>
                    <a:pt x="252" y="680"/>
                    <a:pt x="283" y="658"/>
                  </a:cubicBezTo>
                  <a:cubicBezTo>
                    <a:pt x="313" y="642"/>
                    <a:pt x="313" y="589"/>
                    <a:pt x="352" y="573"/>
                  </a:cubicBezTo>
                  <a:cubicBezTo>
                    <a:pt x="367" y="566"/>
                    <a:pt x="398" y="612"/>
                    <a:pt x="413" y="596"/>
                  </a:cubicBezTo>
                  <a:cubicBezTo>
                    <a:pt x="436" y="581"/>
                    <a:pt x="413" y="543"/>
                    <a:pt x="421" y="520"/>
                  </a:cubicBezTo>
                  <a:cubicBezTo>
                    <a:pt x="443" y="489"/>
                    <a:pt x="482" y="467"/>
                    <a:pt x="512" y="459"/>
                  </a:cubicBezTo>
                  <a:cubicBezTo>
                    <a:pt x="558" y="451"/>
                    <a:pt x="611" y="505"/>
                    <a:pt x="642" y="474"/>
                  </a:cubicBezTo>
                  <a:cubicBezTo>
                    <a:pt x="680" y="436"/>
                    <a:pt x="627" y="337"/>
                    <a:pt x="673" y="314"/>
                  </a:cubicBezTo>
                  <a:cubicBezTo>
                    <a:pt x="718" y="283"/>
                    <a:pt x="772" y="352"/>
                    <a:pt x="833" y="352"/>
                  </a:cubicBezTo>
                  <a:cubicBezTo>
                    <a:pt x="856" y="360"/>
                    <a:pt x="879" y="329"/>
                    <a:pt x="909" y="31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4" name="Freeform 66"/>
            <p:cNvSpPr>
              <a:spLocks noChangeArrowheads="1"/>
            </p:cNvSpPr>
            <p:nvPr/>
          </p:nvSpPr>
          <p:spPr bwMode="auto">
            <a:xfrm>
              <a:off x="10471416" y="4783721"/>
              <a:ext cx="202193" cy="91151"/>
            </a:xfrm>
            <a:custGeom>
              <a:avLst/>
              <a:gdLst>
                <a:gd name="T0" fmla="*/ 0 w 849"/>
                <a:gd name="T1" fmla="*/ 15 h 383"/>
                <a:gd name="T2" fmla="*/ 0 w 849"/>
                <a:gd name="T3" fmla="*/ 15 h 383"/>
                <a:gd name="T4" fmla="*/ 130 w 849"/>
                <a:gd name="T5" fmla="*/ 31 h 383"/>
                <a:gd name="T6" fmla="*/ 229 w 849"/>
                <a:gd name="T7" fmla="*/ 84 h 383"/>
                <a:gd name="T8" fmla="*/ 329 w 849"/>
                <a:gd name="T9" fmla="*/ 15 h 383"/>
                <a:gd name="T10" fmla="*/ 435 w 849"/>
                <a:gd name="T11" fmla="*/ 69 h 383"/>
                <a:gd name="T12" fmla="*/ 496 w 849"/>
                <a:gd name="T13" fmla="*/ 38 h 383"/>
                <a:gd name="T14" fmla="*/ 588 w 849"/>
                <a:gd name="T15" fmla="*/ 77 h 383"/>
                <a:gd name="T16" fmla="*/ 688 w 849"/>
                <a:gd name="T17" fmla="*/ 8 h 383"/>
                <a:gd name="T18" fmla="*/ 802 w 849"/>
                <a:gd name="T19" fmla="*/ 31 h 383"/>
                <a:gd name="T20" fmla="*/ 802 w 849"/>
                <a:gd name="T21" fmla="*/ 31 h 383"/>
                <a:gd name="T22" fmla="*/ 802 w 849"/>
                <a:gd name="T23" fmla="*/ 115 h 383"/>
                <a:gd name="T24" fmla="*/ 825 w 849"/>
                <a:gd name="T25" fmla="*/ 222 h 383"/>
                <a:gd name="T26" fmla="*/ 565 w 849"/>
                <a:gd name="T27" fmla="*/ 283 h 383"/>
                <a:gd name="T28" fmla="*/ 550 w 849"/>
                <a:gd name="T29" fmla="*/ 359 h 383"/>
                <a:gd name="T30" fmla="*/ 428 w 849"/>
                <a:gd name="T31" fmla="*/ 375 h 383"/>
                <a:gd name="T32" fmla="*/ 420 w 849"/>
                <a:gd name="T33" fmla="*/ 344 h 383"/>
                <a:gd name="T34" fmla="*/ 352 w 849"/>
                <a:gd name="T35" fmla="*/ 367 h 383"/>
                <a:gd name="T36" fmla="*/ 313 w 849"/>
                <a:gd name="T37" fmla="*/ 290 h 383"/>
                <a:gd name="T38" fmla="*/ 252 w 849"/>
                <a:gd name="T39" fmla="*/ 245 h 383"/>
                <a:gd name="T40" fmla="*/ 176 w 849"/>
                <a:gd name="T41" fmla="*/ 237 h 383"/>
                <a:gd name="T42" fmla="*/ 176 w 849"/>
                <a:gd name="T43" fmla="*/ 237 h 383"/>
                <a:gd name="T44" fmla="*/ 92 w 849"/>
                <a:gd name="T45" fmla="*/ 252 h 383"/>
                <a:gd name="T46" fmla="*/ 46 w 849"/>
                <a:gd name="T47" fmla="*/ 184 h 383"/>
                <a:gd name="T48" fmla="*/ 84 w 849"/>
                <a:gd name="T49" fmla="*/ 100 h 383"/>
                <a:gd name="T50" fmla="*/ 0 w 849"/>
                <a:gd name="T51" fmla="*/ 1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9" h="383">
                  <a:moveTo>
                    <a:pt x="0" y="15"/>
                  </a:moveTo>
                  <a:lnTo>
                    <a:pt x="0" y="15"/>
                  </a:lnTo>
                  <a:cubicBezTo>
                    <a:pt x="46" y="23"/>
                    <a:pt x="92" y="15"/>
                    <a:pt x="130" y="31"/>
                  </a:cubicBezTo>
                  <a:cubicBezTo>
                    <a:pt x="168" y="38"/>
                    <a:pt x="191" y="84"/>
                    <a:pt x="229" y="84"/>
                  </a:cubicBezTo>
                  <a:cubicBezTo>
                    <a:pt x="275" y="84"/>
                    <a:pt x="290" y="23"/>
                    <a:pt x="329" y="15"/>
                  </a:cubicBezTo>
                  <a:cubicBezTo>
                    <a:pt x="367" y="15"/>
                    <a:pt x="397" y="61"/>
                    <a:pt x="435" y="69"/>
                  </a:cubicBezTo>
                  <a:cubicBezTo>
                    <a:pt x="458" y="69"/>
                    <a:pt x="474" y="31"/>
                    <a:pt x="496" y="38"/>
                  </a:cubicBezTo>
                  <a:cubicBezTo>
                    <a:pt x="535" y="38"/>
                    <a:pt x="558" y="77"/>
                    <a:pt x="588" y="77"/>
                  </a:cubicBezTo>
                  <a:cubicBezTo>
                    <a:pt x="626" y="69"/>
                    <a:pt x="649" y="15"/>
                    <a:pt x="688" y="8"/>
                  </a:cubicBezTo>
                  <a:cubicBezTo>
                    <a:pt x="726" y="0"/>
                    <a:pt x="764" y="23"/>
                    <a:pt x="802" y="31"/>
                  </a:cubicBezTo>
                  <a:lnTo>
                    <a:pt x="802" y="31"/>
                  </a:lnTo>
                  <a:cubicBezTo>
                    <a:pt x="802" y="61"/>
                    <a:pt x="802" y="84"/>
                    <a:pt x="802" y="115"/>
                  </a:cubicBezTo>
                  <a:cubicBezTo>
                    <a:pt x="810" y="146"/>
                    <a:pt x="848" y="199"/>
                    <a:pt x="825" y="222"/>
                  </a:cubicBezTo>
                  <a:cubicBezTo>
                    <a:pt x="749" y="268"/>
                    <a:pt x="649" y="245"/>
                    <a:pt x="565" y="283"/>
                  </a:cubicBezTo>
                  <a:cubicBezTo>
                    <a:pt x="542" y="290"/>
                    <a:pt x="573" y="344"/>
                    <a:pt x="550" y="359"/>
                  </a:cubicBezTo>
                  <a:cubicBezTo>
                    <a:pt x="519" y="382"/>
                    <a:pt x="474" y="382"/>
                    <a:pt x="428" y="375"/>
                  </a:cubicBezTo>
                  <a:cubicBezTo>
                    <a:pt x="420" y="375"/>
                    <a:pt x="435" y="352"/>
                    <a:pt x="420" y="344"/>
                  </a:cubicBezTo>
                  <a:cubicBezTo>
                    <a:pt x="397" y="344"/>
                    <a:pt x="374" y="375"/>
                    <a:pt x="352" y="367"/>
                  </a:cubicBezTo>
                  <a:cubicBezTo>
                    <a:pt x="329" y="352"/>
                    <a:pt x="329" y="313"/>
                    <a:pt x="313" y="290"/>
                  </a:cubicBezTo>
                  <a:cubicBezTo>
                    <a:pt x="298" y="275"/>
                    <a:pt x="275" y="252"/>
                    <a:pt x="252" y="245"/>
                  </a:cubicBezTo>
                  <a:cubicBezTo>
                    <a:pt x="229" y="229"/>
                    <a:pt x="206" y="237"/>
                    <a:pt x="176" y="237"/>
                  </a:cubicBezTo>
                  <a:lnTo>
                    <a:pt x="176" y="237"/>
                  </a:lnTo>
                  <a:cubicBezTo>
                    <a:pt x="145" y="245"/>
                    <a:pt x="115" y="268"/>
                    <a:pt x="92" y="252"/>
                  </a:cubicBezTo>
                  <a:cubicBezTo>
                    <a:pt x="61" y="245"/>
                    <a:pt x="54" y="207"/>
                    <a:pt x="46" y="184"/>
                  </a:cubicBezTo>
                  <a:cubicBezTo>
                    <a:pt x="46" y="153"/>
                    <a:pt x="92" y="130"/>
                    <a:pt x="84" y="100"/>
                  </a:cubicBezTo>
                  <a:cubicBezTo>
                    <a:pt x="77" y="61"/>
                    <a:pt x="31" y="46"/>
                    <a:pt x="0" y="1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5" name="Freeform 67"/>
            <p:cNvSpPr>
              <a:spLocks noChangeArrowheads="1"/>
            </p:cNvSpPr>
            <p:nvPr/>
          </p:nvSpPr>
          <p:spPr bwMode="auto">
            <a:xfrm>
              <a:off x="10486082" y="4751242"/>
              <a:ext cx="371910" cy="443178"/>
            </a:xfrm>
            <a:custGeom>
              <a:avLst/>
              <a:gdLst>
                <a:gd name="T0" fmla="*/ 741 w 1567"/>
                <a:gd name="T1" fmla="*/ 168 h 1864"/>
                <a:gd name="T2" fmla="*/ 856 w 1567"/>
                <a:gd name="T3" fmla="*/ 46 h 1864"/>
                <a:gd name="T4" fmla="*/ 1054 w 1567"/>
                <a:gd name="T5" fmla="*/ 30 h 1864"/>
                <a:gd name="T6" fmla="*/ 1031 w 1567"/>
                <a:gd name="T7" fmla="*/ 145 h 1864"/>
                <a:gd name="T8" fmla="*/ 1123 w 1567"/>
                <a:gd name="T9" fmla="*/ 298 h 1864"/>
                <a:gd name="T10" fmla="*/ 1108 w 1567"/>
                <a:gd name="T11" fmla="*/ 504 h 1864"/>
                <a:gd name="T12" fmla="*/ 1276 w 1567"/>
                <a:gd name="T13" fmla="*/ 550 h 1864"/>
                <a:gd name="T14" fmla="*/ 1451 w 1567"/>
                <a:gd name="T15" fmla="*/ 695 h 1864"/>
                <a:gd name="T16" fmla="*/ 1474 w 1567"/>
                <a:gd name="T17" fmla="*/ 771 h 1864"/>
                <a:gd name="T18" fmla="*/ 1398 w 1567"/>
                <a:gd name="T19" fmla="*/ 886 h 1864"/>
                <a:gd name="T20" fmla="*/ 1451 w 1567"/>
                <a:gd name="T21" fmla="*/ 1016 h 1864"/>
                <a:gd name="T22" fmla="*/ 1551 w 1567"/>
                <a:gd name="T23" fmla="*/ 1100 h 1864"/>
                <a:gd name="T24" fmla="*/ 1444 w 1567"/>
                <a:gd name="T25" fmla="*/ 1184 h 1864"/>
                <a:gd name="T26" fmla="*/ 1337 w 1567"/>
                <a:gd name="T27" fmla="*/ 1123 h 1864"/>
                <a:gd name="T28" fmla="*/ 1367 w 1567"/>
                <a:gd name="T29" fmla="*/ 1252 h 1864"/>
                <a:gd name="T30" fmla="*/ 1543 w 1567"/>
                <a:gd name="T31" fmla="*/ 1252 h 1864"/>
                <a:gd name="T32" fmla="*/ 1459 w 1567"/>
                <a:gd name="T33" fmla="*/ 1413 h 1864"/>
                <a:gd name="T34" fmla="*/ 1398 w 1567"/>
                <a:gd name="T35" fmla="*/ 1581 h 1864"/>
                <a:gd name="T36" fmla="*/ 1413 w 1567"/>
                <a:gd name="T37" fmla="*/ 1711 h 1864"/>
                <a:gd name="T38" fmla="*/ 1367 w 1567"/>
                <a:gd name="T39" fmla="*/ 1749 h 1864"/>
                <a:gd name="T40" fmla="*/ 1192 w 1567"/>
                <a:gd name="T41" fmla="*/ 1634 h 1864"/>
                <a:gd name="T42" fmla="*/ 1092 w 1567"/>
                <a:gd name="T43" fmla="*/ 1680 h 1864"/>
                <a:gd name="T44" fmla="*/ 963 w 1567"/>
                <a:gd name="T45" fmla="*/ 1703 h 1864"/>
                <a:gd name="T46" fmla="*/ 917 w 1567"/>
                <a:gd name="T47" fmla="*/ 1863 h 1864"/>
                <a:gd name="T48" fmla="*/ 848 w 1567"/>
                <a:gd name="T49" fmla="*/ 1703 h 1864"/>
                <a:gd name="T50" fmla="*/ 634 w 1567"/>
                <a:gd name="T51" fmla="*/ 1780 h 1864"/>
                <a:gd name="T52" fmla="*/ 581 w 1567"/>
                <a:gd name="T53" fmla="*/ 1680 h 1864"/>
                <a:gd name="T54" fmla="*/ 443 w 1567"/>
                <a:gd name="T55" fmla="*/ 1489 h 1864"/>
                <a:gd name="T56" fmla="*/ 413 w 1567"/>
                <a:gd name="T57" fmla="*/ 1398 h 1864"/>
                <a:gd name="T58" fmla="*/ 336 w 1567"/>
                <a:gd name="T59" fmla="*/ 1298 h 1864"/>
                <a:gd name="T60" fmla="*/ 252 w 1567"/>
                <a:gd name="T61" fmla="*/ 1252 h 1864"/>
                <a:gd name="T62" fmla="*/ 153 w 1567"/>
                <a:gd name="T63" fmla="*/ 1123 h 1864"/>
                <a:gd name="T64" fmla="*/ 61 w 1567"/>
                <a:gd name="T65" fmla="*/ 1062 h 1864"/>
                <a:gd name="T66" fmla="*/ 99 w 1567"/>
                <a:gd name="T67" fmla="*/ 848 h 1864"/>
                <a:gd name="T68" fmla="*/ 245 w 1567"/>
                <a:gd name="T69" fmla="*/ 580 h 1864"/>
                <a:gd name="T70" fmla="*/ 115 w 1567"/>
                <a:gd name="T71" fmla="*/ 374 h 1864"/>
                <a:gd name="T72" fmla="*/ 191 w 1567"/>
                <a:gd name="T73" fmla="*/ 382 h 1864"/>
                <a:gd name="T74" fmla="*/ 291 w 1567"/>
                <a:gd name="T75" fmla="*/ 504 h 1864"/>
                <a:gd name="T76" fmla="*/ 367 w 1567"/>
                <a:gd name="T77" fmla="*/ 512 h 1864"/>
                <a:gd name="T78" fmla="*/ 504 w 1567"/>
                <a:gd name="T79" fmla="*/ 420 h 1864"/>
                <a:gd name="T80" fmla="*/ 741 w 1567"/>
                <a:gd name="T81" fmla="*/ 252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7" h="1864">
                  <a:moveTo>
                    <a:pt x="741" y="168"/>
                  </a:moveTo>
                  <a:lnTo>
                    <a:pt x="741" y="168"/>
                  </a:lnTo>
                  <a:cubicBezTo>
                    <a:pt x="772" y="160"/>
                    <a:pt x="817" y="168"/>
                    <a:pt x="840" y="145"/>
                  </a:cubicBezTo>
                  <a:cubicBezTo>
                    <a:pt x="863" y="122"/>
                    <a:pt x="840" y="76"/>
                    <a:pt x="856" y="46"/>
                  </a:cubicBezTo>
                  <a:cubicBezTo>
                    <a:pt x="871" y="23"/>
                    <a:pt x="902" y="0"/>
                    <a:pt x="932" y="0"/>
                  </a:cubicBezTo>
                  <a:cubicBezTo>
                    <a:pt x="978" y="0"/>
                    <a:pt x="1016" y="23"/>
                    <a:pt x="1054" y="30"/>
                  </a:cubicBezTo>
                  <a:lnTo>
                    <a:pt x="1054" y="30"/>
                  </a:lnTo>
                  <a:cubicBezTo>
                    <a:pt x="1046" y="69"/>
                    <a:pt x="1024" y="107"/>
                    <a:pt x="1031" y="145"/>
                  </a:cubicBezTo>
                  <a:cubicBezTo>
                    <a:pt x="1039" y="183"/>
                    <a:pt x="1062" y="214"/>
                    <a:pt x="1077" y="244"/>
                  </a:cubicBezTo>
                  <a:cubicBezTo>
                    <a:pt x="1092" y="267"/>
                    <a:pt x="1115" y="275"/>
                    <a:pt x="1123" y="298"/>
                  </a:cubicBezTo>
                  <a:cubicBezTo>
                    <a:pt x="1123" y="328"/>
                    <a:pt x="1100" y="351"/>
                    <a:pt x="1100" y="382"/>
                  </a:cubicBezTo>
                  <a:cubicBezTo>
                    <a:pt x="1100" y="420"/>
                    <a:pt x="1092" y="466"/>
                    <a:pt x="1108" y="504"/>
                  </a:cubicBezTo>
                  <a:cubicBezTo>
                    <a:pt x="1115" y="527"/>
                    <a:pt x="1131" y="558"/>
                    <a:pt x="1154" y="565"/>
                  </a:cubicBezTo>
                  <a:cubicBezTo>
                    <a:pt x="1192" y="573"/>
                    <a:pt x="1238" y="542"/>
                    <a:pt x="1276" y="550"/>
                  </a:cubicBezTo>
                  <a:cubicBezTo>
                    <a:pt x="1321" y="558"/>
                    <a:pt x="1360" y="588"/>
                    <a:pt x="1398" y="611"/>
                  </a:cubicBezTo>
                  <a:cubicBezTo>
                    <a:pt x="1421" y="634"/>
                    <a:pt x="1436" y="664"/>
                    <a:pt x="1451" y="695"/>
                  </a:cubicBezTo>
                  <a:cubicBezTo>
                    <a:pt x="1459" y="718"/>
                    <a:pt x="1467" y="748"/>
                    <a:pt x="1474" y="771"/>
                  </a:cubicBezTo>
                  <a:lnTo>
                    <a:pt x="1474" y="771"/>
                  </a:lnTo>
                  <a:cubicBezTo>
                    <a:pt x="1444" y="794"/>
                    <a:pt x="1406" y="802"/>
                    <a:pt x="1383" y="825"/>
                  </a:cubicBezTo>
                  <a:cubicBezTo>
                    <a:pt x="1367" y="840"/>
                    <a:pt x="1383" y="871"/>
                    <a:pt x="1398" y="886"/>
                  </a:cubicBezTo>
                  <a:cubicBezTo>
                    <a:pt x="1413" y="909"/>
                    <a:pt x="1451" y="924"/>
                    <a:pt x="1459" y="955"/>
                  </a:cubicBezTo>
                  <a:cubicBezTo>
                    <a:pt x="1467" y="970"/>
                    <a:pt x="1444" y="1000"/>
                    <a:pt x="1451" y="1016"/>
                  </a:cubicBezTo>
                  <a:cubicBezTo>
                    <a:pt x="1459" y="1031"/>
                    <a:pt x="1482" y="1023"/>
                    <a:pt x="1497" y="1039"/>
                  </a:cubicBezTo>
                  <a:cubicBezTo>
                    <a:pt x="1520" y="1054"/>
                    <a:pt x="1535" y="1077"/>
                    <a:pt x="1551" y="1100"/>
                  </a:cubicBezTo>
                  <a:cubicBezTo>
                    <a:pt x="1551" y="1115"/>
                    <a:pt x="1558" y="1138"/>
                    <a:pt x="1551" y="1146"/>
                  </a:cubicBezTo>
                  <a:cubicBezTo>
                    <a:pt x="1520" y="1169"/>
                    <a:pt x="1482" y="1191"/>
                    <a:pt x="1444" y="1184"/>
                  </a:cubicBezTo>
                  <a:cubicBezTo>
                    <a:pt x="1406" y="1169"/>
                    <a:pt x="1390" y="1115"/>
                    <a:pt x="1344" y="1092"/>
                  </a:cubicBezTo>
                  <a:cubicBezTo>
                    <a:pt x="1337" y="1084"/>
                    <a:pt x="1337" y="1115"/>
                    <a:pt x="1337" y="1123"/>
                  </a:cubicBezTo>
                  <a:cubicBezTo>
                    <a:pt x="1329" y="1146"/>
                    <a:pt x="1314" y="1169"/>
                    <a:pt x="1314" y="1191"/>
                  </a:cubicBezTo>
                  <a:cubicBezTo>
                    <a:pt x="1321" y="1222"/>
                    <a:pt x="1344" y="1245"/>
                    <a:pt x="1367" y="1252"/>
                  </a:cubicBezTo>
                  <a:cubicBezTo>
                    <a:pt x="1406" y="1260"/>
                    <a:pt x="1436" y="1214"/>
                    <a:pt x="1467" y="1214"/>
                  </a:cubicBezTo>
                  <a:cubicBezTo>
                    <a:pt x="1497" y="1214"/>
                    <a:pt x="1528" y="1230"/>
                    <a:pt x="1543" y="1252"/>
                  </a:cubicBezTo>
                  <a:cubicBezTo>
                    <a:pt x="1558" y="1306"/>
                    <a:pt x="1566" y="1367"/>
                    <a:pt x="1543" y="1413"/>
                  </a:cubicBezTo>
                  <a:cubicBezTo>
                    <a:pt x="1528" y="1436"/>
                    <a:pt x="1482" y="1398"/>
                    <a:pt x="1459" y="1413"/>
                  </a:cubicBezTo>
                  <a:cubicBezTo>
                    <a:pt x="1436" y="1428"/>
                    <a:pt x="1436" y="1459"/>
                    <a:pt x="1429" y="1489"/>
                  </a:cubicBezTo>
                  <a:cubicBezTo>
                    <a:pt x="1413" y="1520"/>
                    <a:pt x="1406" y="1550"/>
                    <a:pt x="1398" y="1581"/>
                  </a:cubicBezTo>
                  <a:cubicBezTo>
                    <a:pt x="1398" y="1627"/>
                    <a:pt x="1406" y="1665"/>
                    <a:pt x="1413" y="1711"/>
                  </a:cubicBezTo>
                  <a:lnTo>
                    <a:pt x="1413" y="1711"/>
                  </a:lnTo>
                  <a:cubicBezTo>
                    <a:pt x="1413" y="1726"/>
                    <a:pt x="1413" y="1741"/>
                    <a:pt x="1406" y="1749"/>
                  </a:cubicBezTo>
                  <a:cubicBezTo>
                    <a:pt x="1398" y="1757"/>
                    <a:pt x="1375" y="1757"/>
                    <a:pt x="1367" y="1749"/>
                  </a:cubicBezTo>
                  <a:cubicBezTo>
                    <a:pt x="1321" y="1703"/>
                    <a:pt x="1291" y="1642"/>
                    <a:pt x="1238" y="1611"/>
                  </a:cubicBezTo>
                  <a:cubicBezTo>
                    <a:pt x="1222" y="1596"/>
                    <a:pt x="1207" y="1634"/>
                    <a:pt x="1192" y="1634"/>
                  </a:cubicBezTo>
                  <a:cubicBezTo>
                    <a:pt x="1161" y="1627"/>
                    <a:pt x="1146" y="1573"/>
                    <a:pt x="1123" y="1589"/>
                  </a:cubicBezTo>
                  <a:cubicBezTo>
                    <a:pt x="1092" y="1604"/>
                    <a:pt x="1108" y="1650"/>
                    <a:pt x="1092" y="1680"/>
                  </a:cubicBezTo>
                  <a:cubicBezTo>
                    <a:pt x="1077" y="1696"/>
                    <a:pt x="1054" y="1703"/>
                    <a:pt x="1031" y="1711"/>
                  </a:cubicBezTo>
                  <a:cubicBezTo>
                    <a:pt x="1008" y="1711"/>
                    <a:pt x="978" y="1680"/>
                    <a:pt x="963" y="1703"/>
                  </a:cubicBezTo>
                  <a:cubicBezTo>
                    <a:pt x="924" y="1749"/>
                    <a:pt x="932" y="1810"/>
                    <a:pt x="917" y="1863"/>
                  </a:cubicBezTo>
                  <a:lnTo>
                    <a:pt x="917" y="1863"/>
                  </a:lnTo>
                  <a:cubicBezTo>
                    <a:pt x="886" y="1841"/>
                    <a:pt x="840" y="1833"/>
                    <a:pt x="825" y="1802"/>
                  </a:cubicBezTo>
                  <a:cubicBezTo>
                    <a:pt x="817" y="1772"/>
                    <a:pt x="871" y="1726"/>
                    <a:pt x="848" y="1703"/>
                  </a:cubicBezTo>
                  <a:cubicBezTo>
                    <a:pt x="825" y="1673"/>
                    <a:pt x="772" y="1665"/>
                    <a:pt x="733" y="1680"/>
                  </a:cubicBezTo>
                  <a:cubicBezTo>
                    <a:pt x="695" y="1696"/>
                    <a:pt x="688" y="1780"/>
                    <a:pt x="634" y="1780"/>
                  </a:cubicBezTo>
                  <a:cubicBezTo>
                    <a:pt x="604" y="1780"/>
                    <a:pt x="604" y="1711"/>
                    <a:pt x="581" y="1680"/>
                  </a:cubicBezTo>
                  <a:lnTo>
                    <a:pt x="581" y="1680"/>
                  </a:lnTo>
                  <a:cubicBezTo>
                    <a:pt x="581" y="1619"/>
                    <a:pt x="611" y="1543"/>
                    <a:pt x="573" y="1489"/>
                  </a:cubicBezTo>
                  <a:cubicBezTo>
                    <a:pt x="550" y="1451"/>
                    <a:pt x="481" y="1505"/>
                    <a:pt x="443" y="1489"/>
                  </a:cubicBezTo>
                  <a:cubicBezTo>
                    <a:pt x="428" y="1482"/>
                    <a:pt x="466" y="1451"/>
                    <a:pt x="466" y="1436"/>
                  </a:cubicBezTo>
                  <a:cubicBezTo>
                    <a:pt x="458" y="1413"/>
                    <a:pt x="420" y="1413"/>
                    <a:pt x="413" y="1398"/>
                  </a:cubicBezTo>
                  <a:cubicBezTo>
                    <a:pt x="397" y="1375"/>
                    <a:pt x="405" y="1352"/>
                    <a:pt x="390" y="1329"/>
                  </a:cubicBezTo>
                  <a:cubicBezTo>
                    <a:pt x="374" y="1314"/>
                    <a:pt x="344" y="1321"/>
                    <a:pt x="336" y="1298"/>
                  </a:cubicBezTo>
                  <a:cubicBezTo>
                    <a:pt x="329" y="1283"/>
                    <a:pt x="367" y="1245"/>
                    <a:pt x="344" y="1230"/>
                  </a:cubicBezTo>
                  <a:cubicBezTo>
                    <a:pt x="313" y="1214"/>
                    <a:pt x="275" y="1275"/>
                    <a:pt x="252" y="1252"/>
                  </a:cubicBezTo>
                  <a:cubicBezTo>
                    <a:pt x="214" y="1230"/>
                    <a:pt x="237" y="1169"/>
                    <a:pt x="206" y="1130"/>
                  </a:cubicBezTo>
                  <a:cubicBezTo>
                    <a:pt x="199" y="1115"/>
                    <a:pt x="168" y="1130"/>
                    <a:pt x="153" y="1123"/>
                  </a:cubicBezTo>
                  <a:cubicBezTo>
                    <a:pt x="122" y="1107"/>
                    <a:pt x="92" y="1077"/>
                    <a:pt x="61" y="1062"/>
                  </a:cubicBezTo>
                  <a:lnTo>
                    <a:pt x="61" y="1062"/>
                  </a:lnTo>
                  <a:cubicBezTo>
                    <a:pt x="46" y="1008"/>
                    <a:pt x="0" y="955"/>
                    <a:pt x="16" y="901"/>
                  </a:cubicBezTo>
                  <a:cubicBezTo>
                    <a:pt x="16" y="871"/>
                    <a:pt x="77" y="871"/>
                    <a:pt x="99" y="848"/>
                  </a:cubicBezTo>
                  <a:cubicBezTo>
                    <a:pt x="145" y="810"/>
                    <a:pt x="206" y="779"/>
                    <a:pt x="229" y="733"/>
                  </a:cubicBezTo>
                  <a:cubicBezTo>
                    <a:pt x="252" y="687"/>
                    <a:pt x="260" y="634"/>
                    <a:pt x="245" y="580"/>
                  </a:cubicBezTo>
                  <a:cubicBezTo>
                    <a:pt x="237" y="550"/>
                    <a:pt x="191" y="542"/>
                    <a:pt x="168" y="512"/>
                  </a:cubicBezTo>
                  <a:cubicBezTo>
                    <a:pt x="145" y="473"/>
                    <a:pt x="138" y="420"/>
                    <a:pt x="115" y="374"/>
                  </a:cubicBezTo>
                  <a:lnTo>
                    <a:pt x="115" y="374"/>
                  </a:lnTo>
                  <a:cubicBezTo>
                    <a:pt x="145" y="374"/>
                    <a:pt x="168" y="366"/>
                    <a:pt x="191" y="382"/>
                  </a:cubicBezTo>
                  <a:cubicBezTo>
                    <a:pt x="214" y="389"/>
                    <a:pt x="237" y="412"/>
                    <a:pt x="252" y="427"/>
                  </a:cubicBezTo>
                  <a:cubicBezTo>
                    <a:pt x="268" y="450"/>
                    <a:pt x="268" y="489"/>
                    <a:pt x="291" y="504"/>
                  </a:cubicBezTo>
                  <a:cubicBezTo>
                    <a:pt x="313" y="512"/>
                    <a:pt x="336" y="481"/>
                    <a:pt x="359" y="481"/>
                  </a:cubicBezTo>
                  <a:cubicBezTo>
                    <a:pt x="374" y="489"/>
                    <a:pt x="359" y="512"/>
                    <a:pt x="367" y="512"/>
                  </a:cubicBezTo>
                  <a:cubicBezTo>
                    <a:pt x="413" y="519"/>
                    <a:pt x="458" y="519"/>
                    <a:pt x="489" y="496"/>
                  </a:cubicBezTo>
                  <a:cubicBezTo>
                    <a:pt x="512" y="481"/>
                    <a:pt x="481" y="427"/>
                    <a:pt x="504" y="420"/>
                  </a:cubicBezTo>
                  <a:cubicBezTo>
                    <a:pt x="588" y="382"/>
                    <a:pt x="688" y="405"/>
                    <a:pt x="764" y="359"/>
                  </a:cubicBezTo>
                  <a:cubicBezTo>
                    <a:pt x="787" y="336"/>
                    <a:pt x="749" y="283"/>
                    <a:pt x="741" y="252"/>
                  </a:cubicBezTo>
                  <a:cubicBezTo>
                    <a:pt x="741" y="221"/>
                    <a:pt x="741" y="198"/>
                    <a:pt x="741" y="16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6" name="Freeform 68"/>
            <p:cNvSpPr>
              <a:spLocks noChangeArrowheads="1"/>
            </p:cNvSpPr>
            <p:nvPr/>
          </p:nvSpPr>
          <p:spPr bwMode="auto">
            <a:xfrm>
              <a:off x="10729134" y="4612945"/>
              <a:ext cx="607629" cy="365648"/>
            </a:xfrm>
            <a:custGeom>
              <a:avLst/>
              <a:gdLst>
                <a:gd name="T0" fmla="*/ 214 w 2559"/>
                <a:gd name="T1" fmla="*/ 413 h 1537"/>
                <a:gd name="T2" fmla="*/ 214 w 2559"/>
                <a:gd name="T3" fmla="*/ 413 h 1537"/>
                <a:gd name="T4" fmla="*/ 183 w 2559"/>
                <a:gd name="T5" fmla="*/ 481 h 1537"/>
                <a:gd name="T6" fmla="*/ 206 w 2559"/>
                <a:gd name="T7" fmla="*/ 527 h 1537"/>
                <a:gd name="T8" fmla="*/ 122 w 2559"/>
                <a:gd name="T9" fmla="*/ 581 h 1537"/>
                <a:gd name="T10" fmla="*/ 30 w 2559"/>
                <a:gd name="T11" fmla="*/ 611 h 1537"/>
                <a:gd name="T12" fmla="*/ 30 w 2559"/>
                <a:gd name="T13" fmla="*/ 611 h 1537"/>
                <a:gd name="T14" fmla="*/ 7 w 2559"/>
                <a:gd name="T15" fmla="*/ 726 h 1537"/>
                <a:gd name="T16" fmla="*/ 53 w 2559"/>
                <a:gd name="T17" fmla="*/ 825 h 1537"/>
                <a:gd name="T18" fmla="*/ 99 w 2559"/>
                <a:gd name="T19" fmla="*/ 879 h 1537"/>
                <a:gd name="T20" fmla="*/ 76 w 2559"/>
                <a:gd name="T21" fmla="*/ 963 h 1537"/>
                <a:gd name="T22" fmla="*/ 84 w 2559"/>
                <a:gd name="T23" fmla="*/ 1085 h 1537"/>
                <a:gd name="T24" fmla="*/ 130 w 2559"/>
                <a:gd name="T25" fmla="*/ 1146 h 1537"/>
                <a:gd name="T26" fmla="*/ 252 w 2559"/>
                <a:gd name="T27" fmla="*/ 1131 h 1537"/>
                <a:gd name="T28" fmla="*/ 374 w 2559"/>
                <a:gd name="T29" fmla="*/ 1192 h 1537"/>
                <a:gd name="T30" fmla="*/ 427 w 2559"/>
                <a:gd name="T31" fmla="*/ 1276 h 1537"/>
                <a:gd name="T32" fmla="*/ 450 w 2559"/>
                <a:gd name="T33" fmla="*/ 1352 h 1537"/>
                <a:gd name="T34" fmla="*/ 450 w 2559"/>
                <a:gd name="T35" fmla="*/ 1360 h 1537"/>
                <a:gd name="T36" fmla="*/ 588 w 2559"/>
                <a:gd name="T37" fmla="*/ 1314 h 1537"/>
                <a:gd name="T38" fmla="*/ 779 w 2559"/>
                <a:gd name="T39" fmla="*/ 1283 h 1537"/>
                <a:gd name="T40" fmla="*/ 863 w 2559"/>
                <a:gd name="T41" fmla="*/ 1322 h 1537"/>
                <a:gd name="T42" fmla="*/ 825 w 2559"/>
                <a:gd name="T43" fmla="*/ 1436 h 1537"/>
                <a:gd name="T44" fmla="*/ 939 w 2559"/>
                <a:gd name="T45" fmla="*/ 1459 h 1537"/>
                <a:gd name="T46" fmla="*/ 1153 w 2559"/>
                <a:gd name="T47" fmla="*/ 1459 h 1537"/>
                <a:gd name="T48" fmla="*/ 1321 w 2559"/>
                <a:gd name="T49" fmla="*/ 1490 h 1537"/>
                <a:gd name="T50" fmla="*/ 1436 w 2559"/>
                <a:gd name="T51" fmla="*/ 1513 h 1537"/>
                <a:gd name="T52" fmla="*/ 1665 w 2559"/>
                <a:gd name="T53" fmla="*/ 1528 h 1537"/>
                <a:gd name="T54" fmla="*/ 1741 w 2559"/>
                <a:gd name="T55" fmla="*/ 1475 h 1537"/>
                <a:gd name="T56" fmla="*/ 1840 w 2559"/>
                <a:gd name="T57" fmla="*/ 1413 h 1537"/>
                <a:gd name="T58" fmla="*/ 1917 w 2559"/>
                <a:gd name="T59" fmla="*/ 1314 h 1537"/>
                <a:gd name="T60" fmla="*/ 1970 w 2559"/>
                <a:gd name="T61" fmla="*/ 1245 h 1537"/>
                <a:gd name="T62" fmla="*/ 2131 w 2559"/>
                <a:gd name="T63" fmla="*/ 1261 h 1537"/>
                <a:gd name="T64" fmla="*/ 2314 w 2559"/>
                <a:gd name="T65" fmla="*/ 1253 h 1537"/>
                <a:gd name="T66" fmla="*/ 2383 w 2559"/>
                <a:gd name="T67" fmla="*/ 1154 h 1537"/>
                <a:gd name="T68" fmla="*/ 2352 w 2559"/>
                <a:gd name="T69" fmla="*/ 1100 h 1537"/>
                <a:gd name="T70" fmla="*/ 2406 w 2559"/>
                <a:gd name="T71" fmla="*/ 1024 h 1537"/>
                <a:gd name="T72" fmla="*/ 2558 w 2559"/>
                <a:gd name="T73" fmla="*/ 1016 h 1537"/>
                <a:gd name="T74" fmla="*/ 2558 w 2559"/>
                <a:gd name="T75" fmla="*/ 1016 h 1537"/>
                <a:gd name="T76" fmla="*/ 2513 w 2559"/>
                <a:gd name="T77" fmla="*/ 802 h 1537"/>
                <a:gd name="T78" fmla="*/ 2497 w 2559"/>
                <a:gd name="T79" fmla="*/ 711 h 1537"/>
                <a:gd name="T80" fmla="*/ 2444 w 2559"/>
                <a:gd name="T81" fmla="*/ 596 h 1537"/>
                <a:gd name="T82" fmla="*/ 2047 w 2559"/>
                <a:gd name="T83" fmla="*/ 222 h 1537"/>
                <a:gd name="T84" fmla="*/ 1543 w 2559"/>
                <a:gd name="T85" fmla="*/ 69 h 1537"/>
                <a:gd name="T86" fmla="*/ 1199 w 2559"/>
                <a:gd name="T87" fmla="*/ 31 h 1537"/>
                <a:gd name="T88" fmla="*/ 962 w 2559"/>
                <a:gd name="T89" fmla="*/ 16 h 1537"/>
                <a:gd name="T90" fmla="*/ 710 w 2559"/>
                <a:gd name="T91" fmla="*/ 16 h 1537"/>
                <a:gd name="T92" fmla="*/ 519 w 2559"/>
                <a:gd name="T93" fmla="*/ 336 h 1537"/>
                <a:gd name="T94" fmla="*/ 397 w 2559"/>
                <a:gd name="T95" fmla="*/ 474 h 1537"/>
                <a:gd name="T96" fmla="*/ 214 w 2559"/>
                <a:gd name="T97" fmla="*/ 413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59" h="1537">
                  <a:moveTo>
                    <a:pt x="214" y="413"/>
                  </a:moveTo>
                  <a:lnTo>
                    <a:pt x="214" y="413"/>
                  </a:lnTo>
                  <a:cubicBezTo>
                    <a:pt x="206" y="436"/>
                    <a:pt x="183" y="459"/>
                    <a:pt x="183" y="481"/>
                  </a:cubicBezTo>
                  <a:cubicBezTo>
                    <a:pt x="183" y="497"/>
                    <a:pt x="214" y="512"/>
                    <a:pt x="206" y="527"/>
                  </a:cubicBezTo>
                  <a:cubicBezTo>
                    <a:pt x="191" y="558"/>
                    <a:pt x="153" y="566"/>
                    <a:pt x="122" y="581"/>
                  </a:cubicBezTo>
                  <a:cubicBezTo>
                    <a:pt x="91" y="596"/>
                    <a:pt x="61" y="596"/>
                    <a:pt x="30" y="611"/>
                  </a:cubicBezTo>
                  <a:lnTo>
                    <a:pt x="30" y="611"/>
                  </a:lnTo>
                  <a:cubicBezTo>
                    <a:pt x="22" y="650"/>
                    <a:pt x="0" y="688"/>
                    <a:pt x="7" y="726"/>
                  </a:cubicBezTo>
                  <a:cubicBezTo>
                    <a:pt x="15" y="764"/>
                    <a:pt x="38" y="795"/>
                    <a:pt x="53" y="825"/>
                  </a:cubicBezTo>
                  <a:cubicBezTo>
                    <a:pt x="68" y="848"/>
                    <a:pt x="91" y="856"/>
                    <a:pt x="99" y="879"/>
                  </a:cubicBezTo>
                  <a:cubicBezTo>
                    <a:pt x="99" y="909"/>
                    <a:pt x="76" y="932"/>
                    <a:pt x="76" y="963"/>
                  </a:cubicBezTo>
                  <a:cubicBezTo>
                    <a:pt x="76" y="1001"/>
                    <a:pt x="68" y="1047"/>
                    <a:pt x="84" y="1085"/>
                  </a:cubicBezTo>
                  <a:cubicBezTo>
                    <a:pt x="91" y="1108"/>
                    <a:pt x="107" y="1139"/>
                    <a:pt x="130" y="1146"/>
                  </a:cubicBezTo>
                  <a:cubicBezTo>
                    <a:pt x="168" y="1154"/>
                    <a:pt x="214" y="1123"/>
                    <a:pt x="252" y="1131"/>
                  </a:cubicBezTo>
                  <a:cubicBezTo>
                    <a:pt x="297" y="1139"/>
                    <a:pt x="336" y="1169"/>
                    <a:pt x="374" y="1192"/>
                  </a:cubicBezTo>
                  <a:cubicBezTo>
                    <a:pt x="397" y="1215"/>
                    <a:pt x="412" y="1245"/>
                    <a:pt x="427" y="1276"/>
                  </a:cubicBezTo>
                  <a:cubicBezTo>
                    <a:pt x="435" y="1299"/>
                    <a:pt x="443" y="1329"/>
                    <a:pt x="450" y="1352"/>
                  </a:cubicBezTo>
                  <a:cubicBezTo>
                    <a:pt x="450" y="1360"/>
                    <a:pt x="450" y="1360"/>
                    <a:pt x="450" y="1360"/>
                  </a:cubicBezTo>
                  <a:cubicBezTo>
                    <a:pt x="496" y="1345"/>
                    <a:pt x="542" y="1322"/>
                    <a:pt x="588" y="1314"/>
                  </a:cubicBezTo>
                  <a:cubicBezTo>
                    <a:pt x="649" y="1299"/>
                    <a:pt x="718" y="1283"/>
                    <a:pt x="779" y="1283"/>
                  </a:cubicBezTo>
                  <a:cubicBezTo>
                    <a:pt x="809" y="1283"/>
                    <a:pt x="855" y="1291"/>
                    <a:pt x="863" y="1322"/>
                  </a:cubicBezTo>
                  <a:cubicBezTo>
                    <a:pt x="870" y="1360"/>
                    <a:pt x="802" y="1398"/>
                    <a:pt x="825" y="1436"/>
                  </a:cubicBezTo>
                  <a:cubicBezTo>
                    <a:pt x="840" y="1475"/>
                    <a:pt x="901" y="1459"/>
                    <a:pt x="939" y="1459"/>
                  </a:cubicBezTo>
                  <a:cubicBezTo>
                    <a:pt x="1008" y="1467"/>
                    <a:pt x="1084" y="1452"/>
                    <a:pt x="1153" y="1459"/>
                  </a:cubicBezTo>
                  <a:cubicBezTo>
                    <a:pt x="1206" y="1459"/>
                    <a:pt x="1268" y="1482"/>
                    <a:pt x="1321" y="1490"/>
                  </a:cubicBezTo>
                  <a:cubicBezTo>
                    <a:pt x="1359" y="1497"/>
                    <a:pt x="1397" y="1505"/>
                    <a:pt x="1436" y="1513"/>
                  </a:cubicBezTo>
                  <a:cubicBezTo>
                    <a:pt x="1512" y="1520"/>
                    <a:pt x="1588" y="1536"/>
                    <a:pt x="1665" y="1528"/>
                  </a:cubicBezTo>
                  <a:cubicBezTo>
                    <a:pt x="1695" y="1528"/>
                    <a:pt x="1718" y="1490"/>
                    <a:pt x="1741" y="1475"/>
                  </a:cubicBezTo>
                  <a:cubicBezTo>
                    <a:pt x="1779" y="1452"/>
                    <a:pt x="1810" y="1436"/>
                    <a:pt x="1840" y="1413"/>
                  </a:cubicBezTo>
                  <a:cubicBezTo>
                    <a:pt x="1871" y="1383"/>
                    <a:pt x="1894" y="1345"/>
                    <a:pt x="1917" y="1314"/>
                  </a:cubicBezTo>
                  <a:cubicBezTo>
                    <a:pt x="1932" y="1291"/>
                    <a:pt x="1940" y="1253"/>
                    <a:pt x="1970" y="1245"/>
                  </a:cubicBezTo>
                  <a:cubicBezTo>
                    <a:pt x="2024" y="1238"/>
                    <a:pt x="2077" y="1261"/>
                    <a:pt x="2131" y="1261"/>
                  </a:cubicBezTo>
                  <a:cubicBezTo>
                    <a:pt x="2192" y="1261"/>
                    <a:pt x="2253" y="1276"/>
                    <a:pt x="2314" y="1253"/>
                  </a:cubicBezTo>
                  <a:cubicBezTo>
                    <a:pt x="2344" y="1238"/>
                    <a:pt x="2375" y="1192"/>
                    <a:pt x="2383" y="1154"/>
                  </a:cubicBezTo>
                  <a:cubicBezTo>
                    <a:pt x="2390" y="1139"/>
                    <a:pt x="2352" y="1123"/>
                    <a:pt x="2352" y="1100"/>
                  </a:cubicBezTo>
                  <a:cubicBezTo>
                    <a:pt x="2360" y="1070"/>
                    <a:pt x="2375" y="1039"/>
                    <a:pt x="2406" y="1024"/>
                  </a:cubicBezTo>
                  <a:cubicBezTo>
                    <a:pt x="2452" y="1008"/>
                    <a:pt x="2513" y="1016"/>
                    <a:pt x="2558" y="1016"/>
                  </a:cubicBezTo>
                  <a:lnTo>
                    <a:pt x="2558" y="1016"/>
                  </a:lnTo>
                  <a:cubicBezTo>
                    <a:pt x="2558" y="940"/>
                    <a:pt x="2558" y="879"/>
                    <a:pt x="2513" y="802"/>
                  </a:cubicBezTo>
                  <a:cubicBezTo>
                    <a:pt x="2497" y="772"/>
                    <a:pt x="2505" y="741"/>
                    <a:pt x="2497" y="711"/>
                  </a:cubicBezTo>
                  <a:cubicBezTo>
                    <a:pt x="2482" y="657"/>
                    <a:pt x="2467" y="634"/>
                    <a:pt x="2444" y="596"/>
                  </a:cubicBezTo>
                  <a:cubicBezTo>
                    <a:pt x="2352" y="459"/>
                    <a:pt x="2177" y="336"/>
                    <a:pt x="2047" y="222"/>
                  </a:cubicBezTo>
                  <a:cubicBezTo>
                    <a:pt x="1909" y="92"/>
                    <a:pt x="1711" y="138"/>
                    <a:pt x="1543" y="69"/>
                  </a:cubicBezTo>
                  <a:cubicBezTo>
                    <a:pt x="1443" y="31"/>
                    <a:pt x="1283" y="84"/>
                    <a:pt x="1199" y="31"/>
                  </a:cubicBezTo>
                  <a:cubicBezTo>
                    <a:pt x="1115" y="0"/>
                    <a:pt x="1054" y="0"/>
                    <a:pt x="962" y="16"/>
                  </a:cubicBezTo>
                  <a:cubicBezTo>
                    <a:pt x="886" y="23"/>
                    <a:pt x="794" y="0"/>
                    <a:pt x="710" y="16"/>
                  </a:cubicBezTo>
                  <a:cubicBezTo>
                    <a:pt x="557" y="39"/>
                    <a:pt x="534" y="207"/>
                    <a:pt x="519" y="336"/>
                  </a:cubicBezTo>
                  <a:cubicBezTo>
                    <a:pt x="511" y="375"/>
                    <a:pt x="412" y="405"/>
                    <a:pt x="397" y="474"/>
                  </a:cubicBezTo>
                  <a:cubicBezTo>
                    <a:pt x="366" y="474"/>
                    <a:pt x="275" y="443"/>
                    <a:pt x="214" y="41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7" name="Freeform 69"/>
            <p:cNvSpPr>
              <a:spLocks noChangeArrowheads="1"/>
            </p:cNvSpPr>
            <p:nvPr/>
          </p:nvSpPr>
          <p:spPr bwMode="auto">
            <a:xfrm>
              <a:off x="10798278" y="4852868"/>
              <a:ext cx="544770" cy="410700"/>
            </a:xfrm>
            <a:custGeom>
              <a:avLst/>
              <a:gdLst>
                <a:gd name="T0" fmla="*/ 99 w 2292"/>
                <a:gd name="T1" fmla="*/ 1284 h 1728"/>
                <a:gd name="T2" fmla="*/ 99 w 2292"/>
                <a:gd name="T3" fmla="*/ 1284 h 1728"/>
                <a:gd name="T4" fmla="*/ 84 w 2292"/>
                <a:gd name="T5" fmla="*/ 1154 h 1728"/>
                <a:gd name="T6" fmla="*/ 115 w 2292"/>
                <a:gd name="T7" fmla="*/ 1062 h 1728"/>
                <a:gd name="T8" fmla="*/ 145 w 2292"/>
                <a:gd name="T9" fmla="*/ 986 h 1728"/>
                <a:gd name="T10" fmla="*/ 229 w 2292"/>
                <a:gd name="T11" fmla="*/ 986 h 1728"/>
                <a:gd name="T12" fmla="*/ 229 w 2292"/>
                <a:gd name="T13" fmla="*/ 825 h 1728"/>
                <a:gd name="T14" fmla="*/ 153 w 2292"/>
                <a:gd name="T15" fmla="*/ 787 h 1728"/>
                <a:gd name="T16" fmla="*/ 53 w 2292"/>
                <a:gd name="T17" fmla="*/ 825 h 1728"/>
                <a:gd name="T18" fmla="*/ 0 w 2292"/>
                <a:gd name="T19" fmla="*/ 764 h 1728"/>
                <a:gd name="T20" fmla="*/ 23 w 2292"/>
                <a:gd name="T21" fmla="*/ 696 h 1728"/>
                <a:gd name="T22" fmla="*/ 30 w 2292"/>
                <a:gd name="T23" fmla="*/ 665 h 1728"/>
                <a:gd name="T24" fmla="*/ 130 w 2292"/>
                <a:gd name="T25" fmla="*/ 757 h 1728"/>
                <a:gd name="T26" fmla="*/ 237 w 2292"/>
                <a:gd name="T27" fmla="*/ 719 h 1728"/>
                <a:gd name="T28" fmla="*/ 237 w 2292"/>
                <a:gd name="T29" fmla="*/ 673 h 1728"/>
                <a:gd name="T30" fmla="*/ 183 w 2292"/>
                <a:gd name="T31" fmla="*/ 612 h 1728"/>
                <a:gd name="T32" fmla="*/ 137 w 2292"/>
                <a:gd name="T33" fmla="*/ 589 h 1728"/>
                <a:gd name="T34" fmla="*/ 145 w 2292"/>
                <a:gd name="T35" fmla="*/ 528 h 1728"/>
                <a:gd name="T36" fmla="*/ 84 w 2292"/>
                <a:gd name="T37" fmla="*/ 459 h 1728"/>
                <a:gd name="T38" fmla="*/ 69 w 2292"/>
                <a:gd name="T39" fmla="*/ 398 h 1728"/>
                <a:gd name="T40" fmla="*/ 160 w 2292"/>
                <a:gd name="T41" fmla="*/ 344 h 1728"/>
                <a:gd name="T42" fmla="*/ 160 w 2292"/>
                <a:gd name="T43" fmla="*/ 352 h 1728"/>
                <a:gd name="T44" fmla="*/ 298 w 2292"/>
                <a:gd name="T45" fmla="*/ 306 h 1728"/>
                <a:gd name="T46" fmla="*/ 489 w 2292"/>
                <a:gd name="T47" fmla="*/ 275 h 1728"/>
                <a:gd name="T48" fmla="*/ 573 w 2292"/>
                <a:gd name="T49" fmla="*/ 314 h 1728"/>
                <a:gd name="T50" fmla="*/ 535 w 2292"/>
                <a:gd name="T51" fmla="*/ 428 h 1728"/>
                <a:gd name="T52" fmla="*/ 649 w 2292"/>
                <a:gd name="T53" fmla="*/ 451 h 1728"/>
                <a:gd name="T54" fmla="*/ 863 w 2292"/>
                <a:gd name="T55" fmla="*/ 451 h 1728"/>
                <a:gd name="T56" fmla="*/ 1031 w 2292"/>
                <a:gd name="T57" fmla="*/ 482 h 1728"/>
                <a:gd name="T58" fmla="*/ 1146 w 2292"/>
                <a:gd name="T59" fmla="*/ 505 h 1728"/>
                <a:gd name="T60" fmla="*/ 1375 w 2292"/>
                <a:gd name="T61" fmla="*/ 520 h 1728"/>
                <a:gd name="T62" fmla="*/ 1451 w 2292"/>
                <a:gd name="T63" fmla="*/ 467 h 1728"/>
                <a:gd name="T64" fmla="*/ 1550 w 2292"/>
                <a:gd name="T65" fmla="*/ 405 h 1728"/>
                <a:gd name="T66" fmla="*/ 1627 w 2292"/>
                <a:gd name="T67" fmla="*/ 306 h 1728"/>
                <a:gd name="T68" fmla="*/ 1680 w 2292"/>
                <a:gd name="T69" fmla="*/ 237 h 1728"/>
                <a:gd name="T70" fmla="*/ 1841 w 2292"/>
                <a:gd name="T71" fmla="*/ 253 h 1728"/>
                <a:gd name="T72" fmla="*/ 2024 w 2292"/>
                <a:gd name="T73" fmla="*/ 245 h 1728"/>
                <a:gd name="T74" fmla="*/ 2093 w 2292"/>
                <a:gd name="T75" fmla="*/ 146 h 1728"/>
                <a:gd name="T76" fmla="*/ 2062 w 2292"/>
                <a:gd name="T77" fmla="*/ 92 h 1728"/>
                <a:gd name="T78" fmla="*/ 2116 w 2292"/>
                <a:gd name="T79" fmla="*/ 16 h 1728"/>
                <a:gd name="T80" fmla="*/ 2268 w 2292"/>
                <a:gd name="T81" fmla="*/ 8 h 1728"/>
                <a:gd name="T82" fmla="*/ 2268 w 2292"/>
                <a:gd name="T83" fmla="*/ 8 h 1728"/>
                <a:gd name="T84" fmla="*/ 2276 w 2292"/>
                <a:gd name="T85" fmla="*/ 123 h 1728"/>
                <a:gd name="T86" fmla="*/ 2253 w 2292"/>
                <a:gd name="T87" fmla="*/ 497 h 1728"/>
                <a:gd name="T88" fmla="*/ 2116 w 2292"/>
                <a:gd name="T89" fmla="*/ 772 h 1728"/>
                <a:gd name="T90" fmla="*/ 2085 w 2292"/>
                <a:gd name="T91" fmla="*/ 994 h 1728"/>
                <a:gd name="T92" fmla="*/ 2009 w 2292"/>
                <a:gd name="T93" fmla="*/ 1314 h 1728"/>
                <a:gd name="T94" fmla="*/ 1848 w 2292"/>
                <a:gd name="T95" fmla="*/ 1406 h 1728"/>
                <a:gd name="T96" fmla="*/ 1757 w 2292"/>
                <a:gd name="T97" fmla="*/ 1567 h 1728"/>
                <a:gd name="T98" fmla="*/ 1550 w 2292"/>
                <a:gd name="T99" fmla="*/ 1628 h 1728"/>
                <a:gd name="T100" fmla="*/ 1421 w 2292"/>
                <a:gd name="T101" fmla="*/ 1498 h 1728"/>
                <a:gd name="T102" fmla="*/ 1489 w 2292"/>
                <a:gd name="T103" fmla="*/ 1628 h 1728"/>
                <a:gd name="T104" fmla="*/ 1489 w 2292"/>
                <a:gd name="T105" fmla="*/ 1628 h 1728"/>
                <a:gd name="T106" fmla="*/ 1245 w 2292"/>
                <a:gd name="T107" fmla="*/ 1544 h 1728"/>
                <a:gd name="T108" fmla="*/ 1024 w 2292"/>
                <a:gd name="T109" fmla="*/ 1521 h 1728"/>
                <a:gd name="T110" fmla="*/ 978 w 2292"/>
                <a:gd name="T111" fmla="*/ 1505 h 1728"/>
                <a:gd name="T112" fmla="*/ 718 w 2292"/>
                <a:gd name="T113" fmla="*/ 1528 h 1728"/>
                <a:gd name="T114" fmla="*/ 657 w 2292"/>
                <a:gd name="T115" fmla="*/ 1391 h 1728"/>
                <a:gd name="T116" fmla="*/ 557 w 2292"/>
                <a:gd name="T117" fmla="*/ 1253 h 1728"/>
                <a:gd name="T118" fmla="*/ 313 w 2292"/>
                <a:gd name="T119" fmla="*/ 1299 h 1728"/>
                <a:gd name="T120" fmla="*/ 260 w 2292"/>
                <a:gd name="T121" fmla="*/ 1261 h 1728"/>
                <a:gd name="T122" fmla="*/ 99 w 2292"/>
                <a:gd name="T123" fmla="*/ 128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92" h="1728">
                  <a:moveTo>
                    <a:pt x="99" y="1284"/>
                  </a:moveTo>
                  <a:lnTo>
                    <a:pt x="99" y="1284"/>
                  </a:lnTo>
                  <a:cubicBezTo>
                    <a:pt x="92" y="1238"/>
                    <a:pt x="84" y="1200"/>
                    <a:pt x="84" y="1154"/>
                  </a:cubicBezTo>
                  <a:cubicBezTo>
                    <a:pt x="92" y="1123"/>
                    <a:pt x="99" y="1093"/>
                    <a:pt x="115" y="1062"/>
                  </a:cubicBezTo>
                  <a:cubicBezTo>
                    <a:pt x="122" y="1032"/>
                    <a:pt x="122" y="1001"/>
                    <a:pt x="145" y="986"/>
                  </a:cubicBezTo>
                  <a:cubicBezTo>
                    <a:pt x="168" y="971"/>
                    <a:pt x="214" y="1009"/>
                    <a:pt x="229" y="986"/>
                  </a:cubicBezTo>
                  <a:cubicBezTo>
                    <a:pt x="252" y="940"/>
                    <a:pt x="244" y="879"/>
                    <a:pt x="229" y="825"/>
                  </a:cubicBezTo>
                  <a:cubicBezTo>
                    <a:pt x="214" y="803"/>
                    <a:pt x="183" y="787"/>
                    <a:pt x="153" y="787"/>
                  </a:cubicBezTo>
                  <a:cubicBezTo>
                    <a:pt x="122" y="787"/>
                    <a:pt x="92" y="833"/>
                    <a:pt x="53" y="825"/>
                  </a:cubicBezTo>
                  <a:cubicBezTo>
                    <a:pt x="30" y="818"/>
                    <a:pt x="7" y="795"/>
                    <a:pt x="0" y="764"/>
                  </a:cubicBezTo>
                  <a:cubicBezTo>
                    <a:pt x="0" y="742"/>
                    <a:pt x="15" y="719"/>
                    <a:pt x="23" y="696"/>
                  </a:cubicBezTo>
                  <a:cubicBezTo>
                    <a:pt x="23" y="688"/>
                    <a:pt x="23" y="657"/>
                    <a:pt x="30" y="665"/>
                  </a:cubicBezTo>
                  <a:cubicBezTo>
                    <a:pt x="76" y="688"/>
                    <a:pt x="92" y="742"/>
                    <a:pt x="130" y="757"/>
                  </a:cubicBezTo>
                  <a:cubicBezTo>
                    <a:pt x="168" y="764"/>
                    <a:pt x="206" y="742"/>
                    <a:pt x="237" y="719"/>
                  </a:cubicBezTo>
                  <a:cubicBezTo>
                    <a:pt x="244" y="711"/>
                    <a:pt x="237" y="688"/>
                    <a:pt x="237" y="673"/>
                  </a:cubicBezTo>
                  <a:cubicBezTo>
                    <a:pt x="221" y="650"/>
                    <a:pt x="206" y="627"/>
                    <a:pt x="183" y="612"/>
                  </a:cubicBezTo>
                  <a:cubicBezTo>
                    <a:pt x="168" y="596"/>
                    <a:pt x="145" y="604"/>
                    <a:pt x="137" y="589"/>
                  </a:cubicBezTo>
                  <a:cubicBezTo>
                    <a:pt x="130" y="573"/>
                    <a:pt x="153" y="543"/>
                    <a:pt x="145" y="528"/>
                  </a:cubicBezTo>
                  <a:cubicBezTo>
                    <a:pt x="137" y="497"/>
                    <a:pt x="99" y="482"/>
                    <a:pt x="84" y="459"/>
                  </a:cubicBezTo>
                  <a:cubicBezTo>
                    <a:pt x="69" y="444"/>
                    <a:pt x="53" y="413"/>
                    <a:pt x="69" y="398"/>
                  </a:cubicBezTo>
                  <a:cubicBezTo>
                    <a:pt x="92" y="375"/>
                    <a:pt x="130" y="367"/>
                    <a:pt x="160" y="344"/>
                  </a:cubicBezTo>
                  <a:cubicBezTo>
                    <a:pt x="160" y="352"/>
                    <a:pt x="160" y="352"/>
                    <a:pt x="160" y="352"/>
                  </a:cubicBezTo>
                  <a:cubicBezTo>
                    <a:pt x="206" y="337"/>
                    <a:pt x="252" y="314"/>
                    <a:pt x="298" y="306"/>
                  </a:cubicBezTo>
                  <a:cubicBezTo>
                    <a:pt x="359" y="291"/>
                    <a:pt x="428" y="275"/>
                    <a:pt x="489" y="275"/>
                  </a:cubicBezTo>
                  <a:cubicBezTo>
                    <a:pt x="519" y="275"/>
                    <a:pt x="565" y="283"/>
                    <a:pt x="573" y="314"/>
                  </a:cubicBezTo>
                  <a:cubicBezTo>
                    <a:pt x="580" y="352"/>
                    <a:pt x="512" y="390"/>
                    <a:pt x="535" y="428"/>
                  </a:cubicBezTo>
                  <a:cubicBezTo>
                    <a:pt x="550" y="467"/>
                    <a:pt x="611" y="451"/>
                    <a:pt x="649" y="451"/>
                  </a:cubicBezTo>
                  <a:cubicBezTo>
                    <a:pt x="718" y="459"/>
                    <a:pt x="794" y="444"/>
                    <a:pt x="863" y="451"/>
                  </a:cubicBezTo>
                  <a:cubicBezTo>
                    <a:pt x="916" y="451"/>
                    <a:pt x="978" y="474"/>
                    <a:pt x="1031" y="482"/>
                  </a:cubicBezTo>
                  <a:cubicBezTo>
                    <a:pt x="1069" y="489"/>
                    <a:pt x="1107" y="497"/>
                    <a:pt x="1146" y="505"/>
                  </a:cubicBezTo>
                  <a:cubicBezTo>
                    <a:pt x="1222" y="512"/>
                    <a:pt x="1298" y="528"/>
                    <a:pt x="1375" y="520"/>
                  </a:cubicBezTo>
                  <a:cubicBezTo>
                    <a:pt x="1405" y="520"/>
                    <a:pt x="1428" y="482"/>
                    <a:pt x="1451" y="467"/>
                  </a:cubicBezTo>
                  <a:cubicBezTo>
                    <a:pt x="1489" y="444"/>
                    <a:pt x="1520" y="428"/>
                    <a:pt x="1550" y="405"/>
                  </a:cubicBezTo>
                  <a:cubicBezTo>
                    <a:pt x="1581" y="375"/>
                    <a:pt x="1604" y="337"/>
                    <a:pt x="1627" y="306"/>
                  </a:cubicBezTo>
                  <a:cubicBezTo>
                    <a:pt x="1642" y="283"/>
                    <a:pt x="1650" y="245"/>
                    <a:pt x="1680" y="237"/>
                  </a:cubicBezTo>
                  <a:cubicBezTo>
                    <a:pt x="1734" y="230"/>
                    <a:pt x="1787" y="253"/>
                    <a:pt x="1841" y="253"/>
                  </a:cubicBezTo>
                  <a:cubicBezTo>
                    <a:pt x="1902" y="253"/>
                    <a:pt x="1963" y="268"/>
                    <a:pt x="2024" y="245"/>
                  </a:cubicBezTo>
                  <a:cubicBezTo>
                    <a:pt x="2054" y="230"/>
                    <a:pt x="2085" y="184"/>
                    <a:pt x="2093" y="146"/>
                  </a:cubicBezTo>
                  <a:cubicBezTo>
                    <a:pt x="2100" y="131"/>
                    <a:pt x="2062" y="115"/>
                    <a:pt x="2062" y="92"/>
                  </a:cubicBezTo>
                  <a:cubicBezTo>
                    <a:pt x="2070" y="62"/>
                    <a:pt x="2085" y="31"/>
                    <a:pt x="2116" y="16"/>
                  </a:cubicBezTo>
                  <a:cubicBezTo>
                    <a:pt x="2162" y="0"/>
                    <a:pt x="2223" y="8"/>
                    <a:pt x="2268" y="8"/>
                  </a:cubicBezTo>
                  <a:lnTo>
                    <a:pt x="2268" y="8"/>
                  </a:lnTo>
                  <a:cubicBezTo>
                    <a:pt x="2268" y="46"/>
                    <a:pt x="2261" y="85"/>
                    <a:pt x="2276" y="123"/>
                  </a:cubicBezTo>
                  <a:cubicBezTo>
                    <a:pt x="2291" y="237"/>
                    <a:pt x="2284" y="383"/>
                    <a:pt x="2253" y="497"/>
                  </a:cubicBezTo>
                  <a:cubicBezTo>
                    <a:pt x="2116" y="772"/>
                    <a:pt x="2116" y="772"/>
                    <a:pt x="2116" y="772"/>
                  </a:cubicBezTo>
                  <a:cubicBezTo>
                    <a:pt x="2093" y="825"/>
                    <a:pt x="2085" y="940"/>
                    <a:pt x="2085" y="994"/>
                  </a:cubicBezTo>
                  <a:cubicBezTo>
                    <a:pt x="2085" y="1039"/>
                    <a:pt x="2032" y="1299"/>
                    <a:pt x="2009" y="1314"/>
                  </a:cubicBezTo>
                  <a:cubicBezTo>
                    <a:pt x="1955" y="1345"/>
                    <a:pt x="1894" y="1368"/>
                    <a:pt x="1848" y="1406"/>
                  </a:cubicBezTo>
                  <a:cubicBezTo>
                    <a:pt x="1802" y="1436"/>
                    <a:pt x="1795" y="1521"/>
                    <a:pt x="1757" y="1567"/>
                  </a:cubicBezTo>
                  <a:cubicBezTo>
                    <a:pt x="1696" y="1605"/>
                    <a:pt x="1604" y="1727"/>
                    <a:pt x="1550" y="1628"/>
                  </a:cubicBezTo>
                  <a:cubicBezTo>
                    <a:pt x="1512" y="1551"/>
                    <a:pt x="1535" y="1528"/>
                    <a:pt x="1421" y="1498"/>
                  </a:cubicBezTo>
                  <a:cubicBezTo>
                    <a:pt x="1497" y="1498"/>
                    <a:pt x="1543" y="1597"/>
                    <a:pt x="1489" y="1628"/>
                  </a:cubicBezTo>
                  <a:lnTo>
                    <a:pt x="1489" y="1628"/>
                  </a:lnTo>
                  <a:cubicBezTo>
                    <a:pt x="1382" y="1589"/>
                    <a:pt x="1352" y="1567"/>
                    <a:pt x="1245" y="1544"/>
                  </a:cubicBezTo>
                  <a:cubicBezTo>
                    <a:pt x="1168" y="1528"/>
                    <a:pt x="1092" y="1536"/>
                    <a:pt x="1024" y="1521"/>
                  </a:cubicBezTo>
                  <a:cubicBezTo>
                    <a:pt x="1008" y="1521"/>
                    <a:pt x="993" y="1505"/>
                    <a:pt x="978" y="1505"/>
                  </a:cubicBezTo>
                  <a:cubicBezTo>
                    <a:pt x="893" y="1505"/>
                    <a:pt x="802" y="1559"/>
                    <a:pt x="718" y="1528"/>
                  </a:cubicBezTo>
                  <a:cubicBezTo>
                    <a:pt x="672" y="1513"/>
                    <a:pt x="680" y="1436"/>
                    <a:pt x="657" y="1391"/>
                  </a:cubicBezTo>
                  <a:cubicBezTo>
                    <a:pt x="626" y="1345"/>
                    <a:pt x="611" y="1269"/>
                    <a:pt x="557" y="1253"/>
                  </a:cubicBezTo>
                  <a:cubicBezTo>
                    <a:pt x="481" y="1230"/>
                    <a:pt x="397" y="1299"/>
                    <a:pt x="313" y="1299"/>
                  </a:cubicBezTo>
                  <a:cubicBezTo>
                    <a:pt x="298" y="1299"/>
                    <a:pt x="282" y="1269"/>
                    <a:pt x="260" y="1261"/>
                  </a:cubicBezTo>
                  <a:cubicBezTo>
                    <a:pt x="206" y="1261"/>
                    <a:pt x="153" y="1276"/>
                    <a:pt x="99" y="128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8" name="Freeform 70"/>
            <p:cNvSpPr>
              <a:spLocks noChangeArrowheads="1"/>
            </p:cNvSpPr>
            <p:nvPr/>
          </p:nvSpPr>
          <p:spPr bwMode="auto">
            <a:xfrm>
              <a:off x="10672562" y="5125272"/>
              <a:ext cx="508103" cy="386603"/>
            </a:xfrm>
            <a:custGeom>
              <a:avLst/>
              <a:gdLst>
                <a:gd name="T0" fmla="*/ 130 w 2140"/>
                <a:gd name="T1" fmla="*/ 290 h 1628"/>
                <a:gd name="T2" fmla="*/ 244 w 2140"/>
                <a:gd name="T3" fmla="*/ 138 h 1628"/>
                <a:gd name="T4" fmla="*/ 336 w 2140"/>
                <a:gd name="T5" fmla="*/ 16 h 1628"/>
                <a:gd name="T6" fmla="*/ 451 w 2140"/>
                <a:gd name="T7" fmla="*/ 38 h 1628"/>
                <a:gd name="T8" fmla="*/ 619 w 2140"/>
                <a:gd name="T9" fmla="*/ 176 h 1628"/>
                <a:gd name="T10" fmla="*/ 626 w 2140"/>
                <a:gd name="T11" fmla="*/ 138 h 1628"/>
                <a:gd name="T12" fmla="*/ 840 w 2140"/>
                <a:gd name="T13" fmla="*/ 153 h 1628"/>
                <a:gd name="T14" fmla="*/ 1184 w 2140"/>
                <a:gd name="T15" fmla="*/ 245 h 1628"/>
                <a:gd name="T16" fmla="*/ 1505 w 2140"/>
                <a:gd name="T17" fmla="*/ 359 h 1628"/>
                <a:gd name="T18" fmla="*/ 1772 w 2140"/>
                <a:gd name="T19" fmla="*/ 398 h 1628"/>
                <a:gd name="T20" fmla="*/ 2016 w 2140"/>
                <a:gd name="T21" fmla="*/ 482 h 1628"/>
                <a:gd name="T22" fmla="*/ 1787 w 2140"/>
                <a:gd name="T23" fmla="*/ 504 h 1628"/>
                <a:gd name="T24" fmla="*/ 1993 w 2140"/>
                <a:gd name="T25" fmla="*/ 619 h 1628"/>
                <a:gd name="T26" fmla="*/ 2055 w 2140"/>
                <a:gd name="T27" fmla="*/ 688 h 1628"/>
                <a:gd name="T28" fmla="*/ 1665 w 2140"/>
                <a:gd name="T29" fmla="*/ 894 h 1628"/>
                <a:gd name="T30" fmla="*/ 1451 w 2140"/>
                <a:gd name="T31" fmla="*/ 978 h 1628"/>
                <a:gd name="T32" fmla="*/ 1428 w 2140"/>
                <a:gd name="T33" fmla="*/ 1108 h 1628"/>
                <a:gd name="T34" fmla="*/ 1558 w 2140"/>
                <a:gd name="T35" fmla="*/ 1276 h 1628"/>
                <a:gd name="T36" fmla="*/ 1375 w 2140"/>
                <a:gd name="T37" fmla="*/ 1559 h 1628"/>
                <a:gd name="T38" fmla="*/ 1054 w 2140"/>
                <a:gd name="T39" fmla="*/ 1413 h 1628"/>
                <a:gd name="T40" fmla="*/ 1069 w 2140"/>
                <a:gd name="T41" fmla="*/ 1582 h 1628"/>
                <a:gd name="T42" fmla="*/ 955 w 2140"/>
                <a:gd name="T43" fmla="*/ 1627 h 1628"/>
                <a:gd name="T44" fmla="*/ 718 w 2140"/>
                <a:gd name="T45" fmla="*/ 1490 h 1628"/>
                <a:gd name="T46" fmla="*/ 550 w 2140"/>
                <a:gd name="T47" fmla="*/ 1467 h 1628"/>
                <a:gd name="T48" fmla="*/ 481 w 2140"/>
                <a:gd name="T49" fmla="*/ 1398 h 1628"/>
                <a:gd name="T50" fmla="*/ 435 w 2140"/>
                <a:gd name="T51" fmla="*/ 1291 h 1628"/>
                <a:gd name="T52" fmla="*/ 321 w 2140"/>
                <a:gd name="T53" fmla="*/ 1307 h 1628"/>
                <a:gd name="T54" fmla="*/ 107 w 2140"/>
                <a:gd name="T55" fmla="*/ 1268 h 1628"/>
                <a:gd name="T56" fmla="*/ 53 w 2140"/>
                <a:gd name="T57" fmla="*/ 1177 h 1628"/>
                <a:gd name="T58" fmla="*/ 7 w 2140"/>
                <a:gd name="T59" fmla="*/ 1039 h 1628"/>
                <a:gd name="T60" fmla="*/ 237 w 2140"/>
                <a:gd name="T61" fmla="*/ 833 h 1628"/>
                <a:gd name="T62" fmla="*/ 313 w 2140"/>
                <a:gd name="T63" fmla="*/ 611 h 1628"/>
                <a:gd name="T64" fmla="*/ 221 w 2140"/>
                <a:gd name="T65" fmla="*/ 474 h 1628"/>
                <a:gd name="T66" fmla="*/ 130 w 2140"/>
                <a:gd name="T67" fmla="*/ 290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0" h="1628">
                  <a:moveTo>
                    <a:pt x="130" y="290"/>
                  </a:moveTo>
                  <a:lnTo>
                    <a:pt x="130" y="290"/>
                  </a:lnTo>
                  <a:cubicBezTo>
                    <a:pt x="145" y="237"/>
                    <a:pt x="137" y="176"/>
                    <a:pt x="176" y="130"/>
                  </a:cubicBezTo>
                  <a:cubicBezTo>
                    <a:pt x="191" y="107"/>
                    <a:pt x="221" y="138"/>
                    <a:pt x="244" y="138"/>
                  </a:cubicBezTo>
                  <a:cubicBezTo>
                    <a:pt x="267" y="130"/>
                    <a:pt x="290" y="123"/>
                    <a:pt x="305" y="107"/>
                  </a:cubicBezTo>
                  <a:cubicBezTo>
                    <a:pt x="321" y="77"/>
                    <a:pt x="305" y="31"/>
                    <a:pt x="336" y="16"/>
                  </a:cubicBezTo>
                  <a:cubicBezTo>
                    <a:pt x="359" y="0"/>
                    <a:pt x="374" y="54"/>
                    <a:pt x="405" y="61"/>
                  </a:cubicBezTo>
                  <a:cubicBezTo>
                    <a:pt x="420" y="61"/>
                    <a:pt x="435" y="23"/>
                    <a:pt x="451" y="38"/>
                  </a:cubicBezTo>
                  <a:cubicBezTo>
                    <a:pt x="504" y="69"/>
                    <a:pt x="534" y="130"/>
                    <a:pt x="580" y="176"/>
                  </a:cubicBezTo>
                  <a:cubicBezTo>
                    <a:pt x="588" y="184"/>
                    <a:pt x="611" y="184"/>
                    <a:pt x="619" y="176"/>
                  </a:cubicBezTo>
                  <a:cubicBezTo>
                    <a:pt x="626" y="168"/>
                    <a:pt x="626" y="153"/>
                    <a:pt x="626" y="138"/>
                  </a:cubicBezTo>
                  <a:lnTo>
                    <a:pt x="626" y="138"/>
                  </a:lnTo>
                  <a:cubicBezTo>
                    <a:pt x="680" y="130"/>
                    <a:pt x="733" y="115"/>
                    <a:pt x="787" y="115"/>
                  </a:cubicBezTo>
                  <a:cubicBezTo>
                    <a:pt x="809" y="123"/>
                    <a:pt x="825" y="153"/>
                    <a:pt x="840" y="153"/>
                  </a:cubicBezTo>
                  <a:cubicBezTo>
                    <a:pt x="924" y="153"/>
                    <a:pt x="1008" y="84"/>
                    <a:pt x="1084" y="107"/>
                  </a:cubicBezTo>
                  <a:cubicBezTo>
                    <a:pt x="1138" y="123"/>
                    <a:pt x="1153" y="199"/>
                    <a:pt x="1184" y="245"/>
                  </a:cubicBezTo>
                  <a:cubicBezTo>
                    <a:pt x="1207" y="290"/>
                    <a:pt x="1199" y="367"/>
                    <a:pt x="1245" y="382"/>
                  </a:cubicBezTo>
                  <a:cubicBezTo>
                    <a:pt x="1329" y="413"/>
                    <a:pt x="1420" y="359"/>
                    <a:pt x="1505" y="359"/>
                  </a:cubicBezTo>
                  <a:cubicBezTo>
                    <a:pt x="1520" y="359"/>
                    <a:pt x="1535" y="375"/>
                    <a:pt x="1551" y="375"/>
                  </a:cubicBezTo>
                  <a:cubicBezTo>
                    <a:pt x="1619" y="390"/>
                    <a:pt x="1695" y="382"/>
                    <a:pt x="1772" y="398"/>
                  </a:cubicBezTo>
                  <a:cubicBezTo>
                    <a:pt x="1879" y="421"/>
                    <a:pt x="1909" y="443"/>
                    <a:pt x="2016" y="482"/>
                  </a:cubicBezTo>
                  <a:lnTo>
                    <a:pt x="2016" y="482"/>
                  </a:lnTo>
                  <a:cubicBezTo>
                    <a:pt x="1993" y="497"/>
                    <a:pt x="1963" y="497"/>
                    <a:pt x="1909" y="482"/>
                  </a:cubicBezTo>
                  <a:cubicBezTo>
                    <a:pt x="1887" y="474"/>
                    <a:pt x="1818" y="497"/>
                    <a:pt x="1787" y="504"/>
                  </a:cubicBezTo>
                  <a:cubicBezTo>
                    <a:pt x="1757" y="512"/>
                    <a:pt x="1894" y="520"/>
                    <a:pt x="1917" y="520"/>
                  </a:cubicBezTo>
                  <a:cubicBezTo>
                    <a:pt x="2016" y="520"/>
                    <a:pt x="2093" y="520"/>
                    <a:pt x="1993" y="619"/>
                  </a:cubicBezTo>
                  <a:cubicBezTo>
                    <a:pt x="1978" y="634"/>
                    <a:pt x="1948" y="688"/>
                    <a:pt x="1963" y="711"/>
                  </a:cubicBezTo>
                  <a:cubicBezTo>
                    <a:pt x="1986" y="749"/>
                    <a:pt x="2032" y="695"/>
                    <a:pt x="2055" y="688"/>
                  </a:cubicBezTo>
                  <a:cubicBezTo>
                    <a:pt x="2139" y="657"/>
                    <a:pt x="2039" y="795"/>
                    <a:pt x="2001" y="818"/>
                  </a:cubicBezTo>
                  <a:cubicBezTo>
                    <a:pt x="1909" y="894"/>
                    <a:pt x="1772" y="1016"/>
                    <a:pt x="1665" y="894"/>
                  </a:cubicBezTo>
                  <a:cubicBezTo>
                    <a:pt x="1657" y="879"/>
                    <a:pt x="1596" y="932"/>
                    <a:pt x="1573" y="947"/>
                  </a:cubicBezTo>
                  <a:cubicBezTo>
                    <a:pt x="1535" y="970"/>
                    <a:pt x="1489" y="947"/>
                    <a:pt x="1451" y="978"/>
                  </a:cubicBezTo>
                  <a:cubicBezTo>
                    <a:pt x="1390" y="1047"/>
                    <a:pt x="1375" y="1016"/>
                    <a:pt x="1298" y="1047"/>
                  </a:cubicBezTo>
                  <a:cubicBezTo>
                    <a:pt x="1107" y="1115"/>
                    <a:pt x="1375" y="1123"/>
                    <a:pt x="1428" y="1108"/>
                  </a:cubicBezTo>
                  <a:cubicBezTo>
                    <a:pt x="1451" y="1100"/>
                    <a:pt x="1551" y="1016"/>
                    <a:pt x="1566" y="1062"/>
                  </a:cubicBezTo>
                  <a:cubicBezTo>
                    <a:pt x="1573" y="1123"/>
                    <a:pt x="1558" y="1215"/>
                    <a:pt x="1558" y="1276"/>
                  </a:cubicBezTo>
                  <a:cubicBezTo>
                    <a:pt x="1543" y="1352"/>
                    <a:pt x="1466" y="1490"/>
                    <a:pt x="1375" y="1559"/>
                  </a:cubicBezTo>
                  <a:lnTo>
                    <a:pt x="1375" y="1559"/>
                  </a:lnTo>
                  <a:cubicBezTo>
                    <a:pt x="1344" y="1536"/>
                    <a:pt x="1291" y="1467"/>
                    <a:pt x="1253" y="1452"/>
                  </a:cubicBezTo>
                  <a:cubicBezTo>
                    <a:pt x="1191" y="1429"/>
                    <a:pt x="1123" y="1390"/>
                    <a:pt x="1054" y="1413"/>
                  </a:cubicBezTo>
                  <a:cubicBezTo>
                    <a:pt x="1023" y="1421"/>
                    <a:pt x="1069" y="1551"/>
                    <a:pt x="1069" y="1582"/>
                  </a:cubicBezTo>
                  <a:lnTo>
                    <a:pt x="1069" y="1582"/>
                  </a:lnTo>
                  <a:cubicBezTo>
                    <a:pt x="1031" y="1589"/>
                    <a:pt x="993" y="1612"/>
                    <a:pt x="955" y="1627"/>
                  </a:cubicBezTo>
                  <a:lnTo>
                    <a:pt x="955" y="1627"/>
                  </a:lnTo>
                  <a:cubicBezTo>
                    <a:pt x="909" y="1589"/>
                    <a:pt x="848" y="1505"/>
                    <a:pt x="794" y="1482"/>
                  </a:cubicBezTo>
                  <a:cubicBezTo>
                    <a:pt x="771" y="1474"/>
                    <a:pt x="748" y="1497"/>
                    <a:pt x="718" y="1490"/>
                  </a:cubicBezTo>
                  <a:cubicBezTo>
                    <a:pt x="703" y="1490"/>
                    <a:pt x="695" y="1459"/>
                    <a:pt x="680" y="1459"/>
                  </a:cubicBezTo>
                  <a:cubicBezTo>
                    <a:pt x="634" y="1452"/>
                    <a:pt x="596" y="1459"/>
                    <a:pt x="550" y="1467"/>
                  </a:cubicBezTo>
                  <a:cubicBezTo>
                    <a:pt x="557" y="1467"/>
                    <a:pt x="557" y="1467"/>
                    <a:pt x="557" y="1467"/>
                  </a:cubicBezTo>
                  <a:cubicBezTo>
                    <a:pt x="534" y="1444"/>
                    <a:pt x="504" y="1421"/>
                    <a:pt x="481" y="1398"/>
                  </a:cubicBezTo>
                  <a:cubicBezTo>
                    <a:pt x="473" y="1383"/>
                    <a:pt x="489" y="1375"/>
                    <a:pt x="481" y="1360"/>
                  </a:cubicBezTo>
                  <a:cubicBezTo>
                    <a:pt x="473" y="1337"/>
                    <a:pt x="458" y="1307"/>
                    <a:pt x="435" y="1291"/>
                  </a:cubicBezTo>
                  <a:cubicBezTo>
                    <a:pt x="420" y="1284"/>
                    <a:pt x="405" y="1307"/>
                    <a:pt x="390" y="1307"/>
                  </a:cubicBezTo>
                  <a:cubicBezTo>
                    <a:pt x="367" y="1314"/>
                    <a:pt x="344" y="1299"/>
                    <a:pt x="321" y="1307"/>
                  </a:cubicBezTo>
                  <a:cubicBezTo>
                    <a:pt x="275" y="1314"/>
                    <a:pt x="237" y="1368"/>
                    <a:pt x="191" y="1360"/>
                  </a:cubicBezTo>
                  <a:cubicBezTo>
                    <a:pt x="153" y="1352"/>
                    <a:pt x="137" y="1291"/>
                    <a:pt x="107" y="1268"/>
                  </a:cubicBezTo>
                  <a:cubicBezTo>
                    <a:pt x="92" y="1261"/>
                    <a:pt x="61" y="1276"/>
                    <a:pt x="53" y="1261"/>
                  </a:cubicBezTo>
                  <a:cubicBezTo>
                    <a:pt x="38" y="1238"/>
                    <a:pt x="53" y="1207"/>
                    <a:pt x="53" y="1177"/>
                  </a:cubicBezTo>
                  <a:lnTo>
                    <a:pt x="53" y="1177"/>
                  </a:lnTo>
                  <a:cubicBezTo>
                    <a:pt x="38" y="1131"/>
                    <a:pt x="0" y="1085"/>
                    <a:pt x="7" y="1039"/>
                  </a:cubicBezTo>
                  <a:cubicBezTo>
                    <a:pt x="7" y="978"/>
                    <a:pt x="30" y="917"/>
                    <a:pt x="76" y="879"/>
                  </a:cubicBezTo>
                  <a:cubicBezTo>
                    <a:pt x="115" y="840"/>
                    <a:pt x="191" y="856"/>
                    <a:pt x="237" y="833"/>
                  </a:cubicBezTo>
                  <a:cubicBezTo>
                    <a:pt x="267" y="825"/>
                    <a:pt x="290" y="795"/>
                    <a:pt x="298" y="772"/>
                  </a:cubicBezTo>
                  <a:cubicBezTo>
                    <a:pt x="313" y="718"/>
                    <a:pt x="336" y="657"/>
                    <a:pt x="313" y="611"/>
                  </a:cubicBezTo>
                  <a:cubicBezTo>
                    <a:pt x="305" y="588"/>
                    <a:pt x="252" y="619"/>
                    <a:pt x="237" y="596"/>
                  </a:cubicBezTo>
                  <a:cubicBezTo>
                    <a:pt x="214" y="565"/>
                    <a:pt x="229" y="512"/>
                    <a:pt x="221" y="474"/>
                  </a:cubicBezTo>
                  <a:cubicBezTo>
                    <a:pt x="214" y="428"/>
                    <a:pt x="206" y="390"/>
                    <a:pt x="183" y="352"/>
                  </a:cubicBezTo>
                  <a:cubicBezTo>
                    <a:pt x="176" y="329"/>
                    <a:pt x="145" y="306"/>
                    <a:pt x="130" y="29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79" name="Freeform 71"/>
            <p:cNvSpPr>
              <a:spLocks noChangeArrowheads="1"/>
            </p:cNvSpPr>
            <p:nvPr/>
          </p:nvSpPr>
          <p:spPr bwMode="auto">
            <a:xfrm>
              <a:off x="10344651" y="5100127"/>
              <a:ext cx="118383" cy="130963"/>
            </a:xfrm>
            <a:custGeom>
              <a:avLst/>
              <a:gdLst>
                <a:gd name="T0" fmla="*/ 23 w 498"/>
                <a:gd name="T1" fmla="*/ 253 h 551"/>
                <a:gd name="T2" fmla="*/ 23 w 498"/>
                <a:gd name="T3" fmla="*/ 253 h 551"/>
                <a:gd name="T4" fmla="*/ 23 w 498"/>
                <a:gd name="T5" fmla="*/ 184 h 551"/>
                <a:gd name="T6" fmla="*/ 214 w 498"/>
                <a:gd name="T7" fmla="*/ 107 h 551"/>
                <a:gd name="T8" fmla="*/ 245 w 498"/>
                <a:gd name="T9" fmla="*/ 54 h 551"/>
                <a:gd name="T10" fmla="*/ 398 w 498"/>
                <a:gd name="T11" fmla="*/ 0 h 551"/>
                <a:gd name="T12" fmla="*/ 398 w 498"/>
                <a:gd name="T13" fmla="*/ 0 h 551"/>
                <a:gd name="T14" fmla="*/ 443 w 498"/>
                <a:gd name="T15" fmla="*/ 100 h 551"/>
                <a:gd name="T16" fmla="*/ 436 w 498"/>
                <a:gd name="T17" fmla="*/ 161 h 551"/>
                <a:gd name="T18" fmla="*/ 497 w 498"/>
                <a:gd name="T19" fmla="*/ 222 h 551"/>
                <a:gd name="T20" fmla="*/ 420 w 498"/>
                <a:gd name="T21" fmla="*/ 314 h 551"/>
                <a:gd name="T22" fmla="*/ 398 w 498"/>
                <a:gd name="T23" fmla="*/ 390 h 551"/>
                <a:gd name="T24" fmla="*/ 390 w 498"/>
                <a:gd name="T25" fmla="*/ 550 h 551"/>
                <a:gd name="T26" fmla="*/ 390 w 498"/>
                <a:gd name="T27" fmla="*/ 550 h 551"/>
                <a:gd name="T28" fmla="*/ 298 w 498"/>
                <a:gd name="T29" fmla="*/ 497 h 551"/>
                <a:gd name="T30" fmla="*/ 222 w 498"/>
                <a:gd name="T31" fmla="*/ 535 h 551"/>
                <a:gd name="T32" fmla="*/ 100 w 498"/>
                <a:gd name="T33" fmla="*/ 436 h 551"/>
                <a:gd name="T34" fmla="*/ 62 w 498"/>
                <a:gd name="T35" fmla="*/ 344 h 551"/>
                <a:gd name="T36" fmla="*/ 23 w 498"/>
                <a:gd name="T37" fmla="*/ 25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8" h="551">
                  <a:moveTo>
                    <a:pt x="23" y="253"/>
                  </a:moveTo>
                  <a:lnTo>
                    <a:pt x="23" y="253"/>
                  </a:lnTo>
                  <a:cubicBezTo>
                    <a:pt x="23" y="230"/>
                    <a:pt x="0" y="191"/>
                    <a:pt x="23" y="184"/>
                  </a:cubicBezTo>
                  <a:cubicBezTo>
                    <a:pt x="77" y="138"/>
                    <a:pt x="153" y="130"/>
                    <a:pt x="214" y="107"/>
                  </a:cubicBezTo>
                  <a:cubicBezTo>
                    <a:pt x="214" y="107"/>
                    <a:pt x="245" y="61"/>
                    <a:pt x="245" y="54"/>
                  </a:cubicBezTo>
                  <a:cubicBezTo>
                    <a:pt x="252" y="54"/>
                    <a:pt x="398" y="0"/>
                    <a:pt x="398" y="0"/>
                  </a:cubicBezTo>
                  <a:lnTo>
                    <a:pt x="398" y="0"/>
                  </a:lnTo>
                  <a:cubicBezTo>
                    <a:pt x="413" y="31"/>
                    <a:pt x="428" y="61"/>
                    <a:pt x="443" y="100"/>
                  </a:cubicBezTo>
                  <a:cubicBezTo>
                    <a:pt x="443" y="123"/>
                    <a:pt x="428" y="145"/>
                    <a:pt x="436" y="161"/>
                  </a:cubicBezTo>
                  <a:cubicBezTo>
                    <a:pt x="451" y="191"/>
                    <a:pt x="497" y="191"/>
                    <a:pt x="497" y="222"/>
                  </a:cubicBezTo>
                  <a:cubicBezTo>
                    <a:pt x="497" y="260"/>
                    <a:pt x="443" y="283"/>
                    <a:pt x="420" y="314"/>
                  </a:cubicBezTo>
                  <a:cubicBezTo>
                    <a:pt x="413" y="336"/>
                    <a:pt x="398" y="367"/>
                    <a:pt x="398" y="390"/>
                  </a:cubicBezTo>
                  <a:cubicBezTo>
                    <a:pt x="390" y="443"/>
                    <a:pt x="390" y="497"/>
                    <a:pt x="390" y="550"/>
                  </a:cubicBezTo>
                  <a:lnTo>
                    <a:pt x="390" y="550"/>
                  </a:lnTo>
                  <a:cubicBezTo>
                    <a:pt x="359" y="535"/>
                    <a:pt x="329" y="505"/>
                    <a:pt x="298" y="497"/>
                  </a:cubicBezTo>
                  <a:cubicBezTo>
                    <a:pt x="268" y="497"/>
                    <a:pt x="245" y="543"/>
                    <a:pt x="222" y="535"/>
                  </a:cubicBezTo>
                  <a:cubicBezTo>
                    <a:pt x="168" y="520"/>
                    <a:pt x="130" y="474"/>
                    <a:pt x="100" y="436"/>
                  </a:cubicBezTo>
                  <a:cubicBezTo>
                    <a:pt x="77" y="413"/>
                    <a:pt x="69" y="375"/>
                    <a:pt x="62" y="344"/>
                  </a:cubicBezTo>
                  <a:cubicBezTo>
                    <a:pt x="46" y="314"/>
                    <a:pt x="39" y="283"/>
                    <a:pt x="23" y="25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0" name="Freeform 72"/>
            <p:cNvSpPr>
              <a:spLocks noChangeArrowheads="1"/>
            </p:cNvSpPr>
            <p:nvPr/>
          </p:nvSpPr>
          <p:spPr bwMode="auto">
            <a:xfrm>
              <a:off x="10419033" y="5003739"/>
              <a:ext cx="212670" cy="328979"/>
            </a:xfrm>
            <a:custGeom>
              <a:avLst/>
              <a:gdLst>
                <a:gd name="T0" fmla="*/ 343 w 894"/>
                <a:gd name="T1" fmla="*/ 0 h 1383"/>
                <a:gd name="T2" fmla="*/ 343 w 894"/>
                <a:gd name="T3" fmla="*/ 0 h 1383"/>
                <a:gd name="T4" fmla="*/ 435 w 894"/>
                <a:gd name="T5" fmla="*/ 61 h 1383"/>
                <a:gd name="T6" fmla="*/ 488 w 894"/>
                <a:gd name="T7" fmla="*/ 68 h 1383"/>
                <a:gd name="T8" fmla="*/ 534 w 894"/>
                <a:gd name="T9" fmla="*/ 190 h 1383"/>
                <a:gd name="T10" fmla="*/ 626 w 894"/>
                <a:gd name="T11" fmla="*/ 168 h 1383"/>
                <a:gd name="T12" fmla="*/ 618 w 894"/>
                <a:gd name="T13" fmla="*/ 236 h 1383"/>
                <a:gd name="T14" fmla="*/ 672 w 894"/>
                <a:gd name="T15" fmla="*/ 267 h 1383"/>
                <a:gd name="T16" fmla="*/ 695 w 894"/>
                <a:gd name="T17" fmla="*/ 336 h 1383"/>
                <a:gd name="T18" fmla="*/ 748 w 894"/>
                <a:gd name="T19" fmla="*/ 374 h 1383"/>
                <a:gd name="T20" fmla="*/ 725 w 894"/>
                <a:gd name="T21" fmla="*/ 427 h 1383"/>
                <a:gd name="T22" fmla="*/ 855 w 894"/>
                <a:gd name="T23" fmla="*/ 427 h 1383"/>
                <a:gd name="T24" fmla="*/ 863 w 894"/>
                <a:gd name="T25" fmla="*/ 618 h 1383"/>
                <a:gd name="T26" fmla="*/ 863 w 894"/>
                <a:gd name="T27" fmla="*/ 618 h 1383"/>
                <a:gd name="T28" fmla="*/ 809 w 894"/>
                <a:gd name="T29" fmla="*/ 725 h 1383"/>
                <a:gd name="T30" fmla="*/ 794 w 894"/>
                <a:gd name="T31" fmla="*/ 832 h 1383"/>
                <a:gd name="T32" fmla="*/ 626 w 894"/>
                <a:gd name="T33" fmla="*/ 847 h 1383"/>
                <a:gd name="T34" fmla="*/ 557 w 894"/>
                <a:gd name="T35" fmla="*/ 947 h 1383"/>
                <a:gd name="T36" fmla="*/ 481 w 894"/>
                <a:gd name="T37" fmla="*/ 909 h 1383"/>
                <a:gd name="T38" fmla="*/ 481 w 894"/>
                <a:gd name="T39" fmla="*/ 1000 h 1383"/>
                <a:gd name="T40" fmla="*/ 527 w 894"/>
                <a:gd name="T41" fmla="*/ 1115 h 1383"/>
                <a:gd name="T42" fmla="*/ 527 w 894"/>
                <a:gd name="T43" fmla="*/ 1115 h 1383"/>
                <a:gd name="T44" fmla="*/ 465 w 894"/>
                <a:gd name="T45" fmla="*/ 1122 h 1383"/>
                <a:gd name="T46" fmla="*/ 442 w 894"/>
                <a:gd name="T47" fmla="*/ 1069 h 1383"/>
                <a:gd name="T48" fmla="*/ 381 w 894"/>
                <a:gd name="T49" fmla="*/ 1084 h 1383"/>
                <a:gd name="T50" fmla="*/ 389 w 894"/>
                <a:gd name="T51" fmla="*/ 1122 h 1383"/>
                <a:gd name="T52" fmla="*/ 359 w 894"/>
                <a:gd name="T53" fmla="*/ 1153 h 1383"/>
                <a:gd name="T54" fmla="*/ 465 w 894"/>
                <a:gd name="T55" fmla="*/ 1237 h 1383"/>
                <a:gd name="T56" fmla="*/ 580 w 894"/>
                <a:gd name="T57" fmla="*/ 1191 h 1383"/>
                <a:gd name="T58" fmla="*/ 580 w 894"/>
                <a:gd name="T59" fmla="*/ 1191 h 1383"/>
                <a:gd name="T60" fmla="*/ 595 w 894"/>
                <a:gd name="T61" fmla="*/ 1283 h 1383"/>
                <a:gd name="T62" fmla="*/ 588 w 894"/>
                <a:gd name="T63" fmla="*/ 1321 h 1383"/>
                <a:gd name="T64" fmla="*/ 504 w 894"/>
                <a:gd name="T65" fmla="*/ 1306 h 1383"/>
                <a:gd name="T66" fmla="*/ 397 w 894"/>
                <a:gd name="T67" fmla="*/ 1268 h 1383"/>
                <a:gd name="T68" fmla="*/ 374 w 894"/>
                <a:gd name="T69" fmla="*/ 1290 h 1383"/>
                <a:gd name="T70" fmla="*/ 351 w 894"/>
                <a:gd name="T71" fmla="*/ 1359 h 1383"/>
                <a:gd name="T72" fmla="*/ 313 w 894"/>
                <a:gd name="T73" fmla="*/ 1382 h 1383"/>
                <a:gd name="T74" fmla="*/ 267 w 894"/>
                <a:gd name="T75" fmla="*/ 1336 h 1383"/>
                <a:gd name="T76" fmla="*/ 267 w 894"/>
                <a:gd name="T77" fmla="*/ 1336 h 1383"/>
                <a:gd name="T78" fmla="*/ 213 w 894"/>
                <a:gd name="T79" fmla="*/ 1206 h 1383"/>
                <a:gd name="T80" fmla="*/ 84 w 894"/>
                <a:gd name="T81" fmla="*/ 1145 h 1383"/>
                <a:gd name="T82" fmla="*/ 7 w 894"/>
                <a:gd name="T83" fmla="*/ 1099 h 1383"/>
                <a:gd name="T84" fmla="*/ 61 w 894"/>
                <a:gd name="T85" fmla="*/ 985 h 1383"/>
                <a:gd name="T86" fmla="*/ 76 w 894"/>
                <a:gd name="T87" fmla="*/ 954 h 1383"/>
                <a:gd name="T88" fmla="*/ 76 w 894"/>
                <a:gd name="T89" fmla="*/ 954 h 1383"/>
                <a:gd name="T90" fmla="*/ 84 w 894"/>
                <a:gd name="T91" fmla="*/ 794 h 1383"/>
                <a:gd name="T92" fmla="*/ 106 w 894"/>
                <a:gd name="T93" fmla="*/ 718 h 1383"/>
                <a:gd name="T94" fmla="*/ 183 w 894"/>
                <a:gd name="T95" fmla="*/ 626 h 1383"/>
                <a:gd name="T96" fmla="*/ 122 w 894"/>
                <a:gd name="T97" fmla="*/ 565 h 1383"/>
                <a:gd name="T98" fmla="*/ 129 w 894"/>
                <a:gd name="T99" fmla="*/ 504 h 1383"/>
                <a:gd name="T100" fmla="*/ 84 w 894"/>
                <a:gd name="T101" fmla="*/ 404 h 1383"/>
                <a:gd name="T102" fmla="*/ 84 w 894"/>
                <a:gd name="T103" fmla="*/ 404 h 1383"/>
                <a:gd name="T104" fmla="*/ 38 w 894"/>
                <a:gd name="T105" fmla="*/ 305 h 1383"/>
                <a:gd name="T106" fmla="*/ 91 w 894"/>
                <a:gd name="T107" fmla="*/ 213 h 1383"/>
                <a:gd name="T108" fmla="*/ 76 w 894"/>
                <a:gd name="T109" fmla="*/ 129 h 1383"/>
                <a:gd name="T110" fmla="*/ 129 w 894"/>
                <a:gd name="T111" fmla="*/ 84 h 1383"/>
                <a:gd name="T112" fmla="*/ 236 w 894"/>
                <a:gd name="T113" fmla="*/ 137 h 1383"/>
                <a:gd name="T114" fmla="*/ 244 w 894"/>
                <a:gd name="T115" fmla="*/ 45 h 1383"/>
                <a:gd name="T116" fmla="*/ 343 w 894"/>
                <a:gd name="T117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94" h="1383">
                  <a:moveTo>
                    <a:pt x="343" y="0"/>
                  </a:moveTo>
                  <a:lnTo>
                    <a:pt x="343" y="0"/>
                  </a:lnTo>
                  <a:cubicBezTo>
                    <a:pt x="374" y="15"/>
                    <a:pt x="404" y="45"/>
                    <a:pt x="435" y="61"/>
                  </a:cubicBezTo>
                  <a:cubicBezTo>
                    <a:pt x="450" y="68"/>
                    <a:pt x="481" y="53"/>
                    <a:pt x="488" y="68"/>
                  </a:cubicBezTo>
                  <a:cubicBezTo>
                    <a:pt x="519" y="107"/>
                    <a:pt x="496" y="168"/>
                    <a:pt x="534" y="190"/>
                  </a:cubicBezTo>
                  <a:cubicBezTo>
                    <a:pt x="557" y="213"/>
                    <a:pt x="595" y="152"/>
                    <a:pt x="626" y="168"/>
                  </a:cubicBezTo>
                  <a:cubicBezTo>
                    <a:pt x="649" y="183"/>
                    <a:pt x="611" y="221"/>
                    <a:pt x="618" y="236"/>
                  </a:cubicBezTo>
                  <a:cubicBezTo>
                    <a:pt x="626" y="259"/>
                    <a:pt x="656" y="252"/>
                    <a:pt x="672" y="267"/>
                  </a:cubicBezTo>
                  <a:cubicBezTo>
                    <a:pt x="687" y="290"/>
                    <a:pt x="679" y="313"/>
                    <a:pt x="695" y="336"/>
                  </a:cubicBezTo>
                  <a:cubicBezTo>
                    <a:pt x="702" y="351"/>
                    <a:pt x="740" y="351"/>
                    <a:pt x="748" y="374"/>
                  </a:cubicBezTo>
                  <a:cubicBezTo>
                    <a:pt x="748" y="389"/>
                    <a:pt x="710" y="420"/>
                    <a:pt x="725" y="427"/>
                  </a:cubicBezTo>
                  <a:cubicBezTo>
                    <a:pt x="763" y="443"/>
                    <a:pt x="832" y="389"/>
                    <a:pt x="855" y="427"/>
                  </a:cubicBezTo>
                  <a:cubicBezTo>
                    <a:pt x="893" y="481"/>
                    <a:pt x="863" y="557"/>
                    <a:pt x="863" y="618"/>
                  </a:cubicBezTo>
                  <a:lnTo>
                    <a:pt x="863" y="618"/>
                  </a:lnTo>
                  <a:cubicBezTo>
                    <a:pt x="847" y="657"/>
                    <a:pt x="824" y="687"/>
                    <a:pt x="809" y="725"/>
                  </a:cubicBezTo>
                  <a:cubicBezTo>
                    <a:pt x="802" y="763"/>
                    <a:pt x="824" y="817"/>
                    <a:pt x="794" y="832"/>
                  </a:cubicBezTo>
                  <a:cubicBezTo>
                    <a:pt x="748" y="863"/>
                    <a:pt x="679" y="824"/>
                    <a:pt x="626" y="847"/>
                  </a:cubicBezTo>
                  <a:cubicBezTo>
                    <a:pt x="588" y="863"/>
                    <a:pt x="588" y="924"/>
                    <a:pt x="557" y="947"/>
                  </a:cubicBezTo>
                  <a:cubicBezTo>
                    <a:pt x="527" y="954"/>
                    <a:pt x="504" y="893"/>
                    <a:pt x="481" y="909"/>
                  </a:cubicBezTo>
                  <a:cubicBezTo>
                    <a:pt x="458" y="924"/>
                    <a:pt x="473" y="970"/>
                    <a:pt x="481" y="1000"/>
                  </a:cubicBezTo>
                  <a:cubicBezTo>
                    <a:pt x="488" y="1038"/>
                    <a:pt x="511" y="1076"/>
                    <a:pt x="527" y="1115"/>
                  </a:cubicBezTo>
                  <a:lnTo>
                    <a:pt x="527" y="1115"/>
                  </a:lnTo>
                  <a:cubicBezTo>
                    <a:pt x="504" y="1115"/>
                    <a:pt x="481" y="1130"/>
                    <a:pt x="465" y="1122"/>
                  </a:cubicBezTo>
                  <a:cubicBezTo>
                    <a:pt x="450" y="1107"/>
                    <a:pt x="458" y="1076"/>
                    <a:pt x="442" y="1069"/>
                  </a:cubicBezTo>
                  <a:cubicBezTo>
                    <a:pt x="427" y="1061"/>
                    <a:pt x="397" y="1076"/>
                    <a:pt x="381" y="1084"/>
                  </a:cubicBezTo>
                  <a:cubicBezTo>
                    <a:pt x="374" y="1092"/>
                    <a:pt x="389" y="1107"/>
                    <a:pt x="389" y="1122"/>
                  </a:cubicBezTo>
                  <a:cubicBezTo>
                    <a:pt x="381" y="1138"/>
                    <a:pt x="351" y="1138"/>
                    <a:pt x="359" y="1153"/>
                  </a:cubicBezTo>
                  <a:cubicBezTo>
                    <a:pt x="381" y="1191"/>
                    <a:pt x="420" y="1229"/>
                    <a:pt x="465" y="1237"/>
                  </a:cubicBezTo>
                  <a:cubicBezTo>
                    <a:pt x="511" y="1237"/>
                    <a:pt x="542" y="1206"/>
                    <a:pt x="580" y="1191"/>
                  </a:cubicBezTo>
                  <a:lnTo>
                    <a:pt x="580" y="1191"/>
                  </a:lnTo>
                  <a:cubicBezTo>
                    <a:pt x="588" y="1222"/>
                    <a:pt x="595" y="1252"/>
                    <a:pt x="595" y="1283"/>
                  </a:cubicBezTo>
                  <a:cubicBezTo>
                    <a:pt x="595" y="1298"/>
                    <a:pt x="603" y="1321"/>
                    <a:pt x="588" y="1321"/>
                  </a:cubicBezTo>
                  <a:cubicBezTo>
                    <a:pt x="565" y="1329"/>
                    <a:pt x="534" y="1313"/>
                    <a:pt x="504" y="1306"/>
                  </a:cubicBezTo>
                  <a:cubicBezTo>
                    <a:pt x="465" y="1290"/>
                    <a:pt x="435" y="1268"/>
                    <a:pt x="397" y="1268"/>
                  </a:cubicBezTo>
                  <a:cubicBezTo>
                    <a:pt x="389" y="1268"/>
                    <a:pt x="381" y="1283"/>
                    <a:pt x="374" y="1290"/>
                  </a:cubicBezTo>
                  <a:cubicBezTo>
                    <a:pt x="366" y="1313"/>
                    <a:pt x="366" y="1344"/>
                    <a:pt x="351" y="1359"/>
                  </a:cubicBezTo>
                  <a:cubicBezTo>
                    <a:pt x="343" y="1374"/>
                    <a:pt x="328" y="1382"/>
                    <a:pt x="313" y="1382"/>
                  </a:cubicBezTo>
                  <a:cubicBezTo>
                    <a:pt x="290" y="1374"/>
                    <a:pt x="282" y="1351"/>
                    <a:pt x="267" y="1336"/>
                  </a:cubicBezTo>
                  <a:lnTo>
                    <a:pt x="267" y="1336"/>
                  </a:lnTo>
                  <a:cubicBezTo>
                    <a:pt x="252" y="1290"/>
                    <a:pt x="244" y="1237"/>
                    <a:pt x="213" y="1206"/>
                  </a:cubicBezTo>
                  <a:cubicBezTo>
                    <a:pt x="175" y="1176"/>
                    <a:pt x="122" y="1168"/>
                    <a:pt x="84" y="1145"/>
                  </a:cubicBezTo>
                  <a:cubicBezTo>
                    <a:pt x="53" y="1130"/>
                    <a:pt x="7" y="1130"/>
                    <a:pt x="7" y="1099"/>
                  </a:cubicBezTo>
                  <a:cubicBezTo>
                    <a:pt x="0" y="1054"/>
                    <a:pt x="45" y="1023"/>
                    <a:pt x="61" y="985"/>
                  </a:cubicBezTo>
                  <a:cubicBezTo>
                    <a:pt x="68" y="977"/>
                    <a:pt x="68" y="962"/>
                    <a:pt x="76" y="954"/>
                  </a:cubicBezTo>
                  <a:lnTo>
                    <a:pt x="76" y="954"/>
                  </a:lnTo>
                  <a:cubicBezTo>
                    <a:pt x="76" y="901"/>
                    <a:pt x="76" y="847"/>
                    <a:pt x="84" y="794"/>
                  </a:cubicBezTo>
                  <a:cubicBezTo>
                    <a:pt x="84" y="771"/>
                    <a:pt x="99" y="740"/>
                    <a:pt x="106" y="718"/>
                  </a:cubicBezTo>
                  <a:cubicBezTo>
                    <a:pt x="129" y="687"/>
                    <a:pt x="183" y="664"/>
                    <a:pt x="183" y="626"/>
                  </a:cubicBezTo>
                  <a:cubicBezTo>
                    <a:pt x="183" y="595"/>
                    <a:pt x="137" y="595"/>
                    <a:pt x="122" y="565"/>
                  </a:cubicBezTo>
                  <a:cubicBezTo>
                    <a:pt x="114" y="549"/>
                    <a:pt x="129" y="527"/>
                    <a:pt x="129" y="504"/>
                  </a:cubicBezTo>
                  <a:cubicBezTo>
                    <a:pt x="114" y="465"/>
                    <a:pt x="99" y="435"/>
                    <a:pt x="84" y="404"/>
                  </a:cubicBezTo>
                  <a:lnTo>
                    <a:pt x="84" y="404"/>
                  </a:lnTo>
                  <a:cubicBezTo>
                    <a:pt x="68" y="374"/>
                    <a:pt x="38" y="343"/>
                    <a:pt x="38" y="305"/>
                  </a:cubicBezTo>
                  <a:cubicBezTo>
                    <a:pt x="38" y="274"/>
                    <a:pt x="84" y="252"/>
                    <a:pt x="91" y="213"/>
                  </a:cubicBezTo>
                  <a:cubicBezTo>
                    <a:pt x="99" y="190"/>
                    <a:pt x="84" y="160"/>
                    <a:pt x="76" y="129"/>
                  </a:cubicBezTo>
                  <a:cubicBezTo>
                    <a:pt x="76" y="129"/>
                    <a:pt x="122" y="84"/>
                    <a:pt x="129" y="84"/>
                  </a:cubicBezTo>
                  <a:cubicBezTo>
                    <a:pt x="137" y="84"/>
                    <a:pt x="236" y="137"/>
                    <a:pt x="236" y="137"/>
                  </a:cubicBezTo>
                  <a:cubicBezTo>
                    <a:pt x="236" y="107"/>
                    <a:pt x="229" y="68"/>
                    <a:pt x="244" y="45"/>
                  </a:cubicBezTo>
                  <a:cubicBezTo>
                    <a:pt x="267" y="15"/>
                    <a:pt x="305" y="15"/>
                    <a:pt x="34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1" name="Freeform 73"/>
            <p:cNvSpPr>
              <a:spLocks noChangeArrowheads="1"/>
            </p:cNvSpPr>
            <p:nvPr/>
          </p:nvSpPr>
          <p:spPr bwMode="auto">
            <a:xfrm>
              <a:off x="10502844" y="5256235"/>
              <a:ext cx="54477" cy="41908"/>
            </a:xfrm>
            <a:custGeom>
              <a:avLst/>
              <a:gdLst>
                <a:gd name="T0" fmla="*/ 229 w 230"/>
                <a:gd name="T1" fmla="*/ 130 h 177"/>
                <a:gd name="T2" fmla="*/ 229 w 230"/>
                <a:gd name="T3" fmla="*/ 130 h 177"/>
                <a:gd name="T4" fmla="*/ 176 w 230"/>
                <a:gd name="T5" fmla="*/ 54 h 177"/>
                <a:gd name="T6" fmla="*/ 176 w 230"/>
                <a:gd name="T7" fmla="*/ 54 h 177"/>
                <a:gd name="T8" fmla="*/ 114 w 230"/>
                <a:gd name="T9" fmla="*/ 61 h 177"/>
                <a:gd name="T10" fmla="*/ 91 w 230"/>
                <a:gd name="T11" fmla="*/ 8 h 177"/>
                <a:gd name="T12" fmla="*/ 30 w 230"/>
                <a:gd name="T13" fmla="*/ 23 h 177"/>
                <a:gd name="T14" fmla="*/ 38 w 230"/>
                <a:gd name="T15" fmla="*/ 61 h 177"/>
                <a:gd name="T16" fmla="*/ 8 w 230"/>
                <a:gd name="T17" fmla="*/ 92 h 177"/>
                <a:gd name="T18" fmla="*/ 114 w 230"/>
                <a:gd name="T19" fmla="*/ 176 h 177"/>
                <a:gd name="T20" fmla="*/ 229 w 230"/>
                <a:gd name="T21" fmla="*/ 1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177">
                  <a:moveTo>
                    <a:pt x="229" y="130"/>
                  </a:moveTo>
                  <a:lnTo>
                    <a:pt x="229" y="130"/>
                  </a:lnTo>
                  <a:cubicBezTo>
                    <a:pt x="176" y="54"/>
                    <a:pt x="176" y="54"/>
                    <a:pt x="176" y="54"/>
                  </a:cubicBezTo>
                  <a:lnTo>
                    <a:pt x="176" y="54"/>
                  </a:lnTo>
                  <a:cubicBezTo>
                    <a:pt x="153" y="54"/>
                    <a:pt x="130" y="69"/>
                    <a:pt x="114" y="61"/>
                  </a:cubicBezTo>
                  <a:cubicBezTo>
                    <a:pt x="99" y="46"/>
                    <a:pt x="107" y="15"/>
                    <a:pt x="91" y="8"/>
                  </a:cubicBezTo>
                  <a:cubicBezTo>
                    <a:pt x="76" y="0"/>
                    <a:pt x="46" y="15"/>
                    <a:pt x="30" y="23"/>
                  </a:cubicBezTo>
                  <a:cubicBezTo>
                    <a:pt x="23" y="31"/>
                    <a:pt x="38" y="46"/>
                    <a:pt x="38" y="61"/>
                  </a:cubicBezTo>
                  <a:cubicBezTo>
                    <a:pt x="30" y="77"/>
                    <a:pt x="0" y="77"/>
                    <a:pt x="8" y="92"/>
                  </a:cubicBezTo>
                  <a:cubicBezTo>
                    <a:pt x="30" y="130"/>
                    <a:pt x="69" y="168"/>
                    <a:pt x="114" y="176"/>
                  </a:cubicBezTo>
                  <a:cubicBezTo>
                    <a:pt x="160" y="176"/>
                    <a:pt x="191" y="145"/>
                    <a:pt x="229" y="13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2" name="Freeform 74"/>
            <p:cNvSpPr>
              <a:spLocks noChangeArrowheads="1"/>
            </p:cNvSpPr>
            <p:nvPr/>
          </p:nvSpPr>
          <p:spPr bwMode="auto">
            <a:xfrm>
              <a:off x="10409604" y="5147274"/>
              <a:ext cx="343624" cy="309072"/>
            </a:xfrm>
            <a:custGeom>
              <a:avLst/>
              <a:gdLst>
                <a:gd name="T0" fmla="*/ 619 w 1445"/>
                <a:gd name="T1" fmla="*/ 588 h 1299"/>
                <a:gd name="T2" fmla="*/ 619 w 1445"/>
                <a:gd name="T3" fmla="*/ 588 h 1299"/>
                <a:gd name="T4" fmla="*/ 566 w 1445"/>
                <a:gd name="T5" fmla="*/ 512 h 1299"/>
                <a:gd name="T6" fmla="*/ 566 w 1445"/>
                <a:gd name="T7" fmla="*/ 512 h 1299"/>
                <a:gd name="T8" fmla="*/ 520 w 1445"/>
                <a:gd name="T9" fmla="*/ 397 h 1299"/>
                <a:gd name="T10" fmla="*/ 520 w 1445"/>
                <a:gd name="T11" fmla="*/ 306 h 1299"/>
                <a:gd name="T12" fmla="*/ 596 w 1445"/>
                <a:gd name="T13" fmla="*/ 344 h 1299"/>
                <a:gd name="T14" fmla="*/ 665 w 1445"/>
                <a:gd name="T15" fmla="*/ 244 h 1299"/>
                <a:gd name="T16" fmla="*/ 833 w 1445"/>
                <a:gd name="T17" fmla="*/ 229 h 1299"/>
                <a:gd name="T18" fmla="*/ 848 w 1445"/>
                <a:gd name="T19" fmla="*/ 122 h 1299"/>
                <a:gd name="T20" fmla="*/ 902 w 1445"/>
                <a:gd name="T21" fmla="*/ 15 h 1299"/>
                <a:gd name="T22" fmla="*/ 902 w 1445"/>
                <a:gd name="T23" fmla="*/ 15 h 1299"/>
                <a:gd name="T24" fmla="*/ 955 w 1445"/>
                <a:gd name="T25" fmla="*/ 115 h 1299"/>
                <a:gd name="T26" fmla="*/ 1054 w 1445"/>
                <a:gd name="T27" fmla="*/ 15 h 1299"/>
                <a:gd name="T28" fmla="*/ 1169 w 1445"/>
                <a:gd name="T29" fmla="*/ 38 h 1299"/>
                <a:gd name="T30" fmla="*/ 1146 w 1445"/>
                <a:gd name="T31" fmla="*/ 137 h 1299"/>
                <a:gd name="T32" fmla="*/ 1238 w 1445"/>
                <a:gd name="T33" fmla="*/ 198 h 1299"/>
                <a:gd name="T34" fmla="*/ 1238 w 1445"/>
                <a:gd name="T35" fmla="*/ 198 h 1299"/>
                <a:gd name="T36" fmla="*/ 1291 w 1445"/>
                <a:gd name="T37" fmla="*/ 260 h 1299"/>
                <a:gd name="T38" fmla="*/ 1329 w 1445"/>
                <a:gd name="T39" fmla="*/ 382 h 1299"/>
                <a:gd name="T40" fmla="*/ 1345 w 1445"/>
                <a:gd name="T41" fmla="*/ 504 h 1299"/>
                <a:gd name="T42" fmla="*/ 1421 w 1445"/>
                <a:gd name="T43" fmla="*/ 519 h 1299"/>
                <a:gd name="T44" fmla="*/ 1406 w 1445"/>
                <a:gd name="T45" fmla="*/ 680 h 1299"/>
                <a:gd name="T46" fmla="*/ 1345 w 1445"/>
                <a:gd name="T47" fmla="*/ 741 h 1299"/>
                <a:gd name="T48" fmla="*/ 1184 w 1445"/>
                <a:gd name="T49" fmla="*/ 787 h 1299"/>
                <a:gd name="T50" fmla="*/ 1115 w 1445"/>
                <a:gd name="T51" fmla="*/ 947 h 1299"/>
                <a:gd name="T52" fmla="*/ 1161 w 1445"/>
                <a:gd name="T53" fmla="*/ 1085 h 1299"/>
                <a:gd name="T54" fmla="*/ 1161 w 1445"/>
                <a:gd name="T55" fmla="*/ 1085 h 1299"/>
                <a:gd name="T56" fmla="*/ 1093 w 1445"/>
                <a:gd name="T57" fmla="*/ 1062 h 1299"/>
                <a:gd name="T58" fmla="*/ 932 w 1445"/>
                <a:gd name="T59" fmla="*/ 1069 h 1299"/>
                <a:gd name="T60" fmla="*/ 902 w 1445"/>
                <a:gd name="T61" fmla="*/ 1115 h 1299"/>
                <a:gd name="T62" fmla="*/ 795 w 1445"/>
                <a:gd name="T63" fmla="*/ 1184 h 1299"/>
                <a:gd name="T64" fmla="*/ 695 w 1445"/>
                <a:gd name="T65" fmla="*/ 1192 h 1299"/>
                <a:gd name="T66" fmla="*/ 581 w 1445"/>
                <a:gd name="T67" fmla="*/ 1245 h 1299"/>
                <a:gd name="T68" fmla="*/ 474 w 1445"/>
                <a:gd name="T69" fmla="*/ 1253 h 1299"/>
                <a:gd name="T70" fmla="*/ 436 w 1445"/>
                <a:gd name="T71" fmla="*/ 1215 h 1299"/>
                <a:gd name="T72" fmla="*/ 405 w 1445"/>
                <a:gd name="T73" fmla="*/ 1283 h 1299"/>
                <a:gd name="T74" fmla="*/ 405 w 1445"/>
                <a:gd name="T75" fmla="*/ 1283 h 1299"/>
                <a:gd name="T76" fmla="*/ 359 w 1445"/>
                <a:gd name="T77" fmla="*/ 1283 h 1299"/>
                <a:gd name="T78" fmla="*/ 329 w 1445"/>
                <a:gd name="T79" fmla="*/ 1146 h 1299"/>
                <a:gd name="T80" fmla="*/ 382 w 1445"/>
                <a:gd name="T81" fmla="*/ 1100 h 1299"/>
                <a:gd name="T82" fmla="*/ 314 w 1445"/>
                <a:gd name="T83" fmla="*/ 1069 h 1299"/>
                <a:gd name="T84" fmla="*/ 291 w 1445"/>
                <a:gd name="T85" fmla="*/ 955 h 1299"/>
                <a:gd name="T86" fmla="*/ 123 w 1445"/>
                <a:gd name="T87" fmla="*/ 886 h 1299"/>
                <a:gd name="T88" fmla="*/ 100 w 1445"/>
                <a:gd name="T89" fmla="*/ 787 h 1299"/>
                <a:gd name="T90" fmla="*/ 31 w 1445"/>
                <a:gd name="T91" fmla="*/ 726 h 1299"/>
                <a:gd name="T92" fmla="*/ 8 w 1445"/>
                <a:gd name="T93" fmla="*/ 680 h 1299"/>
                <a:gd name="T94" fmla="*/ 77 w 1445"/>
                <a:gd name="T95" fmla="*/ 649 h 1299"/>
                <a:gd name="T96" fmla="*/ 130 w 1445"/>
                <a:gd name="T97" fmla="*/ 741 h 1299"/>
                <a:gd name="T98" fmla="*/ 237 w 1445"/>
                <a:gd name="T99" fmla="*/ 771 h 1299"/>
                <a:gd name="T100" fmla="*/ 306 w 1445"/>
                <a:gd name="T101" fmla="*/ 733 h 1299"/>
                <a:gd name="T102" fmla="*/ 306 w 1445"/>
                <a:gd name="T103" fmla="*/ 733 h 1299"/>
                <a:gd name="T104" fmla="*/ 352 w 1445"/>
                <a:gd name="T105" fmla="*/ 779 h 1299"/>
                <a:gd name="T106" fmla="*/ 390 w 1445"/>
                <a:gd name="T107" fmla="*/ 756 h 1299"/>
                <a:gd name="T108" fmla="*/ 413 w 1445"/>
                <a:gd name="T109" fmla="*/ 687 h 1299"/>
                <a:gd name="T110" fmla="*/ 436 w 1445"/>
                <a:gd name="T111" fmla="*/ 665 h 1299"/>
                <a:gd name="T112" fmla="*/ 543 w 1445"/>
                <a:gd name="T113" fmla="*/ 703 h 1299"/>
                <a:gd name="T114" fmla="*/ 627 w 1445"/>
                <a:gd name="T115" fmla="*/ 718 h 1299"/>
                <a:gd name="T116" fmla="*/ 634 w 1445"/>
                <a:gd name="T117" fmla="*/ 680 h 1299"/>
                <a:gd name="T118" fmla="*/ 619 w 1445"/>
                <a:gd name="T119" fmla="*/ 58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5" h="1299">
                  <a:moveTo>
                    <a:pt x="619" y="588"/>
                  </a:moveTo>
                  <a:lnTo>
                    <a:pt x="619" y="588"/>
                  </a:lnTo>
                  <a:cubicBezTo>
                    <a:pt x="566" y="512"/>
                    <a:pt x="566" y="512"/>
                    <a:pt x="566" y="512"/>
                  </a:cubicBezTo>
                  <a:lnTo>
                    <a:pt x="566" y="512"/>
                  </a:lnTo>
                  <a:cubicBezTo>
                    <a:pt x="550" y="473"/>
                    <a:pt x="527" y="435"/>
                    <a:pt x="520" y="397"/>
                  </a:cubicBezTo>
                  <a:cubicBezTo>
                    <a:pt x="512" y="367"/>
                    <a:pt x="497" y="321"/>
                    <a:pt x="520" y="306"/>
                  </a:cubicBezTo>
                  <a:cubicBezTo>
                    <a:pt x="543" y="290"/>
                    <a:pt x="566" y="351"/>
                    <a:pt x="596" y="344"/>
                  </a:cubicBezTo>
                  <a:cubicBezTo>
                    <a:pt x="627" y="321"/>
                    <a:pt x="627" y="260"/>
                    <a:pt x="665" y="244"/>
                  </a:cubicBezTo>
                  <a:cubicBezTo>
                    <a:pt x="718" y="221"/>
                    <a:pt x="787" y="260"/>
                    <a:pt x="833" y="229"/>
                  </a:cubicBezTo>
                  <a:cubicBezTo>
                    <a:pt x="863" y="214"/>
                    <a:pt x="841" y="160"/>
                    <a:pt x="848" y="122"/>
                  </a:cubicBezTo>
                  <a:cubicBezTo>
                    <a:pt x="863" y="84"/>
                    <a:pt x="886" y="54"/>
                    <a:pt x="902" y="15"/>
                  </a:cubicBezTo>
                  <a:lnTo>
                    <a:pt x="902" y="15"/>
                  </a:lnTo>
                  <a:cubicBezTo>
                    <a:pt x="925" y="46"/>
                    <a:pt x="925" y="115"/>
                    <a:pt x="955" y="115"/>
                  </a:cubicBezTo>
                  <a:cubicBezTo>
                    <a:pt x="1009" y="115"/>
                    <a:pt x="1016" y="31"/>
                    <a:pt x="1054" y="15"/>
                  </a:cubicBezTo>
                  <a:cubicBezTo>
                    <a:pt x="1093" y="0"/>
                    <a:pt x="1146" y="8"/>
                    <a:pt x="1169" y="38"/>
                  </a:cubicBezTo>
                  <a:cubicBezTo>
                    <a:pt x="1192" y="61"/>
                    <a:pt x="1138" y="107"/>
                    <a:pt x="1146" y="137"/>
                  </a:cubicBezTo>
                  <a:cubicBezTo>
                    <a:pt x="1161" y="168"/>
                    <a:pt x="1207" y="176"/>
                    <a:pt x="1238" y="198"/>
                  </a:cubicBezTo>
                  <a:lnTo>
                    <a:pt x="1238" y="198"/>
                  </a:lnTo>
                  <a:cubicBezTo>
                    <a:pt x="1253" y="214"/>
                    <a:pt x="1284" y="237"/>
                    <a:pt x="1291" y="260"/>
                  </a:cubicBezTo>
                  <a:cubicBezTo>
                    <a:pt x="1314" y="298"/>
                    <a:pt x="1322" y="336"/>
                    <a:pt x="1329" y="382"/>
                  </a:cubicBezTo>
                  <a:cubicBezTo>
                    <a:pt x="1337" y="420"/>
                    <a:pt x="1322" y="473"/>
                    <a:pt x="1345" y="504"/>
                  </a:cubicBezTo>
                  <a:cubicBezTo>
                    <a:pt x="1360" y="527"/>
                    <a:pt x="1413" y="496"/>
                    <a:pt x="1421" y="519"/>
                  </a:cubicBezTo>
                  <a:cubicBezTo>
                    <a:pt x="1444" y="565"/>
                    <a:pt x="1421" y="626"/>
                    <a:pt x="1406" y="680"/>
                  </a:cubicBezTo>
                  <a:cubicBezTo>
                    <a:pt x="1398" y="703"/>
                    <a:pt x="1375" y="733"/>
                    <a:pt x="1345" y="741"/>
                  </a:cubicBezTo>
                  <a:cubicBezTo>
                    <a:pt x="1299" y="764"/>
                    <a:pt x="1223" y="748"/>
                    <a:pt x="1184" y="787"/>
                  </a:cubicBezTo>
                  <a:cubicBezTo>
                    <a:pt x="1138" y="825"/>
                    <a:pt x="1115" y="886"/>
                    <a:pt x="1115" y="947"/>
                  </a:cubicBezTo>
                  <a:cubicBezTo>
                    <a:pt x="1108" y="993"/>
                    <a:pt x="1146" y="1039"/>
                    <a:pt x="1161" y="1085"/>
                  </a:cubicBezTo>
                  <a:lnTo>
                    <a:pt x="1161" y="1085"/>
                  </a:lnTo>
                  <a:cubicBezTo>
                    <a:pt x="1138" y="1077"/>
                    <a:pt x="1115" y="1069"/>
                    <a:pt x="1093" y="1062"/>
                  </a:cubicBezTo>
                  <a:cubicBezTo>
                    <a:pt x="1093" y="1062"/>
                    <a:pt x="948" y="1069"/>
                    <a:pt x="932" y="1069"/>
                  </a:cubicBezTo>
                  <a:cubicBezTo>
                    <a:pt x="925" y="1069"/>
                    <a:pt x="902" y="1115"/>
                    <a:pt x="902" y="1115"/>
                  </a:cubicBezTo>
                  <a:cubicBezTo>
                    <a:pt x="863" y="1138"/>
                    <a:pt x="833" y="1169"/>
                    <a:pt x="795" y="1184"/>
                  </a:cubicBezTo>
                  <a:cubicBezTo>
                    <a:pt x="764" y="1192"/>
                    <a:pt x="734" y="1184"/>
                    <a:pt x="695" y="1192"/>
                  </a:cubicBezTo>
                  <a:cubicBezTo>
                    <a:pt x="657" y="1207"/>
                    <a:pt x="619" y="1237"/>
                    <a:pt x="581" y="1245"/>
                  </a:cubicBezTo>
                  <a:cubicBezTo>
                    <a:pt x="550" y="1253"/>
                    <a:pt x="512" y="1260"/>
                    <a:pt x="474" y="1253"/>
                  </a:cubicBezTo>
                  <a:cubicBezTo>
                    <a:pt x="459" y="1245"/>
                    <a:pt x="451" y="1207"/>
                    <a:pt x="436" y="1215"/>
                  </a:cubicBezTo>
                  <a:cubicBezTo>
                    <a:pt x="405" y="1222"/>
                    <a:pt x="413" y="1260"/>
                    <a:pt x="405" y="1283"/>
                  </a:cubicBezTo>
                  <a:lnTo>
                    <a:pt x="405" y="1283"/>
                  </a:lnTo>
                  <a:cubicBezTo>
                    <a:pt x="390" y="1283"/>
                    <a:pt x="367" y="1298"/>
                    <a:pt x="359" y="1283"/>
                  </a:cubicBezTo>
                  <a:cubicBezTo>
                    <a:pt x="329" y="1245"/>
                    <a:pt x="321" y="1192"/>
                    <a:pt x="329" y="1146"/>
                  </a:cubicBezTo>
                  <a:cubicBezTo>
                    <a:pt x="329" y="1123"/>
                    <a:pt x="390" y="1130"/>
                    <a:pt x="382" y="1100"/>
                  </a:cubicBezTo>
                  <a:cubicBezTo>
                    <a:pt x="382" y="1077"/>
                    <a:pt x="329" y="1092"/>
                    <a:pt x="314" y="1069"/>
                  </a:cubicBezTo>
                  <a:cubicBezTo>
                    <a:pt x="291" y="1039"/>
                    <a:pt x="321" y="985"/>
                    <a:pt x="291" y="955"/>
                  </a:cubicBezTo>
                  <a:cubicBezTo>
                    <a:pt x="252" y="917"/>
                    <a:pt x="168" y="924"/>
                    <a:pt x="123" y="886"/>
                  </a:cubicBezTo>
                  <a:cubicBezTo>
                    <a:pt x="100" y="863"/>
                    <a:pt x="115" y="817"/>
                    <a:pt x="100" y="787"/>
                  </a:cubicBezTo>
                  <a:cubicBezTo>
                    <a:pt x="84" y="764"/>
                    <a:pt x="54" y="748"/>
                    <a:pt x="31" y="726"/>
                  </a:cubicBezTo>
                  <a:cubicBezTo>
                    <a:pt x="23" y="710"/>
                    <a:pt x="0" y="695"/>
                    <a:pt x="8" y="680"/>
                  </a:cubicBezTo>
                  <a:cubicBezTo>
                    <a:pt x="16" y="657"/>
                    <a:pt x="54" y="634"/>
                    <a:pt x="77" y="649"/>
                  </a:cubicBezTo>
                  <a:cubicBezTo>
                    <a:pt x="107" y="665"/>
                    <a:pt x="100" y="718"/>
                    <a:pt x="130" y="741"/>
                  </a:cubicBezTo>
                  <a:cubicBezTo>
                    <a:pt x="161" y="764"/>
                    <a:pt x="199" y="779"/>
                    <a:pt x="237" y="771"/>
                  </a:cubicBezTo>
                  <a:cubicBezTo>
                    <a:pt x="268" y="771"/>
                    <a:pt x="283" y="748"/>
                    <a:pt x="306" y="733"/>
                  </a:cubicBezTo>
                  <a:lnTo>
                    <a:pt x="306" y="733"/>
                  </a:lnTo>
                  <a:cubicBezTo>
                    <a:pt x="321" y="748"/>
                    <a:pt x="329" y="771"/>
                    <a:pt x="352" y="779"/>
                  </a:cubicBezTo>
                  <a:cubicBezTo>
                    <a:pt x="367" y="779"/>
                    <a:pt x="382" y="771"/>
                    <a:pt x="390" y="756"/>
                  </a:cubicBezTo>
                  <a:cubicBezTo>
                    <a:pt x="405" y="741"/>
                    <a:pt x="405" y="710"/>
                    <a:pt x="413" y="687"/>
                  </a:cubicBezTo>
                  <a:cubicBezTo>
                    <a:pt x="420" y="680"/>
                    <a:pt x="428" y="665"/>
                    <a:pt x="436" y="665"/>
                  </a:cubicBezTo>
                  <a:cubicBezTo>
                    <a:pt x="474" y="665"/>
                    <a:pt x="504" y="687"/>
                    <a:pt x="543" y="703"/>
                  </a:cubicBezTo>
                  <a:cubicBezTo>
                    <a:pt x="573" y="710"/>
                    <a:pt x="604" y="726"/>
                    <a:pt x="627" y="718"/>
                  </a:cubicBezTo>
                  <a:cubicBezTo>
                    <a:pt x="642" y="718"/>
                    <a:pt x="634" y="695"/>
                    <a:pt x="634" y="680"/>
                  </a:cubicBezTo>
                  <a:cubicBezTo>
                    <a:pt x="634" y="649"/>
                    <a:pt x="627" y="619"/>
                    <a:pt x="619" y="58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3" name="Freeform 75"/>
            <p:cNvSpPr>
              <a:spLocks noChangeArrowheads="1"/>
            </p:cNvSpPr>
            <p:nvPr/>
          </p:nvSpPr>
          <p:spPr bwMode="auto">
            <a:xfrm>
              <a:off x="10253507" y="5130511"/>
              <a:ext cx="259813" cy="386602"/>
            </a:xfrm>
            <a:custGeom>
              <a:avLst/>
              <a:gdLst>
                <a:gd name="T0" fmla="*/ 23 w 1094"/>
                <a:gd name="T1" fmla="*/ 199 h 1628"/>
                <a:gd name="T2" fmla="*/ 161 w 1094"/>
                <a:gd name="T3" fmla="*/ 77 h 1628"/>
                <a:gd name="T4" fmla="*/ 283 w 1094"/>
                <a:gd name="T5" fmla="*/ 23 h 1628"/>
                <a:gd name="T6" fmla="*/ 405 w 1094"/>
                <a:gd name="T7" fmla="*/ 123 h 1628"/>
                <a:gd name="T8" fmla="*/ 444 w 1094"/>
                <a:gd name="T9" fmla="*/ 214 h 1628"/>
                <a:gd name="T10" fmla="*/ 604 w 1094"/>
                <a:gd name="T11" fmla="*/ 405 h 1628"/>
                <a:gd name="T12" fmla="*/ 772 w 1094"/>
                <a:gd name="T13" fmla="*/ 420 h 1628"/>
                <a:gd name="T14" fmla="*/ 757 w 1094"/>
                <a:gd name="T15" fmla="*/ 451 h 1628"/>
                <a:gd name="T16" fmla="*/ 780 w 1094"/>
                <a:gd name="T17" fmla="*/ 611 h 1628"/>
                <a:gd name="T18" fmla="*/ 963 w 1094"/>
                <a:gd name="T19" fmla="*/ 802 h 1628"/>
                <a:gd name="T20" fmla="*/ 894 w 1094"/>
                <a:gd name="T21" fmla="*/ 840 h 1628"/>
                <a:gd name="T22" fmla="*/ 734 w 1094"/>
                <a:gd name="T23" fmla="*/ 718 h 1628"/>
                <a:gd name="T24" fmla="*/ 688 w 1094"/>
                <a:gd name="T25" fmla="*/ 795 h 1628"/>
                <a:gd name="T26" fmla="*/ 780 w 1094"/>
                <a:gd name="T27" fmla="*/ 955 h 1628"/>
                <a:gd name="T28" fmla="*/ 971 w 1094"/>
                <a:gd name="T29" fmla="*/ 1138 h 1628"/>
                <a:gd name="T30" fmla="*/ 986 w 1094"/>
                <a:gd name="T31" fmla="*/ 1215 h 1628"/>
                <a:gd name="T32" fmla="*/ 1062 w 1094"/>
                <a:gd name="T33" fmla="*/ 1352 h 1628"/>
                <a:gd name="T34" fmla="*/ 1093 w 1094"/>
                <a:gd name="T35" fmla="*/ 1444 h 1628"/>
                <a:gd name="T36" fmla="*/ 1085 w 1094"/>
                <a:gd name="T37" fmla="*/ 1559 h 1628"/>
                <a:gd name="T38" fmla="*/ 1070 w 1094"/>
                <a:gd name="T39" fmla="*/ 1612 h 1628"/>
                <a:gd name="T40" fmla="*/ 1009 w 1094"/>
                <a:gd name="T41" fmla="*/ 1566 h 1628"/>
                <a:gd name="T42" fmla="*/ 917 w 1094"/>
                <a:gd name="T43" fmla="*/ 1528 h 1628"/>
                <a:gd name="T44" fmla="*/ 818 w 1094"/>
                <a:gd name="T45" fmla="*/ 1536 h 1628"/>
                <a:gd name="T46" fmla="*/ 841 w 1094"/>
                <a:gd name="T47" fmla="*/ 1597 h 1628"/>
                <a:gd name="T48" fmla="*/ 741 w 1094"/>
                <a:gd name="T49" fmla="*/ 1566 h 1628"/>
                <a:gd name="T50" fmla="*/ 719 w 1094"/>
                <a:gd name="T51" fmla="*/ 1406 h 1628"/>
                <a:gd name="T52" fmla="*/ 596 w 1094"/>
                <a:gd name="T53" fmla="*/ 1459 h 1628"/>
                <a:gd name="T54" fmla="*/ 527 w 1094"/>
                <a:gd name="T55" fmla="*/ 1490 h 1628"/>
                <a:gd name="T56" fmla="*/ 436 w 1094"/>
                <a:gd name="T57" fmla="*/ 1482 h 1628"/>
                <a:gd name="T58" fmla="*/ 352 w 1094"/>
                <a:gd name="T59" fmla="*/ 1314 h 1628"/>
                <a:gd name="T60" fmla="*/ 337 w 1094"/>
                <a:gd name="T61" fmla="*/ 1245 h 1628"/>
                <a:gd name="T62" fmla="*/ 413 w 1094"/>
                <a:gd name="T63" fmla="*/ 1062 h 1628"/>
                <a:gd name="T64" fmla="*/ 298 w 1094"/>
                <a:gd name="T65" fmla="*/ 863 h 1628"/>
                <a:gd name="T66" fmla="*/ 46 w 1094"/>
                <a:gd name="T67" fmla="*/ 795 h 1628"/>
                <a:gd name="T68" fmla="*/ 146 w 1094"/>
                <a:gd name="T69" fmla="*/ 657 h 1628"/>
                <a:gd name="T70" fmla="*/ 123 w 1094"/>
                <a:gd name="T71" fmla="*/ 375 h 1628"/>
                <a:gd name="T72" fmla="*/ 123 w 1094"/>
                <a:gd name="T73" fmla="*/ 229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4" h="1628">
                  <a:moveTo>
                    <a:pt x="23" y="199"/>
                  </a:moveTo>
                  <a:lnTo>
                    <a:pt x="23" y="199"/>
                  </a:lnTo>
                  <a:cubicBezTo>
                    <a:pt x="23" y="176"/>
                    <a:pt x="0" y="138"/>
                    <a:pt x="23" y="115"/>
                  </a:cubicBezTo>
                  <a:cubicBezTo>
                    <a:pt x="62" y="84"/>
                    <a:pt x="115" y="100"/>
                    <a:pt x="161" y="77"/>
                  </a:cubicBezTo>
                  <a:cubicBezTo>
                    <a:pt x="169" y="77"/>
                    <a:pt x="161" y="54"/>
                    <a:pt x="169" y="54"/>
                  </a:cubicBezTo>
                  <a:cubicBezTo>
                    <a:pt x="199" y="31"/>
                    <a:pt x="245" y="0"/>
                    <a:pt x="283" y="23"/>
                  </a:cubicBezTo>
                  <a:cubicBezTo>
                    <a:pt x="329" y="46"/>
                    <a:pt x="306" y="130"/>
                    <a:pt x="352" y="168"/>
                  </a:cubicBezTo>
                  <a:cubicBezTo>
                    <a:pt x="367" y="184"/>
                    <a:pt x="390" y="138"/>
                    <a:pt x="405" y="123"/>
                  </a:cubicBezTo>
                  <a:lnTo>
                    <a:pt x="405" y="123"/>
                  </a:lnTo>
                  <a:cubicBezTo>
                    <a:pt x="421" y="153"/>
                    <a:pt x="428" y="184"/>
                    <a:pt x="444" y="214"/>
                  </a:cubicBezTo>
                  <a:cubicBezTo>
                    <a:pt x="451" y="245"/>
                    <a:pt x="459" y="283"/>
                    <a:pt x="482" y="306"/>
                  </a:cubicBezTo>
                  <a:cubicBezTo>
                    <a:pt x="512" y="344"/>
                    <a:pt x="550" y="390"/>
                    <a:pt x="604" y="405"/>
                  </a:cubicBezTo>
                  <a:cubicBezTo>
                    <a:pt x="627" y="413"/>
                    <a:pt x="650" y="367"/>
                    <a:pt x="680" y="367"/>
                  </a:cubicBezTo>
                  <a:cubicBezTo>
                    <a:pt x="711" y="375"/>
                    <a:pt x="741" y="405"/>
                    <a:pt x="772" y="420"/>
                  </a:cubicBezTo>
                  <a:lnTo>
                    <a:pt x="772" y="420"/>
                  </a:lnTo>
                  <a:cubicBezTo>
                    <a:pt x="764" y="428"/>
                    <a:pt x="764" y="443"/>
                    <a:pt x="757" y="451"/>
                  </a:cubicBezTo>
                  <a:cubicBezTo>
                    <a:pt x="741" y="489"/>
                    <a:pt x="696" y="520"/>
                    <a:pt x="703" y="565"/>
                  </a:cubicBezTo>
                  <a:cubicBezTo>
                    <a:pt x="703" y="596"/>
                    <a:pt x="749" y="596"/>
                    <a:pt x="780" y="611"/>
                  </a:cubicBezTo>
                  <a:cubicBezTo>
                    <a:pt x="818" y="634"/>
                    <a:pt x="871" y="642"/>
                    <a:pt x="909" y="672"/>
                  </a:cubicBezTo>
                  <a:cubicBezTo>
                    <a:pt x="940" y="703"/>
                    <a:pt x="948" y="756"/>
                    <a:pt x="963" y="802"/>
                  </a:cubicBezTo>
                  <a:lnTo>
                    <a:pt x="963" y="802"/>
                  </a:lnTo>
                  <a:cubicBezTo>
                    <a:pt x="940" y="817"/>
                    <a:pt x="925" y="840"/>
                    <a:pt x="894" y="840"/>
                  </a:cubicBezTo>
                  <a:cubicBezTo>
                    <a:pt x="856" y="848"/>
                    <a:pt x="818" y="833"/>
                    <a:pt x="787" y="810"/>
                  </a:cubicBezTo>
                  <a:cubicBezTo>
                    <a:pt x="757" y="787"/>
                    <a:pt x="764" y="734"/>
                    <a:pt x="734" y="718"/>
                  </a:cubicBezTo>
                  <a:cubicBezTo>
                    <a:pt x="711" y="703"/>
                    <a:pt x="673" y="726"/>
                    <a:pt x="665" y="749"/>
                  </a:cubicBezTo>
                  <a:cubicBezTo>
                    <a:pt x="657" y="764"/>
                    <a:pt x="680" y="779"/>
                    <a:pt x="688" y="795"/>
                  </a:cubicBezTo>
                  <a:cubicBezTo>
                    <a:pt x="711" y="817"/>
                    <a:pt x="741" y="833"/>
                    <a:pt x="757" y="856"/>
                  </a:cubicBezTo>
                  <a:cubicBezTo>
                    <a:pt x="772" y="886"/>
                    <a:pt x="757" y="932"/>
                    <a:pt x="780" y="955"/>
                  </a:cubicBezTo>
                  <a:cubicBezTo>
                    <a:pt x="825" y="993"/>
                    <a:pt x="909" y="986"/>
                    <a:pt x="948" y="1024"/>
                  </a:cubicBezTo>
                  <a:cubicBezTo>
                    <a:pt x="978" y="1054"/>
                    <a:pt x="948" y="1108"/>
                    <a:pt x="971" y="1138"/>
                  </a:cubicBezTo>
                  <a:cubicBezTo>
                    <a:pt x="986" y="1161"/>
                    <a:pt x="1039" y="1146"/>
                    <a:pt x="1039" y="1169"/>
                  </a:cubicBezTo>
                  <a:cubicBezTo>
                    <a:pt x="1047" y="1199"/>
                    <a:pt x="986" y="1192"/>
                    <a:pt x="986" y="1215"/>
                  </a:cubicBezTo>
                  <a:cubicBezTo>
                    <a:pt x="978" y="1261"/>
                    <a:pt x="986" y="1314"/>
                    <a:pt x="1016" y="1352"/>
                  </a:cubicBezTo>
                  <a:cubicBezTo>
                    <a:pt x="1024" y="1367"/>
                    <a:pt x="1047" y="1352"/>
                    <a:pt x="1062" y="1352"/>
                  </a:cubicBezTo>
                  <a:lnTo>
                    <a:pt x="1062" y="1352"/>
                  </a:lnTo>
                  <a:cubicBezTo>
                    <a:pt x="1070" y="1383"/>
                    <a:pt x="1093" y="1413"/>
                    <a:pt x="1093" y="1444"/>
                  </a:cubicBezTo>
                  <a:cubicBezTo>
                    <a:pt x="1093" y="1459"/>
                    <a:pt x="1070" y="1474"/>
                    <a:pt x="1070" y="1490"/>
                  </a:cubicBezTo>
                  <a:cubicBezTo>
                    <a:pt x="1070" y="1513"/>
                    <a:pt x="1085" y="1536"/>
                    <a:pt x="1085" y="1559"/>
                  </a:cubicBezTo>
                  <a:cubicBezTo>
                    <a:pt x="1085" y="1574"/>
                    <a:pt x="1077" y="1597"/>
                    <a:pt x="1070" y="1612"/>
                  </a:cubicBezTo>
                  <a:lnTo>
                    <a:pt x="1070" y="1612"/>
                  </a:lnTo>
                  <a:cubicBezTo>
                    <a:pt x="1047" y="1612"/>
                    <a:pt x="1032" y="1620"/>
                    <a:pt x="1016" y="1604"/>
                  </a:cubicBezTo>
                  <a:cubicBezTo>
                    <a:pt x="1001" y="1597"/>
                    <a:pt x="1016" y="1574"/>
                    <a:pt x="1009" y="1566"/>
                  </a:cubicBezTo>
                  <a:cubicBezTo>
                    <a:pt x="994" y="1543"/>
                    <a:pt x="971" y="1528"/>
                    <a:pt x="948" y="1520"/>
                  </a:cubicBezTo>
                  <a:cubicBezTo>
                    <a:pt x="940" y="1520"/>
                    <a:pt x="925" y="1528"/>
                    <a:pt x="917" y="1528"/>
                  </a:cubicBezTo>
                  <a:cubicBezTo>
                    <a:pt x="894" y="1528"/>
                    <a:pt x="871" y="1505"/>
                    <a:pt x="848" y="1505"/>
                  </a:cubicBezTo>
                  <a:cubicBezTo>
                    <a:pt x="833" y="1505"/>
                    <a:pt x="818" y="1520"/>
                    <a:pt x="818" y="1536"/>
                  </a:cubicBezTo>
                  <a:cubicBezTo>
                    <a:pt x="810" y="1559"/>
                    <a:pt x="833" y="1581"/>
                    <a:pt x="841" y="1597"/>
                  </a:cubicBezTo>
                  <a:lnTo>
                    <a:pt x="841" y="1597"/>
                  </a:lnTo>
                  <a:cubicBezTo>
                    <a:pt x="833" y="1604"/>
                    <a:pt x="833" y="1627"/>
                    <a:pt x="825" y="1627"/>
                  </a:cubicBezTo>
                  <a:cubicBezTo>
                    <a:pt x="795" y="1612"/>
                    <a:pt x="757" y="1597"/>
                    <a:pt x="741" y="1566"/>
                  </a:cubicBezTo>
                  <a:cubicBezTo>
                    <a:pt x="726" y="1528"/>
                    <a:pt x="764" y="1482"/>
                    <a:pt x="764" y="1436"/>
                  </a:cubicBezTo>
                  <a:cubicBezTo>
                    <a:pt x="757" y="1421"/>
                    <a:pt x="741" y="1406"/>
                    <a:pt x="719" y="1406"/>
                  </a:cubicBezTo>
                  <a:cubicBezTo>
                    <a:pt x="696" y="1406"/>
                    <a:pt x="673" y="1421"/>
                    <a:pt x="642" y="1436"/>
                  </a:cubicBezTo>
                  <a:cubicBezTo>
                    <a:pt x="627" y="1436"/>
                    <a:pt x="612" y="1451"/>
                    <a:pt x="596" y="1459"/>
                  </a:cubicBezTo>
                  <a:cubicBezTo>
                    <a:pt x="573" y="1467"/>
                    <a:pt x="550" y="1482"/>
                    <a:pt x="527" y="1490"/>
                  </a:cubicBezTo>
                  <a:lnTo>
                    <a:pt x="527" y="1490"/>
                  </a:lnTo>
                  <a:cubicBezTo>
                    <a:pt x="512" y="1474"/>
                    <a:pt x="505" y="1436"/>
                    <a:pt x="482" y="1436"/>
                  </a:cubicBezTo>
                  <a:cubicBezTo>
                    <a:pt x="459" y="1436"/>
                    <a:pt x="451" y="1467"/>
                    <a:pt x="436" y="1482"/>
                  </a:cubicBezTo>
                  <a:lnTo>
                    <a:pt x="436" y="1482"/>
                  </a:lnTo>
                  <a:cubicBezTo>
                    <a:pt x="405" y="1429"/>
                    <a:pt x="367" y="1375"/>
                    <a:pt x="352" y="1314"/>
                  </a:cubicBezTo>
                  <a:cubicBezTo>
                    <a:pt x="344" y="1291"/>
                    <a:pt x="390" y="1276"/>
                    <a:pt x="382" y="1253"/>
                  </a:cubicBezTo>
                  <a:cubicBezTo>
                    <a:pt x="375" y="1238"/>
                    <a:pt x="337" y="1261"/>
                    <a:pt x="337" y="1245"/>
                  </a:cubicBezTo>
                  <a:cubicBezTo>
                    <a:pt x="321" y="1215"/>
                    <a:pt x="321" y="1169"/>
                    <a:pt x="337" y="1138"/>
                  </a:cubicBezTo>
                  <a:cubicBezTo>
                    <a:pt x="352" y="1108"/>
                    <a:pt x="398" y="1100"/>
                    <a:pt x="413" y="1062"/>
                  </a:cubicBezTo>
                  <a:cubicBezTo>
                    <a:pt x="428" y="1024"/>
                    <a:pt x="436" y="978"/>
                    <a:pt x="413" y="940"/>
                  </a:cubicBezTo>
                  <a:cubicBezTo>
                    <a:pt x="390" y="902"/>
                    <a:pt x="344" y="879"/>
                    <a:pt x="298" y="863"/>
                  </a:cubicBezTo>
                  <a:cubicBezTo>
                    <a:pt x="260" y="856"/>
                    <a:pt x="214" y="894"/>
                    <a:pt x="176" y="879"/>
                  </a:cubicBezTo>
                  <a:cubicBezTo>
                    <a:pt x="130" y="863"/>
                    <a:pt x="77" y="840"/>
                    <a:pt x="46" y="795"/>
                  </a:cubicBezTo>
                  <a:cubicBezTo>
                    <a:pt x="23" y="756"/>
                    <a:pt x="8" y="688"/>
                    <a:pt x="31" y="650"/>
                  </a:cubicBezTo>
                  <a:cubicBezTo>
                    <a:pt x="54" y="619"/>
                    <a:pt x="130" y="688"/>
                    <a:pt x="146" y="657"/>
                  </a:cubicBezTo>
                  <a:cubicBezTo>
                    <a:pt x="161" y="611"/>
                    <a:pt x="92" y="565"/>
                    <a:pt x="92" y="520"/>
                  </a:cubicBezTo>
                  <a:cubicBezTo>
                    <a:pt x="85" y="466"/>
                    <a:pt x="123" y="428"/>
                    <a:pt x="123" y="375"/>
                  </a:cubicBezTo>
                  <a:cubicBezTo>
                    <a:pt x="123" y="359"/>
                    <a:pt x="85" y="382"/>
                    <a:pt x="85" y="367"/>
                  </a:cubicBezTo>
                  <a:cubicBezTo>
                    <a:pt x="85" y="321"/>
                    <a:pt x="138" y="275"/>
                    <a:pt x="123" y="229"/>
                  </a:cubicBezTo>
                  <a:cubicBezTo>
                    <a:pt x="108" y="199"/>
                    <a:pt x="54" y="206"/>
                    <a:pt x="23" y="19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4" name="Freeform 76"/>
            <p:cNvSpPr>
              <a:spLocks noChangeArrowheads="1"/>
            </p:cNvSpPr>
            <p:nvPr/>
          </p:nvSpPr>
          <p:spPr bwMode="auto">
            <a:xfrm>
              <a:off x="10054456" y="5088603"/>
              <a:ext cx="312195" cy="445274"/>
            </a:xfrm>
            <a:custGeom>
              <a:avLst/>
              <a:gdLst>
                <a:gd name="T0" fmla="*/ 527 w 1315"/>
                <a:gd name="T1" fmla="*/ 0 h 1872"/>
                <a:gd name="T2" fmla="*/ 558 w 1315"/>
                <a:gd name="T3" fmla="*/ 198 h 1872"/>
                <a:gd name="T4" fmla="*/ 619 w 1315"/>
                <a:gd name="T5" fmla="*/ 420 h 1872"/>
                <a:gd name="T6" fmla="*/ 688 w 1315"/>
                <a:gd name="T7" fmla="*/ 465 h 1872"/>
                <a:gd name="T8" fmla="*/ 840 w 1315"/>
                <a:gd name="T9" fmla="*/ 412 h 1872"/>
                <a:gd name="T10" fmla="*/ 863 w 1315"/>
                <a:gd name="T11" fmla="*/ 374 h 1872"/>
                <a:gd name="T12" fmla="*/ 925 w 1315"/>
                <a:gd name="T13" fmla="*/ 542 h 1872"/>
                <a:gd name="T14" fmla="*/ 932 w 1315"/>
                <a:gd name="T15" fmla="*/ 695 h 1872"/>
                <a:gd name="T16" fmla="*/ 871 w 1315"/>
                <a:gd name="T17" fmla="*/ 825 h 1872"/>
                <a:gd name="T18" fmla="*/ 1016 w 1315"/>
                <a:gd name="T19" fmla="*/ 1054 h 1872"/>
                <a:gd name="T20" fmla="*/ 1253 w 1315"/>
                <a:gd name="T21" fmla="*/ 1115 h 1872"/>
                <a:gd name="T22" fmla="*/ 1177 w 1315"/>
                <a:gd name="T23" fmla="*/ 1313 h 1872"/>
                <a:gd name="T24" fmla="*/ 1222 w 1315"/>
                <a:gd name="T25" fmla="*/ 1428 h 1872"/>
                <a:gd name="T26" fmla="*/ 1276 w 1315"/>
                <a:gd name="T27" fmla="*/ 1657 h 1872"/>
                <a:gd name="T28" fmla="*/ 1314 w 1315"/>
                <a:gd name="T29" fmla="*/ 1764 h 1872"/>
                <a:gd name="T30" fmla="*/ 1230 w 1315"/>
                <a:gd name="T31" fmla="*/ 1871 h 1872"/>
                <a:gd name="T32" fmla="*/ 1200 w 1315"/>
                <a:gd name="T33" fmla="*/ 1825 h 1872"/>
                <a:gd name="T34" fmla="*/ 1131 w 1315"/>
                <a:gd name="T35" fmla="*/ 1810 h 1872"/>
                <a:gd name="T36" fmla="*/ 1070 w 1315"/>
                <a:gd name="T37" fmla="*/ 1833 h 1872"/>
                <a:gd name="T38" fmla="*/ 1047 w 1315"/>
                <a:gd name="T39" fmla="*/ 1787 h 1872"/>
                <a:gd name="T40" fmla="*/ 909 w 1315"/>
                <a:gd name="T41" fmla="*/ 1718 h 1872"/>
                <a:gd name="T42" fmla="*/ 817 w 1315"/>
                <a:gd name="T43" fmla="*/ 1695 h 1872"/>
                <a:gd name="T44" fmla="*/ 619 w 1315"/>
                <a:gd name="T45" fmla="*/ 1611 h 1872"/>
                <a:gd name="T46" fmla="*/ 581 w 1315"/>
                <a:gd name="T47" fmla="*/ 1634 h 1872"/>
                <a:gd name="T48" fmla="*/ 413 w 1315"/>
                <a:gd name="T49" fmla="*/ 1680 h 1872"/>
                <a:gd name="T50" fmla="*/ 260 w 1315"/>
                <a:gd name="T51" fmla="*/ 1626 h 1872"/>
                <a:gd name="T52" fmla="*/ 222 w 1315"/>
                <a:gd name="T53" fmla="*/ 1695 h 1872"/>
                <a:gd name="T54" fmla="*/ 184 w 1315"/>
                <a:gd name="T55" fmla="*/ 1711 h 1872"/>
                <a:gd name="T56" fmla="*/ 69 w 1315"/>
                <a:gd name="T57" fmla="*/ 1573 h 1872"/>
                <a:gd name="T58" fmla="*/ 107 w 1315"/>
                <a:gd name="T59" fmla="*/ 1428 h 1872"/>
                <a:gd name="T60" fmla="*/ 69 w 1315"/>
                <a:gd name="T61" fmla="*/ 1306 h 1872"/>
                <a:gd name="T62" fmla="*/ 84 w 1315"/>
                <a:gd name="T63" fmla="*/ 1275 h 1872"/>
                <a:gd name="T64" fmla="*/ 46 w 1315"/>
                <a:gd name="T65" fmla="*/ 1145 h 1872"/>
                <a:gd name="T66" fmla="*/ 31 w 1315"/>
                <a:gd name="T67" fmla="*/ 924 h 1872"/>
                <a:gd name="T68" fmla="*/ 31 w 1315"/>
                <a:gd name="T69" fmla="*/ 702 h 1872"/>
                <a:gd name="T70" fmla="*/ 77 w 1315"/>
                <a:gd name="T71" fmla="*/ 649 h 1872"/>
                <a:gd name="T72" fmla="*/ 46 w 1315"/>
                <a:gd name="T73" fmla="*/ 550 h 1872"/>
                <a:gd name="T74" fmla="*/ 23 w 1315"/>
                <a:gd name="T75" fmla="*/ 488 h 1872"/>
                <a:gd name="T76" fmla="*/ 222 w 1315"/>
                <a:gd name="T77" fmla="*/ 465 h 1872"/>
                <a:gd name="T78" fmla="*/ 436 w 1315"/>
                <a:gd name="T79" fmla="*/ 183 h 1872"/>
                <a:gd name="T80" fmla="*/ 489 w 1315"/>
                <a:gd name="T81" fmla="*/ 76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15" h="1872">
                  <a:moveTo>
                    <a:pt x="527" y="0"/>
                  </a:moveTo>
                  <a:lnTo>
                    <a:pt x="527" y="0"/>
                  </a:lnTo>
                  <a:cubicBezTo>
                    <a:pt x="573" y="53"/>
                    <a:pt x="650" y="99"/>
                    <a:pt x="657" y="168"/>
                  </a:cubicBezTo>
                  <a:cubicBezTo>
                    <a:pt x="665" y="206"/>
                    <a:pt x="565" y="168"/>
                    <a:pt x="558" y="198"/>
                  </a:cubicBezTo>
                  <a:cubicBezTo>
                    <a:pt x="543" y="244"/>
                    <a:pt x="588" y="282"/>
                    <a:pt x="604" y="328"/>
                  </a:cubicBezTo>
                  <a:cubicBezTo>
                    <a:pt x="611" y="359"/>
                    <a:pt x="619" y="389"/>
                    <a:pt x="619" y="420"/>
                  </a:cubicBezTo>
                  <a:cubicBezTo>
                    <a:pt x="619" y="435"/>
                    <a:pt x="596" y="458"/>
                    <a:pt x="611" y="465"/>
                  </a:cubicBezTo>
                  <a:cubicBezTo>
                    <a:pt x="634" y="481"/>
                    <a:pt x="665" y="465"/>
                    <a:pt x="688" y="465"/>
                  </a:cubicBezTo>
                  <a:cubicBezTo>
                    <a:pt x="718" y="465"/>
                    <a:pt x="756" y="465"/>
                    <a:pt x="779" y="458"/>
                  </a:cubicBezTo>
                  <a:cubicBezTo>
                    <a:pt x="802" y="450"/>
                    <a:pt x="817" y="435"/>
                    <a:pt x="840" y="412"/>
                  </a:cubicBezTo>
                  <a:cubicBezTo>
                    <a:pt x="848" y="404"/>
                    <a:pt x="856" y="389"/>
                    <a:pt x="863" y="374"/>
                  </a:cubicBezTo>
                  <a:lnTo>
                    <a:pt x="863" y="374"/>
                  </a:lnTo>
                  <a:cubicBezTo>
                    <a:pt x="894" y="381"/>
                    <a:pt x="948" y="374"/>
                    <a:pt x="963" y="404"/>
                  </a:cubicBezTo>
                  <a:cubicBezTo>
                    <a:pt x="978" y="450"/>
                    <a:pt x="925" y="496"/>
                    <a:pt x="925" y="542"/>
                  </a:cubicBezTo>
                  <a:cubicBezTo>
                    <a:pt x="925" y="557"/>
                    <a:pt x="963" y="534"/>
                    <a:pt x="963" y="550"/>
                  </a:cubicBezTo>
                  <a:cubicBezTo>
                    <a:pt x="963" y="603"/>
                    <a:pt x="925" y="641"/>
                    <a:pt x="932" y="695"/>
                  </a:cubicBezTo>
                  <a:cubicBezTo>
                    <a:pt x="932" y="740"/>
                    <a:pt x="1001" y="786"/>
                    <a:pt x="986" y="832"/>
                  </a:cubicBezTo>
                  <a:cubicBezTo>
                    <a:pt x="970" y="863"/>
                    <a:pt x="894" y="794"/>
                    <a:pt x="871" y="825"/>
                  </a:cubicBezTo>
                  <a:cubicBezTo>
                    <a:pt x="848" y="863"/>
                    <a:pt x="863" y="931"/>
                    <a:pt x="886" y="970"/>
                  </a:cubicBezTo>
                  <a:cubicBezTo>
                    <a:pt x="917" y="1015"/>
                    <a:pt x="970" y="1038"/>
                    <a:pt x="1016" y="1054"/>
                  </a:cubicBezTo>
                  <a:cubicBezTo>
                    <a:pt x="1054" y="1069"/>
                    <a:pt x="1100" y="1031"/>
                    <a:pt x="1138" y="1038"/>
                  </a:cubicBezTo>
                  <a:cubicBezTo>
                    <a:pt x="1184" y="1054"/>
                    <a:pt x="1230" y="1077"/>
                    <a:pt x="1253" y="1115"/>
                  </a:cubicBezTo>
                  <a:cubicBezTo>
                    <a:pt x="1276" y="1153"/>
                    <a:pt x="1268" y="1199"/>
                    <a:pt x="1253" y="1237"/>
                  </a:cubicBezTo>
                  <a:cubicBezTo>
                    <a:pt x="1238" y="1275"/>
                    <a:pt x="1192" y="1283"/>
                    <a:pt x="1177" y="1313"/>
                  </a:cubicBezTo>
                  <a:cubicBezTo>
                    <a:pt x="1161" y="1344"/>
                    <a:pt x="1161" y="1390"/>
                    <a:pt x="1177" y="1420"/>
                  </a:cubicBezTo>
                  <a:cubicBezTo>
                    <a:pt x="1177" y="1436"/>
                    <a:pt x="1215" y="1413"/>
                    <a:pt x="1222" y="1428"/>
                  </a:cubicBezTo>
                  <a:cubicBezTo>
                    <a:pt x="1230" y="1451"/>
                    <a:pt x="1184" y="1466"/>
                    <a:pt x="1192" y="1489"/>
                  </a:cubicBezTo>
                  <a:cubicBezTo>
                    <a:pt x="1207" y="1550"/>
                    <a:pt x="1245" y="1604"/>
                    <a:pt x="1276" y="1657"/>
                  </a:cubicBezTo>
                  <a:lnTo>
                    <a:pt x="1276" y="1657"/>
                  </a:lnTo>
                  <a:cubicBezTo>
                    <a:pt x="1291" y="1695"/>
                    <a:pt x="1314" y="1726"/>
                    <a:pt x="1314" y="1764"/>
                  </a:cubicBezTo>
                  <a:cubicBezTo>
                    <a:pt x="1314" y="1779"/>
                    <a:pt x="1284" y="1795"/>
                    <a:pt x="1268" y="1810"/>
                  </a:cubicBezTo>
                  <a:cubicBezTo>
                    <a:pt x="1253" y="1833"/>
                    <a:pt x="1245" y="1848"/>
                    <a:pt x="1230" y="1871"/>
                  </a:cubicBezTo>
                  <a:lnTo>
                    <a:pt x="1230" y="1871"/>
                  </a:lnTo>
                  <a:cubicBezTo>
                    <a:pt x="1215" y="1856"/>
                    <a:pt x="1207" y="1848"/>
                    <a:pt x="1200" y="1825"/>
                  </a:cubicBezTo>
                  <a:cubicBezTo>
                    <a:pt x="1192" y="1817"/>
                    <a:pt x="1207" y="1787"/>
                    <a:pt x="1192" y="1787"/>
                  </a:cubicBezTo>
                  <a:cubicBezTo>
                    <a:pt x="1169" y="1779"/>
                    <a:pt x="1146" y="1795"/>
                    <a:pt x="1131" y="1810"/>
                  </a:cubicBezTo>
                  <a:cubicBezTo>
                    <a:pt x="1115" y="1817"/>
                    <a:pt x="1131" y="1840"/>
                    <a:pt x="1115" y="1848"/>
                  </a:cubicBezTo>
                  <a:cubicBezTo>
                    <a:pt x="1100" y="1856"/>
                    <a:pt x="1085" y="1840"/>
                    <a:pt x="1070" y="1833"/>
                  </a:cubicBezTo>
                  <a:lnTo>
                    <a:pt x="1070" y="1833"/>
                  </a:lnTo>
                  <a:cubicBezTo>
                    <a:pt x="1062" y="1817"/>
                    <a:pt x="1062" y="1795"/>
                    <a:pt x="1047" y="1787"/>
                  </a:cubicBezTo>
                  <a:cubicBezTo>
                    <a:pt x="1024" y="1779"/>
                    <a:pt x="993" y="1810"/>
                    <a:pt x="970" y="1802"/>
                  </a:cubicBezTo>
                  <a:cubicBezTo>
                    <a:pt x="940" y="1787"/>
                    <a:pt x="917" y="1749"/>
                    <a:pt x="909" y="1718"/>
                  </a:cubicBezTo>
                  <a:cubicBezTo>
                    <a:pt x="902" y="1703"/>
                    <a:pt x="932" y="1665"/>
                    <a:pt x="909" y="1657"/>
                  </a:cubicBezTo>
                  <a:cubicBezTo>
                    <a:pt x="879" y="1649"/>
                    <a:pt x="848" y="1688"/>
                    <a:pt x="817" y="1695"/>
                  </a:cubicBezTo>
                  <a:cubicBezTo>
                    <a:pt x="795" y="1695"/>
                    <a:pt x="772" y="1680"/>
                    <a:pt x="756" y="1672"/>
                  </a:cubicBezTo>
                  <a:cubicBezTo>
                    <a:pt x="711" y="1649"/>
                    <a:pt x="665" y="1619"/>
                    <a:pt x="619" y="1611"/>
                  </a:cubicBezTo>
                  <a:cubicBezTo>
                    <a:pt x="604" y="1611"/>
                    <a:pt x="604" y="1634"/>
                    <a:pt x="596" y="1642"/>
                  </a:cubicBezTo>
                  <a:cubicBezTo>
                    <a:pt x="588" y="1642"/>
                    <a:pt x="581" y="1634"/>
                    <a:pt x="581" y="1634"/>
                  </a:cubicBezTo>
                  <a:cubicBezTo>
                    <a:pt x="558" y="1634"/>
                    <a:pt x="535" y="1649"/>
                    <a:pt x="512" y="1649"/>
                  </a:cubicBezTo>
                  <a:cubicBezTo>
                    <a:pt x="481" y="1665"/>
                    <a:pt x="443" y="1680"/>
                    <a:pt x="413" y="1680"/>
                  </a:cubicBezTo>
                  <a:cubicBezTo>
                    <a:pt x="382" y="1680"/>
                    <a:pt x="367" y="1649"/>
                    <a:pt x="336" y="1642"/>
                  </a:cubicBezTo>
                  <a:cubicBezTo>
                    <a:pt x="313" y="1634"/>
                    <a:pt x="291" y="1619"/>
                    <a:pt x="260" y="1626"/>
                  </a:cubicBezTo>
                  <a:cubicBezTo>
                    <a:pt x="237" y="1634"/>
                    <a:pt x="237" y="1672"/>
                    <a:pt x="222" y="1695"/>
                  </a:cubicBezTo>
                  <a:lnTo>
                    <a:pt x="222" y="1695"/>
                  </a:lnTo>
                  <a:cubicBezTo>
                    <a:pt x="184" y="1711"/>
                    <a:pt x="184" y="1711"/>
                    <a:pt x="184" y="1711"/>
                  </a:cubicBezTo>
                  <a:lnTo>
                    <a:pt x="184" y="1711"/>
                  </a:lnTo>
                  <a:cubicBezTo>
                    <a:pt x="168" y="1680"/>
                    <a:pt x="161" y="1634"/>
                    <a:pt x="138" y="1611"/>
                  </a:cubicBezTo>
                  <a:cubicBezTo>
                    <a:pt x="115" y="1588"/>
                    <a:pt x="84" y="1596"/>
                    <a:pt x="69" y="1573"/>
                  </a:cubicBezTo>
                  <a:cubicBezTo>
                    <a:pt x="46" y="1550"/>
                    <a:pt x="46" y="1520"/>
                    <a:pt x="46" y="1489"/>
                  </a:cubicBezTo>
                  <a:cubicBezTo>
                    <a:pt x="54" y="1466"/>
                    <a:pt x="100" y="1459"/>
                    <a:pt x="107" y="1428"/>
                  </a:cubicBezTo>
                  <a:cubicBezTo>
                    <a:pt x="107" y="1405"/>
                    <a:pt x="69" y="1390"/>
                    <a:pt x="61" y="1367"/>
                  </a:cubicBezTo>
                  <a:cubicBezTo>
                    <a:pt x="61" y="1352"/>
                    <a:pt x="61" y="1329"/>
                    <a:pt x="69" y="1306"/>
                  </a:cubicBezTo>
                  <a:cubicBezTo>
                    <a:pt x="69" y="1298"/>
                    <a:pt x="77" y="1283"/>
                    <a:pt x="84" y="1275"/>
                  </a:cubicBezTo>
                  <a:lnTo>
                    <a:pt x="84" y="1275"/>
                  </a:lnTo>
                  <a:cubicBezTo>
                    <a:pt x="92" y="1260"/>
                    <a:pt x="123" y="1252"/>
                    <a:pt x="115" y="1237"/>
                  </a:cubicBezTo>
                  <a:cubicBezTo>
                    <a:pt x="107" y="1199"/>
                    <a:pt x="61" y="1176"/>
                    <a:pt x="46" y="1145"/>
                  </a:cubicBezTo>
                  <a:cubicBezTo>
                    <a:pt x="23" y="1107"/>
                    <a:pt x="8" y="1069"/>
                    <a:pt x="8" y="1023"/>
                  </a:cubicBezTo>
                  <a:cubicBezTo>
                    <a:pt x="8" y="992"/>
                    <a:pt x="31" y="954"/>
                    <a:pt x="31" y="924"/>
                  </a:cubicBezTo>
                  <a:cubicBezTo>
                    <a:pt x="31" y="886"/>
                    <a:pt x="0" y="847"/>
                    <a:pt x="8" y="817"/>
                  </a:cubicBezTo>
                  <a:cubicBezTo>
                    <a:pt x="8" y="771"/>
                    <a:pt x="8" y="733"/>
                    <a:pt x="31" y="702"/>
                  </a:cubicBezTo>
                  <a:cubicBezTo>
                    <a:pt x="46" y="687"/>
                    <a:pt x="77" y="717"/>
                    <a:pt x="92" y="702"/>
                  </a:cubicBezTo>
                  <a:cubicBezTo>
                    <a:pt x="107" y="687"/>
                    <a:pt x="77" y="664"/>
                    <a:pt x="77" y="649"/>
                  </a:cubicBezTo>
                  <a:cubicBezTo>
                    <a:pt x="77" y="626"/>
                    <a:pt x="100" y="611"/>
                    <a:pt x="92" y="595"/>
                  </a:cubicBezTo>
                  <a:cubicBezTo>
                    <a:pt x="92" y="573"/>
                    <a:pt x="61" y="565"/>
                    <a:pt x="46" y="550"/>
                  </a:cubicBezTo>
                  <a:cubicBezTo>
                    <a:pt x="31" y="527"/>
                    <a:pt x="31" y="504"/>
                    <a:pt x="23" y="481"/>
                  </a:cubicBezTo>
                  <a:cubicBezTo>
                    <a:pt x="23" y="488"/>
                    <a:pt x="23" y="488"/>
                    <a:pt x="23" y="488"/>
                  </a:cubicBezTo>
                  <a:cubicBezTo>
                    <a:pt x="54" y="504"/>
                    <a:pt x="84" y="542"/>
                    <a:pt x="123" y="534"/>
                  </a:cubicBezTo>
                  <a:cubicBezTo>
                    <a:pt x="161" y="534"/>
                    <a:pt x="206" y="504"/>
                    <a:pt x="222" y="465"/>
                  </a:cubicBezTo>
                  <a:cubicBezTo>
                    <a:pt x="268" y="374"/>
                    <a:pt x="237" y="252"/>
                    <a:pt x="298" y="168"/>
                  </a:cubicBezTo>
                  <a:cubicBezTo>
                    <a:pt x="329" y="129"/>
                    <a:pt x="390" y="198"/>
                    <a:pt x="436" y="183"/>
                  </a:cubicBezTo>
                  <a:cubicBezTo>
                    <a:pt x="451" y="175"/>
                    <a:pt x="443" y="145"/>
                    <a:pt x="451" y="122"/>
                  </a:cubicBezTo>
                  <a:cubicBezTo>
                    <a:pt x="451" y="122"/>
                    <a:pt x="489" y="84"/>
                    <a:pt x="489" y="76"/>
                  </a:cubicBezTo>
                  <a:cubicBezTo>
                    <a:pt x="489" y="68"/>
                    <a:pt x="527" y="0"/>
                    <a:pt x="527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5" name="Freeform 77"/>
            <p:cNvSpPr>
              <a:spLocks noChangeArrowheads="1"/>
            </p:cNvSpPr>
            <p:nvPr/>
          </p:nvSpPr>
          <p:spPr bwMode="auto">
            <a:xfrm>
              <a:off x="9681498" y="5127368"/>
              <a:ext cx="401244" cy="337361"/>
            </a:xfrm>
            <a:custGeom>
              <a:avLst/>
              <a:gdLst>
                <a:gd name="T0" fmla="*/ 39 w 1690"/>
                <a:gd name="T1" fmla="*/ 1344 h 1422"/>
                <a:gd name="T2" fmla="*/ 31 w 1690"/>
                <a:gd name="T3" fmla="*/ 1283 h 1422"/>
                <a:gd name="T4" fmla="*/ 31 w 1690"/>
                <a:gd name="T5" fmla="*/ 1253 h 1422"/>
                <a:gd name="T6" fmla="*/ 23 w 1690"/>
                <a:gd name="T7" fmla="*/ 1192 h 1422"/>
                <a:gd name="T8" fmla="*/ 31 w 1690"/>
                <a:gd name="T9" fmla="*/ 1169 h 1422"/>
                <a:gd name="T10" fmla="*/ 31 w 1690"/>
                <a:gd name="T11" fmla="*/ 1161 h 1422"/>
                <a:gd name="T12" fmla="*/ 8 w 1690"/>
                <a:gd name="T13" fmla="*/ 1062 h 1422"/>
                <a:gd name="T14" fmla="*/ 16 w 1690"/>
                <a:gd name="T15" fmla="*/ 924 h 1422"/>
                <a:gd name="T16" fmla="*/ 8 w 1690"/>
                <a:gd name="T17" fmla="*/ 840 h 1422"/>
                <a:gd name="T18" fmla="*/ 54 w 1690"/>
                <a:gd name="T19" fmla="*/ 764 h 1422"/>
                <a:gd name="T20" fmla="*/ 367 w 1690"/>
                <a:gd name="T21" fmla="*/ 573 h 1422"/>
                <a:gd name="T22" fmla="*/ 306 w 1690"/>
                <a:gd name="T23" fmla="*/ 260 h 1422"/>
                <a:gd name="T24" fmla="*/ 528 w 1690"/>
                <a:gd name="T25" fmla="*/ 260 h 1422"/>
                <a:gd name="T26" fmla="*/ 566 w 1690"/>
                <a:gd name="T27" fmla="*/ 382 h 1422"/>
                <a:gd name="T28" fmla="*/ 711 w 1690"/>
                <a:gd name="T29" fmla="*/ 321 h 1422"/>
                <a:gd name="T30" fmla="*/ 749 w 1690"/>
                <a:gd name="T31" fmla="*/ 244 h 1422"/>
                <a:gd name="T32" fmla="*/ 864 w 1690"/>
                <a:gd name="T33" fmla="*/ 191 h 1422"/>
                <a:gd name="T34" fmla="*/ 978 w 1690"/>
                <a:gd name="T35" fmla="*/ 275 h 1422"/>
                <a:gd name="T36" fmla="*/ 1184 w 1690"/>
                <a:gd name="T37" fmla="*/ 191 h 1422"/>
                <a:gd name="T38" fmla="*/ 1337 w 1690"/>
                <a:gd name="T39" fmla="*/ 206 h 1422"/>
                <a:gd name="T40" fmla="*/ 1421 w 1690"/>
                <a:gd name="T41" fmla="*/ 0 h 1422"/>
                <a:gd name="T42" fmla="*/ 1490 w 1690"/>
                <a:gd name="T43" fmla="*/ 69 h 1422"/>
                <a:gd name="T44" fmla="*/ 1658 w 1690"/>
                <a:gd name="T45" fmla="*/ 191 h 1422"/>
                <a:gd name="T46" fmla="*/ 1589 w 1690"/>
                <a:gd name="T47" fmla="*/ 321 h 1422"/>
                <a:gd name="T48" fmla="*/ 1658 w 1690"/>
                <a:gd name="T49" fmla="*/ 435 h 1422"/>
                <a:gd name="T50" fmla="*/ 1658 w 1690"/>
                <a:gd name="T51" fmla="*/ 542 h 1422"/>
                <a:gd name="T52" fmla="*/ 1574 w 1690"/>
                <a:gd name="T53" fmla="*/ 657 h 1422"/>
                <a:gd name="T54" fmla="*/ 1574 w 1690"/>
                <a:gd name="T55" fmla="*/ 863 h 1422"/>
                <a:gd name="T56" fmla="*/ 1681 w 1690"/>
                <a:gd name="T57" fmla="*/ 1077 h 1422"/>
                <a:gd name="T58" fmla="*/ 1650 w 1690"/>
                <a:gd name="T59" fmla="*/ 1115 h 1422"/>
                <a:gd name="T60" fmla="*/ 1589 w 1690"/>
                <a:gd name="T61" fmla="*/ 1169 h 1422"/>
                <a:gd name="T62" fmla="*/ 1482 w 1690"/>
                <a:gd name="T63" fmla="*/ 1169 h 1422"/>
                <a:gd name="T64" fmla="*/ 1429 w 1690"/>
                <a:gd name="T65" fmla="*/ 1100 h 1422"/>
                <a:gd name="T66" fmla="*/ 1253 w 1690"/>
                <a:gd name="T67" fmla="*/ 1138 h 1422"/>
                <a:gd name="T68" fmla="*/ 1154 w 1690"/>
                <a:gd name="T69" fmla="*/ 1161 h 1422"/>
                <a:gd name="T70" fmla="*/ 978 w 1690"/>
                <a:gd name="T71" fmla="*/ 1146 h 1422"/>
                <a:gd name="T72" fmla="*/ 757 w 1690"/>
                <a:gd name="T73" fmla="*/ 1337 h 1422"/>
                <a:gd name="T74" fmla="*/ 634 w 1690"/>
                <a:gd name="T75" fmla="*/ 1421 h 1422"/>
                <a:gd name="T76" fmla="*/ 428 w 1690"/>
                <a:gd name="T77" fmla="*/ 1260 h 1422"/>
                <a:gd name="T78" fmla="*/ 306 w 1690"/>
                <a:gd name="T79" fmla="*/ 1222 h 1422"/>
                <a:gd name="T80" fmla="*/ 245 w 1690"/>
                <a:gd name="T81" fmla="*/ 1199 h 1422"/>
                <a:gd name="T82" fmla="*/ 459 w 1690"/>
                <a:gd name="T83" fmla="*/ 947 h 1422"/>
                <a:gd name="T84" fmla="*/ 39 w 1690"/>
                <a:gd name="T85" fmla="*/ 1344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90" h="1422">
                  <a:moveTo>
                    <a:pt x="39" y="1344"/>
                  </a:moveTo>
                  <a:lnTo>
                    <a:pt x="39" y="1344"/>
                  </a:lnTo>
                  <a:cubicBezTo>
                    <a:pt x="31" y="1306"/>
                    <a:pt x="31" y="1306"/>
                    <a:pt x="31" y="1306"/>
                  </a:cubicBezTo>
                  <a:cubicBezTo>
                    <a:pt x="31" y="1299"/>
                    <a:pt x="31" y="1283"/>
                    <a:pt x="31" y="1283"/>
                  </a:cubicBezTo>
                  <a:cubicBezTo>
                    <a:pt x="31" y="1276"/>
                    <a:pt x="31" y="1276"/>
                    <a:pt x="31" y="1276"/>
                  </a:cubicBezTo>
                  <a:cubicBezTo>
                    <a:pt x="39" y="1276"/>
                    <a:pt x="39" y="1260"/>
                    <a:pt x="31" y="1253"/>
                  </a:cubicBezTo>
                  <a:cubicBezTo>
                    <a:pt x="31" y="1245"/>
                    <a:pt x="31" y="1245"/>
                    <a:pt x="23" y="1237"/>
                  </a:cubicBezTo>
                  <a:cubicBezTo>
                    <a:pt x="16" y="1222"/>
                    <a:pt x="8" y="1199"/>
                    <a:pt x="23" y="1192"/>
                  </a:cubicBezTo>
                  <a:lnTo>
                    <a:pt x="31" y="1184"/>
                  </a:lnTo>
                  <a:cubicBezTo>
                    <a:pt x="31" y="1176"/>
                    <a:pt x="31" y="1176"/>
                    <a:pt x="31" y="1169"/>
                  </a:cubicBezTo>
                  <a:lnTo>
                    <a:pt x="31" y="1169"/>
                  </a:lnTo>
                  <a:lnTo>
                    <a:pt x="31" y="1161"/>
                  </a:lnTo>
                  <a:cubicBezTo>
                    <a:pt x="16" y="1092"/>
                    <a:pt x="16" y="1092"/>
                    <a:pt x="16" y="1092"/>
                  </a:cubicBezTo>
                  <a:cubicBezTo>
                    <a:pt x="16" y="1085"/>
                    <a:pt x="23" y="1062"/>
                    <a:pt x="8" y="1062"/>
                  </a:cubicBezTo>
                  <a:cubicBezTo>
                    <a:pt x="8" y="1024"/>
                    <a:pt x="0" y="1024"/>
                    <a:pt x="23" y="993"/>
                  </a:cubicBezTo>
                  <a:cubicBezTo>
                    <a:pt x="46" y="970"/>
                    <a:pt x="46" y="947"/>
                    <a:pt x="16" y="924"/>
                  </a:cubicBezTo>
                  <a:cubicBezTo>
                    <a:pt x="16" y="909"/>
                    <a:pt x="23" y="901"/>
                    <a:pt x="23" y="878"/>
                  </a:cubicBezTo>
                  <a:cubicBezTo>
                    <a:pt x="23" y="863"/>
                    <a:pt x="8" y="855"/>
                    <a:pt x="8" y="840"/>
                  </a:cubicBezTo>
                  <a:cubicBezTo>
                    <a:pt x="8" y="817"/>
                    <a:pt x="54" y="802"/>
                    <a:pt x="54" y="764"/>
                  </a:cubicBezTo>
                  <a:lnTo>
                    <a:pt x="54" y="764"/>
                  </a:lnTo>
                  <a:cubicBezTo>
                    <a:pt x="107" y="733"/>
                    <a:pt x="153" y="703"/>
                    <a:pt x="207" y="672"/>
                  </a:cubicBezTo>
                  <a:cubicBezTo>
                    <a:pt x="260" y="642"/>
                    <a:pt x="344" y="634"/>
                    <a:pt x="367" y="573"/>
                  </a:cubicBezTo>
                  <a:cubicBezTo>
                    <a:pt x="382" y="519"/>
                    <a:pt x="306" y="466"/>
                    <a:pt x="298" y="405"/>
                  </a:cubicBezTo>
                  <a:cubicBezTo>
                    <a:pt x="291" y="359"/>
                    <a:pt x="268" y="290"/>
                    <a:pt x="306" y="260"/>
                  </a:cubicBezTo>
                  <a:cubicBezTo>
                    <a:pt x="336" y="237"/>
                    <a:pt x="367" y="321"/>
                    <a:pt x="405" y="321"/>
                  </a:cubicBezTo>
                  <a:cubicBezTo>
                    <a:pt x="451" y="321"/>
                    <a:pt x="482" y="282"/>
                    <a:pt x="528" y="260"/>
                  </a:cubicBezTo>
                  <a:lnTo>
                    <a:pt x="528" y="260"/>
                  </a:lnTo>
                  <a:cubicBezTo>
                    <a:pt x="535" y="298"/>
                    <a:pt x="550" y="336"/>
                    <a:pt x="566" y="382"/>
                  </a:cubicBezTo>
                  <a:cubicBezTo>
                    <a:pt x="566" y="382"/>
                    <a:pt x="650" y="397"/>
                    <a:pt x="657" y="390"/>
                  </a:cubicBezTo>
                  <a:cubicBezTo>
                    <a:pt x="657" y="382"/>
                    <a:pt x="711" y="321"/>
                    <a:pt x="711" y="321"/>
                  </a:cubicBezTo>
                  <a:cubicBezTo>
                    <a:pt x="741" y="313"/>
                    <a:pt x="787" y="344"/>
                    <a:pt x="795" y="313"/>
                  </a:cubicBezTo>
                  <a:cubicBezTo>
                    <a:pt x="810" y="290"/>
                    <a:pt x="757" y="267"/>
                    <a:pt x="749" y="244"/>
                  </a:cubicBezTo>
                  <a:cubicBezTo>
                    <a:pt x="749" y="221"/>
                    <a:pt x="772" y="191"/>
                    <a:pt x="795" y="183"/>
                  </a:cubicBezTo>
                  <a:cubicBezTo>
                    <a:pt x="810" y="176"/>
                    <a:pt x="856" y="168"/>
                    <a:pt x="864" y="191"/>
                  </a:cubicBezTo>
                  <a:cubicBezTo>
                    <a:pt x="879" y="221"/>
                    <a:pt x="825" y="267"/>
                    <a:pt x="848" y="290"/>
                  </a:cubicBezTo>
                  <a:cubicBezTo>
                    <a:pt x="886" y="321"/>
                    <a:pt x="940" y="290"/>
                    <a:pt x="978" y="275"/>
                  </a:cubicBezTo>
                  <a:cubicBezTo>
                    <a:pt x="1024" y="260"/>
                    <a:pt x="1062" y="229"/>
                    <a:pt x="1108" y="206"/>
                  </a:cubicBezTo>
                  <a:cubicBezTo>
                    <a:pt x="1131" y="199"/>
                    <a:pt x="1161" y="199"/>
                    <a:pt x="1184" y="191"/>
                  </a:cubicBezTo>
                  <a:cubicBezTo>
                    <a:pt x="1184" y="191"/>
                    <a:pt x="1307" y="282"/>
                    <a:pt x="1307" y="275"/>
                  </a:cubicBezTo>
                  <a:cubicBezTo>
                    <a:pt x="1307" y="267"/>
                    <a:pt x="1337" y="206"/>
                    <a:pt x="1337" y="206"/>
                  </a:cubicBezTo>
                  <a:cubicBezTo>
                    <a:pt x="1322" y="176"/>
                    <a:pt x="1284" y="145"/>
                    <a:pt x="1299" y="115"/>
                  </a:cubicBezTo>
                  <a:cubicBezTo>
                    <a:pt x="1322" y="61"/>
                    <a:pt x="1383" y="38"/>
                    <a:pt x="1421" y="0"/>
                  </a:cubicBezTo>
                  <a:lnTo>
                    <a:pt x="1421" y="0"/>
                  </a:lnTo>
                  <a:cubicBezTo>
                    <a:pt x="1444" y="23"/>
                    <a:pt x="1467" y="38"/>
                    <a:pt x="1490" y="69"/>
                  </a:cubicBezTo>
                  <a:cubicBezTo>
                    <a:pt x="1513" y="99"/>
                    <a:pt x="1513" y="153"/>
                    <a:pt x="1543" y="176"/>
                  </a:cubicBezTo>
                  <a:cubicBezTo>
                    <a:pt x="1574" y="199"/>
                    <a:pt x="1650" y="153"/>
                    <a:pt x="1658" y="191"/>
                  </a:cubicBezTo>
                  <a:cubicBezTo>
                    <a:pt x="1673" y="237"/>
                    <a:pt x="1612" y="275"/>
                    <a:pt x="1589" y="321"/>
                  </a:cubicBezTo>
                  <a:lnTo>
                    <a:pt x="1589" y="321"/>
                  </a:lnTo>
                  <a:cubicBezTo>
                    <a:pt x="1597" y="344"/>
                    <a:pt x="1597" y="367"/>
                    <a:pt x="1612" y="390"/>
                  </a:cubicBezTo>
                  <a:cubicBezTo>
                    <a:pt x="1627" y="405"/>
                    <a:pt x="1658" y="413"/>
                    <a:pt x="1658" y="435"/>
                  </a:cubicBezTo>
                  <a:cubicBezTo>
                    <a:pt x="1666" y="451"/>
                    <a:pt x="1643" y="466"/>
                    <a:pt x="1643" y="489"/>
                  </a:cubicBezTo>
                  <a:cubicBezTo>
                    <a:pt x="1643" y="504"/>
                    <a:pt x="1673" y="527"/>
                    <a:pt x="1658" y="542"/>
                  </a:cubicBezTo>
                  <a:cubicBezTo>
                    <a:pt x="1643" y="557"/>
                    <a:pt x="1612" y="527"/>
                    <a:pt x="1597" y="542"/>
                  </a:cubicBezTo>
                  <a:cubicBezTo>
                    <a:pt x="1574" y="573"/>
                    <a:pt x="1574" y="611"/>
                    <a:pt x="1574" y="657"/>
                  </a:cubicBezTo>
                  <a:cubicBezTo>
                    <a:pt x="1566" y="687"/>
                    <a:pt x="1597" y="726"/>
                    <a:pt x="1597" y="764"/>
                  </a:cubicBezTo>
                  <a:cubicBezTo>
                    <a:pt x="1597" y="794"/>
                    <a:pt x="1574" y="832"/>
                    <a:pt x="1574" y="863"/>
                  </a:cubicBezTo>
                  <a:cubicBezTo>
                    <a:pt x="1574" y="909"/>
                    <a:pt x="1589" y="947"/>
                    <a:pt x="1612" y="985"/>
                  </a:cubicBezTo>
                  <a:cubicBezTo>
                    <a:pt x="1627" y="1016"/>
                    <a:pt x="1673" y="1039"/>
                    <a:pt x="1681" y="1077"/>
                  </a:cubicBezTo>
                  <a:cubicBezTo>
                    <a:pt x="1689" y="1092"/>
                    <a:pt x="1658" y="1100"/>
                    <a:pt x="1650" y="1115"/>
                  </a:cubicBezTo>
                  <a:lnTo>
                    <a:pt x="1650" y="1115"/>
                  </a:lnTo>
                  <a:cubicBezTo>
                    <a:pt x="1635" y="1115"/>
                    <a:pt x="1627" y="1115"/>
                    <a:pt x="1612" y="1123"/>
                  </a:cubicBezTo>
                  <a:cubicBezTo>
                    <a:pt x="1605" y="1130"/>
                    <a:pt x="1605" y="1161"/>
                    <a:pt x="1589" y="1169"/>
                  </a:cubicBezTo>
                  <a:cubicBezTo>
                    <a:pt x="1574" y="1184"/>
                    <a:pt x="1551" y="1184"/>
                    <a:pt x="1528" y="1184"/>
                  </a:cubicBezTo>
                  <a:cubicBezTo>
                    <a:pt x="1513" y="1184"/>
                    <a:pt x="1497" y="1176"/>
                    <a:pt x="1482" y="1169"/>
                  </a:cubicBezTo>
                  <a:lnTo>
                    <a:pt x="1482" y="1169"/>
                  </a:lnTo>
                  <a:cubicBezTo>
                    <a:pt x="1467" y="1146"/>
                    <a:pt x="1459" y="1100"/>
                    <a:pt x="1429" y="1100"/>
                  </a:cubicBezTo>
                  <a:cubicBezTo>
                    <a:pt x="1391" y="1100"/>
                    <a:pt x="1375" y="1161"/>
                    <a:pt x="1330" y="1169"/>
                  </a:cubicBezTo>
                  <a:cubicBezTo>
                    <a:pt x="1307" y="1176"/>
                    <a:pt x="1284" y="1123"/>
                    <a:pt x="1253" y="1138"/>
                  </a:cubicBezTo>
                  <a:cubicBezTo>
                    <a:pt x="1238" y="1146"/>
                    <a:pt x="1268" y="1199"/>
                    <a:pt x="1245" y="1199"/>
                  </a:cubicBezTo>
                  <a:cubicBezTo>
                    <a:pt x="1215" y="1207"/>
                    <a:pt x="1184" y="1153"/>
                    <a:pt x="1154" y="1161"/>
                  </a:cubicBezTo>
                  <a:cubicBezTo>
                    <a:pt x="1131" y="1169"/>
                    <a:pt x="1154" y="1230"/>
                    <a:pt x="1131" y="1230"/>
                  </a:cubicBezTo>
                  <a:cubicBezTo>
                    <a:pt x="1078" y="1222"/>
                    <a:pt x="1032" y="1123"/>
                    <a:pt x="978" y="1146"/>
                  </a:cubicBezTo>
                  <a:cubicBezTo>
                    <a:pt x="902" y="1176"/>
                    <a:pt x="894" y="1299"/>
                    <a:pt x="825" y="1352"/>
                  </a:cubicBezTo>
                  <a:cubicBezTo>
                    <a:pt x="810" y="1367"/>
                    <a:pt x="780" y="1329"/>
                    <a:pt x="757" y="1337"/>
                  </a:cubicBezTo>
                  <a:cubicBezTo>
                    <a:pt x="711" y="1352"/>
                    <a:pt x="673" y="1390"/>
                    <a:pt x="634" y="1421"/>
                  </a:cubicBezTo>
                  <a:lnTo>
                    <a:pt x="634" y="1421"/>
                  </a:lnTo>
                  <a:cubicBezTo>
                    <a:pt x="573" y="1405"/>
                    <a:pt x="505" y="1413"/>
                    <a:pt x="459" y="1375"/>
                  </a:cubicBezTo>
                  <a:cubicBezTo>
                    <a:pt x="428" y="1352"/>
                    <a:pt x="459" y="1283"/>
                    <a:pt x="428" y="1260"/>
                  </a:cubicBezTo>
                  <a:cubicBezTo>
                    <a:pt x="398" y="1237"/>
                    <a:pt x="344" y="1268"/>
                    <a:pt x="306" y="1253"/>
                  </a:cubicBezTo>
                  <a:cubicBezTo>
                    <a:pt x="291" y="1253"/>
                    <a:pt x="314" y="1230"/>
                    <a:pt x="306" y="1222"/>
                  </a:cubicBezTo>
                  <a:cubicBezTo>
                    <a:pt x="268" y="1199"/>
                    <a:pt x="283" y="1214"/>
                    <a:pt x="245" y="1199"/>
                  </a:cubicBezTo>
                  <a:lnTo>
                    <a:pt x="245" y="1199"/>
                  </a:lnTo>
                  <a:cubicBezTo>
                    <a:pt x="268" y="1176"/>
                    <a:pt x="291" y="1161"/>
                    <a:pt x="298" y="1130"/>
                  </a:cubicBezTo>
                  <a:cubicBezTo>
                    <a:pt x="321" y="1069"/>
                    <a:pt x="459" y="1024"/>
                    <a:pt x="459" y="947"/>
                  </a:cubicBezTo>
                  <a:cubicBezTo>
                    <a:pt x="336" y="1039"/>
                    <a:pt x="253" y="1146"/>
                    <a:pt x="107" y="1214"/>
                  </a:cubicBezTo>
                  <a:cubicBezTo>
                    <a:pt x="69" y="1253"/>
                    <a:pt x="54" y="1299"/>
                    <a:pt x="39" y="134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6" name="Freeform 78"/>
            <p:cNvSpPr>
              <a:spLocks noChangeArrowheads="1"/>
            </p:cNvSpPr>
            <p:nvPr/>
          </p:nvSpPr>
          <p:spPr bwMode="auto">
            <a:xfrm>
              <a:off x="9506543" y="5215374"/>
              <a:ext cx="188574" cy="269260"/>
            </a:xfrm>
            <a:custGeom>
              <a:avLst/>
              <a:gdLst>
                <a:gd name="T0" fmla="*/ 794 w 795"/>
                <a:gd name="T1" fmla="*/ 390 h 1132"/>
                <a:gd name="T2" fmla="*/ 794 w 795"/>
                <a:gd name="T3" fmla="*/ 390 h 1132"/>
                <a:gd name="T4" fmla="*/ 718 w 795"/>
                <a:gd name="T5" fmla="*/ 367 h 1132"/>
                <a:gd name="T6" fmla="*/ 664 w 795"/>
                <a:gd name="T7" fmla="*/ 367 h 1132"/>
                <a:gd name="T8" fmla="*/ 626 w 795"/>
                <a:gd name="T9" fmla="*/ 344 h 1132"/>
                <a:gd name="T10" fmla="*/ 595 w 795"/>
                <a:gd name="T11" fmla="*/ 268 h 1132"/>
                <a:gd name="T12" fmla="*/ 534 w 795"/>
                <a:gd name="T13" fmla="*/ 214 h 1132"/>
                <a:gd name="T14" fmla="*/ 481 w 795"/>
                <a:gd name="T15" fmla="*/ 176 h 1132"/>
                <a:gd name="T16" fmla="*/ 435 w 795"/>
                <a:gd name="T17" fmla="*/ 122 h 1132"/>
                <a:gd name="T18" fmla="*/ 366 w 795"/>
                <a:gd name="T19" fmla="*/ 176 h 1132"/>
                <a:gd name="T20" fmla="*/ 297 w 795"/>
                <a:gd name="T21" fmla="*/ 206 h 1132"/>
                <a:gd name="T22" fmla="*/ 290 w 795"/>
                <a:gd name="T23" fmla="*/ 153 h 1132"/>
                <a:gd name="T24" fmla="*/ 236 w 795"/>
                <a:gd name="T25" fmla="*/ 153 h 1132"/>
                <a:gd name="T26" fmla="*/ 213 w 795"/>
                <a:gd name="T27" fmla="*/ 69 h 1132"/>
                <a:gd name="T28" fmla="*/ 137 w 795"/>
                <a:gd name="T29" fmla="*/ 0 h 1132"/>
                <a:gd name="T30" fmla="*/ 137 w 795"/>
                <a:gd name="T31" fmla="*/ 0 h 1132"/>
                <a:gd name="T32" fmla="*/ 91 w 795"/>
                <a:gd name="T33" fmla="*/ 54 h 1132"/>
                <a:gd name="T34" fmla="*/ 114 w 795"/>
                <a:gd name="T35" fmla="*/ 145 h 1132"/>
                <a:gd name="T36" fmla="*/ 183 w 795"/>
                <a:gd name="T37" fmla="*/ 237 h 1132"/>
                <a:gd name="T38" fmla="*/ 129 w 795"/>
                <a:gd name="T39" fmla="*/ 275 h 1132"/>
                <a:gd name="T40" fmla="*/ 91 w 795"/>
                <a:gd name="T41" fmla="*/ 359 h 1132"/>
                <a:gd name="T42" fmla="*/ 0 w 795"/>
                <a:gd name="T43" fmla="*/ 428 h 1132"/>
                <a:gd name="T44" fmla="*/ 0 w 795"/>
                <a:gd name="T45" fmla="*/ 428 h 1132"/>
                <a:gd name="T46" fmla="*/ 7 w 795"/>
                <a:gd name="T47" fmla="*/ 481 h 1132"/>
                <a:gd name="T48" fmla="*/ 30 w 795"/>
                <a:gd name="T49" fmla="*/ 489 h 1132"/>
                <a:gd name="T50" fmla="*/ 30 w 795"/>
                <a:gd name="T51" fmla="*/ 489 h 1132"/>
                <a:gd name="T52" fmla="*/ 114 w 795"/>
                <a:gd name="T53" fmla="*/ 497 h 1132"/>
                <a:gd name="T54" fmla="*/ 168 w 795"/>
                <a:gd name="T55" fmla="*/ 535 h 1132"/>
                <a:gd name="T56" fmla="*/ 175 w 795"/>
                <a:gd name="T57" fmla="*/ 573 h 1132"/>
                <a:gd name="T58" fmla="*/ 198 w 795"/>
                <a:gd name="T59" fmla="*/ 672 h 1132"/>
                <a:gd name="T60" fmla="*/ 252 w 795"/>
                <a:gd name="T61" fmla="*/ 688 h 1132"/>
                <a:gd name="T62" fmla="*/ 252 w 795"/>
                <a:gd name="T63" fmla="*/ 733 h 1132"/>
                <a:gd name="T64" fmla="*/ 290 w 795"/>
                <a:gd name="T65" fmla="*/ 749 h 1132"/>
                <a:gd name="T66" fmla="*/ 244 w 795"/>
                <a:gd name="T67" fmla="*/ 802 h 1132"/>
                <a:gd name="T68" fmla="*/ 313 w 795"/>
                <a:gd name="T69" fmla="*/ 909 h 1132"/>
                <a:gd name="T70" fmla="*/ 313 w 795"/>
                <a:gd name="T71" fmla="*/ 909 h 1132"/>
                <a:gd name="T72" fmla="*/ 359 w 795"/>
                <a:gd name="T73" fmla="*/ 932 h 1132"/>
                <a:gd name="T74" fmla="*/ 511 w 795"/>
                <a:gd name="T75" fmla="*/ 863 h 1132"/>
                <a:gd name="T76" fmla="*/ 557 w 795"/>
                <a:gd name="T77" fmla="*/ 925 h 1132"/>
                <a:gd name="T78" fmla="*/ 481 w 795"/>
                <a:gd name="T79" fmla="*/ 1031 h 1132"/>
                <a:gd name="T80" fmla="*/ 572 w 795"/>
                <a:gd name="T81" fmla="*/ 1131 h 1132"/>
                <a:gd name="T82" fmla="*/ 572 w 795"/>
                <a:gd name="T83" fmla="*/ 1131 h 1132"/>
                <a:gd name="T84" fmla="*/ 702 w 795"/>
                <a:gd name="T85" fmla="*/ 1047 h 1132"/>
                <a:gd name="T86" fmla="*/ 779 w 795"/>
                <a:gd name="T87" fmla="*/ 970 h 1132"/>
                <a:gd name="T88" fmla="*/ 779 w 795"/>
                <a:gd name="T89" fmla="*/ 970 h 1132"/>
                <a:gd name="T90" fmla="*/ 771 w 795"/>
                <a:gd name="T91" fmla="*/ 932 h 1132"/>
                <a:gd name="T92" fmla="*/ 771 w 795"/>
                <a:gd name="T93" fmla="*/ 909 h 1132"/>
                <a:gd name="T94" fmla="*/ 771 w 795"/>
                <a:gd name="T95" fmla="*/ 902 h 1132"/>
                <a:gd name="T96" fmla="*/ 771 w 795"/>
                <a:gd name="T97" fmla="*/ 879 h 1132"/>
                <a:gd name="T98" fmla="*/ 763 w 795"/>
                <a:gd name="T99" fmla="*/ 863 h 1132"/>
                <a:gd name="T100" fmla="*/ 763 w 795"/>
                <a:gd name="T101" fmla="*/ 818 h 1132"/>
                <a:gd name="T102" fmla="*/ 771 w 795"/>
                <a:gd name="T103" fmla="*/ 810 h 1132"/>
                <a:gd name="T104" fmla="*/ 771 w 795"/>
                <a:gd name="T105" fmla="*/ 795 h 1132"/>
                <a:gd name="T106" fmla="*/ 771 w 795"/>
                <a:gd name="T107" fmla="*/ 795 h 1132"/>
                <a:gd name="T108" fmla="*/ 771 w 795"/>
                <a:gd name="T109" fmla="*/ 787 h 1132"/>
                <a:gd name="T110" fmla="*/ 756 w 795"/>
                <a:gd name="T111" fmla="*/ 718 h 1132"/>
                <a:gd name="T112" fmla="*/ 748 w 795"/>
                <a:gd name="T113" fmla="*/ 688 h 1132"/>
                <a:gd name="T114" fmla="*/ 763 w 795"/>
                <a:gd name="T115" fmla="*/ 619 h 1132"/>
                <a:gd name="T116" fmla="*/ 756 w 795"/>
                <a:gd name="T117" fmla="*/ 550 h 1132"/>
                <a:gd name="T118" fmla="*/ 763 w 795"/>
                <a:gd name="T119" fmla="*/ 504 h 1132"/>
                <a:gd name="T120" fmla="*/ 748 w 795"/>
                <a:gd name="T121" fmla="*/ 466 h 1132"/>
                <a:gd name="T122" fmla="*/ 794 w 795"/>
                <a:gd name="T123" fmla="*/ 39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5" h="1132">
                  <a:moveTo>
                    <a:pt x="794" y="390"/>
                  </a:moveTo>
                  <a:lnTo>
                    <a:pt x="794" y="390"/>
                  </a:lnTo>
                  <a:cubicBezTo>
                    <a:pt x="779" y="375"/>
                    <a:pt x="740" y="375"/>
                    <a:pt x="718" y="367"/>
                  </a:cubicBezTo>
                  <a:cubicBezTo>
                    <a:pt x="687" y="359"/>
                    <a:pt x="702" y="344"/>
                    <a:pt x="664" y="367"/>
                  </a:cubicBezTo>
                  <a:cubicBezTo>
                    <a:pt x="641" y="375"/>
                    <a:pt x="641" y="352"/>
                    <a:pt x="626" y="344"/>
                  </a:cubicBezTo>
                  <a:cubicBezTo>
                    <a:pt x="626" y="321"/>
                    <a:pt x="603" y="291"/>
                    <a:pt x="595" y="268"/>
                  </a:cubicBezTo>
                  <a:cubicBezTo>
                    <a:pt x="580" y="245"/>
                    <a:pt x="557" y="229"/>
                    <a:pt x="534" y="214"/>
                  </a:cubicBezTo>
                  <a:cubicBezTo>
                    <a:pt x="519" y="206"/>
                    <a:pt x="496" y="191"/>
                    <a:pt x="481" y="176"/>
                  </a:cubicBezTo>
                  <a:cubicBezTo>
                    <a:pt x="473" y="161"/>
                    <a:pt x="435" y="130"/>
                    <a:pt x="435" y="122"/>
                  </a:cubicBezTo>
                  <a:cubicBezTo>
                    <a:pt x="420" y="122"/>
                    <a:pt x="382" y="168"/>
                    <a:pt x="366" y="176"/>
                  </a:cubicBezTo>
                  <a:cubicBezTo>
                    <a:pt x="351" y="183"/>
                    <a:pt x="305" y="222"/>
                    <a:pt x="297" y="206"/>
                  </a:cubicBezTo>
                  <a:cubicBezTo>
                    <a:pt x="290" y="191"/>
                    <a:pt x="290" y="176"/>
                    <a:pt x="290" y="153"/>
                  </a:cubicBezTo>
                  <a:cubicBezTo>
                    <a:pt x="290" y="145"/>
                    <a:pt x="244" y="153"/>
                    <a:pt x="236" y="153"/>
                  </a:cubicBezTo>
                  <a:cubicBezTo>
                    <a:pt x="229" y="153"/>
                    <a:pt x="221" y="77"/>
                    <a:pt x="213" y="69"/>
                  </a:cubicBezTo>
                  <a:cubicBezTo>
                    <a:pt x="190" y="39"/>
                    <a:pt x="160" y="23"/>
                    <a:pt x="137" y="0"/>
                  </a:cubicBezTo>
                  <a:lnTo>
                    <a:pt x="137" y="0"/>
                  </a:lnTo>
                  <a:cubicBezTo>
                    <a:pt x="122" y="16"/>
                    <a:pt x="99" y="31"/>
                    <a:pt x="91" y="54"/>
                  </a:cubicBezTo>
                  <a:cubicBezTo>
                    <a:pt x="91" y="84"/>
                    <a:pt x="99" y="115"/>
                    <a:pt x="114" y="145"/>
                  </a:cubicBezTo>
                  <a:cubicBezTo>
                    <a:pt x="129" y="176"/>
                    <a:pt x="175" y="199"/>
                    <a:pt x="183" y="237"/>
                  </a:cubicBezTo>
                  <a:cubicBezTo>
                    <a:pt x="183" y="260"/>
                    <a:pt x="137" y="260"/>
                    <a:pt x="129" y="275"/>
                  </a:cubicBezTo>
                  <a:cubicBezTo>
                    <a:pt x="107" y="298"/>
                    <a:pt x="114" y="336"/>
                    <a:pt x="91" y="359"/>
                  </a:cubicBezTo>
                  <a:cubicBezTo>
                    <a:pt x="68" y="390"/>
                    <a:pt x="30" y="405"/>
                    <a:pt x="0" y="428"/>
                  </a:cubicBezTo>
                  <a:lnTo>
                    <a:pt x="0" y="428"/>
                  </a:lnTo>
                  <a:cubicBezTo>
                    <a:pt x="7" y="451"/>
                    <a:pt x="0" y="466"/>
                    <a:pt x="7" y="481"/>
                  </a:cubicBezTo>
                  <a:cubicBezTo>
                    <a:pt x="15" y="489"/>
                    <a:pt x="23" y="489"/>
                    <a:pt x="30" y="489"/>
                  </a:cubicBezTo>
                  <a:lnTo>
                    <a:pt x="30" y="489"/>
                  </a:lnTo>
                  <a:cubicBezTo>
                    <a:pt x="61" y="497"/>
                    <a:pt x="91" y="489"/>
                    <a:pt x="114" y="497"/>
                  </a:cubicBezTo>
                  <a:cubicBezTo>
                    <a:pt x="137" y="504"/>
                    <a:pt x="152" y="520"/>
                    <a:pt x="168" y="535"/>
                  </a:cubicBezTo>
                  <a:cubicBezTo>
                    <a:pt x="175" y="543"/>
                    <a:pt x="168" y="558"/>
                    <a:pt x="175" y="573"/>
                  </a:cubicBezTo>
                  <a:cubicBezTo>
                    <a:pt x="175" y="573"/>
                    <a:pt x="190" y="665"/>
                    <a:pt x="198" y="672"/>
                  </a:cubicBezTo>
                  <a:cubicBezTo>
                    <a:pt x="206" y="672"/>
                    <a:pt x="252" y="688"/>
                    <a:pt x="252" y="688"/>
                  </a:cubicBezTo>
                  <a:cubicBezTo>
                    <a:pt x="252" y="703"/>
                    <a:pt x="244" y="718"/>
                    <a:pt x="252" y="733"/>
                  </a:cubicBezTo>
                  <a:cubicBezTo>
                    <a:pt x="259" y="741"/>
                    <a:pt x="290" y="733"/>
                    <a:pt x="290" y="749"/>
                  </a:cubicBezTo>
                  <a:cubicBezTo>
                    <a:pt x="290" y="772"/>
                    <a:pt x="244" y="779"/>
                    <a:pt x="244" y="802"/>
                  </a:cubicBezTo>
                  <a:cubicBezTo>
                    <a:pt x="252" y="840"/>
                    <a:pt x="290" y="871"/>
                    <a:pt x="313" y="909"/>
                  </a:cubicBezTo>
                  <a:lnTo>
                    <a:pt x="313" y="909"/>
                  </a:lnTo>
                  <a:cubicBezTo>
                    <a:pt x="328" y="917"/>
                    <a:pt x="343" y="932"/>
                    <a:pt x="359" y="932"/>
                  </a:cubicBezTo>
                  <a:cubicBezTo>
                    <a:pt x="412" y="917"/>
                    <a:pt x="458" y="863"/>
                    <a:pt x="511" y="863"/>
                  </a:cubicBezTo>
                  <a:cubicBezTo>
                    <a:pt x="542" y="863"/>
                    <a:pt x="565" y="902"/>
                    <a:pt x="557" y="925"/>
                  </a:cubicBezTo>
                  <a:cubicBezTo>
                    <a:pt x="549" y="970"/>
                    <a:pt x="488" y="986"/>
                    <a:pt x="481" y="1031"/>
                  </a:cubicBezTo>
                  <a:cubicBezTo>
                    <a:pt x="473" y="1047"/>
                    <a:pt x="557" y="1115"/>
                    <a:pt x="572" y="1131"/>
                  </a:cubicBezTo>
                  <a:lnTo>
                    <a:pt x="572" y="1131"/>
                  </a:lnTo>
                  <a:cubicBezTo>
                    <a:pt x="611" y="1100"/>
                    <a:pt x="657" y="1070"/>
                    <a:pt x="702" y="1047"/>
                  </a:cubicBezTo>
                  <a:cubicBezTo>
                    <a:pt x="740" y="1031"/>
                    <a:pt x="763" y="1001"/>
                    <a:pt x="779" y="970"/>
                  </a:cubicBezTo>
                  <a:lnTo>
                    <a:pt x="779" y="970"/>
                  </a:lnTo>
                  <a:cubicBezTo>
                    <a:pt x="771" y="932"/>
                    <a:pt x="771" y="932"/>
                    <a:pt x="771" y="932"/>
                  </a:cubicBezTo>
                  <a:cubicBezTo>
                    <a:pt x="771" y="925"/>
                    <a:pt x="771" y="909"/>
                    <a:pt x="771" y="909"/>
                  </a:cubicBezTo>
                  <a:cubicBezTo>
                    <a:pt x="771" y="902"/>
                    <a:pt x="771" y="902"/>
                    <a:pt x="771" y="902"/>
                  </a:cubicBezTo>
                  <a:cubicBezTo>
                    <a:pt x="779" y="902"/>
                    <a:pt x="779" y="886"/>
                    <a:pt x="771" y="879"/>
                  </a:cubicBezTo>
                  <a:cubicBezTo>
                    <a:pt x="771" y="871"/>
                    <a:pt x="771" y="871"/>
                    <a:pt x="763" y="863"/>
                  </a:cubicBezTo>
                  <a:cubicBezTo>
                    <a:pt x="756" y="848"/>
                    <a:pt x="748" y="825"/>
                    <a:pt x="763" y="818"/>
                  </a:cubicBezTo>
                  <a:lnTo>
                    <a:pt x="771" y="810"/>
                  </a:lnTo>
                  <a:cubicBezTo>
                    <a:pt x="771" y="802"/>
                    <a:pt x="771" y="802"/>
                    <a:pt x="771" y="795"/>
                  </a:cubicBezTo>
                  <a:lnTo>
                    <a:pt x="771" y="795"/>
                  </a:lnTo>
                  <a:lnTo>
                    <a:pt x="771" y="787"/>
                  </a:lnTo>
                  <a:cubicBezTo>
                    <a:pt x="756" y="718"/>
                    <a:pt x="756" y="718"/>
                    <a:pt x="756" y="718"/>
                  </a:cubicBezTo>
                  <a:cubicBezTo>
                    <a:pt x="756" y="711"/>
                    <a:pt x="763" y="688"/>
                    <a:pt x="748" y="688"/>
                  </a:cubicBezTo>
                  <a:cubicBezTo>
                    <a:pt x="748" y="650"/>
                    <a:pt x="740" y="650"/>
                    <a:pt x="763" y="619"/>
                  </a:cubicBezTo>
                  <a:cubicBezTo>
                    <a:pt x="786" y="596"/>
                    <a:pt x="786" y="573"/>
                    <a:pt x="756" y="550"/>
                  </a:cubicBezTo>
                  <a:cubicBezTo>
                    <a:pt x="756" y="535"/>
                    <a:pt x="763" y="527"/>
                    <a:pt x="763" y="504"/>
                  </a:cubicBezTo>
                  <a:cubicBezTo>
                    <a:pt x="763" y="489"/>
                    <a:pt x="748" y="481"/>
                    <a:pt x="748" y="466"/>
                  </a:cubicBezTo>
                  <a:cubicBezTo>
                    <a:pt x="748" y="443"/>
                    <a:pt x="794" y="428"/>
                    <a:pt x="794" y="39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7" name="Freeform 79"/>
            <p:cNvSpPr>
              <a:spLocks noChangeArrowheads="1"/>
            </p:cNvSpPr>
            <p:nvPr/>
          </p:nvSpPr>
          <p:spPr bwMode="auto">
            <a:xfrm>
              <a:off x="9397588" y="5308621"/>
              <a:ext cx="63906" cy="114199"/>
            </a:xfrm>
            <a:custGeom>
              <a:avLst/>
              <a:gdLst>
                <a:gd name="T0" fmla="*/ 0 w 269"/>
                <a:gd name="T1" fmla="*/ 46 h 482"/>
                <a:gd name="T2" fmla="*/ 0 w 269"/>
                <a:gd name="T3" fmla="*/ 46 h 482"/>
                <a:gd name="T4" fmla="*/ 54 w 269"/>
                <a:gd name="T5" fmla="*/ 0 h 482"/>
                <a:gd name="T6" fmla="*/ 69 w 269"/>
                <a:gd name="T7" fmla="*/ 46 h 482"/>
                <a:gd name="T8" fmla="*/ 122 w 269"/>
                <a:gd name="T9" fmla="*/ 53 h 482"/>
                <a:gd name="T10" fmla="*/ 130 w 269"/>
                <a:gd name="T11" fmla="*/ 107 h 482"/>
                <a:gd name="T12" fmla="*/ 176 w 269"/>
                <a:gd name="T13" fmla="*/ 114 h 482"/>
                <a:gd name="T14" fmla="*/ 176 w 269"/>
                <a:gd name="T15" fmla="*/ 114 h 482"/>
                <a:gd name="T16" fmla="*/ 191 w 269"/>
                <a:gd name="T17" fmla="*/ 206 h 482"/>
                <a:gd name="T18" fmla="*/ 268 w 269"/>
                <a:gd name="T19" fmla="*/ 397 h 482"/>
                <a:gd name="T20" fmla="*/ 214 w 269"/>
                <a:gd name="T21" fmla="*/ 481 h 482"/>
                <a:gd name="T22" fmla="*/ 214 w 269"/>
                <a:gd name="T23" fmla="*/ 481 h 482"/>
                <a:gd name="T24" fmla="*/ 176 w 269"/>
                <a:gd name="T25" fmla="*/ 428 h 482"/>
                <a:gd name="T26" fmla="*/ 107 w 269"/>
                <a:gd name="T27" fmla="*/ 351 h 482"/>
                <a:gd name="T28" fmla="*/ 0 w 269"/>
                <a:gd name="T29" fmla="*/ 183 h 482"/>
                <a:gd name="T30" fmla="*/ 31 w 269"/>
                <a:gd name="T31" fmla="*/ 145 h 482"/>
                <a:gd name="T32" fmla="*/ 0 w 269"/>
                <a:gd name="T33" fmla="*/ 4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9" h="482">
                  <a:moveTo>
                    <a:pt x="0" y="46"/>
                  </a:moveTo>
                  <a:lnTo>
                    <a:pt x="0" y="46"/>
                  </a:lnTo>
                  <a:cubicBezTo>
                    <a:pt x="16" y="30"/>
                    <a:pt x="31" y="0"/>
                    <a:pt x="54" y="0"/>
                  </a:cubicBezTo>
                  <a:cubicBezTo>
                    <a:pt x="69" y="0"/>
                    <a:pt x="61" y="30"/>
                    <a:pt x="69" y="46"/>
                  </a:cubicBezTo>
                  <a:cubicBezTo>
                    <a:pt x="84" y="53"/>
                    <a:pt x="107" y="46"/>
                    <a:pt x="122" y="53"/>
                  </a:cubicBezTo>
                  <a:cubicBezTo>
                    <a:pt x="130" y="68"/>
                    <a:pt x="122" y="91"/>
                    <a:pt x="130" y="107"/>
                  </a:cubicBezTo>
                  <a:cubicBezTo>
                    <a:pt x="145" y="114"/>
                    <a:pt x="161" y="114"/>
                    <a:pt x="176" y="114"/>
                  </a:cubicBezTo>
                  <a:lnTo>
                    <a:pt x="176" y="114"/>
                  </a:lnTo>
                  <a:cubicBezTo>
                    <a:pt x="184" y="145"/>
                    <a:pt x="176" y="175"/>
                    <a:pt x="191" y="206"/>
                  </a:cubicBezTo>
                  <a:cubicBezTo>
                    <a:pt x="207" y="267"/>
                    <a:pt x="260" y="328"/>
                    <a:pt x="268" y="397"/>
                  </a:cubicBezTo>
                  <a:cubicBezTo>
                    <a:pt x="268" y="428"/>
                    <a:pt x="230" y="450"/>
                    <a:pt x="214" y="481"/>
                  </a:cubicBezTo>
                  <a:lnTo>
                    <a:pt x="214" y="481"/>
                  </a:lnTo>
                  <a:cubicBezTo>
                    <a:pt x="207" y="466"/>
                    <a:pt x="191" y="443"/>
                    <a:pt x="176" y="428"/>
                  </a:cubicBezTo>
                  <a:cubicBezTo>
                    <a:pt x="153" y="397"/>
                    <a:pt x="122" y="374"/>
                    <a:pt x="107" y="351"/>
                  </a:cubicBezTo>
                  <a:cubicBezTo>
                    <a:pt x="69" y="298"/>
                    <a:pt x="23" y="244"/>
                    <a:pt x="0" y="183"/>
                  </a:cubicBezTo>
                  <a:cubicBezTo>
                    <a:pt x="0" y="168"/>
                    <a:pt x="31" y="160"/>
                    <a:pt x="31" y="145"/>
                  </a:cubicBezTo>
                  <a:cubicBezTo>
                    <a:pt x="31" y="107"/>
                    <a:pt x="8" y="76"/>
                    <a:pt x="0" y="4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8" name="Freeform 80"/>
            <p:cNvSpPr>
              <a:spLocks noChangeArrowheads="1"/>
            </p:cNvSpPr>
            <p:nvPr/>
          </p:nvSpPr>
          <p:spPr bwMode="auto">
            <a:xfrm>
              <a:off x="9449970" y="5311763"/>
              <a:ext cx="74383" cy="91151"/>
            </a:xfrm>
            <a:custGeom>
              <a:avLst/>
              <a:gdLst>
                <a:gd name="T0" fmla="*/ 236 w 313"/>
                <a:gd name="T1" fmla="*/ 23 h 383"/>
                <a:gd name="T2" fmla="*/ 236 w 313"/>
                <a:gd name="T3" fmla="*/ 23 h 383"/>
                <a:gd name="T4" fmla="*/ 243 w 313"/>
                <a:gd name="T5" fmla="*/ 76 h 383"/>
                <a:gd name="T6" fmla="*/ 266 w 313"/>
                <a:gd name="T7" fmla="*/ 84 h 383"/>
                <a:gd name="T8" fmla="*/ 266 w 313"/>
                <a:gd name="T9" fmla="*/ 84 h 383"/>
                <a:gd name="T10" fmla="*/ 304 w 313"/>
                <a:gd name="T11" fmla="*/ 168 h 383"/>
                <a:gd name="T12" fmla="*/ 304 w 313"/>
                <a:gd name="T13" fmla="*/ 367 h 383"/>
                <a:gd name="T14" fmla="*/ 304 w 313"/>
                <a:gd name="T15" fmla="*/ 367 h 383"/>
                <a:gd name="T16" fmla="*/ 259 w 313"/>
                <a:gd name="T17" fmla="*/ 367 h 383"/>
                <a:gd name="T18" fmla="*/ 281 w 313"/>
                <a:gd name="T19" fmla="*/ 336 h 383"/>
                <a:gd name="T20" fmla="*/ 251 w 313"/>
                <a:gd name="T21" fmla="*/ 306 h 383"/>
                <a:gd name="T22" fmla="*/ 151 w 313"/>
                <a:gd name="T23" fmla="*/ 199 h 383"/>
                <a:gd name="T24" fmla="*/ 137 w 313"/>
                <a:gd name="T25" fmla="*/ 252 h 383"/>
                <a:gd name="T26" fmla="*/ 76 w 313"/>
                <a:gd name="T27" fmla="*/ 183 h 383"/>
                <a:gd name="T28" fmla="*/ 0 w 313"/>
                <a:gd name="T29" fmla="*/ 76 h 383"/>
                <a:gd name="T30" fmla="*/ 0 w 313"/>
                <a:gd name="T31" fmla="*/ 76 h 383"/>
                <a:gd name="T32" fmla="*/ 30 w 313"/>
                <a:gd name="T33" fmla="*/ 8 h 383"/>
                <a:gd name="T34" fmla="*/ 122 w 313"/>
                <a:gd name="T35" fmla="*/ 38 h 383"/>
                <a:gd name="T36" fmla="*/ 236 w 313"/>
                <a:gd name="T37" fmla="*/ 2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3" h="383">
                  <a:moveTo>
                    <a:pt x="236" y="23"/>
                  </a:moveTo>
                  <a:lnTo>
                    <a:pt x="236" y="23"/>
                  </a:lnTo>
                  <a:cubicBezTo>
                    <a:pt x="243" y="46"/>
                    <a:pt x="236" y="61"/>
                    <a:pt x="243" y="76"/>
                  </a:cubicBezTo>
                  <a:cubicBezTo>
                    <a:pt x="251" y="84"/>
                    <a:pt x="259" y="84"/>
                    <a:pt x="266" y="84"/>
                  </a:cubicBezTo>
                  <a:lnTo>
                    <a:pt x="266" y="84"/>
                  </a:lnTo>
                  <a:cubicBezTo>
                    <a:pt x="281" y="115"/>
                    <a:pt x="297" y="138"/>
                    <a:pt x="304" y="168"/>
                  </a:cubicBezTo>
                  <a:cubicBezTo>
                    <a:pt x="312" y="237"/>
                    <a:pt x="304" y="298"/>
                    <a:pt x="304" y="367"/>
                  </a:cubicBezTo>
                  <a:lnTo>
                    <a:pt x="304" y="367"/>
                  </a:lnTo>
                  <a:cubicBezTo>
                    <a:pt x="289" y="367"/>
                    <a:pt x="274" y="382"/>
                    <a:pt x="259" y="367"/>
                  </a:cubicBezTo>
                  <a:cubicBezTo>
                    <a:pt x="251" y="359"/>
                    <a:pt x="281" y="351"/>
                    <a:pt x="281" y="336"/>
                  </a:cubicBezTo>
                  <a:cubicBezTo>
                    <a:pt x="274" y="328"/>
                    <a:pt x="259" y="321"/>
                    <a:pt x="251" y="306"/>
                  </a:cubicBezTo>
                  <a:cubicBezTo>
                    <a:pt x="220" y="275"/>
                    <a:pt x="197" y="222"/>
                    <a:pt x="151" y="199"/>
                  </a:cubicBezTo>
                  <a:cubicBezTo>
                    <a:pt x="137" y="191"/>
                    <a:pt x="159" y="260"/>
                    <a:pt x="137" y="252"/>
                  </a:cubicBezTo>
                  <a:cubicBezTo>
                    <a:pt x="107" y="245"/>
                    <a:pt x="99" y="206"/>
                    <a:pt x="76" y="183"/>
                  </a:cubicBezTo>
                  <a:cubicBezTo>
                    <a:pt x="46" y="153"/>
                    <a:pt x="23" y="115"/>
                    <a:pt x="0" y="76"/>
                  </a:cubicBezTo>
                  <a:lnTo>
                    <a:pt x="0" y="76"/>
                  </a:lnTo>
                  <a:cubicBezTo>
                    <a:pt x="8" y="53"/>
                    <a:pt x="8" y="15"/>
                    <a:pt x="30" y="8"/>
                  </a:cubicBezTo>
                  <a:cubicBezTo>
                    <a:pt x="61" y="0"/>
                    <a:pt x="91" y="38"/>
                    <a:pt x="122" y="38"/>
                  </a:cubicBezTo>
                  <a:cubicBezTo>
                    <a:pt x="159" y="46"/>
                    <a:pt x="197" y="31"/>
                    <a:pt x="236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89" name="Freeform 81"/>
            <p:cNvSpPr>
              <a:spLocks noChangeArrowheads="1"/>
            </p:cNvSpPr>
            <p:nvPr/>
          </p:nvSpPr>
          <p:spPr bwMode="auto">
            <a:xfrm>
              <a:off x="9512828" y="5331670"/>
              <a:ext cx="67048" cy="107913"/>
            </a:xfrm>
            <a:custGeom>
              <a:avLst/>
              <a:gdLst>
                <a:gd name="T0" fmla="*/ 0 w 284"/>
                <a:gd name="T1" fmla="*/ 0 h 452"/>
                <a:gd name="T2" fmla="*/ 0 w 284"/>
                <a:gd name="T3" fmla="*/ 0 h 452"/>
                <a:gd name="T4" fmla="*/ 84 w 284"/>
                <a:gd name="T5" fmla="*/ 8 h 452"/>
                <a:gd name="T6" fmla="*/ 138 w 284"/>
                <a:gd name="T7" fmla="*/ 46 h 452"/>
                <a:gd name="T8" fmla="*/ 145 w 284"/>
                <a:gd name="T9" fmla="*/ 84 h 452"/>
                <a:gd name="T10" fmla="*/ 168 w 284"/>
                <a:gd name="T11" fmla="*/ 183 h 452"/>
                <a:gd name="T12" fmla="*/ 222 w 284"/>
                <a:gd name="T13" fmla="*/ 199 h 452"/>
                <a:gd name="T14" fmla="*/ 222 w 284"/>
                <a:gd name="T15" fmla="*/ 244 h 452"/>
                <a:gd name="T16" fmla="*/ 260 w 284"/>
                <a:gd name="T17" fmla="*/ 260 h 452"/>
                <a:gd name="T18" fmla="*/ 214 w 284"/>
                <a:gd name="T19" fmla="*/ 313 h 452"/>
                <a:gd name="T20" fmla="*/ 283 w 284"/>
                <a:gd name="T21" fmla="*/ 420 h 452"/>
                <a:gd name="T22" fmla="*/ 283 w 284"/>
                <a:gd name="T23" fmla="*/ 420 h 452"/>
                <a:gd name="T24" fmla="*/ 183 w 284"/>
                <a:gd name="T25" fmla="*/ 451 h 452"/>
                <a:gd name="T26" fmla="*/ 92 w 284"/>
                <a:gd name="T27" fmla="*/ 451 h 452"/>
                <a:gd name="T28" fmla="*/ 92 w 284"/>
                <a:gd name="T29" fmla="*/ 451 h 452"/>
                <a:gd name="T30" fmla="*/ 61 w 284"/>
                <a:gd name="T31" fmla="*/ 405 h 452"/>
                <a:gd name="T32" fmla="*/ 99 w 284"/>
                <a:gd name="T33" fmla="*/ 351 h 452"/>
                <a:gd name="T34" fmla="*/ 92 w 284"/>
                <a:gd name="T35" fmla="*/ 275 h 452"/>
                <a:gd name="T36" fmla="*/ 38 w 284"/>
                <a:gd name="T37" fmla="*/ 283 h 452"/>
                <a:gd name="T38" fmla="*/ 38 w 284"/>
                <a:gd name="T39" fmla="*/ 283 h 452"/>
                <a:gd name="T40" fmla="*/ 38 w 284"/>
                <a:gd name="T41" fmla="*/ 84 h 452"/>
                <a:gd name="T42" fmla="*/ 0 w 284"/>
                <a:gd name="T43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4" h="452">
                  <a:moveTo>
                    <a:pt x="0" y="0"/>
                  </a:moveTo>
                  <a:lnTo>
                    <a:pt x="0" y="0"/>
                  </a:lnTo>
                  <a:cubicBezTo>
                    <a:pt x="31" y="8"/>
                    <a:pt x="61" y="0"/>
                    <a:pt x="84" y="8"/>
                  </a:cubicBezTo>
                  <a:cubicBezTo>
                    <a:pt x="107" y="15"/>
                    <a:pt x="122" y="31"/>
                    <a:pt x="138" y="46"/>
                  </a:cubicBezTo>
                  <a:cubicBezTo>
                    <a:pt x="145" y="54"/>
                    <a:pt x="138" y="69"/>
                    <a:pt x="145" y="84"/>
                  </a:cubicBezTo>
                  <a:cubicBezTo>
                    <a:pt x="145" y="84"/>
                    <a:pt x="160" y="176"/>
                    <a:pt x="168" y="183"/>
                  </a:cubicBezTo>
                  <a:cubicBezTo>
                    <a:pt x="176" y="183"/>
                    <a:pt x="222" y="199"/>
                    <a:pt x="222" y="199"/>
                  </a:cubicBezTo>
                  <a:cubicBezTo>
                    <a:pt x="222" y="214"/>
                    <a:pt x="214" y="229"/>
                    <a:pt x="222" y="244"/>
                  </a:cubicBezTo>
                  <a:cubicBezTo>
                    <a:pt x="229" y="252"/>
                    <a:pt x="260" y="244"/>
                    <a:pt x="260" y="260"/>
                  </a:cubicBezTo>
                  <a:cubicBezTo>
                    <a:pt x="260" y="283"/>
                    <a:pt x="214" y="290"/>
                    <a:pt x="214" y="313"/>
                  </a:cubicBezTo>
                  <a:cubicBezTo>
                    <a:pt x="222" y="351"/>
                    <a:pt x="260" y="382"/>
                    <a:pt x="283" y="420"/>
                  </a:cubicBezTo>
                  <a:lnTo>
                    <a:pt x="283" y="420"/>
                  </a:lnTo>
                  <a:cubicBezTo>
                    <a:pt x="252" y="428"/>
                    <a:pt x="222" y="443"/>
                    <a:pt x="183" y="451"/>
                  </a:cubicBezTo>
                  <a:cubicBezTo>
                    <a:pt x="153" y="451"/>
                    <a:pt x="122" y="451"/>
                    <a:pt x="92" y="451"/>
                  </a:cubicBezTo>
                  <a:lnTo>
                    <a:pt x="92" y="451"/>
                  </a:lnTo>
                  <a:cubicBezTo>
                    <a:pt x="77" y="436"/>
                    <a:pt x="61" y="420"/>
                    <a:pt x="61" y="405"/>
                  </a:cubicBezTo>
                  <a:cubicBezTo>
                    <a:pt x="61" y="382"/>
                    <a:pt x="92" y="374"/>
                    <a:pt x="99" y="351"/>
                  </a:cubicBezTo>
                  <a:cubicBezTo>
                    <a:pt x="99" y="321"/>
                    <a:pt x="107" y="290"/>
                    <a:pt x="92" y="275"/>
                  </a:cubicBezTo>
                  <a:cubicBezTo>
                    <a:pt x="77" y="260"/>
                    <a:pt x="54" y="275"/>
                    <a:pt x="38" y="283"/>
                  </a:cubicBezTo>
                  <a:lnTo>
                    <a:pt x="38" y="283"/>
                  </a:lnTo>
                  <a:cubicBezTo>
                    <a:pt x="38" y="214"/>
                    <a:pt x="46" y="153"/>
                    <a:pt x="38" y="84"/>
                  </a:cubicBezTo>
                  <a:cubicBezTo>
                    <a:pt x="31" y="54"/>
                    <a:pt x="15" y="31"/>
                    <a:pt x="0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0" name="Freeform 82"/>
            <p:cNvSpPr>
              <a:spLocks noChangeArrowheads="1"/>
            </p:cNvSpPr>
            <p:nvPr/>
          </p:nvSpPr>
          <p:spPr bwMode="auto">
            <a:xfrm>
              <a:off x="9439494" y="5330622"/>
              <a:ext cx="99526" cy="152965"/>
            </a:xfrm>
            <a:custGeom>
              <a:avLst/>
              <a:gdLst>
                <a:gd name="T0" fmla="*/ 0 w 420"/>
                <a:gd name="T1" fmla="*/ 23 h 643"/>
                <a:gd name="T2" fmla="*/ 0 w 420"/>
                <a:gd name="T3" fmla="*/ 23 h 643"/>
                <a:gd name="T4" fmla="*/ 46 w 420"/>
                <a:gd name="T5" fmla="*/ 0 h 643"/>
                <a:gd name="T6" fmla="*/ 46 w 420"/>
                <a:gd name="T7" fmla="*/ 0 h 643"/>
                <a:gd name="T8" fmla="*/ 122 w 420"/>
                <a:gd name="T9" fmla="*/ 107 h 643"/>
                <a:gd name="T10" fmla="*/ 183 w 420"/>
                <a:gd name="T11" fmla="*/ 176 h 643"/>
                <a:gd name="T12" fmla="*/ 197 w 420"/>
                <a:gd name="T13" fmla="*/ 123 h 643"/>
                <a:gd name="T14" fmla="*/ 297 w 420"/>
                <a:gd name="T15" fmla="*/ 230 h 643"/>
                <a:gd name="T16" fmla="*/ 327 w 420"/>
                <a:gd name="T17" fmla="*/ 260 h 643"/>
                <a:gd name="T18" fmla="*/ 305 w 420"/>
                <a:gd name="T19" fmla="*/ 291 h 643"/>
                <a:gd name="T20" fmla="*/ 350 w 420"/>
                <a:gd name="T21" fmla="*/ 291 h 643"/>
                <a:gd name="T22" fmla="*/ 350 w 420"/>
                <a:gd name="T23" fmla="*/ 291 h 643"/>
                <a:gd name="T24" fmla="*/ 404 w 420"/>
                <a:gd name="T25" fmla="*/ 283 h 643"/>
                <a:gd name="T26" fmla="*/ 411 w 420"/>
                <a:gd name="T27" fmla="*/ 359 h 643"/>
                <a:gd name="T28" fmla="*/ 373 w 420"/>
                <a:gd name="T29" fmla="*/ 413 h 643"/>
                <a:gd name="T30" fmla="*/ 404 w 420"/>
                <a:gd name="T31" fmla="*/ 459 h 643"/>
                <a:gd name="T32" fmla="*/ 404 w 420"/>
                <a:gd name="T33" fmla="*/ 459 h 643"/>
                <a:gd name="T34" fmla="*/ 343 w 420"/>
                <a:gd name="T35" fmla="*/ 535 h 643"/>
                <a:gd name="T36" fmla="*/ 389 w 420"/>
                <a:gd name="T37" fmla="*/ 581 h 643"/>
                <a:gd name="T38" fmla="*/ 350 w 420"/>
                <a:gd name="T39" fmla="*/ 642 h 643"/>
                <a:gd name="T40" fmla="*/ 350 w 420"/>
                <a:gd name="T41" fmla="*/ 642 h 643"/>
                <a:gd name="T42" fmla="*/ 274 w 420"/>
                <a:gd name="T43" fmla="*/ 611 h 643"/>
                <a:gd name="T44" fmla="*/ 160 w 420"/>
                <a:gd name="T45" fmla="*/ 627 h 643"/>
                <a:gd name="T46" fmla="*/ 160 w 420"/>
                <a:gd name="T47" fmla="*/ 627 h 643"/>
                <a:gd name="T48" fmla="*/ 69 w 420"/>
                <a:gd name="T49" fmla="*/ 535 h 643"/>
                <a:gd name="T50" fmla="*/ 38 w 420"/>
                <a:gd name="T51" fmla="*/ 390 h 643"/>
                <a:gd name="T52" fmla="*/ 38 w 420"/>
                <a:gd name="T53" fmla="*/ 390 h 643"/>
                <a:gd name="T54" fmla="*/ 92 w 420"/>
                <a:gd name="T55" fmla="*/ 306 h 643"/>
                <a:gd name="T56" fmla="*/ 15 w 420"/>
                <a:gd name="T57" fmla="*/ 115 h 643"/>
                <a:gd name="T58" fmla="*/ 0 w 420"/>
                <a:gd name="T59" fmla="*/ 2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0" h="643">
                  <a:moveTo>
                    <a:pt x="0" y="23"/>
                  </a:moveTo>
                  <a:lnTo>
                    <a:pt x="0" y="23"/>
                  </a:lnTo>
                  <a:cubicBezTo>
                    <a:pt x="46" y="0"/>
                    <a:pt x="46" y="0"/>
                    <a:pt x="46" y="0"/>
                  </a:cubicBezTo>
                  <a:lnTo>
                    <a:pt x="46" y="0"/>
                  </a:lnTo>
                  <a:cubicBezTo>
                    <a:pt x="69" y="39"/>
                    <a:pt x="92" y="77"/>
                    <a:pt x="122" y="107"/>
                  </a:cubicBezTo>
                  <a:cubicBezTo>
                    <a:pt x="145" y="130"/>
                    <a:pt x="153" y="169"/>
                    <a:pt x="183" y="176"/>
                  </a:cubicBezTo>
                  <a:cubicBezTo>
                    <a:pt x="205" y="184"/>
                    <a:pt x="183" y="115"/>
                    <a:pt x="197" y="123"/>
                  </a:cubicBezTo>
                  <a:cubicBezTo>
                    <a:pt x="243" y="146"/>
                    <a:pt x="266" y="199"/>
                    <a:pt x="297" y="230"/>
                  </a:cubicBezTo>
                  <a:cubicBezTo>
                    <a:pt x="305" y="245"/>
                    <a:pt x="320" y="252"/>
                    <a:pt x="327" y="260"/>
                  </a:cubicBezTo>
                  <a:cubicBezTo>
                    <a:pt x="327" y="275"/>
                    <a:pt x="297" y="283"/>
                    <a:pt x="305" y="291"/>
                  </a:cubicBezTo>
                  <a:cubicBezTo>
                    <a:pt x="320" y="306"/>
                    <a:pt x="335" y="291"/>
                    <a:pt x="350" y="291"/>
                  </a:cubicBezTo>
                  <a:lnTo>
                    <a:pt x="350" y="291"/>
                  </a:lnTo>
                  <a:cubicBezTo>
                    <a:pt x="366" y="283"/>
                    <a:pt x="389" y="268"/>
                    <a:pt x="404" y="283"/>
                  </a:cubicBezTo>
                  <a:cubicBezTo>
                    <a:pt x="419" y="298"/>
                    <a:pt x="411" y="329"/>
                    <a:pt x="411" y="359"/>
                  </a:cubicBezTo>
                  <a:cubicBezTo>
                    <a:pt x="404" y="382"/>
                    <a:pt x="373" y="390"/>
                    <a:pt x="373" y="413"/>
                  </a:cubicBezTo>
                  <a:cubicBezTo>
                    <a:pt x="373" y="428"/>
                    <a:pt x="389" y="444"/>
                    <a:pt x="404" y="459"/>
                  </a:cubicBezTo>
                  <a:lnTo>
                    <a:pt x="404" y="459"/>
                  </a:lnTo>
                  <a:cubicBezTo>
                    <a:pt x="381" y="482"/>
                    <a:pt x="350" y="505"/>
                    <a:pt x="343" y="535"/>
                  </a:cubicBezTo>
                  <a:cubicBezTo>
                    <a:pt x="343" y="550"/>
                    <a:pt x="389" y="558"/>
                    <a:pt x="389" y="581"/>
                  </a:cubicBezTo>
                  <a:cubicBezTo>
                    <a:pt x="389" y="604"/>
                    <a:pt x="366" y="627"/>
                    <a:pt x="350" y="642"/>
                  </a:cubicBezTo>
                  <a:lnTo>
                    <a:pt x="350" y="642"/>
                  </a:lnTo>
                  <a:cubicBezTo>
                    <a:pt x="320" y="634"/>
                    <a:pt x="297" y="611"/>
                    <a:pt x="274" y="611"/>
                  </a:cubicBezTo>
                  <a:cubicBezTo>
                    <a:pt x="236" y="604"/>
                    <a:pt x="197" y="619"/>
                    <a:pt x="160" y="627"/>
                  </a:cubicBezTo>
                  <a:lnTo>
                    <a:pt x="160" y="627"/>
                  </a:lnTo>
                  <a:cubicBezTo>
                    <a:pt x="130" y="596"/>
                    <a:pt x="92" y="566"/>
                    <a:pt x="69" y="535"/>
                  </a:cubicBezTo>
                  <a:cubicBezTo>
                    <a:pt x="54" y="489"/>
                    <a:pt x="54" y="436"/>
                    <a:pt x="38" y="390"/>
                  </a:cubicBezTo>
                  <a:lnTo>
                    <a:pt x="38" y="390"/>
                  </a:lnTo>
                  <a:cubicBezTo>
                    <a:pt x="54" y="359"/>
                    <a:pt x="92" y="337"/>
                    <a:pt x="92" y="306"/>
                  </a:cubicBezTo>
                  <a:cubicBezTo>
                    <a:pt x="84" y="237"/>
                    <a:pt x="31" y="176"/>
                    <a:pt x="15" y="115"/>
                  </a:cubicBezTo>
                  <a:cubicBezTo>
                    <a:pt x="0" y="84"/>
                    <a:pt x="8" y="54"/>
                    <a:pt x="0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1" name="Freeform 83"/>
            <p:cNvSpPr>
              <a:spLocks noChangeArrowheads="1"/>
            </p:cNvSpPr>
            <p:nvPr/>
          </p:nvSpPr>
          <p:spPr bwMode="auto">
            <a:xfrm>
              <a:off x="9521209" y="5420725"/>
              <a:ext cx="121526" cy="91151"/>
            </a:xfrm>
            <a:custGeom>
              <a:avLst/>
              <a:gdLst>
                <a:gd name="T0" fmla="*/ 61 w 512"/>
                <a:gd name="T1" fmla="*/ 77 h 383"/>
                <a:gd name="T2" fmla="*/ 61 w 512"/>
                <a:gd name="T3" fmla="*/ 77 h 383"/>
                <a:gd name="T4" fmla="*/ 152 w 512"/>
                <a:gd name="T5" fmla="*/ 77 h 383"/>
                <a:gd name="T6" fmla="*/ 252 w 512"/>
                <a:gd name="T7" fmla="*/ 46 h 383"/>
                <a:gd name="T8" fmla="*/ 252 w 512"/>
                <a:gd name="T9" fmla="*/ 46 h 383"/>
                <a:gd name="T10" fmla="*/ 298 w 512"/>
                <a:gd name="T11" fmla="*/ 69 h 383"/>
                <a:gd name="T12" fmla="*/ 450 w 512"/>
                <a:gd name="T13" fmla="*/ 0 h 383"/>
                <a:gd name="T14" fmla="*/ 496 w 512"/>
                <a:gd name="T15" fmla="*/ 62 h 383"/>
                <a:gd name="T16" fmla="*/ 420 w 512"/>
                <a:gd name="T17" fmla="*/ 168 h 383"/>
                <a:gd name="T18" fmla="*/ 511 w 512"/>
                <a:gd name="T19" fmla="*/ 268 h 383"/>
                <a:gd name="T20" fmla="*/ 511 w 512"/>
                <a:gd name="T21" fmla="*/ 268 h 383"/>
                <a:gd name="T22" fmla="*/ 397 w 512"/>
                <a:gd name="T23" fmla="*/ 329 h 383"/>
                <a:gd name="T24" fmla="*/ 68 w 512"/>
                <a:gd name="T25" fmla="*/ 382 h 383"/>
                <a:gd name="T26" fmla="*/ 68 w 512"/>
                <a:gd name="T27" fmla="*/ 382 h 383"/>
                <a:gd name="T28" fmla="*/ 53 w 512"/>
                <a:gd name="T29" fmla="*/ 275 h 383"/>
                <a:gd name="T30" fmla="*/ 7 w 512"/>
                <a:gd name="T31" fmla="*/ 260 h 383"/>
                <a:gd name="T32" fmla="*/ 7 w 512"/>
                <a:gd name="T33" fmla="*/ 260 h 383"/>
                <a:gd name="T34" fmla="*/ 46 w 512"/>
                <a:gd name="T35" fmla="*/ 199 h 383"/>
                <a:gd name="T36" fmla="*/ 0 w 512"/>
                <a:gd name="T37" fmla="*/ 153 h 383"/>
                <a:gd name="T38" fmla="*/ 61 w 512"/>
                <a:gd name="T39" fmla="*/ 7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2" h="383">
                  <a:moveTo>
                    <a:pt x="61" y="77"/>
                  </a:moveTo>
                  <a:lnTo>
                    <a:pt x="61" y="77"/>
                  </a:lnTo>
                  <a:cubicBezTo>
                    <a:pt x="91" y="77"/>
                    <a:pt x="122" y="77"/>
                    <a:pt x="152" y="77"/>
                  </a:cubicBezTo>
                  <a:cubicBezTo>
                    <a:pt x="191" y="69"/>
                    <a:pt x="221" y="54"/>
                    <a:pt x="252" y="46"/>
                  </a:cubicBezTo>
                  <a:lnTo>
                    <a:pt x="252" y="46"/>
                  </a:lnTo>
                  <a:cubicBezTo>
                    <a:pt x="267" y="54"/>
                    <a:pt x="282" y="69"/>
                    <a:pt x="298" y="69"/>
                  </a:cubicBezTo>
                  <a:cubicBezTo>
                    <a:pt x="351" y="54"/>
                    <a:pt x="397" y="0"/>
                    <a:pt x="450" y="0"/>
                  </a:cubicBezTo>
                  <a:cubicBezTo>
                    <a:pt x="481" y="0"/>
                    <a:pt x="504" y="39"/>
                    <a:pt x="496" y="62"/>
                  </a:cubicBezTo>
                  <a:cubicBezTo>
                    <a:pt x="488" y="107"/>
                    <a:pt x="427" y="123"/>
                    <a:pt x="420" y="168"/>
                  </a:cubicBezTo>
                  <a:cubicBezTo>
                    <a:pt x="412" y="184"/>
                    <a:pt x="496" y="252"/>
                    <a:pt x="511" y="268"/>
                  </a:cubicBezTo>
                  <a:lnTo>
                    <a:pt x="511" y="268"/>
                  </a:lnTo>
                  <a:cubicBezTo>
                    <a:pt x="473" y="291"/>
                    <a:pt x="435" y="314"/>
                    <a:pt x="397" y="329"/>
                  </a:cubicBezTo>
                  <a:cubicBezTo>
                    <a:pt x="282" y="367"/>
                    <a:pt x="160" y="344"/>
                    <a:pt x="68" y="382"/>
                  </a:cubicBezTo>
                  <a:lnTo>
                    <a:pt x="68" y="382"/>
                  </a:lnTo>
                  <a:cubicBezTo>
                    <a:pt x="61" y="344"/>
                    <a:pt x="68" y="306"/>
                    <a:pt x="53" y="275"/>
                  </a:cubicBezTo>
                  <a:cubicBezTo>
                    <a:pt x="46" y="260"/>
                    <a:pt x="23" y="268"/>
                    <a:pt x="7" y="260"/>
                  </a:cubicBezTo>
                  <a:lnTo>
                    <a:pt x="7" y="260"/>
                  </a:lnTo>
                  <a:cubicBezTo>
                    <a:pt x="23" y="245"/>
                    <a:pt x="46" y="222"/>
                    <a:pt x="46" y="199"/>
                  </a:cubicBezTo>
                  <a:cubicBezTo>
                    <a:pt x="46" y="176"/>
                    <a:pt x="0" y="168"/>
                    <a:pt x="0" y="153"/>
                  </a:cubicBezTo>
                  <a:cubicBezTo>
                    <a:pt x="7" y="123"/>
                    <a:pt x="38" y="100"/>
                    <a:pt x="61" y="7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2" name="Freeform 84"/>
            <p:cNvSpPr>
              <a:spLocks noChangeArrowheads="1"/>
            </p:cNvSpPr>
            <p:nvPr/>
          </p:nvSpPr>
          <p:spPr bwMode="auto">
            <a:xfrm>
              <a:off x="9271872" y="5422820"/>
              <a:ext cx="115240" cy="116295"/>
            </a:xfrm>
            <a:custGeom>
              <a:avLst/>
              <a:gdLst>
                <a:gd name="T0" fmla="*/ 352 w 483"/>
                <a:gd name="T1" fmla="*/ 8 h 490"/>
                <a:gd name="T2" fmla="*/ 352 w 483"/>
                <a:gd name="T3" fmla="*/ 8 h 490"/>
                <a:gd name="T4" fmla="*/ 451 w 483"/>
                <a:gd name="T5" fmla="*/ 84 h 490"/>
                <a:gd name="T6" fmla="*/ 474 w 483"/>
                <a:gd name="T7" fmla="*/ 160 h 490"/>
                <a:gd name="T8" fmla="*/ 474 w 483"/>
                <a:gd name="T9" fmla="*/ 221 h 490"/>
                <a:gd name="T10" fmla="*/ 474 w 483"/>
                <a:gd name="T11" fmla="*/ 329 h 490"/>
                <a:gd name="T12" fmla="*/ 474 w 483"/>
                <a:gd name="T13" fmla="*/ 329 h 490"/>
                <a:gd name="T14" fmla="*/ 390 w 483"/>
                <a:gd name="T15" fmla="*/ 405 h 490"/>
                <a:gd name="T16" fmla="*/ 336 w 483"/>
                <a:gd name="T17" fmla="*/ 390 h 490"/>
                <a:gd name="T18" fmla="*/ 191 w 483"/>
                <a:gd name="T19" fmla="*/ 489 h 490"/>
                <a:gd name="T20" fmla="*/ 191 w 483"/>
                <a:gd name="T21" fmla="*/ 489 h 490"/>
                <a:gd name="T22" fmla="*/ 31 w 483"/>
                <a:gd name="T23" fmla="*/ 390 h 490"/>
                <a:gd name="T24" fmla="*/ 0 w 483"/>
                <a:gd name="T25" fmla="*/ 290 h 490"/>
                <a:gd name="T26" fmla="*/ 0 w 483"/>
                <a:gd name="T27" fmla="*/ 290 h 490"/>
                <a:gd name="T28" fmla="*/ 184 w 483"/>
                <a:gd name="T29" fmla="*/ 283 h 490"/>
                <a:gd name="T30" fmla="*/ 199 w 483"/>
                <a:gd name="T31" fmla="*/ 221 h 490"/>
                <a:gd name="T32" fmla="*/ 145 w 483"/>
                <a:gd name="T33" fmla="*/ 99 h 490"/>
                <a:gd name="T34" fmla="*/ 184 w 483"/>
                <a:gd name="T35" fmla="*/ 15 h 490"/>
                <a:gd name="T36" fmla="*/ 275 w 483"/>
                <a:gd name="T37" fmla="*/ 23 h 490"/>
                <a:gd name="T38" fmla="*/ 352 w 483"/>
                <a:gd name="T39" fmla="*/ 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490">
                  <a:moveTo>
                    <a:pt x="352" y="8"/>
                  </a:moveTo>
                  <a:lnTo>
                    <a:pt x="352" y="8"/>
                  </a:lnTo>
                  <a:cubicBezTo>
                    <a:pt x="382" y="31"/>
                    <a:pt x="420" y="54"/>
                    <a:pt x="451" y="84"/>
                  </a:cubicBezTo>
                  <a:cubicBezTo>
                    <a:pt x="466" y="107"/>
                    <a:pt x="474" y="137"/>
                    <a:pt x="474" y="160"/>
                  </a:cubicBezTo>
                  <a:cubicBezTo>
                    <a:pt x="482" y="183"/>
                    <a:pt x="474" y="199"/>
                    <a:pt x="474" y="221"/>
                  </a:cubicBezTo>
                  <a:cubicBezTo>
                    <a:pt x="474" y="260"/>
                    <a:pt x="474" y="290"/>
                    <a:pt x="474" y="329"/>
                  </a:cubicBezTo>
                  <a:lnTo>
                    <a:pt x="474" y="329"/>
                  </a:lnTo>
                  <a:cubicBezTo>
                    <a:pt x="443" y="351"/>
                    <a:pt x="420" y="390"/>
                    <a:pt x="390" y="405"/>
                  </a:cubicBezTo>
                  <a:cubicBezTo>
                    <a:pt x="374" y="412"/>
                    <a:pt x="352" y="382"/>
                    <a:pt x="336" y="390"/>
                  </a:cubicBezTo>
                  <a:cubicBezTo>
                    <a:pt x="290" y="405"/>
                    <a:pt x="229" y="466"/>
                    <a:pt x="191" y="489"/>
                  </a:cubicBezTo>
                  <a:lnTo>
                    <a:pt x="191" y="489"/>
                  </a:lnTo>
                  <a:cubicBezTo>
                    <a:pt x="130" y="466"/>
                    <a:pt x="61" y="481"/>
                    <a:pt x="31" y="390"/>
                  </a:cubicBezTo>
                  <a:cubicBezTo>
                    <a:pt x="23" y="367"/>
                    <a:pt x="15" y="336"/>
                    <a:pt x="0" y="290"/>
                  </a:cubicBezTo>
                  <a:lnTo>
                    <a:pt x="0" y="290"/>
                  </a:lnTo>
                  <a:cubicBezTo>
                    <a:pt x="46" y="290"/>
                    <a:pt x="138" y="298"/>
                    <a:pt x="184" y="283"/>
                  </a:cubicBezTo>
                  <a:cubicBezTo>
                    <a:pt x="199" y="275"/>
                    <a:pt x="207" y="244"/>
                    <a:pt x="199" y="221"/>
                  </a:cubicBezTo>
                  <a:cubicBezTo>
                    <a:pt x="191" y="176"/>
                    <a:pt x="153" y="145"/>
                    <a:pt x="145" y="99"/>
                  </a:cubicBezTo>
                  <a:cubicBezTo>
                    <a:pt x="145" y="69"/>
                    <a:pt x="153" y="31"/>
                    <a:pt x="184" y="15"/>
                  </a:cubicBezTo>
                  <a:cubicBezTo>
                    <a:pt x="207" y="0"/>
                    <a:pt x="245" y="23"/>
                    <a:pt x="275" y="23"/>
                  </a:cubicBezTo>
                  <a:cubicBezTo>
                    <a:pt x="306" y="23"/>
                    <a:pt x="329" y="8"/>
                    <a:pt x="352" y="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3" name="Freeform 85"/>
            <p:cNvSpPr>
              <a:spLocks noChangeArrowheads="1"/>
            </p:cNvSpPr>
            <p:nvPr/>
          </p:nvSpPr>
          <p:spPr bwMode="auto">
            <a:xfrm>
              <a:off x="9341016" y="5309667"/>
              <a:ext cx="136193" cy="198016"/>
            </a:xfrm>
            <a:custGeom>
              <a:avLst/>
              <a:gdLst>
                <a:gd name="T0" fmla="*/ 237 w 574"/>
                <a:gd name="T1" fmla="*/ 39 h 834"/>
                <a:gd name="T2" fmla="*/ 237 w 574"/>
                <a:gd name="T3" fmla="*/ 39 h 834"/>
                <a:gd name="T4" fmla="*/ 268 w 574"/>
                <a:gd name="T5" fmla="*/ 138 h 834"/>
                <a:gd name="T6" fmla="*/ 237 w 574"/>
                <a:gd name="T7" fmla="*/ 176 h 834"/>
                <a:gd name="T8" fmla="*/ 344 w 574"/>
                <a:gd name="T9" fmla="*/ 344 h 834"/>
                <a:gd name="T10" fmla="*/ 413 w 574"/>
                <a:gd name="T11" fmla="*/ 421 h 834"/>
                <a:gd name="T12" fmla="*/ 451 w 574"/>
                <a:gd name="T13" fmla="*/ 474 h 834"/>
                <a:gd name="T14" fmla="*/ 451 w 574"/>
                <a:gd name="T15" fmla="*/ 474 h 834"/>
                <a:gd name="T16" fmla="*/ 482 w 574"/>
                <a:gd name="T17" fmla="*/ 619 h 834"/>
                <a:gd name="T18" fmla="*/ 573 w 574"/>
                <a:gd name="T19" fmla="*/ 711 h 834"/>
                <a:gd name="T20" fmla="*/ 573 w 574"/>
                <a:gd name="T21" fmla="*/ 711 h 834"/>
                <a:gd name="T22" fmla="*/ 535 w 574"/>
                <a:gd name="T23" fmla="*/ 749 h 834"/>
                <a:gd name="T24" fmla="*/ 482 w 574"/>
                <a:gd name="T25" fmla="*/ 718 h 834"/>
                <a:gd name="T26" fmla="*/ 413 w 574"/>
                <a:gd name="T27" fmla="*/ 749 h 834"/>
                <a:gd name="T28" fmla="*/ 413 w 574"/>
                <a:gd name="T29" fmla="*/ 818 h 834"/>
                <a:gd name="T30" fmla="*/ 413 w 574"/>
                <a:gd name="T31" fmla="*/ 818 h 834"/>
                <a:gd name="T32" fmla="*/ 291 w 574"/>
                <a:gd name="T33" fmla="*/ 833 h 834"/>
                <a:gd name="T34" fmla="*/ 184 w 574"/>
                <a:gd name="T35" fmla="*/ 803 h 834"/>
                <a:gd name="T36" fmla="*/ 184 w 574"/>
                <a:gd name="T37" fmla="*/ 803 h 834"/>
                <a:gd name="T38" fmla="*/ 184 w 574"/>
                <a:gd name="T39" fmla="*/ 695 h 834"/>
                <a:gd name="T40" fmla="*/ 184 w 574"/>
                <a:gd name="T41" fmla="*/ 634 h 834"/>
                <a:gd name="T42" fmla="*/ 161 w 574"/>
                <a:gd name="T43" fmla="*/ 558 h 834"/>
                <a:gd name="T44" fmla="*/ 62 w 574"/>
                <a:gd name="T45" fmla="*/ 482 h 834"/>
                <a:gd name="T46" fmla="*/ 62 w 574"/>
                <a:gd name="T47" fmla="*/ 482 h 834"/>
                <a:gd name="T48" fmla="*/ 0 w 574"/>
                <a:gd name="T49" fmla="*/ 344 h 834"/>
                <a:gd name="T50" fmla="*/ 0 w 574"/>
                <a:gd name="T51" fmla="*/ 184 h 834"/>
                <a:gd name="T52" fmla="*/ 0 w 574"/>
                <a:gd name="T53" fmla="*/ 184 h 834"/>
                <a:gd name="T54" fmla="*/ 84 w 574"/>
                <a:gd name="T55" fmla="*/ 123 h 834"/>
                <a:gd name="T56" fmla="*/ 207 w 574"/>
                <a:gd name="T57" fmla="*/ 8 h 834"/>
                <a:gd name="T58" fmla="*/ 237 w 574"/>
                <a:gd name="T59" fmla="*/ 39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4" h="834">
                  <a:moveTo>
                    <a:pt x="237" y="39"/>
                  </a:moveTo>
                  <a:lnTo>
                    <a:pt x="237" y="39"/>
                  </a:lnTo>
                  <a:cubicBezTo>
                    <a:pt x="245" y="69"/>
                    <a:pt x="268" y="100"/>
                    <a:pt x="268" y="138"/>
                  </a:cubicBezTo>
                  <a:cubicBezTo>
                    <a:pt x="268" y="153"/>
                    <a:pt x="237" y="161"/>
                    <a:pt x="237" y="176"/>
                  </a:cubicBezTo>
                  <a:cubicBezTo>
                    <a:pt x="260" y="237"/>
                    <a:pt x="306" y="291"/>
                    <a:pt x="344" y="344"/>
                  </a:cubicBezTo>
                  <a:cubicBezTo>
                    <a:pt x="359" y="367"/>
                    <a:pt x="390" y="390"/>
                    <a:pt x="413" y="421"/>
                  </a:cubicBezTo>
                  <a:cubicBezTo>
                    <a:pt x="428" y="436"/>
                    <a:pt x="444" y="459"/>
                    <a:pt x="451" y="474"/>
                  </a:cubicBezTo>
                  <a:lnTo>
                    <a:pt x="451" y="474"/>
                  </a:lnTo>
                  <a:cubicBezTo>
                    <a:pt x="467" y="520"/>
                    <a:pt x="467" y="573"/>
                    <a:pt x="482" y="619"/>
                  </a:cubicBezTo>
                  <a:cubicBezTo>
                    <a:pt x="505" y="650"/>
                    <a:pt x="543" y="680"/>
                    <a:pt x="573" y="711"/>
                  </a:cubicBezTo>
                  <a:lnTo>
                    <a:pt x="573" y="711"/>
                  </a:lnTo>
                  <a:cubicBezTo>
                    <a:pt x="558" y="718"/>
                    <a:pt x="558" y="749"/>
                    <a:pt x="535" y="749"/>
                  </a:cubicBezTo>
                  <a:cubicBezTo>
                    <a:pt x="520" y="749"/>
                    <a:pt x="505" y="718"/>
                    <a:pt x="482" y="718"/>
                  </a:cubicBezTo>
                  <a:cubicBezTo>
                    <a:pt x="459" y="718"/>
                    <a:pt x="428" y="726"/>
                    <a:pt x="413" y="749"/>
                  </a:cubicBezTo>
                  <a:cubicBezTo>
                    <a:pt x="405" y="772"/>
                    <a:pt x="413" y="795"/>
                    <a:pt x="413" y="818"/>
                  </a:cubicBezTo>
                  <a:lnTo>
                    <a:pt x="413" y="818"/>
                  </a:lnTo>
                  <a:cubicBezTo>
                    <a:pt x="375" y="825"/>
                    <a:pt x="329" y="833"/>
                    <a:pt x="291" y="833"/>
                  </a:cubicBezTo>
                  <a:cubicBezTo>
                    <a:pt x="253" y="833"/>
                    <a:pt x="214" y="810"/>
                    <a:pt x="184" y="803"/>
                  </a:cubicBezTo>
                  <a:lnTo>
                    <a:pt x="184" y="803"/>
                  </a:lnTo>
                  <a:cubicBezTo>
                    <a:pt x="184" y="764"/>
                    <a:pt x="184" y="734"/>
                    <a:pt x="184" y="695"/>
                  </a:cubicBezTo>
                  <a:cubicBezTo>
                    <a:pt x="184" y="673"/>
                    <a:pt x="192" y="657"/>
                    <a:pt x="184" y="634"/>
                  </a:cubicBezTo>
                  <a:cubicBezTo>
                    <a:pt x="184" y="611"/>
                    <a:pt x="176" y="581"/>
                    <a:pt x="161" y="558"/>
                  </a:cubicBezTo>
                  <a:cubicBezTo>
                    <a:pt x="130" y="528"/>
                    <a:pt x="92" y="505"/>
                    <a:pt x="62" y="482"/>
                  </a:cubicBezTo>
                  <a:lnTo>
                    <a:pt x="62" y="482"/>
                  </a:lnTo>
                  <a:cubicBezTo>
                    <a:pt x="0" y="344"/>
                    <a:pt x="0" y="344"/>
                    <a:pt x="0" y="344"/>
                  </a:cubicBezTo>
                  <a:cubicBezTo>
                    <a:pt x="0" y="184"/>
                    <a:pt x="0" y="184"/>
                    <a:pt x="0" y="184"/>
                  </a:cubicBezTo>
                  <a:lnTo>
                    <a:pt x="0" y="184"/>
                  </a:lnTo>
                  <a:cubicBezTo>
                    <a:pt x="31" y="161"/>
                    <a:pt x="62" y="146"/>
                    <a:pt x="84" y="123"/>
                  </a:cubicBezTo>
                  <a:cubicBezTo>
                    <a:pt x="123" y="84"/>
                    <a:pt x="161" y="31"/>
                    <a:pt x="207" y="8"/>
                  </a:cubicBezTo>
                  <a:cubicBezTo>
                    <a:pt x="222" y="0"/>
                    <a:pt x="230" y="23"/>
                    <a:pt x="237" y="3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4" name="Freeform 86"/>
            <p:cNvSpPr>
              <a:spLocks noChangeArrowheads="1"/>
            </p:cNvSpPr>
            <p:nvPr/>
          </p:nvSpPr>
          <p:spPr bwMode="auto">
            <a:xfrm>
              <a:off x="9072821" y="5341099"/>
              <a:ext cx="176003" cy="155060"/>
            </a:xfrm>
            <a:custGeom>
              <a:avLst/>
              <a:gdLst>
                <a:gd name="T0" fmla="*/ 657 w 742"/>
                <a:gd name="T1" fmla="*/ 451 h 651"/>
                <a:gd name="T2" fmla="*/ 657 w 742"/>
                <a:gd name="T3" fmla="*/ 451 h 651"/>
                <a:gd name="T4" fmla="*/ 741 w 742"/>
                <a:gd name="T5" fmla="*/ 229 h 651"/>
                <a:gd name="T6" fmla="*/ 680 w 742"/>
                <a:gd name="T7" fmla="*/ 161 h 651"/>
                <a:gd name="T8" fmla="*/ 603 w 742"/>
                <a:gd name="T9" fmla="*/ 23 h 651"/>
                <a:gd name="T10" fmla="*/ 603 w 742"/>
                <a:gd name="T11" fmla="*/ 23 h 651"/>
                <a:gd name="T12" fmla="*/ 558 w 742"/>
                <a:gd name="T13" fmla="*/ 38 h 651"/>
                <a:gd name="T14" fmla="*/ 497 w 742"/>
                <a:gd name="T15" fmla="*/ 8 h 651"/>
                <a:gd name="T16" fmla="*/ 451 w 742"/>
                <a:gd name="T17" fmla="*/ 84 h 651"/>
                <a:gd name="T18" fmla="*/ 397 w 742"/>
                <a:gd name="T19" fmla="*/ 214 h 651"/>
                <a:gd name="T20" fmla="*/ 321 w 742"/>
                <a:gd name="T21" fmla="*/ 306 h 651"/>
                <a:gd name="T22" fmla="*/ 99 w 742"/>
                <a:gd name="T23" fmla="*/ 298 h 651"/>
                <a:gd name="T24" fmla="*/ 99 w 742"/>
                <a:gd name="T25" fmla="*/ 298 h 651"/>
                <a:gd name="T26" fmla="*/ 69 w 742"/>
                <a:gd name="T27" fmla="*/ 405 h 651"/>
                <a:gd name="T28" fmla="*/ 0 w 742"/>
                <a:gd name="T29" fmla="*/ 466 h 651"/>
                <a:gd name="T30" fmla="*/ 76 w 742"/>
                <a:gd name="T31" fmla="*/ 604 h 651"/>
                <a:gd name="T32" fmla="*/ 252 w 742"/>
                <a:gd name="T33" fmla="*/ 650 h 651"/>
                <a:gd name="T34" fmla="*/ 527 w 742"/>
                <a:gd name="T35" fmla="*/ 581 h 651"/>
                <a:gd name="T36" fmla="*/ 657 w 742"/>
                <a:gd name="T37" fmla="*/ 45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2" h="651">
                  <a:moveTo>
                    <a:pt x="657" y="451"/>
                  </a:moveTo>
                  <a:lnTo>
                    <a:pt x="657" y="451"/>
                  </a:lnTo>
                  <a:cubicBezTo>
                    <a:pt x="680" y="390"/>
                    <a:pt x="733" y="298"/>
                    <a:pt x="741" y="229"/>
                  </a:cubicBezTo>
                  <a:cubicBezTo>
                    <a:pt x="741" y="199"/>
                    <a:pt x="695" y="184"/>
                    <a:pt x="680" y="161"/>
                  </a:cubicBezTo>
                  <a:cubicBezTo>
                    <a:pt x="649" y="115"/>
                    <a:pt x="634" y="69"/>
                    <a:pt x="603" y="23"/>
                  </a:cubicBezTo>
                  <a:lnTo>
                    <a:pt x="603" y="23"/>
                  </a:lnTo>
                  <a:cubicBezTo>
                    <a:pt x="588" y="31"/>
                    <a:pt x="573" y="46"/>
                    <a:pt x="558" y="38"/>
                  </a:cubicBezTo>
                  <a:cubicBezTo>
                    <a:pt x="535" y="38"/>
                    <a:pt x="519" y="0"/>
                    <a:pt x="497" y="8"/>
                  </a:cubicBezTo>
                  <a:cubicBezTo>
                    <a:pt x="466" y="16"/>
                    <a:pt x="466" y="54"/>
                    <a:pt x="451" y="84"/>
                  </a:cubicBezTo>
                  <a:cubicBezTo>
                    <a:pt x="428" y="130"/>
                    <a:pt x="420" y="176"/>
                    <a:pt x="397" y="214"/>
                  </a:cubicBezTo>
                  <a:cubicBezTo>
                    <a:pt x="374" y="252"/>
                    <a:pt x="344" y="275"/>
                    <a:pt x="321" y="306"/>
                  </a:cubicBezTo>
                  <a:cubicBezTo>
                    <a:pt x="99" y="298"/>
                    <a:pt x="99" y="298"/>
                    <a:pt x="99" y="298"/>
                  </a:cubicBezTo>
                  <a:lnTo>
                    <a:pt x="99" y="298"/>
                  </a:lnTo>
                  <a:cubicBezTo>
                    <a:pt x="99" y="344"/>
                    <a:pt x="107" y="359"/>
                    <a:pt x="69" y="405"/>
                  </a:cubicBezTo>
                  <a:cubicBezTo>
                    <a:pt x="61" y="420"/>
                    <a:pt x="0" y="459"/>
                    <a:pt x="0" y="466"/>
                  </a:cubicBezTo>
                  <a:cubicBezTo>
                    <a:pt x="0" y="512"/>
                    <a:pt x="38" y="581"/>
                    <a:pt x="76" y="604"/>
                  </a:cubicBezTo>
                  <a:cubicBezTo>
                    <a:pt x="145" y="642"/>
                    <a:pt x="168" y="627"/>
                    <a:pt x="252" y="650"/>
                  </a:cubicBezTo>
                  <a:cubicBezTo>
                    <a:pt x="252" y="527"/>
                    <a:pt x="443" y="581"/>
                    <a:pt x="527" y="581"/>
                  </a:cubicBezTo>
                  <a:cubicBezTo>
                    <a:pt x="497" y="489"/>
                    <a:pt x="573" y="459"/>
                    <a:pt x="657" y="45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5" name="Freeform 87"/>
            <p:cNvSpPr>
              <a:spLocks noChangeArrowheads="1"/>
            </p:cNvSpPr>
            <p:nvPr/>
          </p:nvSpPr>
          <p:spPr bwMode="auto">
            <a:xfrm>
              <a:off x="9216348" y="5319098"/>
              <a:ext cx="140383" cy="173919"/>
            </a:xfrm>
            <a:custGeom>
              <a:avLst/>
              <a:gdLst>
                <a:gd name="T0" fmla="*/ 0 w 590"/>
                <a:gd name="T1" fmla="*/ 114 h 734"/>
                <a:gd name="T2" fmla="*/ 0 w 590"/>
                <a:gd name="T3" fmla="*/ 114 h 734"/>
                <a:gd name="T4" fmla="*/ 62 w 590"/>
                <a:gd name="T5" fmla="*/ 114 h 734"/>
                <a:gd name="T6" fmla="*/ 46 w 590"/>
                <a:gd name="T7" fmla="*/ 22 h 734"/>
                <a:gd name="T8" fmla="*/ 123 w 590"/>
                <a:gd name="T9" fmla="*/ 15 h 734"/>
                <a:gd name="T10" fmla="*/ 191 w 590"/>
                <a:gd name="T11" fmla="*/ 61 h 734"/>
                <a:gd name="T12" fmla="*/ 191 w 590"/>
                <a:gd name="T13" fmla="*/ 61 h 734"/>
                <a:gd name="T14" fmla="*/ 230 w 590"/>
                <a:gd name="T15" fmla="*/ 114 h 734"/>
                <a:gd name="T16" fmla="*/ 275 w 590"/>
                <a:gd name="T17" fmla="*/ 160 h 734"/>
                <a:gd name="T18" fmla="*/ 314 w 590"/>
                <a:gd name="T19" fmla="*/ 107 h 734"/>
                <a:gd name="T20" fmla="*/ 421 w 590"/>
                <a:gd name="T21" fmla="*/ 76 h 734"/>
                <a:gd name="T22" fmla="*/ 527 w 590"/>
                <a:gd name="T23" fmla="*/ 107 h 734"/>
                <a:gd name="T24" fmla="*/ 527 w 590"/>
                <a:gd name="T25" fmla="*/ 145 h 734"/>
                <a:gd name="T26" fmla="*/ 527 w 590"/>
                <a:gd name="T27" fmla="*/ 145 h 734"/>
                <a:gd name="T28" fmla="*/ 527 w 590"/>
                <a:gd name="T29" fmla="*/ 305 h 734"/>
                <a:gd name="T30" fmla="*/ 589 w 590"/>
                <a:gd name="T31" fmla="*/ 443 h 734"/>
                <a:gd name="T32" fmla="*/ 589 w 590"/>
                <a:gd name="T33" fmla="*/ 443 h 734"/>
                <a:gd name="T34" fmla="*/ 512 w 590"/>
                <a:gd name="T35" fmla="*/ 458 h 734"/>
                <a:gd name="T36" fmla="*/ 421 w 590"/>
                <a:gd name="T37" fmla="*/ 450 h 734"/>
                <a:gd name="T38" fmla="*/ 382 w 590"/>
                <a:gd name="T39" fmla="*/ 534 h 734"/>
                <a:gd name="T40" fmla="*/ 436 w 590"/>
                <a:gd name="T41" fmla="*/ 656 h 734"/>
                <a:gd name="T42" fmla="*/ 421 w 590"/>
                <a:gd name="T43" fmla="*/ 718 h 734"/>
                <a:gd name="T44" fmla="*/ 237 w 590"/>
                <a:gd name="T45" fmla="*/ 725 h 734"/>
                <a:gd name="T46" fmla="*/ 237 w 590"/>
                <a:gd name="T47" fmla="*/ 725 h 734"/>
                <a:gd name="T48" fmla="*/ 77 w 590"/>
                <a:gd name="T49" fmla="*/ 542 h 734"/>
                <a:gd name="T50" fmla="*/ 54 w 590"/>
                <a:gd name="T51" fmla="*/ 542 h 734"/>
                <a:gd name="T52" fmla="*/ 54 w 590"/>
                <a:gd name="T53" fmla="*/ 542 h 734"/>
                <a:gd name="T54" fmla="*/ 138 w 590"/>
                <a:gd name="T55" fmla="*/ 320 h 734"/>
                <a:gd name="T56" fmla="*/ 77 w 590"/>
                <a:gd name="T57" fmla="*/ 252 h 734"/>
                <a:gd name="T58" fmla="*/ 0 w 590"/>
                <a:gd name="T59" fmla="*/ 11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0" h="734">
                  <a:moveTo>
                    <a:pt x="0" y="114"/>
                  </a:moveTo>
                  <a:lnTo>
                    <a:pt x="0" y="114"/>
                  </a:lnTo>
                  <a:cubicBezTo>
                    <a:pt x="23" y="114"/>
                    <a:pt x="54" y="129"/>
                    <a:pt x="62" y="114"/>
                  </a:cubicBezTo>
                  <a:cubicBezTo>
                    <a:pt x="77" y="84"/>
                    <a:pt x="31" y="45"/>
                    <a:pt x="46" y="22"/>
                  </a:cubicBezTo>
                  <a:cubicBezTo>
                    <a:pt x="62" y="0"/>
                    <a:pt x="100" y="7"/>
                    <a:pt x="123" y="15"/>
                  </a:cubicBezTo>
                  <a:cubicBezTo>
                    <a:pt x="153" y="22"/>
                    <a:pt x="169" y="45"/>
                    <a:pt x="191" y="61"/>
                  </a:cubicBezTo>
                  <a:lnTo>
                    <a:pt x="191" y="61"/>
                  </a:lnTo>
                  <a:cubicBezTo>
                    <a:pt x="207" y="76"/>
                    <a:pt x="214" y="99"/>
                    <a:pt x="230" y="114"/>
                  </a:cubicBezTo>
                  <a:cubicBezTo>
                    <a:pt x="245" y="129"/>
                    <a:pt x="252" y="160"/>
                    <a:pt x="275" y="160"/>
                  </a:cubicBezTo>
                  <a:cubicBezTo>
                    <a:pt x="298" y="160"/>
                    <a:pt x="291" y="114"/>
                    <a:pt x="314" y="107"/>
                  </a:cubicBezTo>
                  <a:cubicBezTo>
                    <a:pt x="344" y="84"/>
                    <a:pt x="382" y="76"/>
                    <a:pt x="421" y="76"/>
                  </a:cubicBezTo>
                  <a:cubicBezTo>
                    <a:pt x="459" y="76"/>
                    <a:pt x="497" y="91"/>
                    <a:pt x="527" y="107"/>
                  </a:cubicBezTo>
                  <a:cubicBezTo>
                    <a:pt x="535" y="114"/>
                    <a:pt x="527" y="129"/>
                    <a:pt x="527" y="145"/>
                  </a:cubicBezTo>
                  <a:lnTo>
                    <a:pt x="527" y="145"/>
                  </a:lnTo>
                  <a:cubicBezTo>
                    <a:pt x="527" y="305"/>
                    <a:pt x="527" y="305"/>
                    <a:pt x="527" y="305"/>
                  </a:cubicBezTo>
                  <a:cubicBezTo>
                    <a:pt x="589" y="443"/>
                    <a:pt x="589" y="443"/>
                    <a:pt x="589" y="443"/>
                  </a:cubicBezTo>
                  <a:lnTo>
                    <a:pt x="589" y="443"/>
                  </a:lnTo>
                  <a:cubicBezTo>
                    <a:pt x="566" y="443"/>
                    <a:pt x="543" y="458"/>
                    <a:pt x="512" y="458"/>
                  </a:cubicBezTo>
                  <a:cubicBezTo>
                    <a:pt x="482" y="458"/>
                    <a:pt x="444" y="435"/>
                    <a:pt x="421" y="450"/>
                  </a:cubicBezTo>
                  <a:cubicBezTo>
                    <a:pt x="390" y="466"/>
                    <a:pt x="382" y="504"/>
                    <a:pt x="382" y="534"/>
                  </a:cubicBezTo>
                  <a:cubicBezTo>
                    <a:pt x="390" y="580"/>
                    <a:pt x="428" y="611"/>
                    <a:pt x="436" y="656"/>
                  </a:cubicBezTo>
                  <a:cubicBezTo>
                    <a:pt x="444" y="679"/>
                    <a:pt x="436" y="710"/>
                    <a:pt x="421" y="718"/>
                  </a:cubicBezTo>
                  <a:cubicBezTo>
                    <a:pt x="375" y="733"/>
                    <a:pt x="283" y="725"/>
                    <a:pt x="237" y="725"/>
                  </a:cubicBezTo>
                  <a:lnTo>
                    <a:pt x="237" y="725"/>
                  </a:lnTo>
                  <a:cubicBezTo>
                    <a:pt x="199" y="641"/>
                    <a:pt x="146" y="542"/>
                    <a:pt x="77" y="542"/>
                  </a:cubicBezTo>
                  <a:cubicBezTo>
                    <a:pt x="69" y="542"/>
                    <a:pt x="62" y="542"/>
                    <a:pt x="54" y="542"/>
                  </a:cubicBezTo>
                  <a:lnTo>
                    <a:pt x="54" y="542"/>
                  </a:lnTo>
                  <a:cubicBezTo>
                    <a:pt x="77" y="481"/>
                    <a:pt x="130" y="389"/>
                    <a:pt x="138" y="320"/>
                  </a:cubicBezTo>
                  <a:cubicBezTo>
                    <a:pt x="138" y="290"/>
                    <a:pt x="92" y="275"/>
                    <a:pt x="77" y="252"/>
                  </a:cubicBezTo>
                  <a:cubicBezTo>
                    <a:pt x="46" y="206"/>
                    <a:pt x="31" y="160"/>
                    <a:pt x="0" y="11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6" name="Freeform 88"/>
            <p:cNvSpPr>
              <a:spLocks noChangeArrowheads="1"/>
            </p:cNvSpPr>
            <p:nvPr/>
          </p:nvSpPr>
          <p:spPr bwMode="auto">
            <a:xfrm>
              <a:off x="8694624" y="5139939"/>
              <a:ext cx="317434" cy="323741"/>
            </a:xfrm>
            <a:custGeom>
              <a:avLst/>
              <a:gdLst>
                <a:gd name="T0" fmla="*/ 1100 w 1338"/>
                <a:gd name="T1" fmla="*/ 993 h 1361"/>
                <a:gd name="T2" fmla="*/ 1100 w 1338"/>
                <a:gd name="T3" fmla="*/ 993 h 1361"/>
                <a:gd name="T4" fmla="*/ 1085 w 1338"/>
                <a:gd name="T5" fmla="*/ 856 h 1361"/>
                <a:gd name="T6" fmla="*/ 1085 w 1338"/>
                <a:gd name="T7" fmla="*/ 848 h 1361"/>
                <a:gd name="T8" fmla="*/ 1100 w 1338"/>
                <a:gd name="T9" fmla="*/ 741 h 1361"/>
                <a:gd name="T10" fmla="*/ 894 w 1338"/>
                <a:gd name="T11" fmla="*/ 696 h 1361"/>
                <a:gd name="T12" fmla="*/ 963 w 1338"/>
                <a:gd name="T13" fmla="*/ 642 h 1361"/>
                <a:gd name="T14" fmla="*/ 925 w 1338"/>
                <a:gd name="T15" fmla="*/ 566 h 1361"/>
                <a:gd name="T16" fmla="*/ 1039 w 1338"/>
                <a:gd name="T17" fmla="*/ 451 h 1361"/>
                <a:gd name="T18" fmla="*/ 1093 w 1338"/>
                <a:gd name="T19" fmla="*/ 474 h 1361"/>
                <a:gd name="T20" fmla="*/ 1238 w 1338"/>
                <a:gd name="T21" fmla="*/ 382 h 1361"/>
                <a:gd name="T22" fmla="*/ 1337 w 1338"/>
                <a:gd name="T23" fmla="*/ 352 h 1361"/>
                <a:gd name="T24" fmla="*/ 1253 w 1338"/>
                <a:gd name="T25" fmla="*/ 214 h 1361"/>
                <a:gd name="T26" fmla="*/ 1222 w 1338"/>
                <a:gd name="T27" fmla="*/ 168 h 1361"/>
                <a:gd name="T28" fmla="*/ 1222 w 1338"/>
                <a:gd name="T29" fmla="*/ 168 h 1361"/>
                <a:gd name="T30" fmla="*/ 1207 w 1338"/>
                <a:gd name="T31" fmla="*/ 130 h 1361"/>
                <a:gd name="T32" fmla="*/ 1108 w 1338"/>
                <a:gd name="T33" fmla="*/ 130 h 1361"/>
                <a:gd name="T34" fmla="*/ 1077 w 1338"/>
                <a:gd name="T35" fmla="*/ 85 h 1361"/>
                <a:gd name="T36" fmla="*/ 1039 w 1338"/>
                <a:gd name="T37" fmla="*/ 123 h 1361"/>
                <a:gd name="T38" fmla="*/ 1001 w 1338"/>
                <a:gd name="T39" fmla="*/ 92 h 1361"/>
                <a:gd name="T40" fmla="*/ 1024 w 1338"/>
                <a:gd name="T41" fmla="*/ 62 h 1361"/>
                <a:gd name="T42" fmla="*/ 1008 w 1338"/>
                <a:gd name="T43" fmla="*/ 0 h 1361"/>
                <a:gd name="T44" fmla="*/ 1008 w 1338"/>
                <a:gd name="T45" fmla="*/ 0 h 1361"/>
                <a:gd name="T46" fmla="*/ 940 w 1338"/>
                <a:gd name="T47" fmla="*/ 16 h 1361"/>
                <a:gd name="T48" fmla="*/ 818 w 1338"/>
                <a:gd name="T49" fmla="*/ 168 h 1361"/>
                <a:gd name="T50" fmla="*/ 749 w 1338"/>
                <a:gd name="T51" fmla="*/ 229 h 1361"/>
                <a:gd name="T52" fmla="*/ 688 w 1338"/>
                <a:gd name="T53" fmla="*/ 245 h 1361"/>
                <a:gd name="T54" fmla="*/ 680 w 1338"/>
                <a:gd name="T55" fmla="*/ 237 h 1361"/>
                <a:gd name="T56" fmla="*/ 672 w 1338"/>
                <a:gd name="T57" fmla="*/ 237 h 1361"/>
                <a:gd name="T58" fmla="*/ 665 w 1338"/>
                <a:gd name="T59" fmla="*/ 245 h 1361"/>
                <a:gd name="T60" fmla="*/ 543 w 1338"/>
                <a:gd name="T61" fmla="*/ 260 h 1361"/>
                <a:gd name="T62" fmla="*/ 367 w 1338"/>
                <a:gd name="T63" fmla="*/ 260 h 1361"/>
                <a:gd name="T64" fmla="*/ 344 w 1338"/>
                <a:gd name="T65" fmla="*/ 413 h 1361"/>
                <a:gd name="T66" fmla="*/ 107 w 1338"/>
                <a:gd name="T67" fmla="*/ 520 h 1361"/>
                <a:gd name="T68" fmla="*/ 0 w 1338"/>
                <a:gd name="T69" fmla="*/ 665 h 1361"/>
                <a:gd name="T70" fmla="*/ 298 w 1338"/>
                <a:gd name="T71" fmla="*/ 734 h 1361"/>
                <a:gd name="T72" fmla="*/ 291 w 1338"/>
                <a:gd name="T73" fmla="*/ 902 h 1361"/>
                <a:gd name="T74" fmla="*/ 191 w 1338"/>
                <a:gd name="T75" fmla="*/ 963 h 1361"/>
                <a:gd name="T76" fmla="*/ 184 w 1338"/>
                <a:gd name="T77" fmla="*/ 1032 h 1361"/>
                <a:gd name="T78" fmla="*/ 229 w 1338"/>
                <a:gd name="T79" fmla="*/ 1108 h 1361"/>
                <a:gd name="T80" fmla="*/ 306 w 1338"/>
                <a:gd name="T81" fmla="*/ 1024 h 1361"/>
                <a:gd name="T82" fmla="*/ 604 w 1338"/>
                <a:gd name="T83" fmla="*/ 1062 h 1361"/>
                <a:gd name="T84" fmla="*/ 336 w 1338"/>
                <a:gd name="T85" fmla="*/ 1108 h 1361"/>
                <a:gd name="T86" fmla="*/ 390 w 1338"/>
                <a:gd name="T87" fmla="*/ 1161 h 1361"/>
                <a:gd name="T88" fmla="*/ 459 w 1338"/>
                <a:gd name="T89" fmla="*/ 1291 h 1361"/>
                <a:gd name="T90" fmla="*/ 596 w 1338"/>
                <a:gd name="T91" fmla="*/ 1337 h 1361"/>
                <a:gd name="T92" fmla="*/ 795 w 1338"/>
                <a:gd name="T93" fmla="*/ 1230 h 1361"/>
                <a:gd name="T94" fmla="*/ 1008 w 1338"/>
                <a:gd name="T95" fmla="*/ 1177 h 1361"/>
                <a:gd name="T96" fmla="*/ 1100 w 1338"/>
                <a:gd name="T97" fmla="*/ 993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8" h="1361">
                  <a:moveTo>
                    <a:pt x="1100" y="993"/>
                  </a:moveTo>
                  <a:lnTo>
                    <a:pt x="1100" y="993"/>
                  </a:lnTo>
                  <a:cubicBezTo>
                    <a:pt x="1093" y="955"/>
                    <a:pt x="1093" y="894"/>
                    <a:pt x="1085" y="856"/>
                  </a:cubicBezTo>
                  <a:lnTo>
                    <a:pt x="1085" y="848"/>
                  </a:lnTo>
                  <a:cubicBezTo>
                    <a:pt x="1093" y="810"/>
                    <a:pt x="1131" y="764"/>
                    <a:pt x="1100" y="741"/>
                  </a:cubicBezTo>
                  <a:cubicBezTo>
                    <a:pt x="1047" y="696"/>
                    <a:pt x="955" y="734"/>
                    <a:pt x="894" y="696"/>
                  </a:cubicBezTo>
                  <a:cubicBezTo>
                    <a:pt x="871" y="680"/>
                    <a:pt x="955" y="673"/>
                    <a:pt x="963" y="642"/>
                  </a:cubicBezTo>
                  <a:cubicBezTo>
                    <a:pt x="970" y="619"/>
                    <a:pt x="917" y="596"/>
                    <a:pt x="925" y="566"/>
                  </a:cubicBezTo>
                  <a:cubicBezTo>
                    <a:pt x="947" y="520"/>
                    <a:pt x="993" y="482"/>
                    <a:pt x="1039" y="451"/>
                  </a:cubicBezTo>
                  <a:cubicBezTo>
                    <a:pt x="1054" y="443"/>
                    <a:pt x="1077" y="482"/>
                    <a:pt x="1093" y="474"/>
                  </a:cubicBezTo>
                  <a:cubicBezTo>
                    <a:pt x="1146" y="459"/>
                    <a:pt x="1192" y="405"/>
                    <a:pt x="1238" y="382"/>
                  </a:cubicBezTo>
                  <a:cubicBezTo>
                    <a:pt x="1268" y="367"/>
                    <a:pt x="1337" y="382"/>
                    <a:pt x="1337" y="352"/>
                  </a:cubicBezTo>
                  <a:cubicBezTo>
                    <a:pt x="1337" y="298"/>
                    <a:pt x="1276" y="260"/>
                    <a:pt x="1253" y="214"/>
                  </a:cubicBezTo>
                  <a:cubicBezTo>
                    <a:pt x="1238" y="199"/>
                    <a:pt x="1230" y="184"/>
                    <a:pt x="1222" y="168"/>
                  </a:cubicBezTo>
                  <a:lnTo>
                    <a:pt x="1222" y="168"/>
                  </a:lnTo>
                  <a:cubicBezTo>
                    <a:pt x="1215" y="153"/>
                    <a:pt x="1222" y="130"/>
                    <a:pt x="1207" y="130"/>
                  </a:cubicBezTo>
                  <a:cubicBezTo>
                    <a:pt x="1177" y="115"/>
                    <a:pt x="1138" y="138"/>
                    <a:pt x="1108" y="130"/>
                  </a:cubicBezTo>
                  <a:cubicBezTo>
                    <a:pt x="1093" y="123"/>
                    <a:pt x="1093" y="85"/>
                    <a:pt x="1077" y="85"/>
                  </a:cubicBezTo>
                  <a:cubicBezTo>
                    <a:pt x="1054" y="77"/>
                    <a:pt x="1054" y="115"/>
                    <a:pt x="1039" y="123"/>
                  </a:cubicBezTo>
                  <a:cubicBezTo>
                    <a:pt x="1024" y="123"/>
                    <a:pt x="1001" y="107"/>
                    <a:pt x="1001" y="92"/>
                  </a:cubicBezTo>
                  <a:cubicBezTo>
                    <a:pt x="993" y="85"/>
                    <a:pt x="1024" y="77"/>
                    <a:pt x="1024" y="62"/>
                  </a:cubicBezTo>
                  <a:cubicBezTo>
                    <a:pt x="1024" y="39"/>
                    <a:pt x="1008" y="23"/>
                    <a:pt x="1008" y="0"/>
                  </a:cubicBezTo>
                  <a:lnTo>
                    <a:pt x="1008" y="0"/>
                  </a:lnTo>
                  <a:cubicBezTo>
                    <a:pt x="940" y="16"/>
                    <a:pt x="940" y="16"/>
                    <a:pt x="940" y="16"/>
                  </a:cubicBezTo>
                  <a:cubicBezTo>
                    <a:pt x="917" y="16"/>
                    <a:pt x="864" y="146"/>
                    <a:pt x="818" y="168"/>
                  </a:cubicBezTo>
                  <a:cubicBezTo>
                    <a:pt x="772" y="184"/>
                    <a:pt x="733" y="168"/>
                    <a:pt x="749" y="229"/>
                  </a:cubicBezTo>
                  <a:cubicBezTo>
                    <a:pt x="756" y="268"/>
                    <a:pt x="695" y="260"/>
                    <a:pt x="688" y="245"/>
                  </a:cubicBezTo>
                  <a:cubicBezTo>
                    <a:pt x="680" y="245"/>
                    <a:pt x="680" y="237"/>
                    <a:pt x="680" y="237"/>
                  </a:cubicBezTo>
                  <a:cubicBezTo>
                    <a:pt x="680" y="237"/>
                    <a:pt x="680" y="237"/>
                    <a:pt x="672" y="237"/>
                  </a:cubicBezTo>
                  <a:lnTo>
                    <a:pt x="665" y="245"/>
                  </a:lnTo>
                  <a:cubicBezTo>
                    <a:pt x="642" y="314"/>
                    <a:pt x="543" y="382"/>
                    <a:pt x="543" y="260"/>
                  </a:cubicBezTo>
                  <a:cubicBezTo>
                    <a:pt x="512" y="252"/>
                    <a:pt x="397" y="252"/>
                    <a:pt x="367" y="260"/>
                  </a:cubicBezTo>
                  <a:cubicBezTo>
                    <a:pt x="367" y="306"/>
                    <a:pt x="413" y="382"/>
                    <a:pt x="344" y="413"/>
                  </a:cubicBezTo>
                  <a:cubicBezTo>
                    <a:pt x="260" y="443"/>
                    <a:pt x="191" y="466"/>
                    <a:pt x="107" y="520"/>
                  </a:cubicBezTo>
                  <a:cubicBezTo>
                    <a:pt x="23" y="566"/>
                    <a:pt x="0" y="550"/>
                    <a:pt x="0" y="665"/>
                  </a:cubicBezTo>
                  <a:cubicBezTo>
                    <a:pt x="138" y="665"/>
                    <a:pt x="191" y="604"/>
                    <a:pt x="298" y="734"/>
                  </a:cubicBezTo>
                  <a:cubicBezTo>
                    <a:pt x="329" y="764"/>
                    <a:pt x="359" y="902"/>
                    <a:pt x="291" y="902"/>
                  </a:cubicBezTo>
                  <a:cubicBezTo>
                    <a:pt x="184" y="902"/>
                    <a:pt x="260" y="894"/>
                    <a:pt x="191" y="963"/>
                  </a:cubicBezTo>
                  <a:cubicBezTo>
                    <a:pt x="107" y="1039"/>
                    <a:pt x="69" y="948"/>
                    <a:pt x="184" y="1032"/>
                  </a:cubicBezTo>
                  <a:cubicBezTo>
                    <a:pt x="207" y="1047"/>
                    <a:pt x="199" y="1108"/>
                    <a:pt x="229" y="1108"/>
                  </a:cubicBezTo>
                  <a:cubicBezTo>
                    <a:pt x="237" y="1108"/>
                    <a:pt x="268" y="1032"/>
                    <a:pt x="306" y="1024"/>
                  </a:cubicBezTo>
                  <a:cubicBezTo>
                    <a:pt x="428" y="1047"/>
                    <a:pt x="481" y="1062"/>
                    <a:pt x="604" y="1062"/>
                  </a:cubicBezTo>
                  <a:cubicBezTo>
                    <a:pt x="604" y="1100"/>
                    <a:pt x="367" y="1108"/>
                    <a:pt x="336" y="1108"/>
                  </a:cubicBezTo>
                  <a:cubicBezTo>
                    <a:pt x="260" y="1123"/>
                    <a:pt x="375" y="1154"/>
                    <a:pt x="390" y="1161"/>
                  </a:cubicBezTo>
                  <a:cubicBezTo>
                    <a:pt x="451" y="1192"/>
                    <a:pt x="367" y="1261"/>
                    <a:pt x="459" y="1291"/>
                  </a:cubicBezTo>
                  <a:cubicBezTo>
                    <a:pt x="596" y="1337"/>
                    <a:pt x="596" y="1337"/>
                    <a:pt x="596" y="1337"/>
                  </a:cubicBezTo>
                  <a:cubicBezTo>
                    <a:pt x="665" y="1360"/>
                    <a:pt x="711" y="1223"/>
                    <a:pt x="795" y="1230"/>
                  </a:cubicBezTo>
                  <a:cubicBezTo>
                    <a:pt x="894" y="1230"/>
                    <a:pt x="917" y="1200"/>
                    <a:pt x="1008" y="1177"/>
                  </a:cubicBezTo>
                  <a:cubicBezTo>
                    <a:pt x="1008" y="1077"/>
                    <a:pt x="1024" y="1009"/>
                    <a:pt x="1100" y="99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7" name="Freeform 89"/>
            <p:cNvSpPr>
              <a:spLocks noChangeArrowheads="1"/>
            </p:cNvSpPr>
            <p:nvPr/>
          </p:nvSpPr>
          <p:spPr bwMode="auto">
            <a:xfrm>
              <a:off x="8902057" y="5120033"/>
              <a:ext cx="418007" cy="301739"/>
            </a:xfrm>
            <a:custGeom>
              <a:avLst/>
              <a:gdLst>
                <a:gd name="T0" fmla="*/ 229 w 1758"/>
                <a:gd name="T1" fmla="*/ 1077 h 1269"/>
                <a:gd name="T2" fmla="*/ 229 w 1758"/>
                <a:gd name="T3" fmla="*/ 1077 h 1269"/>
                <a:gd name="T4" fmla="*/ 214 w 1758"/>
                <a:gd name="T5" fmla="*/ 940 h 1269"/>
                <a:gd name="T6" fmla="*/ 214 w 1758"/>
                <a:gd name="T7" fmla="*/ 932 h 1269"/>
                <a:gd name="T8" fmla="*/ 229 w 1758"/>
                <a:gd name="T9" fmla="*/ 825 h 1269"/>
                <a:gd name="T10" fmla="*/ 23 w 1758"/>
                <a:gd name="T11" fmla="*/ 780 h 1269"/>
                <a:gd name="T12" fmla="*/ 92 w 1758"/>
                <a:gd name="T13" fmla="*/ 726 h 1269"/>
                <a:gd name="T14" fmla="*/ 54 w 1758"/>
                <a:gd name="T15" fmla="*/ 650 h 1269"/>
                <a:gd name="T16" fmla="*/ 168 w 1758"/>
                <a:gd name="T17" fmla="*/ 535 h 1269"/>
                <a:gd name="T18" fmla="*/ 222 w 1758"/>
                <a:gd name="T19" fmla="*/ 558 h 1269"/>
                <a:gd name="T20" fmla="*/ 367 w 1758"/>
                <a:gd name="T21" fmla="*/ 466 h 1269"/>
                <a:gd name="T22" fmla="*/ 466 w 1758"/>
                <a:gd name="T23" fmla="*/ 436 h 1269"/>
                <a:gd name="T24" fmla="*/ 382 w 1758"/>
                <a:gd name="T25" fmla="*/ 298 h 1269"/>
                <a:gd name="T26" fmla="*/ 351 w 1758"/>
                <a:gd name="T27" fmla="*/ 252 h 1269"/>
                <a:gd name="T28" fmla="*/ 351 w 1758"/>
                <a:gd name="T29" fmla="*/ 252 h 1269"/>
                <a:gd name="T30" fmla="*/ 550 w 1758"/>
                <a:gd name="T31" fmla="*/ 260 h 1269"/>
                <a:gd name="T32" fmla="*/ 642 w 1758"/>
                <a:gd name="T33" fmla="*/ 291 h 1269"/>
                <a:gd name="T34" fmla="*/ 741 w 1758"/>
                <a:gd name="T35" fmla="*/ 230 h 1269"/>
                <a:gd name="T36" fmla="*/ 848 w 1758"/>
                <a:gd name="T37" fmla="*/ 260 h 1269"/>
                <a:gd name="T38" fmla="*/ 1100 w 1758"/>
                <a:gd name="T39" fmla="*/ 77 h 1269"/>
                <a:gd name="T40" fmla="*/ 1192 w 1758"/>
                <a:gd name="T41" fmla="*/ 107 h 1269"/>
                <a:gd name="T42" fmla="*/ 1298 w 1758"/>
                <a:gd name="T43" fmla="*/ 16 h 1269"/>
                <a:gd name="T44" fmla="*/ 1360 w 1758"/>
                <a:gd name="T45" fmla="*/ 54 h 1269"/>
                <a:gd name="T46" fmla="*/ 1413 w 1758"/>
                <a:gd name="T47" fmla="*/ 0 h 1269"/>
                <a:gd name="T48" fmla="*/ 1558 w 1758"/>
                <a:gd name="T49" fmla="*/ 92 h 1269"/>
                <a:gd name="T50" fmla="*/ 1589 w 1758"/>
                <a:gd name="T51" fmla="*/ 39 h 1269"/>
                <a:gd name="T52" fmla="*/ 1589 w 1758"/>
                <a:gd name="T53" fmla="*/ 39 h 1269"/>
                <a:gd name="T54" fmla="*/ 1650 w 1758"/>
                <a:gd name="T55" fmla="*/ 61 h 1269"/>
                <a:gd name="T56" fmla="*/ 1642 w 1758"/>
                <a:gd name="T57" fmla="*/ 138 h 1269"/>
                <a:gd name="T58" fmla="*/ 1719 w 1758"/>
                <a:gd name="T59" fmla="*/ 169 h 1269"/>
                <a:gd name="T60" fmla="*/ 1757 w 1758"/>
                <a:gd name="T61" fmla="*/ 283 h 1269"/>
                <a:gd name="T62" fmla="*/ 1673 w 1758"/>
                <a:gd name="T63" fmla="*/ 505 h 1269"/>
                <a:gd name="T64" fmla="*/ 1658 w 1758"/>
                <a:gd name="T65" fmla="*/ 665 h 1269"/>
                <a:gd name="T66" fmla="*/ 1581 w 1758"/>
                <a:gd name="T67" fmla="*/ 749 h 1269"/>
                <a:gd name="T68" fmla="*/ 1512 w 1758"/>
                <a:gd name="T69" fmla="*/ 902 h 1269"/>
                <a:gd name="T70" fmla="*/ 1512 w 1758"/>
                <a:gd name="T71" fmla="*/ 902 h 1269"/>
                <a:gd name="T72" fmla="*/ 1444 w 1758"/>
                <a:gd name="T73" fmla="*/ 856 h 1269"/>
                <a:gd name="T74" fmla="*/ 1367 w 1758"/>
                <a:gd name="T75" fmla="*/ 863 h 1269"/>
                <a:gd name="T76" fmla="*/ 1383 w 1758"/>
                <a:gd name="T77" fmla="*/ 955 h 1269"/>
                <a:gd name="T78" fmla="*/ 1321 w 1758"/>
                <a:gd name="T79" fmla="*/ 955 h 1269"/>
                <a:gd name="T80" fmla="*/ 1321 w 1758"/>
                <a:gd name="T81" fmla="*/ 955 h 1269"/>
                <a:gd name="T82" fmla="*/ 1276 w 1758"/>
                <a:gd name="T83" fmla="*/ 970 h 1269"/>
                <a:gd name="T84" fmla="*/ 1215 w 1758"/>
                <a:gd name="T85" fmla="*/ 940 h 1269"/>
                <a:gd name="T86" fmla="*/ 1169 w 1758"/>
                <a:gd name="T87" fmla="*/ 1016 h 1269"/>
                <a:gd name="T88" fmla="*/ 1115 w 1758"/>
                <a:gd name="T89" fmla="*/ 1146 h 1269"/>
                <a:gd name="T90" fmla="*/ 1039 w 1758"/>
                <a:gd name="T91" fmla="*/ 1238 h 1269"/>
                <a:gd name="T92" fmla="*/ 817 w 1758"/>
                <a:gd name="T93" fmla="*/ 1230 h 1269"/>
                <a:gd name="T94" fmla="*/ 817 w 1758"/>
                <a:gd name="T95" fmla="*/ 1230 h 1269"/>
                <a:gd name="T96" fmla="*/ 665 w 1758"/>
                <a:gd name="T97" fmla="*/ 1177 h 1269"/>
                <a:gd name="T98" fmla="*/ 573 w 1758"/>
                <a:gd name="T99" fmla="*/ 1062 h 1269"/>
                <a:gd name="T100" fmla="*/ 466 w 1758"/>
                <a:gd name="T101" fmla="*/ 1108 h 1269"/>
                <a:gd name="T102" fmla="*/ 336 w 1758"/>
                <a:gd name="T103" fmla="*/ 1077 h 1269"/>
                <a:gd name="T104" fmla="*/ 229 w 1758"/>
                <a:gd name="T105" fmla="*/ 1077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8" h="1269">
                  <a:moveTo>
                    <a:pt x="229" y="1077"/>
                  </a:moveTo>
                  <a:lnTo>
                    <a:pt x="229" y="1077"/>
                  </a:lnTo>
                  <a:cubicBezTo>
                    <a:pt x="222" y="1039"/>
                    <a:pt x="222" y="978"/>
                    <a:pt x="214" y="940"/>
                  </a:cubicBezTo>
                  <a:lnTo>
                    <a:pt x="214" y="932"/>
                  </a:lnTo>
                  <a:cubicBezTo>
                    <a:pt x="222" y="894"/>
                    <a:pt x="260" y="848"/>
                    <a:pt x="229" y="825"/>
                  </a:cubicBezTo>
                  <a:cubicBezTo>
                    <a:pt x="176" y="780"/>
                    <a:pt x="84" y="818"/>
                    <a:pt x="23" y="780"/>
                  </a:cubicBezTo>
                  <a:cubicBezTo>
                    <a:pt x="0" y="764"/>
                    <a:pt x="84" y="757"/>
                    <a:pt x="92" y="726"/>
                  </a:cubicBezTo>
                  <a:cubicBezTo>
                    <a:pt x="99" y="703"/>
                    <a:pt x="46" y="680"/>
                    <a:pt x="54" y="650"/>
                  </a:cubicBezTo>
                  <a:cubicBezTo>
                    <a:pt x="76" y="604"/>
                    <a:pt x="122" y="566"/>
                    <a:pt x="168" y="535"/>
                  </a:cubicBezTo>
                  <a:cubicBezTo>
                    <a:pt x="183" y="527"/>
                    <a:pt x="206" y="566"/>
                    <a:pt x="222" y="558"/>
                  </a:cubicBezTo>
                  <a:cubicBezTo>
                    <a:pt x="275" y="543"/>
                    <a:pt x="321" y="489"/>
                    <a:pt x="367" y="466"/>
                  </a:cubicBezTo>
                  <a:cubicBezTo>
                    <a:pt x="397" y="451"/>
                    <a:pt x="466" y="466"/>
                    <a:pt x="466" y="436"/>
                  </a:cubicBezTo>
                  <a:cubicBezTo>
                    <a:pt x="466" y="382"/>
                    <a:pt x="405" y="344"/>
                    <a:pt x="382" y="298"/>
                  </a:cubicBezTo>
                  <a:cubicBezTo>
                    <a:pt x="367" y="283"/>
                    <a:pt x="359" y="268"/>
                    <a:pt x="351" y="252"/>
                  </a:cubicBezTo>
                  <a:lnTo>
                    <a:pt x="351" y="252"/>
                  </a:lnTo>
                  <a:cubicBezTo>
                    <a:pt x="412" y="252"/>
                    <a:pt x="481" y="252"/>
                    <a:pt x="550" y="260"/>
                  </a:cubicBezTo>
                  <a:cubicBezTo>
                    <a:pt x="581" y="268"/>
                    <a:pt x="611" y="298"/>
                    <a:pt x="642" y="291"/>
                  </a:cubicBezTo>
                  <a:cubicBezTo>
                    <a:pt x="680" y="283"/>
                    <a:pt x="703" y="230"/>
                    <a:pt x="741" y="230"/>
                  </a:cubicBezTo>
                  <a:cubicBezTo>
                    <a:pt x="779" y="222"/>
                    <a:pt x="817" y="275"/>
                    <a:pt x="848" y="260"/>
                  </a:cubicBezTo>
                  <a:cubicBezTo>
                    <a:pt x="947" y="222"/>
                    <a:pt x="1008" y="123"/>
                    <a:pt x="1100" y="77"/>
                  </a:cubicBezTo>
                  <a:cubicBezTo>
                    <a:pt x="1131" y="61"/>
                    <a:pt x="1161" y="115"/>
                    <a:pt x="1192" y="107"/>
                  </a:cubicBezTo>
                  <a:cubicBezTo>
                    <a:pt x="1237" y="92"/>
                    <a:pt x="1253" y="31"/>
                    <a:pt x="1298" y="16"/>
                  </a:cubicBezTo>
                  <a:cubicBezTo>
                    <a:pt x="1321" y="8"/>
                    <a:pt x="1337" y="54"/>
                    <a:pt x="1360" y="54"/>
                  </a:cubicBezTo>
                  <a:cubicBezTo>
                    <a:pt x="1383" y="46"/>
                    <a:pt x="1390" y="0"/>
                    <a:pt x="1413" y="0"/>
                  </a:cubicBezTo>
                  <a:cubicBezTo>
                    <a:pt x="1474" y="16"/>
                    <a:pt x="1505" y="84"/>
                    <a:pt x="1558" y="92"/>
                  </a:cubicBezTo>
                  <a:cubicBezTo>
                    <a:pt x="1581" y="100"/>
                    <a:pt x="1581" y="54"/>
                    <a:pt x="1589" y="39"/>
                  </a:cubicBezTo>
                  <a:lnTo>
                    <a:pt x="1589" y="39"/>
                  </a:lnTo>
                  <a:cubicBezTo>
                    <a:pt x="1612" y="46"/>
                    <a:pt x="1635" y="46"/>
                    <a:pt x="1650" y="61"/>
                  </a:cubicBezTo>
                  <a:cubicBezTo>
                    <a:pt x="1658" y="84"/>
                    <a:pt x="1635" y="115"/>
                    <a:pt x="1642" y="138"/>
                  </a:cubicBezTo>
                  <a:cubicBezTo>
                    <a:pt x="1658" y="161"/>
                    <a:pt x="1703" y="146"/>
                    <a:pt x="1719" y="169"/>
                  </a:cubicBezTo>
                  <a:cubicBezTo>
                    <a:pt x="1742" y="199"/>
                    <a:pt x="1757" y="245"/>
                    <a:pt x="1757" y="283"/>
                  </a:cubicBezTo>
                  <a:cubicBezTo>
                    <a:pt x="1742" y="359"/>
                    <a:pt x="1696" y="428"/>
                    <a:pt x="1673" y="505"/>
                  </a:cubicBezTo>
                  <a:cubicBezTo>
                    <a:pt x="1658" y="558"/>
                    <a:pt x="1673" y="619"/>
                    <a:pt x="1658" y="665"/>
                  </a:cubicBezTo>
                  <a:cubicBezTo>
                    <a:pt x="1642" y="703"/>
                    <a:pt x="1596" y="711"/>
                    <a:pt x="1581" y="749"/>
                  </a:cubicBezTo>
                  <a:cubicBezTo>
                    <a:pt x="1551" y="795"/>
                    <a:pt x="1535" y="848"/>
                    <a:pt x="1512" y="902"/>
                  </a:cubicBezTo>
                  <a:lnTo>
                    <a:pt x="1512" y="902"/>
                  </a:lnTo>
                  <a:cubicBezTo>
                    <a:pt x="1490" y="886"/>
                    <a:pt x="1474" y="863"/>
                    <a:pt x="1444" y="856"/>
                  </a:cubicBezTo>
                  <a:cubicBezTo>
                    <a:pt x="1421" y="848"/>
                    <a:pt x="1383" y="841"/>
                    <a:pt x="1367" y="863"/>
                  </a:cubicBezTo>
                  <a:cubicBezTo>
                    <a:pt x="1352" y="886"/>
                    <a:pt x="1398" y="925"/>
                    <a:pt x="1383" y="955"/>
                  </a:cubicBezTo>
                  <a:cubicBezTo>
                    <a:pt x="1375" y="970"/>
                    <a:pt x="1344" y="955"/>
                    <a:pt x="1321" y="955"/>
                  </a:cubicBezTo>
                  <a:lnTo>
                    <a:pt x="1321" y="955"/>
                  </a:lnTo>
                  <a:cubicBezTo>
                    <a:pt x="1306" y="963"/>
                    <a:pt x="1291" y="978"/>
                    <a:pt x="1276" y="970"/>
                  </a:cubicBezTo>
                  <a:cubicBezTo>
                    <a:pt x="1253" y="970"/>
                    <a:pt x="1237" y="932"/>
                    <a:pt x="1215" y="940"/>
                  </a:cubicBezTo>
                  <a:cubicBezTo>
                    <a:pt x="1184" y="948"/>
                    <a:pt x="1184" y="986"/>
                    <a:pt x="1169" y="1016"/>
                  </a:cubicBezTo>
                  <a:cubicBezTo>
                    <a:pt x="1146" y="1062"/>
                    <a:pt x="1138" y="1108"/>
                    <a:pt x="1115" y="1146"/>
                  </a:cubicBezTo>
                  <a:cubicBezTo>
                    <a:pt x="1092" y="1184"/>
                    <a:pt x="1062" y="1207"/>
                    <a:pt x="1039" y="1238"/>
                  </a:cubicBezTo>
                  <a:cubicBezTo>
                    <a:pt x="817" y="1230"/>
                    <a:pt x="817" y="1230"/>
                    <a:pt x="817" y="1230"/>
                  </a:cubicBezTo>
                  <a:lnTo>
                    <a:pt x="817" y="1230"/>
                  </a:lnTo>
                  <a:cubicBezTo>
                    <a:pt x="756" y="1230"/>
                    <a:pt x="710" y="1268"/>
                    <a:pt x="665" y="1177"/>
                  </a:cubicBezTo>
                  <a:cubicBezTo>
                    <a:pt x="642" y="1161"/>
                    <a:pt x="581" y="1093"/>
                    <a:pt x="573" y="1062"/>
                  </a:cubicBezTo>
                  <a:cubicBezTo>
                    <a:pt x="542" y="1062"/>
                    <a:pt x="497" y="1100"/>
                    <a:pt x="466" y="1108"/>
                  </a:cubicBezTo>
                  <a:cubicBezTo>
                    <a:pt x="412" y="1123"/>
                    <a:pt x="374" y="1085"/>
                    <a:pt x="336" y="1077"/>
                  </a:cubicBezTo>
                  <a:cubicBezTo>
                    <a:pt x="290" y="1070"/>
                    <a:pt x="252" y="1070"/>
                    <a:pt x="229" y="107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8" name="Freeform 90"/>
            <p:cNvSpPr>
              <a:spLocks noChangeArrowheads="1"/>
            </p:cNvSpPr>
            <p:nvPr/>
          </p:nvSpPr>
          <p:spPr bwMode="auto">
            <a:xfrm>
              <a:off x="8931391" y="4860203"/>
              <a:ext cx="386577" cy="330026"/>
            </a:xfrm>
            <a:custGeom>
              <a:avLst/>
              <a:gdLst>
                <a:gd name="T0" fmla="*/ 963 w 1628"/>
                <a:gd name="T1" fmla="*/ 84 h 1391"/>
                <a:gd name="T2" fmla="*/ 963 w 1628"/>
                <a:gd name="T3" fmla="*/ 84 h 1391"/>
                <a:gd name="T4" fmla="*/ 1215 w 1628"/>
                <a:gd name="T5" fmla="*/ 8 h 1391"/>
                <a:gd name="T6" fmla="*/ 1215 w 1628"/>
                <a:gd name="T7" fmla="*/ 8 h 1391"/>
                <a:gd name="T8" fmla="*/ 1345 w 1628"/>
                <a:gd name="T9" fmla="*/ 31 h 1391"/>
                <a:gd name="T10" fmla="*/ 1337 w 1628"/>
                <a:gd name="T11" fmla="*/ 122 h 1391"/>
                <a:gd name="T12" fmla="*/ 1375 w 1628"/>
                <a:gd name="T13" fmla="*/ 222 h 1391"/>
                <a:gd name="T14" fmla="*/ 1497 w 1628"/>
                <a:gd name="T15" fmla="*/ 145 h 1391"/>
                <a:gd name="T16" fmla="*/ 1505 w 1628"/>
                <a:gd name="T17" fmla="*/ 206 h 1391"/>
                <a:gd name="T18" fmla="*/ 1474 w 1628"/>
                <a:gd name="T19" fmla="*/ 252 h 1391"/>
                <a:gd name="T20" fmla="*/ 1467 w 1628"/>
                <a:gd name="T21" fmla="*/ 313 h 1391"/>
                <a:gd name="T22" fmla="*/ 1520 w 1628"/>
                <a:gd name="T23" fmla="*/ 374 h 1391"/>
                <a:gd name="T24" fmla="*/ 1574 w 1628"/>
                <a:gd name="T25" fmla="*/ 497 h 1391"/>
                <a:gd name="T26" fmla="*/ 1620 w 1628"/>
                <a:gd name="T27" fmla="*/ 550 h 1391"/>
                <a:gd name="T28" fmla="*/ 1528 w 1628"/>
                <a:gd name="T29" fmla="*/ 611 h 1391"/>
                <a:gd name="T30" fmla="*/ 1482 w 1628"/>
                <a:gd name="T31" fmla="*/ 649 h 1391"/>
                <a:gd name="T32" fmla="*/ 1551 w 1628"/>
                <a:gd name="T33" fmla="*/ 741 h 1391"/>
                <a:gd name="T34" fmla="*/ 1490 w 1628"/>
                <a:gd name="T35" fmla="*/ 779 h 1391"/>
                <a:gd name="T36" fmla="*/ 1490 w 1628"/>
                <a:gd name="T37" fmla="*/ 894 h 1391"/>
                <a:gd name="T38" fmla="*/ 1513 w 1628"/>
                <a:gd name="T39" fmla="*/ 1062 h 1391"/>
                <a:gd name="T40" fmla="*/ 1467 w 1628"/>
                <a:gd name="T41" fmla="*/ 1131 h 1391"/>
                <a:gd name="T42" fmla="*/ 1467 w 1628"/>
                <a:gd name="T43" fmla="*/ 1131 h 1391"/>
                <a:gd name="T44" fmla="*/ 1436 w 1628"/>
                <a:gd name="T45" fmla="*/ 1184 h 1391"/>
                <a:gd name="T46" fmla="*/ 1291 w 1628"/>
                <a:gd name="T47" fmla="*/ 1092 h 1391"/>
                <a:gd name="T48" fmla="*/ 1238 w 1628"/>
                <a:gd name="T49" fmla="*/ 1146 h 1391"/>
                <a:gd name="T50" fmla="*/ 1176 w 1628"/>
                <a:gd name="T51" fmla="*/ 1108 h 1391"/>
                <a:gd name="T52" fmla="*/ 1070 w 1628"/>
                <a:gd name="T53" fmla="*/ 1199 h 1391"/>
                <a:gd name="T54" fmla="*/ 978 w 1628"/>
                <a:gd name="T55" fmla="*/ 1169 h 1391"/>
                <a:gd name="T56" fmla="*/ 726 w 1628"/>
                <a:gd name="T57" fmla="*/ 1352 h 1391"/>
                <a:gd name="T58" fmla="*/ 619 w 1628"/>
                <a:gd name="T59" fmla="*/ 1322 h 1391"/>
                <a:gd name="T60" fmla="*/ 520 w 1628"/>
                <a:gd name="T61" fmla="*/ 1383 h 1391"/>
                <a:gd name="T62" fmla="*/ 428 w 1628"/>
                <a:gd name="T63" fmla="*/ 1352 h 1391"/>
                <a:gd name="T64" fmla="*/ 229 w 1628"/>
                <a:gd name="T65" fmla="*/ 1344 h 1391"/>
                <a:gd name="T66" fmla="*/ 229 w 1628"/>
                <a:gd name="T67" fmla="*/ 1344 h 1391"/>
                <a:gd name="T68" fmla="*/ 214 w 1628"/>
                <a:gd name="T69" fmla="*/ 1306 h 1391"/>
                <a:gd name="T70" fmla="*/ 115 w 1628"/>
                <a:gd name="T71" fmla="*/ 1306 h 1391"/>
                <a:gd name="T72" fmla="*/ 84 w 1628"/>
                <a:gd name="T73" fmla="*/ 1261 h 1391"/>
                <a:gd name="T74" fmla="*/ 46 w 1628"/>
                <a:gd name="T75" fmla="*/ 1299 h 1391"/>
                <a:gd name="T76" fmla="*/ 8 w 1628"/>
                <a:gd name="T77" fmla="*/ 1268 h 1391"/>
                <a:gd name="T78" fmla="*/ 31 w 1628"/>
                <a:gd name="T79" fmla="*/ 1238 h 1391"/>
                <a:gd name="T80" fmla="*/ 15 w 1628"/>
                <a:gd name="T81" fmla="*/ 1176 h 1391"/>
                <a:gd name="T82" fmla="*/ 15 w 1628"/>
                <a:gd name="T83" fmla="*/ 1176 h 1391"/>
                <a:gd name="T84" fmla="*/ 176 w 1628"/>
                <a:gd name="T85" fmla="*/ 1138 h 1391"/>
                <a:gd name="T86" fmla="*/ 290 w 1628"/>
                <a:gd name="T87" fmla="*/ 1131 h 1391"/>
                <a:gd name="T88" fmla="*/ 436 w 1628"/>
                <a:gd name="T89" fmla="*/ 1016 h 1391"/>
                <a:gd name="T90" fmla="*/ 504 w 1628"/>
                <a:gd name="T91" fmla="*/ 932 h 1391"/>
                <a:gd name="T92" fmla="*/ 627 w 1628"/>
                <a:gd name="T93" fmla="*/ 901 h 1391"/>
                <a:gd name="T94" fmla="*/ 734 w 1628"/>
                <a:gd name="T95" fmla="*/ 787 h 1391"/>
                <a:gd name="T96" fmla="*/ 932 w 1628"/>
                <a:gd name="T97" fmla="*/ 443 h 1391"/>
                <a:gd name="T98" fmla="*/ 947 w 1628"/>
                <a:gd name="T99" fmla="*/ 336 h 1391"/>
                <a:gd name="T100" fmla="*/ 986 w 1628"/>
                <a:gd name="T101" fmla="*/ 275 h 1391"/>
                <a:gd name="T102" fmla="*/ 986 w 1628"/>
                <a:gd name="T103" fmla="*/ 122 h 1391"/>
                <a:gd name="T104" fmla="*/ 1077 w 1628"/>
                <a:gd name="T105" fmla="*/ 107 h 1391"/>
                <a:gd name="T106" fmla="*/ 1077 w 1628"/>
                <a:gd name="T107" fmla="*/ 100 h 1391"/>
                <a:gd name="T108" fmla="*/ 963 w 1628"/>
                <a:gd name="T109" fmla="*/ 84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8" h="1391">
                  <a:moveTo>
                    <a:pt x="963" y="84"/>
                  </a:moveTo>
                  <a:lnTo>
                    <a:pt x="963" y="84"/>
                  </a:lnTo>
                  <a:cubicBezTo>
                    <a:pt x="1215" y="8"/>
                    <a:pt x="1215" y="8"/>
                    <a:pt x="1215" y="8"/>
                  </a:cubicBezTo>
                  <a:lnTo>
                    <a:pt x="1215" y="8"/>
                  </a:lnTo>
                  <a:cubicBezTo>
                    <a:pt x="1261" y="15"/>
                    <a:pt x="1314" y="0"/>
                    <a:pt x="1345" y="31"/>
                  </a:cubicBezTo>
                  <a:cubicBezTo>
                    <a:pt x="1368" y="54"/>
                    <a:pt x="1337" y="92"/>
                    <a:pt x="1337" y="122"/>
                  </a:cubicBezTo>
                  <a:cubicBezTo>
                    <a:pt x="1345" y="153"/>
                    <a:pt x="1337" y="214"/>
                    <a:pt x="1375" y="222"/>
                  </a:cubicBezTo>
                  <a:cubicBezTo>
                    <a:pt x="1421" y="229"/>
                    <a:pt x="1459" y="176"/>
                    <a:pt x="1497" y="145"/>
                  </a:cubicBezTo>
                  <a:lnTo>
                    <a:pt x="1505" y="206"/>
                  </a:lnTo>
                  <a:cubicBezTo>
                    <a:pt x="1497" y="214"/>
                    <a:pt x="1474" y="252"/>
                    <a:pt x="1474" y="252"/>
                  </a:cubicBezTo>
                  <a:cubicBezTo>
                    <a:pt x="1474" y="252"/>
                    <a:pt x="1467" y="306"/>
                    <a:pt x="1467" y="313"/>
                  </a:cubicBezTo>
                  <a:lnTo>
                    <a:pt x="1520" y="374"/>
                  </a:lnTo>
                  <a:cubicBezTo>
                    <a:pt x="1543" y="413"/>
                    <a:pt x="1558" y="458"/>
                    <a:pt x="1574" y="497"/>
                  </a:cubicBezTo>
                  <a:cubicBezTo>
                    <a:pt x="1574" y="497"/>
                    <a:pt x="1627" y="550"/>
                    <a:pt x="1620" y="550"/>
                  </a:cubicBezTo>
                  <a:cubicBezTo>
                    <a:pt x="1612" y="558"/>
                    <a:pt x="1528" y="611"/>
                    <a:pt x="1528" y="611"/>
                  </a:cubicBezTo>
                  <a:cubicBezTo>
                    <a:pt x="1513" y="626"/>
                    <a:pt x="1482" y="634"/>
                    <a:pt x="1482" y="649"/>
                  </a:cubicBezTo>
                  <a:cubicBezTo>
                    <a:pt x="1490" y="688"/>
                    <a:pt x="1551" y="703"/>
                    <a:pt x="1551" y="741"/>
                  </a:cubicBezTo>
                  <a:cubicBezTo>
                    <a:pt x="1551" y="764"/>
                    <a:pt x="1497" y="756"/>
                    <a:pt x="1490" y="779"/>
                  </a:cubicBezTo>
                  <a:cubicBezTo>
                    <a:pt x="1474" y="817"/>
                    <a:pt x="1490" y="856"/>
                    <a:pt x="1490" y="894"/>
                  </a:cubicBezTo>
                  <a:cubicBezTo>
                    <a:pt x="1497" y="947"/>
                    <a:pt x="1513" y="1008"/>
                    <a:pt x="1513" y="1062"/>
                  </a:cubicBezTo>
                  <a:cubicBezTo>
                    <a:pt x="1505" y="1092"/>
                    <a:pt x="1482" y="1108"/>
                    <a:pt x="1467" y="1131"/>
                  </a:cubicBezTo>
                  <a:lnTo>
                    <a:pt x="1467" y="1131"/>
                  </a:lnTo>
                  <a:cubicBezTo>
                    <a:pt x="1459" y="1146"/>
                    <a:pt x="1459" y="1192"/>
                    <a:pt x="1436" y="1184"/>
                  </a:cubicBezTo>
                  <a:cubicBezTo>
                    <a:pt x="1383" y="1176"/>
                    <a:pt x="1352" y="1108"/>
                    <a:pt x="1291" y="1092"/>
                  </a:cubicBezTo>
                  <a:cubicBezTo>
                    <a:pt x="1268" y="1092"/>
                    <a:pt x="1261" y="1138"/>
                    <a:pt x="1238" y="1146"/>
                  </a:cubicBezTo>
                  <a:cubicBezTo>
                    <a:pt x="1215" y="1146"/>
                    <a:pt x="1199" y="1100"/>
                    <a:pt x="1176" y="1108"/>
                  </a:cubicBezTo>
                  <a:cubicBezTo>
                    <a:pt x="1131" y="1123"/>
                    <a:pt x="1115" y="1184"/>
                    <a:pt x="1070" y="1199"/>
                  </a:cubicBezTo>
                  <a:cubicBezTo>
                    <a:pt x="1039" y="1207"/>
                    <a:pt x="1009" y="1153"/>
                    <a:pt x="978" y="1169"/>
                  </a:cubicBezTo>
                  <a:cubicBezTo>
                    <a:pt x="886" y="1215"/>
                    <a:pt x="825" y="1314"/>
                    <a:pt x="726" y="1352"/>
                  </a:cubicBezTo>
                  <a:cubicBezTo>
                    <a:pt x="695" y="1367"/>
                    <a:pt x="657" y="1314"/>
                    <a:pt x="619" y="1322"/>
                  </a:cubicBezTo>
                  <a:cubicBezTo>
                    <a:pt x="581" y="1322"/>
                    <a:pt x="558" y="1375"/>
                    <a:pt x="520" y="1383"/>
                  </a:cubicBezTo>
                  <a:cubicBezTo>
                    <a:pt x="489" y="1390"/>
                    <a:pt x="459" y="1360"/>
                    <a:pt x="428" y="1352"/>
                  </a:cubicBezTo>
                  <a:cubicBezTo>
                    <a:pt x="359" y="1344"/>
                    <a:pt x="290" y="1344"/>
                    <a:pt x="229" y="1344"/>
                  </a:cubicBezTo>
                  <a:lnTo>
                    <a:pt x="229" y="1344"/>
                  </a:lnTo>
                  <a:cubicBezTo>
                    <a:pt x="222" y="1329"/>
                    <a:pt x="229" y="1306"/>
                    <a:pt x="214" y="1306"/>
                  </a:cubicBezTo>
                  <a:cubicBezTo>
                    <a:pt x="184" y="1291"/>
                    <a:pt x="145" y="1314"/>
                    <a:pt x="115" y="1306"/>
                  </a:cubicBezTo>
                  <a:cubicBezTo>
                    <a:pt x="100" y="1299"/>
                    <a:pt x="100" y="1261"/>
                    <a:pt x="84" y="1261"/>
                  </a:cubicBezTo>
                  <a:cubicBezTo>
                    <a:pt x="61" y="1253"/>
                    <a:pt x="61" y="1291"/>
                    <a:pt x="46" y="1299"/>
                  </a:cubicBezTo>
                  <a:cubicBezTo>
                    <a:pt x="31" y="1299"/>
                    <a:pt x="8" y="1283"/>
                    <a:pt x="8" y="1268"/>
                  </a:cubicBezTo>
                  <a:cubicBezTo>
                    <a:pt x="0" y="1261"/>
                    <a:pt x="31" y="1253"/>
                    <a:pt x="31" y="1238"/>
                  </a:cubicBezTo>
                  <a:cubicBezTo>
                    <a:pt x="31" y="1215"/>
                    <a:pt x="15" y="1199"/>
                    <a:pt x="15" y="1176"/>
                  </a:cubicBezTo>
                  <a:lnTo>
                    <a:pt x="15" y="1176"/>
                  </a:lnTo>
                  <a:cubicBezTo>
                    <a:pt x="176" y="1138"/>
                    <a:pt x="176" y="1138"/>
                    <a:pt x="176" y="1138"/>
                  </a:cubicBezTo>
                  <a:cubicBezTo>
                    <a:pt x="214" y="1131"/>
                    <a:pt x="245" y="1176"/>
                    <a:pt x="290" y="1131"/>
                  </a:cubicBezTo>
                  <a:cubicBezTo>
                    <a:pt x="336" y="1092"/>
                    <a:pt x="405" y="1054"/>
                    <a:pt x="436" y="1016"/>
                  </a:cubicBezTo>
                  <a:cubicBezTo>
                    <a:pt x="459" y="986"/>
                    <a:pt x="466" y="947"/>
                    <a:pt x="504" y="932"/>
                  </a:cubicBezTo>
                  <a:cubicBezTo>
                    <a:pt x="550" y="917"/>
                    <a:pt x="588" y="932"/>
                    <a:pt x="627" y="901"/>
                  </a:cubicBezTo>
                  <a:cubicBezTo>
                    <a:pt x="657" y="863"/>
                    <a:pt x="703" y="825"/>
                    <a:pt x="734" y="787"/>
                  </a:cubicBezTo>
                  <a:cubicBezTo>
                    <a:pt x="825" y="665"/>
                    <a:pt x="871" y="588"/>
                    <a:pt x="932" y="443"/>
                  </a:cubicBezTo>
                  <a:cubicBezTo>
                    <a:pt x="940" y="420"/>
                    <a:pt x="940" y="367"/>
                    <a:pt x="947" y="336"/>
                  </a:cubicBezTo>
                  <a:cubicBezTo>
                    <a:pt x="955" y="306"/>
                    <a:pt x="970" y="306"/>
                    <a:pt x="986" y="275"/>
                  </a:cubicBezTo>
                  <a:cubicBezTo>
                    <a:pt x="1009" y="244"/>
                    <a:pt x="986" y="161"/>
                    <a:pt x="986" y="122"/>
                  </a:cubicBezTo>
                  <a:cubicBezTo>
                    <a:pt x="1016" y="115"/>
                    <a:pt x="1047" y="115"/>
                    <a:pt x="1077" y="107"/>
                  </a:cubicBezTo>
                  <a:cubicBezTo>
                    <a:pt x="1077" y="100"/>
                    <a:pt x="1077" y="100"/>
                    <a:pt x="1077" y="100"/>
                  </a:cubicBezTo>
                  <a:cubicBezTo>
                    <a:pt x="1054" y="100"/>
                    <a:pt x="970" y="92"/>
                    <a:pt x="963" y="8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99" name="Freeform 91"/>
            <p:cNvSpPr>
              <a:spLocks noChangeArrowheads="1"/>
            </p:cNvSpPr>
            <p:nvPr/>
          </p:nvSpPr>
          <p:spPr bwMode="auto">
            <a:xfrm>
              <a:off x="9437399" y="5473109"/>
              <a:ext cx="99526" cy="72292"/>
            </a:xfrm>
            <a:custGeom>
              <a:avLst/>
              <a:gdLst>
                <a:gd name="T0" fmla="*/ 168 w 420"/>
                <a:gd name="T1" fmla="*/ 23 h 306"/>
                <a:gd name="T2" fmla="*/ 168 w 420"/>
                <a:gd name="T3" fmla="*/ 23 h 306"/>
                <a:gd name="T4" fmla="*/ 282 w 420"/>
                <a:gd name="T5" fmla="*/ 7 h 306"/>
                <a:gd name="T6" fmla="*/ 358 w 420"/>
                <a:gd name="T7" fmla="*/ 38 h 306"/>
                <a:gd name="T8" fmla="*/ 358 w 420"/>
                <a:gd name="T9" fmla="*/ 38 h 306"/>
                <a:gd name="T10" fmla="*/ 404 w 420"/>
                <a:gd name="T11" fmla="*/ 53 h 306"/>
                <a:gd name="T12" fmla="*/ 419 w 420"/>
                <a:gd name="T13" fmla="*/ 160 h 306"/>
                <a:gd name="T14" fmla="*/ 419 w 420"/>
                <a:gd name="T15" fmla="*/ 160 h 306"/>
                <a:gd name="T16" fmla="*/ 274 w 420"/>
                <a:gd name="T17" fmla="*/ 305 h 306"/>
                <a:gd name="T18" fmla="*/ 274 w 420"/>
                <a:gd name="T19" fmla="*/ 305 h 306"/>
                <a:gd name="T20" fmla="*/ 191 w 420"/>
                <a:gd name="T21" fmla="*/ 214 h 306"/>
                <a:gd name="T22" fmla="*/ 115 w 420"/>
                <a:gd name="T23" fmla="*/ 244 h 306"/>
                <a:gd name="T24" fmla="*/ 77 w 420"/>
                <a:gd name="T25" fmla="*/ 168 h 306"/>
                <a:gd name="T26" fmla="*/ 8 w 420"/>
                <a:gd name="T27" fmla="*/ 130 h 306"/>
                <a:gd name="T28" fmla="*/ 8 w 420"/>
                <a:gd name="T29" fmla="*/ 130 h 306"/>
                <a:gd name="T30" fmla="*/ 8 w 420"/>
                <a:gd name="T31" fmla="*/ 61 h 306"/>
                <a:gd name="T32" fmla="*/ 77 w 420"/>
                <a:gd name="T33" fmla="*/ 30 h 306"/>
                <a:gd name="T34" fmla="*/ 130 w 420"/>
                <a:gd name="T35" fmla="*/ 61 h 306"/>
                <a:gd name="T36" fmla="*/ 168 w 420"/>
                <a:gd name="T37" fmla="*/ 23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0" h="306">
                  <a:moveTo>
                    <a:pt x="168" y="23"/>
                  </a:moveTo>
                  <a:lnTo>
                    <a:pt x="168" y="23"/>
                  </a:lnTo>
                  <a:cubicBezTo>
                    <a:pt x="205" y="15"/>
                    <a:pt x="244" y="0"/>
                    <a:pt x="282" y="7"/>
                  </a:cubicBezTo>
                  <a:cubicBezTo>
                    <a:pt x="305" y="7"/>
                    <a:pt x="328" y="30"/>
                    <a:pt x="358" y="38"/>
                  </a:cubicBezTo>
                  <a:lnTo>
                    <a:pt x="358" y="38"/>
                  </a:lnTo>
                  <a:cubicBezTo>
                    <a:pt x="374" y="46"/>
                    <a:pt x="397" y="38"/>
                    <a:pt x="404" y="53"/>
                  </a:cubicBezTo>
                  <a:cubicBezTo>
                    <a:pt x="419" y="84"/>
                    <a:pt x="412" y="122"/>
                    <a:pt x="419" y="160"/>
                  </a:cubicBezTo>
                  <a:lnTo>
                    <a:pt x="419" y="160"/>
                  </a:lnTo>
                  <a:cubicBezTo>
                    <a:pt x="358" y="183"/>
                    <a:pt x="313" y="221"/>
                    <a:pt x="274" y="305"/>
                  </a:cubicBezTo>
                  <a:lnTo>
                    <a:pt x="274" y="305"/>
                  </a:lnTo>
                  <a:cubicBezTo>
                    <a:pt x="244" y="275"/>
                    <a:pt x="228" y="229"/>
                    <a:pt x="191" y="214"/>
                  </a:cubicBezTo>
                  <a:cubicBezTo>
                    <a:pt x="161" y="206"/>
                    <a:pt x="138" y="252"/>
                    <a:pt x="115" y="244"/>
                  </a:cubicBezTo>
                  <a:cubicBezTo>
                    <a:pt x="84" y="229"/>
                    <a:pt x="92" y="183"/>
                    <a:pt x="77" y="168"/>
                  </a:cubicBezTo>
                  <a:cubicBezTo>
                    <a:pt x="62" y="145"/>
                    <a:pt x="31" y="145"/>
                    <a:pt x="8" y="130"/>
                  </a:cubicBezTo>
                  <a:lnTo>
                    <a:pt x="8" y="130"/>
                  </a:lnTo>
                  <a:cubicBezTo>
                    <a:pt x="8" y="107"/>
                    <a:pt x="0" y="84"/>
                    <a:pt x="8" y="61"/>
                  </a:cubicBezTo>
                  <a:cubicBezTo>
                    <a:pt x="23" y="38"/>
                    <a:pt x="54" y="30"/>
                    <a:pt x="77" y="30"/>
                  </a:cubicBezTo>
                  <a:cubicBezTo>
                    <a:pt x="100" y="30"/>
                    <a:pt x="115" y="61"/>
                    <a:pt x="130" y="61"/>
                  </a:cubicBezTo>
                  <a:cubicBezTo>
                    <a:pt x="153" y="61"/>
                    <a:pt x="153" y="30"/>
                    <a:pt x="168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0" name="Freeform 92"/>
            <p:cNvSpPr>
              <a:spLocks noChangeArrowheads="1"/>
            </p:cNvSpPr>
            <p:nvPr/>
          </p:nvSpPr>
          <p:spPr bwMode="auto">
            <a:xfrm>
              <a:off x="9317968" y="5501398"/>
              <a:ext cx="185432" cy="92198"/>
            </a:xfrm>
            <a:custGeom>
              <a:avLst/>
              <a:gdLst>
                <a:gd name="T0" fmla="*/ 283 w 779"/>
                <a:gd name="T1" fmla="*/ 0 h 390"/>
                <a:gd name="T2" fmla="*/ 283 w 779"/>
                <a:gd name="T3" fmla="*/ 0 h 390"/>
                <a:gd name="T4" fmla="*/ 390 w 779"/>
                <a:gd name="T5" fmla="*/ 30 h 390"/>
                <a:gd name="T6" fmla="*/ 512 w 779"/>
                <a:gd name="T7" fmla="*/ 15 h 390"/>
                <a:gd name="T8" fmla="*/ 512 w 779"/>
                <a:gd name="T9" fmla="*/ 15 h 390"/>
                <a:gd name="T10" fmla="*/ 581 w 779"/>
                <a:gd name="T11" fmla="*/ 53 h 390"/>
                <a:gd name="T12" fmla="*/ 619 w 779"/>
                <a:gd name="T13" fmla="*/ 129 h 390"/>
                <a:gd name="T14" fmla="*/ 695 w 779"/>
                <a:gd name="T15" fmla="*/ 99 h 390"/>
                <a:gd name="T16" fmla="*/ 778 w 779"/>
                <a:gd name="T17" fmla="*/ 190 h 390"/>
                <a:gd name="T18" fmla="*/ 778 w 779"/>
                <a:gd name="T19" fmla="*/ 190 h 390"/>
                <a:gd name="T20" fmla="*/ 771 w 779"/>
                <a:gd name="T21" fmla="*/ 213 h 390"/>
                <a:gd name="T22" fmla="*/ 535 w 779"/>
                <a:gd name="T23" fmla="*/ 366 h 390"/>
                <a:gd name="T24" fmla="*/ 84 w 779"/>
                <a:gd name="T25" fmla="*/ 236 h 390"/>
                <a:gd name="T26" fmla="*/ 0 w 779"/>
                <a:gd name="T27" fmla="*/ 160 h 390"/>
                <a:gd name="T28" fmla="*/ 0 w 779"/>
                <a:gd name="T29" fmla="*/ 160 h 390"/>
                <a:gd name="T30" fmla="*/ 145 w 779"/>
                <a:gd name="T31" fmla="*/ 61 h 390"/>
                <a:gd name="T32" fmla="*/ 199 w 779"/>
                <a:gd name="T33" fmla="*/ 76 h 390"/>
                <a:gd name="T34" fmla="*/ 283 w 779"/>
                <a:gd name="T35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9" h="390">
                  <a:moveTo>
                    <a:pt x="283" y="0"/>
                  </a:moveTo>
                  <a:lnTo>
                    <a:pt x="283" y="0"/>
                  </a:lnTo>
                  <a:cubicBezTo>
                    <a:pt x="313" y="7"/>
                    <a:pt x="352" y="30"/>
                    <a:pt x="390" y="30"/>
                  </a:cubicBezTo>
                  <a:cubicBezTo>
                    <a:pt x="428" y="30"/>
                    <a:pt x="474" y="22"/>
                    <a:pt x="512" y="15"/>
                  </a:cubicBezTo>
                  <a:lnTo>
                    <a:pt x="512" y="15"/>
                  </a:lnTo>
                  <a:cubicBezTo>
                    <a:pt x="535" y="30"/>
                    <a:pt x="566" y="30"/>
                    <a:pt x="581" y="53"/>
                  </a:cubicBezTo>
                  <a:cubicBezTo>
                    <a:pt x="596" y="68"/>
                    <a:pt x="588" y="114"/>
                    <a:pt x="619" y="129"/>
                  </a:cubicBezTo>
                  <a:cubicBezTo>
                    <a:pt x="642" y="137"/>
                    <a:pt x="665" y="91"/>
                    <a:pt x="695" y="99"/>
                  </a:cubicBezTo>
                  <a:cubicBezTo>
                    <a:pt x="732" y="114"/>
                    <a:pt x="748" y="160"/>
                    <a:pt x="778" y="190"/>
                  </a:cubicBezTo>
                  <a:lnTo>
                    <a:pt x="778" y="190"/>
                  </a:lnTo>
                  <a:cubicBezTo>
                    <a:pt x="778" y="198"/>
                    <a:pt x="778" y="206"/>
                    <a:pt x="771" y="213"/>
                  </a:cubicBezTo>
                  <a:cubicBezTo>
                    <a:pt x="709" y="389"/>
                    <a:pt x="732" y="328"/>
                    <a:pt x="535" y="366"/>
                  </a:cubicBezTo>
                  <a:cubicBezTo>
                    <a:pt x="413" y="389"/>
                    <a:pt x="130" y="381"/>
                    <a:pt x="84" y="236"/>
                  </a:cubicBezTo>
                  <a:cubicBezTo>
                    <a:pt x="61" y="190"/>
                    <a:pt x="31" y="175"/>
                    <a:pt x="0" y="160"/>
                  </a:cubicBezTo>
                  <a:lnTo>
                    <a:pt x="0" y="160"/>
                  </a:lnTo>
                  <a:cubicBezTo>
                    <a:pt x="38" y="137"/>
                    <a:pt x="99" y="76"/>
                    <a:pt x="145" y="61"/>
                  </a:cubicBezTo>
                  <a:cubicBezTo>
                    <a:pt x="161" y="53"/>
                    <a:pt x="183" y="83"/>
                    <a:pt x="199" y="76"/>
                  </a:cubicBezTo>
                  <a:cubicBezTo>
                    <a:pt x="229" y="61"/>
                    <a:pt x="252" y="22"/>
                    <a:pt x="28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1" name="Freeform 93"/>
            <p:cNvSpPr>
              <a:spLocks noChangeArrowheads="1"/>
            </p:cNvSpPr>
            <p:nvPr/>
          </p:nvSpPr>
          <p:spPr bwMode="auto">
            <a:xfrm>
              <a:off x="9685688" y="5412342"/>
              <a:ext cx="156098" cy="147727"/>
            </a:xfrm>
            <a:custGeom>
              <a:avLst/>
              <a:gdLst>
                <a:gd name="T0" fmla="*/ 229 w 658"/>
                <a:gd name="T1" fmla="*/ 0 h 620"/>
                <a:gd name="T2" fmla="*/ 229 w 658"/>
                <a:gd name="T3" fmla="*/ 0 h 620"/>
                <a:gd name="T4" fmla="*/ 160 w 658"/>
                <a:gd name="T5" fmla="*/ 100 h 620"/>
                <a:gd name="T6" fmla="*/ 53 w 658"/>
                <a:gd name="T7" fmla="*/ 222 h 620"/>
                <a:gd name="T8" fmla="*/ 7 w 658"/>
                <a:gd name="T9" fmla="*/ 344 h 620"/>
                <a:gd name="T10" fmla="*/ 7 w 658"/>
                <a:gd name="T11" fmla="*/ 344 h 620"/>
                <a:gd name="T12" fmla="*/ 30 w 658"/>
                <a:gd name="T13" fmla="*/ 382 h 620"/>
                <a:gd name="T14" fmla="*/ 122 w 658"/>
                <a:gd name="T15" fmla="*/ 382 h 620"/>
                <a:gd name="T16" fmla="*/ 168 w 658"/>
                <a:gd name="T17" fmla="*/ 428 h 620"/>
                <a:gd name="T18" fmla="*/ 229 w 658"/>
                <a:gd name="T19" fmla="*/ 436 h 620"/>
                <a:gd name="T20" fmla="*/ 244 w 658"/>
                <a:gd name="T21" fmla="*/ 497 h 620"/>
                <a:gd name="T22" fmla="*/ 221 w 658"/>
                <a:gd name="T23" fmla="*/ 527 h 620"/>
                <a:gd name="T24" fmla="*/ 229 w 658"/>
                <a:gd name="T25" fmla="*/ 596 h 620"/>
                <a:gd name="T26" fmla="*/ 229 w 658"/>
                <a:gd name="T27" fmla="*/ 596 h 620"/>
                <a:gd name="T28" fmla="*/ 343 w 658"/>
                <a:gd name="T29" fmla="*/ 619 h 620"/>
                <a:gd name="T30" fmla="*/ 489 w 658"/>
                <a:gd name="T31" fmla="*/ 581 h 620"/>
                <a:gd name="T32" fmla="*/ 580 w 658"/>
                <a:gd name="T33" fmla="*/ 604 h 620"/>
                <a:gd name="T34" fmla="*/ 580 w 658"/>
                <a:gd name="T35" fmla="*/ 604 h 620"/>
                <a:gd name="T36" fmla="*/ 588 w 658"/>
                <a:gd name="T37" fmla="*/ 481 h 620"/>
                <a:gd name="T38" fmla="*/ 534 w 658"/>
                <a:gd name="T39" fmla="*/ 420 h 620"/>
                <a:gd name="T40" fmla="*/ 634 w 658"/>
                <a:gd name="T41" fmla="*/ 352 h 620"/>
                <a:gd name="T42" fmla="*/ 618 w 658"/>
                <a:gd name="T43" fmla="*/ 222 h 620"/>
                <a:gd name="T44" fmla="*/ 618 w 658"/>
                <a:gd name="T45" fmla="*/ 222 h 620"/>
                <a:gd name="T46" fmla="*/ 443 w 658"/>
                <a:gd name="T47" fmla="*/ 176 h 620"/>
                <a:gd name="T48" fmla="*/ 412 w 658"/>
                <a:gd name="T49" fmla="*/ 61 h 620"/>
                <a:gd name="T50" fmla="*/ 290 w 658"/>
                <a:gd name="T51" fmla="*/ 54 h 620"/>
                <a:gd name="T52" fmla="*/ 290 w 658"/>
                <a:gd name="T53" fmla="*/ 23 h 620"/>
                <a:gd name="T54" fmla="*/ 229 w 658"/>
                <a:gd name="T5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8" h="620">
                  <a:moveTo>
                    <a:pt x="229" y="0"/>
                  </a:moveTo>
                  <a:lnTo>
                    <a:pt x="229" y="0"/>
                  </a:lnTo>
                  <a:cubicBezTo>
                    <a:pt x="206" y="31"/>
                    <a:pt x="176" y="61"/>
                    <a:pt x="160" y="100"/>
                  </a:cubicBezTo>
                  <a:cubicBezTo>
                    <a:pt x="145" y="153"/>
                    <a:pt x="76" y="168"/>
                    <a:pt x="53" y="222"/>
                  </a:cubicBezTo>
                  <a:cubicBezTo>
                    <a:pt x="38" y="260"/>
                    <a:pt x="23" y="306"/>
                    <a:pt x="7" y="344"/>
                  </a:cubicBezTo>
                  <a:lnTo>
                    <a:pt x="7" y="344"/>
                  </a:lnTo>
                  <a:cubicBezTo>
                    <a:pt x="23" y="382"/>
                    <a:pt x="0" y="359"/>
                    <a:pt x="30" y="382"/>
                  </a:cubicBezTo>
                  <a:cubicBezTo>
                    <a:pt x="61" y="397"/>
                    <a:pt x="91" y="375"/>
                    <a:pt x="122" y="382"/>
                  </a:cubicBezTo>
                  <a:cubicBezTo>
                    <a:pt x="145" y="390"/>
                    <a:pt x="145" y="420"/>
                    <a:pt x="168" y="428"/>
                  </a:cubicBezTo>
                  <a:cubicBezTo>
                    <a:pt x="183" y="436"/>
                    <a:pt x="214" y="420"/>
                    <a:pt x="229" y="436"/>
                  </a:cubicBezTo>
                  <a:cubicBezTo>
                    <a:pt x="244" y="451"/>
                    <a:pt x="244" y="474"/>
                    <a:pt x="244" y="497"/>
                  </a:cubicBezTo>
                  <a:cubicBezTo>
                    <a:pt x="244" y="512"/>
                    <a:pt x="221" y="512"/>
                    <a:pt x="221" y="527"/>
                  </a:cubicBezTo>
                  <a:cubicBezTo>
                    <a:pt x="214" y="550"/>
                    <a:pt x="221" y="573"/>
                    <a:pt x="229" y="596"/>
                  </a:cubicBezTo>
                  <a:lnTo>
                    <a:pt x="229" y="596"/>
                  </a:lnTo>
                  <a:cubicBezTo>
                    <a:pt x="267" y="604"/>
                    <a:pt x="298" y="619"/>
                    <a:pt x="343" y="619"/>
                  </a:cubicBezTo>
                  <a:cubicBezTo>
                    <a:pt x="389" y="619"/>
                    <a:pt x="435" y="581"/>
                    <a:pt x="489" y="581"/>
                  </a:cubicBezTo>
                  <a:cubicBezTo>
                    <a:pt x="519" y="581"/>
                    <a:pt x="550" y="596"/>
                    <a:pt x="580" y="604"/>
                  </a:cubicBezTo>
                  <a:lnTo>
                    <a:pt x="580" y="604"/>
                  </a:lnTo>
                  <a:cubicBezTo>
                    <a:pt x="580" y="565"/>
                    <a:pt x="595" y="519"/>
                    <a:pt x="588" y="481"/>
                  </a:cubicBezTo>
                  <a:cubicBezTo>
                    <a:pt x="580" y="451"/>
                    <a:pt x="527" y="443"/>
                    <a:pt x="534" y="420"/>
                  </a:cubicBezTo>
                  <a:cubicBezTo>
                    <a:pt x="550" y="382"/>
                    <a:pt x="618" y="390"/>
                    <a:pt x="634" y="352"/>
                  </a:cubicBezTo>
                  <a:cubicBezTo>
                    <a:pt x="657" y="306"/>
                    <a:pt x="626" y="267"/>
                    <a:pt x="618" y="222"/>
                  </a:cubicBezTo>
                  <a:lnTo>
                    <a:pt x="618" y="222"/>
                  </a:lnTo>
                  <a:cubicBezTo>
                    <a:pt x="557" y="206"/>
                    <a:pt x="489" y="214"/>
                    <a:pt x="443" y="176"/>
                  </a:cubicBezTo>
                  <a:cubicBezTo>
                    <a:pt x="412" y="153"/>
                    <a:pt x="443" y="84"/>
                    <a:pt x="412" y="61"/>
                  </a:cubicBezTo>
                  <a:cubicBezTo>
                    <a:pt x="382" y="38"/>
                    <a:pt x="328" y="69"/>
                    <a:pt x="290" y="54"/>
                  </a:cubicBezTo>
                  <a:cubicBezTo>
                    <a:pt x="275" y="54"/>
                    <a:pt x="298" y="31"/>
                    <a:pt x="290" y="23"/>
                  </a:cubicBezTo>
                  <a:cubicBezTo>
                    <a:pt x="252" y="0"/>
                    <a:pt x="267" y="15"/>
                    <a:pt x="2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2" name="Freeform 94"/>
            <p:cNvSpPr>
              <a:spLocks noChangeArrowheads="1"/>
            </p:cNvSpPr>
            <p:nvPr/>
          </p:nvSpPr>
          <p:spPr bwMode="auto">
            <a:xfrm>
              <a:off x="9675212" y="5494064"/>
              <a:ext cx="69144" cy="78578"/>
            </a:xfrm>
            <a:custGeom>
              <a:avLst/>
              <a:gdLst>
                <a:gd name="T0" fmla="*/ 53 w 291"/>
                <a:gd name="T1" fmla="*/ 0 h 329"/>
                <a:gd name="T2" fmla="*/ 53 w 291"/>
                <a:gd name="T3" fmla="*/ 0 h 329"/>
                <a:gd name="T4" fmla="*/ 76 w 291"/>
                <a:gd name="T5" fmla="*/ 38 h 329"/>
                <a:gd name="T6" fmla="*/ 168 w 291"/>
                <a:gd name="T7" fmla="*/ 38 h 329"/>
                <a:gd name="T8" fmla="*/ 214 w 291"/>
                <a:gd name="T9" fmla="*/ 84 h 329"/>
                <a:gd name="T10" fmla="*/ 275 w 291"/>
                <a:gd name="T11" fmla="*/ 92 h 329"/>
                <a:gd name="T12" fmla="*/ 290 w 291"/>
                <a:gd name="T13" fmla="*/ 153 h 329"/>
                <a:gd name="T14" fmla="*/ 267 w 291"/>
                <a:gd name="T15" fmla="*/ 183 h 329"/>
                <a:gd name="T16" fmla="*/ 275 w 291"/>
                <a:gd name="T17" fmla="*/ 252 h 329"/>
                <a:gd name="T18" fmla="*/ 275 w 291"/>
                <a:gd name="T19" fmla="*/ 252 h 329"/>
                <a:gd name="T20" fmla="*/ 252 w 291"/>
                <a:gd name="T21" fmla="*/ 298 h 329"/>
                <a:gd name="T22" fmla="*/ 214 w 291"/>
                <a:gd name="T23" fmla="*/ 298 h 329"/>
                <a:gd name="T24" fmla="*/ 183 w 291"/>
                <a:gd name="T25" fmla="*/ 328 h 329"/>
                <a:gd name="T26" fmla="*/ 183 w 291"/>
                <a:gd name="T27" fmla="*/ 328 h 329"/>
                <a:gd name="T28" fmla="*/ 99 w 291"/>
                <a:gd name="T29" fmla="*/ 290 h 329"/>
                <a:gd name="T30" fmla="*/ 107 w 291"/>
                <a:gd name="T31" fmla="*/ 229 h 329"/>
                <a:gd name="T32" fmla="*/ 99 w 291"/>
                <a:gd name="T33" fmla="*/ 153 h 329"/>
                <a:gd name="T34" fmla="*/ 46 w 291"/>
                <a:gd name="T35" fmla="*/ 122 h 329"/>
                <a:gd name="T36" fmla="*/ 0 w 291"/>
                <a:gd name="T37" fmla="*/ 76 h 329"/>
                <a:gd name="T38" fmla="*/ 0 w 291"/>
                <a:gd name="T39" fmla="*/ 76 h 329"/>
                <a:gd name="T40" fmla="*/ 53 w 291"/>
                <a:gd name="T4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1" h="329">
                  <a:moveTo>
                    <a:pt x="53" y="0"/>
                  </a:moveTo>
                  <a:lnTo>
                    <a:pt x="53" y="0"/>
                  </a:lnTo>
                  <a:cubicBezTo>
                    <a:pt x="69" y="38"/>
                    <a:pt x="46" y="15"/>
                    <a:pt x="76" y="38"/>
                  </a:cubicBezTo>
                  <a:cubicBezTo>
                    <a:pt x="107" y="53"/>
                    <a:pt x="137" y="31"/>
                    <a:pt x="168" y="38"/>
                  </a:cubicBezTo>
                  <a:cubicBezTo>
                    <a:pt x="191" y="46"/>
                    <a:pt x="191" y="76"/>
                    <a:pt x="214" y="84"/>
                  </a:cubicBezTo>
                  <a:cubicBezTo>
                    <a:pt x="229" y="92"/>
                    <a:pt x="260" y="76"/>
                    <a:pt x="275" y="92"/>
                  </a:cubicBezTo>
                  <a:cubicBezTo>
                    <a:pt x="290" y="107"/>
                    <a:pt x="290" y="130"/>
                    <a:pt x="290" y="153"/>
                  </a:cubicBezTo>
                  <a:cubicBezTo>
                    <a:pt x="290" y="168"/>
                    <a:pt x="267" y="168"/>
                    <a:pt x="267" y="183"/>
                  </a:cubicBezTo>
                  <a:cubicBezTo>
                    <a:pt x="260" y="206"/>
                    <a:pt x="267" y="229"/>
                    <a:pt x="275" y="252"/>
                  </a:cubicBezTo>
                  <a:lnTo>
                    <a:pt x="275" y="252"/>
                  </a:lnTo>
                  <a:cubicBezTo>
                    <a:pt x="267" y="267"/>
                    <a:pt x="267" y="290"/>
                    <a:pt x="252" y="298"/>
                  </a:cubicBezTo>
                  <a:cubicBezTo>
                    <a:pt x="244" y="306"/>
                    <a:pt x="229" y="290"/>
                    <a:pt x="214" y="298"/>
                  </a:cubicBezTo>
                  <a:cubicBezTo>
                    <a:pt x="199" y="298"/>
                    <a:pt x="191" y="313"/>
                    <a:pt x="183" y="328"/>
                  </a:cubicBezTo>
                  <a:lnTo>
                    <a:pt x="183" y="328"/>
                  </a:lnTo>
                  <a:cubicBezTo>
                    <a:pt x="153" y="313"/>
                    <a:pt x="114" y="321"/>
                    <a:pt x="99" y="290"/>
                  </a:cubicBezTo>
                  <a:cubicBezTo>
                    <a:pt x="84" y="275"/>
                    <a:pt x="107" y="252"/>
                    <a:pt x="107" y="229"/>
                  </a:cubicBezTo>
                  <a:cubicBezTo>
                    <a:pt x="107" y="206"/>
                    <a:pt x="114" y="175"/>
                    <a:pt x="99" y="153"/>
                  </a:cubicBezTo>
                  <a:cubicBezTo>
                    <a:pt x="91" y="137"/>
                    <a:pt x="61" y="137"/>
                    <a:pt x="46" y="122"/>
                  </a:cubicBezTo>
                  <a:cubicBezTo>
                    <a:pt x="15" y="99"/>
                    <a:pt x="23" y="107"/>
                    <a:pt x="0" y="76"/>
                  </a:cubicBezTo>
                  <a:lnTo>
                    <a:pt x="0" y="76"/>
                  </a:lnTo>
                  <a:cubicBezTo>
                    <a:pt x="23" y="61"/>
                    <a:pt x="38" y="31"/>
                    <a:pt x="53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3" name="Freeform 95"/>
            <p:cNvSpPr>
              <a:spLocks noChangeArrowheads="1"/>
            </p:cNvSpPr>
            <p:nvPr/>
          </p:nvSpPr>
          <p:spPr bwMode="auto">
            <a:xfrm>
              <a:off x="10008360" y="5391389"/>
              <a:ext cx="89049" cy="123629"/>
            </a:xfrm>
            <a:custGeom>
              <a:avLst/>
              <a:gdLst>
                <a:gd name="T0" fmla="*/ 107 w 376"/>
                <a:gd name="T1" fmla="*/ 54 h 521"/>
                <a:gd name="T2" fmla="*/ 107 w 376"/>
                <a:gd name="T3" fmla="*/ 54 h 521"/>
                <a:gd name="T4" fmla="*/ 153 w 376"/>
                <a:gd name="T5" fmla="*/ 69 h 521"/>
                <a:gd name="T6" fmla="*/ 214 w 376"/>
                <a:gd name="T7" fmla="*/ 54 h 521"/>
                <a:gd name="T8" fmla="*/ 237 w 376"/>
                <a:gd name="T9" fmla="*/ 8 h 521"/>
                <a:gd name="T10" fmla="*/ 275 w 376"/>
                <a:gd name="T11" fmla="*/ 0 h 521"/>
                <a:gd name="T12" fmla="*/ 275 w 376"/>
                <a:gd name="T13" fmla="*/ 0 h 521"/>
                <a:gd name="T14" fmla="*/ 260 w 376"/>
                <a:gd name="T15" fmla="*/ 31 h 521"/>
                <a:gd name="T16" fmla="*/ 252 w 376"/>
                <a:gd name="T17" fmla="*/ 92 h 521"/>
                <a:gd name="T18" fmla="*/ 298 w 376"/>
                <a:gd name="T19" fmla="*/ 153 h 521"/>
                <a:gd name="T20" fmla="*/ 237 w 376"/>
                <a:gd name="T21" fmla="*/ 214 h 521"/>
                <a:gd name="T22" fmla="*/ 260 w 376"/>
                <a:gd name="T23" fmla="*/ 298 h 521"/>
                <a:gd name="T24" fmla="*/ 329 w 376"/>
                <a:gd name="T25" fmla="*/ 336 h 521"/>
                <a:gd name="T26" fmla="*/ 375 w 376"/>
                <a:gd name="T27" fmla="*/ 436 h 521"/>
                <a:gd name="T28" fmla="*/ 375 w 376"/>
                <a:gd name="T29" fmla="*/ 436 h 521"/>
                <a:gd name="T30" fmla="*/ 168 w 376"/>
                <a:gd name="T31" fmla="*/ 512 h 521"/>
                <a:gd name="T32" fmla="*/ 61 w 376"/>
                <a:gd name="T33" fmla="*/ 497 h 521"/>
                <a:gd name="T34" fmla="*/ 23 w 376"/>
                <a:gd name="T35" fmla="*/ 405 h 521"/>
                <a:gd name="T36" fmla="*/ 8 w 376"/>
                <a:gd name="T37" fmla="*/ 306 h 521"/>
                <a:gd name="T38" fmla="*/ 31 w 376"/>
                <a:gd name="T39" fmla="*/ 267 h 521"/>
                <a:gd name="T40" fmla="*/ 23 w 376"/>
                <a:gd name="T41" fmla="*/ 168 h 521"/>
                <a:gd name="T42" fmla="*/ 100 w 376"/>
                <a:gd name="T43" fmla="*/ 145 h 521"/>
                <a:gd name="T44" fmla="*/ 84 w 376"/>
                <a:gd name="T45" fmla="*/ 99 h 521"/>
                <a:gd name="T46" fmla="*/ 107 w 376"/>
                <a:gd name="T47" fmla="*/ 5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521">
                  <a:moveTo>
                    <a:pt x="107" y="54"/>
                  </a:moveTo>
                  <a:lnTo>
                    <a:pt x="107" y="54"/>
                  </a:lnTo>
                  <a:cubicBezTo>
                    <a:pt x="122" y="61"/>
                    <a:pt x="138" y="69"/>
                    <a:pt x="153" y="69"/>
                  </a:cubicBezTo>
                  <a:cubicBezTo>
                    <a:pt x="176" y="69"/>
                    <a:pt x="199" y="69"/>
                    <a:pt x="214" y="54"/>
                  </a:cubicBezTo>
                  <a:cubicBezTo>
                    <a:pt x="230" y="46"/>
                    <a:pt x="230" y="15"/>
                    <a:pt x="237" y="8"/>
                  </a:cubicBezTo>
                  <a:cubicBezTo>
                    <a:pt x="252" y="0"/>
                    <a:pt x="260" y="0"/>
                    <a:pt x="275" y="0"/>
                  </a:cubicBezTo>
                  <a:lnTo>
                    <a:pt x="275" y="0"/>
                  </a:lnTo>
                  <a:cubicBezTo>
                    <a:pt x="268" y="8"/>
                    <a:pt x="260" y="23"/>
                    <a:pt x="260" y="31"/>
                  </a:cubicBezTo>
                  <a:cubicBezTo>
                    <a:pt x="252" y="54"/>
                    <a:pt x="252" y="77"/>
                    <a:pt x="252" y="92"/>
                  </a:cubicBezTo>
                  <a:cubicBezTo>
                    <a:pt x="260" y="115"/>
                    <a:pt x="298" y="130"/>
                    <a:pt x="298" y="153"/>
                  </a:cubicBezTo>
                  <a:cubicBezTo>
                    <a:pt x="291" y="184"/>
                    <a:pt x="245" y="191"/>
                    <a:pt x="237" y="214"/>
                  </a:cubicBezTo>
                  <a:cubicBezTo>
                    <a:pt x="237" y="245"/>
                    <a:pt x="237" y="275"/>
                    <a:pt x="260" y="298"/>
                  </a:cubicBezTo>
                  <a:cubicBezTo>
                    <a:pt x="275" y="321"/>
                    <a:pt x="306" y="313"/>
                    <a:pt x="329" y="336"/>
                  </a:cubicBezTo>
                  <a:cubicBezTo>
                    <a:pt x="352" y="359"/>
                    <a:pt x="359" y="405"/>
                    <a:pt x="375" y="436"/>
                  </a:cubicBezTo>
                  <a:lnTo>
                    <a:pt x="375" y="436"/>
                  </a:lnTo>
                  <a:cubicBezTo>
                    <a:pt x="306" y="459"/>
                    <a:pt x="245" y="497"/>
                    <a:pt x="168" y="512"/>
                  </a:cubicBezTo>
                  <a:cubicBezTo>
                    <a:pt x="138" y="520"/>
                    <a:pt x="92" y="520"/>
                    <a:pt x="61" y="497"/>
                  </a:cubicBezTo>
                  <a:cubicBezTo>
                    <a:pt x="39" y="474"/>
                    <a:pt x="31" y="436"/>
                    <a:pt x="23" y="405"/>
                  </a:cubicBezTo>
                  <a:cubicBezTo>
                    <a:pt x="8" y="374"/>
                    <a:pt x="0" y="336"/>
                    <a:pt x="8" y="306"/>
                  </a:cubicBezTo>
                  <a:cubicBezTo>
                    <a:pt x="8" y="290"/>
                    <a:pt x="31" y="283"/>
                    <a:pt x="31" y="267"/>
                  </a:cubicBezTo>
                  <a:cubicBezTo>
                    <a:pt x="39" y="229"/>
                    <a:pt x="8" y="199"/>
                    <a:pt x="23" y="168"/>
                  </a:cubicBezTo>
                  <a:cubicBezTo>
                    <a:pt x="39" y="145"/>
                    <a:pt x="84" y="161"/>
                    <a:pt x="100" y="145"/>
                  </a:cubicBezTo>
                  <a:cubicBezTo>
                    <a:pt x="115" y="130"/>
                    <a:pt x="84" y="115"/>
                    <a:pt x="84" y="99"/>
                  </a:cubicBezTo>
                  <a:cubicBezTo>
                    <a:pt x="92" y="84"/>
                    <a:pt x="100" y="69"/>
                    <a:pt x="107" y="5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4" name="Freeform 96"/>
            <p:cNvSpPr>
              <a:spLocks noChangeArrowheads="1"/>
            </p:cNvSpPr>
            <p:nvPr/>
          </p:nvSpPr>
          <p:spPr bwMode="auto">
            <a:xfrm>
              <a:off x="10106838" y="5472062"/>
              <a:ext cx="217908" cy="138297"/>
            </a:xfrm>
            <a:custGeom>
              <a:avLst/>
              <a:gdLst>
                <a:gd name="T0" fmla="*/ 114 w 917"/>
                <a:gd name="T1" fmla="*/ 565 h 582"/>
                <a:gd name="T2" fmla="*/ 114 w 917"/>
                <a:gd name="T3" fmla="*/ 565 h 582"/>
                <a:gd name="T4" fmla="*/ 122 w 917"/>
                <a:gd name="T5" fmla="*/ 474 h 582"/>
                <a:gd name="T6" fmla="*/ 61 w 917"/>
                <a:gd name="T7" fmla="*/ 420 h 582"/>
                <a:gd name="T8" fmla="*/ 15 w 917"/>
                <a:gd name="T9" fmla="*/ 352 h 582"/>
                <a:gd name="T10" fmla="*/ 76 w 917"/>
                <a:gd name="T11" fmla="*/ 329 h 582"/>
                <a:gd name="T12" fmla="*/ 84 w 917"/>
                <a:gd name="T13" fmla="*/ 267 h 582"/>
                <a:gd name="T14" fmla="*/ 30 w 917"/>
                <a:gd name="T15" fmla="*/ 206 h 582"/>
                <a:gd name="T16" fmla="*/ 0 w 917"/>
                <a:gd name="T17" fmla="*/ 84 h 582"/>
                <a:gd name="T18" fmla="*/ 0 w 917"/>
                <a:gd name="T19" fmla="*/ 84 h 582"/>
                <a:gd name="T20" fmla="*/ 38 w 917"/>
                <a:gd name="T21" fmla="*/ 15 h 582"/>
                <a:gd name="T22" fmla="*/ 114 w 917"/>
                <a:gd name="T23" fmla="*/ 31 h 582"/>
                <a:gd name="T24" fmla="*/ 191 w 917"/>
                <a:gd name="T25" fmla="*/ 69 h 582"/>
                <a:gd name="T26" fmla="*/ 290 w 917"/>
                <a:gd name="T27" fmla="*/ 38 h 582"/>
                <a:gd name="T28" fmla="*/ 359 w 917"/>
                <a:gd name="T29" fmla="*/ 23 h 582"/>
                <a:gd name="T30" fmla="*/ 374 w 917"/>
                <a:gd name="T31" fmla="*/ 31 h 582"/>
                <a:gd name="T32" fmla="*/ 397 w 917"/>
                <a:gd name="T33" fmla="*/ 0 h 582"/>
                <a:gd name="T34" fmla="*/ 534 w 917"/>
                <a:gd name="T35" fmla="*/ 61 h 582"/>
                <a:gd name="T36" fmla="*/ 595 w 917"/>
                <a:gd name="T37" fmla="*/ 84 h 582"/>
                <a:gd name="T38" fmla="*/ 687 w 917"/>
                <a:gd name="T39" fmla="*/ 46 h 582"/>
                <a:gd name="T40" fmla="*/ 687 w 917"/>
                <a:gd name="T41" fmla="*/ 107 h 582"/>
                <a:gd name="T42" fmla="*/ 748 w 917"/>
                <a:gd name="T43" fmla="*/ 191 h 582"/>
                <a:gd name="T44" fmla="*/ 825 w 917"/>
                <a:gd name="T45" fmla="*/ 176 h 582"/>
                <a:gd name="T46" fmla="*/ 848 w 917"/>
                <a:gd name="T47" fmla="*/ 222 h 582"/>
                <a:gd name="T48" fmla="*/ 848 w 917"/>
                <a:gd name="T49" fmla="*/ 222 h 582"/>
                <a:gd name="T50" fmla="*/ 825 w 917"/>
                <a:gd name="T51" fmla="*/ 275 h 582"/>
                <a:gd name="T52" fmla="*/ 863 w 917"/>
                <a:gd name="T53" fmla="*/ 290 h 582"/>
                <a:gd name="T54" fmla="*/ 901 w 917"/>
                <a:gd name="T55" fmla="*/ 359 h 582"/>
                <a:gd name="T56" fmla="*/ 901 w 917"/>
                <a:gd name="T57" fmla="*/ 359 h 582"/>
                <a:gd name="T58" fmla="*/ 886 w 917"/>
                <a:gd name="T59" fmla="*/ 413 h 582"/>
                <a:gd name="T60" fmla="*/ 909 w 917"/>
                <a:gd name="T61" fmla="*/ 459 h 582"/>
                <a:gd name="T62" fmla="*/ 901 w 917"/>
                <a:gd name="T63" fmla="*/ 504 h 582"/>
                <a:gd name="T64" fmla="*/ 901 w 917"/>
                <a:gd name="T65" fmla="*/ 504 h 582"/>
                <a:gd name="T66" fmla="*/ 832 w 917"/>
                <a:gd name="T67" fmla="*/ 512 h 582"/>
                <a:gd name="T68" fmla="*/ 756 w 917"/>
                <a:gd name="T69" fmla="*/ 451 h 582"/>
                <a:gd name="T70" fmla="*/ 718 w 917"/>
                <a:gd name="T71" fmla="*/ 466 h 582"/>
                <a:gd name="T72" fmla="*/ 710 w 917"/>
                <a:gd name="T73" fmla="*/ 504 h 582"/>
                <a:gd name="T74" fmla="*/ 626 w 917"/>
                <a:gd name="T75" fmla="*/ 489 h 582"/>
                <a:gd name="T76" fmla="*/ 267 w 917"/>
                <a:gd name="T77" fmla="*/ 466 h 582"/>
                <a:gd name="T78" fmla="*/ 214 w 917"/>
                <a:gd name="T79" fmla="*/ 520 h 582"/>
                <a:gd name="T80" fmla="*/ 229 w 917"/>
                <a:gd name="T81" fmla="*/ 565 h 582"/>
                <a:gd name="T82" fmla="*/ 114 w 917"/>
                <a:gd name="T83" fmla="*/ 565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7" h="582">
                  <a:moveTo>
                    <a:pt x="114" y="565"/>
                  </a:moveTo>
                  <a:lnTo>
                    <a:pt x="114" y="565"/>
                  </a:lnTo>
                  <a:cubicBezTo>
                    <a:pt x="122" y="535"/>
                    <a:pt x="137" y="504"/>
                    <a:pt x="122" y="474"/>
                  </a:cubicBezTo>
                  <a:cubicBezTo>
                    <a:pt x="114" y="451"/>
                    <a:pt x="76" y="443"/>
                    <a:pt x="61" y="420"/>
                  </a:cubicBezTo>
                  <a:cubicBezTo>
                    <a:pt x="46" y="398"/>
                    <a:pt x="15" y="375"/>
                    <a:pt x="15" y="352"/>
                  </a:cubicBezTo>
                  <a:cubicBezTo>
                    <a:pt x="23" y="329"/>
                    <a:pt x="69" y="344"/>
                    <a:pt x="76" y="329"/>
                  </a:cubicBezTo>
                  <a:cubicBezTo>
                    <a:pt x="91" y="313"/>
                    <a:pt x="91" y="290"/>
                    <a:pt x="84" y="267"/>
                  </a:cubicBezTo>
                  <a:cubicBezTo>
                    <a:pt x="69" y="245"/>
                    <a:pt x="38" y="229"/>
                    <a:pt x="30" y="206"/>
                  </a:cubicBezTo>
                  <a:cubicBezTo>
                    <a:pt x="15" y="168"/>
                    <a:pt x="7" y="123"/>
                    <a:pt x="0" y="84"/>
                  </a:cubicBezTo>
                  <a:lnTo>
                    <a:pt x="0" y="84"/>
                  </a:lnTo>
                  <a:cubicBezTo>
                    <a:pt x="15" y="61"/>
                    <a:pt x="15" y="23"/>
                    <a:pt x="38" y="15"/>
                  </a:cubicBezTo>
                  <a:cubicBezTo>
                    <a:pt x="69" y="8"/>
                    <a:pt x="91" y="23"/>
                    <a:pt x="114" y="31"/>
                  </a:cubicBezTo>
                  <a:cubicBezTo>
                    <a:pt x="145" y="38"/>
                    <a:pt x="160" y="69"/>
                    <a:pt x="191" y="69"/>
                  </a:cubicBezTo>
                  <a:cubicBezTo>
                    <a:pt x="221" y="69"/>
                    <a:pt x="259" y="54"/>
                    <a:pt x="290" y="38"/>
                  </a:cubicBezTo>
                  <a:cubicBezTo>
                    <a:pt x="313" y="38"/>
                    <a:pt x="336" y="23"/>
                    <a:pt x="359" y="23"/>
                  </a:cubicBezTo>
                  <a:cubicBezTo>
                    <a:pt x="359" y="23"/>
                    <a:pt x="366" y="31"/>
                    <a:pt x="374" y="31"/>
                  </a:cubicBezTo>
                  <a:cubicBezTo>
                    <a:pt x="382" y="23"/>
                    <a:pt x="382" y="0"/>
                    <a:pt x="397" y="0"/>
                  </a:cubicBezTo>
                  <a:cubicBezTo>
                    <a:pt x="443" y="8"/>
                    <a:pt x="489" y="38"/>
                    <a:pt x="534" y="61"/>
                  </a:cubicBezTo>
                  <a:cubicBezTo>
                    <a:pt x="550" y="69"/>
                    <a:pt x="573" y="84"/>
                    <a:pt x="595" y="84"/>
                  </a:cubicBezTo>
                  <a:cubicBezTo>
                    <a:pt x="626" y="77"/>
                    <a:pt x="657" y="38"/>
                    <a:pt x="687" y="46"/>
                  </a:cubicBezTo>
                  <a:cubicBezTo>
                    <a:pt x="710" y="54"/>
                    <a:pt x="680" y="92"/>
                    <a:pt x="687" y="107"/>
                  </a:cubicBezTo>
                  <a:cubicBezTo>
                    <a:pt x="695" y="138"/>
                    <a:pt x="718" y="176"/>
                    <a:pt x="748" y="191"/>
                  </a:cubicBezTo>
                  <a:cubicBezTo>
                    <a:pt x="771" y="199"/>
                    <a:pt x="802" y="168"/>
                    <a:pt x="825" y="176"/>
                  </a:cubicBezTo>
                  <a:cubicBezTo>
                    <a:pt x="840" y="184"/>
                    <a:pt x="840" y="206"/>
                    <a:pt x="848" y="222"/>
                  </a:cubicBezTo>
                  <a:lnTo>
                    <a:pt x="848" y="222"/>
                  </a:lnTo>
                  <a:cubicBezTo>
                    <a:pt x="840" y="237"/>
                    <a:pt x="825" y="252"/>
                    <a:pt x="825" y="275"/>
                  </a:cubicBezTo>
                  <a:cubicBezTo>
                    <a:pt x="825" y="290"/>
                    <a:pt x="855" y="283"/>
                    <a:pt x="863" y="290"/>
                  </a:cubicBezTo>
                  <a:cubicBezTo>
                    <a:pt x="878" y="313"/>
                    <a:pt x="886" y="336"/>
                    <a:pt x="901" y="359"/>
                  </a:cubicBezTo>
                  <a:lnTo>
                    <a:pt x="901" y="359"/>
                  </a:lnTo>
                  <a:cubicBezTo>
                    <a:pt x="893" y="375"/>
                    <a:pt x="878" y="390"/>
                    <a:pt x="886" y="413"/>
                  </a:cubicBezTo>
                  <a:cubicBezTo>
                    <a:pt x="886" y="428"/>
                    <a:pt x="909" y="436"/>
                    <a:pt x="909" y="459"/>
                  </a:cubicBezTo>
                  <a:cubicBezTo>
                    <a:pt x="916" y="474"/>
                    <a:pt x="909" y="489"/>
                    <a:pt x="901" y="504"/>
                  </a:cubicBezTo>
                  <a:lnTo>
                    <a:pt x="901" y="504"/>
                  </a:lnTo>
                  <a:cubicBezTo>
                    <a:pt x="878" y="504"/>
                    <a:pt x="855" y="520"/>
                    <a:pt x="832" y="512"/>
                  </a:cubicBezTo>
                  <a:cubicBezTo>
                    <a:pt x="802" y="504"/>
                    <a:pt x="787" y="459"/>
                    <a:pt x="756" y="451"/>
                  </a:cubicBezTo>
                  <a:cubicBezTo>
                    <a:pt x="748" y="443"/>
                    <a:pt x="733" y="451"/>
                    <a:pt x="718" y="466"/>
                  </a:cubicBezTo>
                  <a:cubicBezTo>
                    <a:pt x="710" y="474"/>
                    <a:pt x="718" y="504"/>
                    <a:pt x="710" y="504"/>
                  </a:cubicBezTo>
                  <a:cubicBezTo>
                    <a:pt x="680" y="512"/>
                    <a:pt x="657" y="497"/>
                    <a:pt x="626" y="489"/>
                  </a:cubicBezTo>
                  <a:cubicBezTo>
                    <a:pt x="504" y="481"/>
                    <a:pt x="389" y="459"/>
                    <a:pt x="267" y="466"/>
                  </a:cubicBezTo>
                  <a:cubicBezTo>
                    <a:pt x="244" y="466"/>
                    <a:pt x="221" y="497"/>
                    <a:pt x="214" y="520"/>
                  </a:cubicBezTo>
                  <a:cubicBezTo>
                    <a:pt x="214" y="535"/>
                    <a:pt x="244" y="558"/>
                    <a:pt x="229" y="565"/>
                  </a:cubicBezTo>
                  <a:cubicBezTo>
                    <a:pt x="198" y="581"/>
                    <a:pt x="153" y="565"/>
                    <a:pt x="114" y="56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5" name="Freeform 97"/>
            <p:cNvSpPr>
              <a:spLocks noChangeArrowheads="1"/>
            </p:cNvSpPr>
            <p:nvPr/>
          </p:nvSpPr>
          <p:spPr bwMode="auto">
            <a:xfrm>
              <a:off x="10302746" y="5511875"/>
              <a:ext cx="44001" cy="53433"/>
            </a:xfrm>
            <a:custGeom>
              <a:avLst/>
              <a:gdLst>
                <a:gd name="T0" fmla="*/ 23 w 184"/>
                <a:gd name="T1" fmla="*/ 54 h 223"/>
                <a:gd name="T2" fmla="*/ 23 w 184"/>
                <a:gd name="T3" fmla="*/ 54 h 223"/>
                <a:gd name="T4" fmla="*/ 68 w 184"/>
                <a:gd name="T5" fmla="*/ 69 h 223"/>
                <a:gd name="T6" fmla="*/ 84 w 184"/>
                <a:gd name="T7" fmla="*/ 31 h 223"/>
                <a:gd name="T8" fmla="*/ 145 w 184"/>
                <a:gd name="T9" fmla="*/ 8 h 223"/>
                <a:gd name="T10" fmla="*/ 153 w 184"/>
                <a:gd name="T11" fmla="*/ 46 h 223"/>
                <a:gd name="T12" fmla="*/ 183 w 184"/>
                <a:gd name="T13" fmla="*/ 92 h 223"/>
                <a:gd name="T14" fmla="*/ 183 w 184"/>
                <a:gd name="T15" fmla="*/ 92 h 223"/>
                <a:gd name="T16" fmla="*/ 153 w 184"/>
                <a:gd name="T17" fmla="*/ 130 h 223"/>
                <a:gd name="T18" fmla="*/ 168 w 184"/>
                <a:gd name="T19" fmla="*/ 161 h 223"/>
                <a:gd name="T20" fmla="*/ 122 w 184"/>
                <a:gd name="T21" fmla="*/ 214 h 223"/>
                <a:gd name="T22" fmla="*/ 76 w 184"/>
                <a:gd name="T23" fmla="*/ 191 h 223"/>
                <a:gd name="T24" fmla="*/ 76 w 184"/>
                <a:gd name="T25" fmla="*/ 191 h 223"/>
                <a:gd name="T26" fmla="*/ 38 w 184"/>
                <a:gd name="T27" fmla="*/ 122 h 223"/>
                <a:gd name="T28" fmla="*/ 0 w 184"/>
                <a:gd name="T29" fmla="*/ 107 h 223"/>
                <a:gd name="T30" fmla="*/ 23 w 184"/>
                <a:gd name="T31" fmla="*/ 5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" h="223">
                  <a:moveTo>
                    <a:pt x="23" y="54"/>
                  </a:moveTo>
                  <a:lnTo>
                    <a:pt x="23" y="54"/>
                  </a:lnTo>
                  <a:cubicBezTo>
                    <a:pt x="38" y="61"/>
                    <a:pt x="53" y="77"/>
                    <a:pt x="68" y="69"/>
                  </a:cubicBezTo>
                  <a:cubicBezTo>
                    <a:pt x="84" y="61"/>
                    <a:pt x="68" y="38"/>
                    <a:pt x="84" y="31"/>
                  </a:cubicBezTo>
                  <a:cubicBezTo>
                    <a:pt x="99" y="16"/>
                    <a:pt x="122" y="0"/>
                    <a:pt x="145" y="8"/>
                  </a:cubicBezTo>
                  <a:cubicBezTo>
                    <a:pt x="160" y="8"/>
                    <a:pt x="145" y="38"/>
                    <a:pt x="153" y="46"/>
                  </a:cubicBezTo>
                  <a:cubicBezTo>
                    <a:pt x="160" y="69"/>
                    <a:pt x="168" y="77"/>
                    <a:pt x="183" y="92"/>
                  </a:cubicBezTo>
                  <a:lnTo>
                    <a:pt x="183" y="92"/>
                  </a:lnTo>
                  <a:cubicBezTo>
                    <a:pt x="168" y="107"/>
                    <a:pt x="160" y="115"/>
                    <a:pt x="153" y="130"/>
                  </a:cubicBezTo>
                  <a:cubicBezTo>
                    <a:pt x="153" y="138"/>
                    <a:pt x="168" y="153"/>
                    <a:pt x="168" y="161"/>
                  </a:cubicBezTo>
                  <a:cubicBezTo>
                    <a:pt x="153" y="184"/>
                    <a:pt x="145" y="207"/>
                    <a:pt x="122" y="214"/>
                  </a:cubicBezTo>
                  <a:cubicBezTo>
                    <a:pt x="107" y="222"/>
                    <a:pt x="91" y="199"/>
                    <a:pt x="76" y="191"/>
                  </a:cubicBezTo>
                  <a:lnTo>
                    <a:pt x="76" y="191"/>
                  </a:lnTo>
                  <a:cubicBezTo>
                    <a:pt x="61" y="168"/>
                    <a:pt x="53" y="145"/>
                    <a:pt x="38" y="122"/>
                  </a:cubicBezTo>
                  <a:cubicBezTo>
                    <a:pt x="30" y="115"/>
                    <a:pt x="0" y="122"/>
                    <a:pt x="0" y="107"/>
                  </a:cubicBezTo>
                  <a:cubicBezTo>
                    <a:pt x="0" y="84"/>
                    <a:pt x="15" y="69"/>
                    <a:pt x="23" y="5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6" name="Freeform 98"/>
            <p:cNvSpPr>
              <a:spLocks noChangeArrowheads="1"/>
            </p:cNvSpPr>
            <p:nvPr/>
          </p:nvSpPr>
          <p:spPr bwMode="auto">
            <a:xfrm>
              <a:off x="10315317" y="5472062"/>
              <a:ext cx="81716" cy="125724"/>
            </a:xfrm>
            <a:custGeom>
              <a:avLst/>
              <a:gdLst>
                <a:gd name="T0" fmla="*/ 176 w 345"/>
                <a:gd name="T1" fmla="*/ 46 h 528"/>
                <a:gd name="T2" fmla="*/ 176 w 345"/>
                <a:gd name="T3" fmla="*/ 46 h 528"/>
                <a:gd name="T4" fmla="*/ 222 w 345"/>
                <a:gd name="T5" fmla="*/ 0 h 528"/>
                <a:gd name="T6" fmla="*/ 267 w 345"/>
                <a:gd name="T7" fmla="*/ 54 h 528"/>
                <a:gd name="T8" fmla="*/ 267 w 345"/>
                <a:gd name="T9" fmla="*/ 54 h 528"/>
                <a:gd name="T10" fmla="*/ 260 w 345"/>
                <a:gd name="T11" fmla="*/ 107 h 528"/>
                <a:gd name="T12" fmla="*/ 306 w 345"/>
                <a:gd name="T13" fmla="*/ 145 h 528"/>
                <a:gd name="T14" fmla="*/ 290 w 345"/>
                <a:gd name="T15" fmla="*/ 260 h 528"/>
                <a:gd name="T16" fmla="*/ 283 w 345"/>
                <a:gd name="T17" fmla="*/ 260 h 528"/>
                <a:gd name="T18" fmla="*/ 329 w 345"/>
                <a:gd name="T19" fmla="*/ 306 h 528"/>
                <a:gd name="T20" fmla="*/ 329 w 345"/>
                <a:gd name="T21" fmla="*/ 306 h 528"/>
                <a:gd name="T22" fmla="*/ 336 w 345"/>
                <a:gd name="T23" fmla="*/ 367 h 528"/>
                <a:gd name="T24" fmla="*/ 336 w 345"/>
                <a:gd name="T25" fmla="*/ 481 h 528"/>
                <a:gd name="T26" fmla="*/ 306 w 345"/>
                <a:gd name="T27" fmla="*/ 481 h 528"/>
                <a:gd name="T28" fmla="*/ 283 w 345"/>
                <a:gd name="T29" fmla="*/ 527 h 528"/>
                <a:gd name="T30" fmla="*/ 283 w 345"/>
                <a:gd name="T31" fmla="*/ 527 h 528"/>
                <a:gd name="T32" fmla="*/ 115 w 345"/>
                <a:gd name="T33" fmla="*/ 489 h 528"/>
                <a:gd name="T34" fmla="*/ 84 w 345"/>
                <a:gd name="T35" fmla="*/ 504 h 528"/>
                <a:gd name="T36" fmla="*/ 23 w 345"/>
                <a:gd name="T37" fmla="*/ 504 h 528"/>
                <a:gd name="T38" fmla="*/ 23 w 345"/>
                <a:gd name="T39" fmla="*/ 504 h 528"/>
                <a:gd name="T40" fmla="*/ 31 w 345"/>
                <a:gd name="T41" fmla="*/ 459 h 528"/>
                <a:gd name="T42" fmla="*/ 8 w 345"/>
                <a:gd name="T43" fmla="*/ 413 h 528"/>
                <a:gd name="T44" fmla="*/ 23 w 345"/>
                <a:gd name="T45" fmla="*/ 359 h 528"/>
                <a:gd name="T46" fmla="*/ 23 w 345"/>
                <a:gd name="T47" fmla="*/ 359 h 528"/>
                <a:gd name="T48" fmla="*/ 69 w 345"/>
                <a:gd name="T49" fmla="*/ 382 h 528"/>
                <a:gd name="T50" fmla="*/ 115 w 345"/>
                <a:gd name="T51" fmla="*/ 329 h 528"/>
                <a:gd name="T52" fmla="*/ 100 w 345"/>
                <a:gd name="T53" fmla="*/ 298 h 528"/>
                <a:gd name="T54" fmla="*/ 130 w 345"/>
                <a:gd name="T55" fmla="*/ 260 h 528"/>
                <a:gd name="T56" fmla="*/ 130 w 345"/>
                <a:gd name="T57" fmla="*/ 260 h 528"/>
                <a:gd name="T58" fmla="*/ 168 w 345"/>
                <a:gd name="T59" fmla="*/ 199 h 528"/>
                <a:gd name="T60" fmla="*/ 214 w 345"/>
                <a:gd name="T61" fmla="*/ 153 h 528"/>
                <a:gd name="T62" fmla="*/ 176 w 345"/>
                <a:gd name="T63" fmla="*/ 4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528">
                  <a:moveTo>
                    <a:pt x="176" y="46"/>
                  </a:moveTo>
                  <a:lnTo>
                    <a:pt x="176" y="46"/>
                  </a:lnTo>
                  <a:cubicBezTo>
                    <a:pt x="191" y="31"/>
                    <a:pt x="199" y="0"/>
                    <a:pt x="222" y="0"/>
                  </a:cubicBezTo>
                  <a:cubicBezTo>
                    <a:pt x="245" y="0"/>
                    <a:pt x="252" y="38"/>
                    <a:pt x="267" y="54"/>
                  </a:cubicBezTo>
                  <a:lnTo>
                    <a:pt x="267" y="54"/>
                  </a:lnTo>
                  <a:cubicBezTo>
                    <a:pt x="267" y="69"/>
                    <a:pt x="260" y="84"/>
                    <a:pt x="260" y="107"/>
                  </a:cubicBezTo>
                  <a:cubicBezTo>
                    <a:pt x="267" y="123"/>
                    <a:pt x="298" y="123"/>
                    <a:pt x="306" y="145"/>
                  </a:cubicBezTo>
                  <a:cubicBezTo>
                    <a:pt x="313" y="184"/>
                    <a:pt x="290" y="222"/>
                    <a:pt x="290" y="260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329" y="306"/>
                    <a:pt x="329" y="306"/>
                    <a:pt x="329" y="306"/>
                  </a:cubicBezTo>
                  <a:lnTo>
                    <a:pt x="329" y="306"/>
                  </a:lnTo>
                  <a:cubicBezTo>
                    <a:pt x="329" y="329"/>
                    <a:pt x="336" y="344"/>
                    <a:pt x="336" y="367"/>
                  </a:cubicBezTo>
                  <a:cubicBezTo>
                    <a:pt x="336" y="405"/>
                    <a:pt x="344" y="443"/>
                    <a:pt x="336" y="481"/>
                  </a:cubicBezTo>
                  <a:cubicBezTo>
                    <a:pt x="336" y="489"/>
                    <a:pt x="313" y="474"/>
                    <a:pt x="306" y="481"/>
                  </a:cubicBezTo>
                  <a:cubicBezTo>
                    <a:pt x="290" y="489"/>
                    <a:pt x="290" y="512"/>
                    <a:pt x="283" y="527"/>
                  </a:cubicBezTo>
                  <a:lnTo>
                    <a:pt x="283" y="527"/>
                  </a:lnTo>
                  <a:cubicBezTo>
                    <a:pt x="222" y="512"/>
                    <a:pt x="168" y="497"/>
                    <a:pt x="115" y="489"/>
                  </a:cubicBezTo>
                  <a:cubicBezTo>
                    <a:pt x="100" y="489"/>
                    <a:pt x="92" y="504"/>
                    <a:pt x="84" y="504"/>
                  </a:cubicBezTo>
                  <a:cubicBezTo>
                    <a:pt x="61" y="504"/>
                    <a:pt x="46" y="504"/>
                    <a:pt x="23" y="504"/>
                  </a:cubicBezTo>
                  <a:lnTo>
                    <a:pt x="23" y="504"/>
                  </a:lnTo>
                  <a:cubicBezTo>
                    <a:pt x="31" y="489"/>
                    <a:pt x="38" y="474"/>
                    <a:pt x="31" y="459"/>
                  </a:cubicBezTo>
                  <a:cubicBezTo>
                    <a:pt x="31" y="436"/>
                    <a:pt x="8" y="428"/>
                    <a:pt x="8" y="413"/>
                  </a:cubicBezTo>
                  <a:cubicBezTo>
                    <a:pt x="0" y="390"/>
                    <a:pt x="15" y="375"/>
                    <a:pt x="23" y="359"/>
                  </a:cubicBezTo>
                  <a:lnTo>
                    <a:pt x="23" y="359"/>
                  </a:lnTo>
                  <a:cubicBezTo>
                    <a:pt x="38" y="367"/>
                    <a:pt x="54" y="390"/>
                    <a:pt x="69" y="382"/>
                  </a:cubicBezTo>
                  <a:cubicBezTo>
                    <a:pt x="92" y="375"/>
                    <a:pt x="100" y="352"/>
                    <a:pt x="115" y="329"/>
                  </a:cubicBezTo>
                  <a:cubicBezTo>
                    <a:pt x="115" y="321"/>
                    <a:pt x="100" y="306"/>
                    <a:pt x="100" y="298"/>
                  </a:cubicBezTo>
                  <a:cubicBezTo>
                    <a:pt x="107" y="283"/>
                    <a:pt x="115" y="275"/>
                    <a:pt x="130" y="260"/>
                  </a:cubicBezTo>
                  <a:lnTo>
                    <a:pt x="130" y="260"/>
                  </a:lnTo>
                  <a:cubicBezTo>
                    <a:pt x="145" y="237"/>
                    <a:pt x="153" y="222"/>
                    <a:pt x="168" y="199"/>
                  </a:cubicBezTo>
                  <a:cubicBezTo>
                    <a:pt x="184" y="184"/>
                    <a:pt x="214" y="168"/>
                    <a:pt x="214" y="153"/>
                  </a:cubicBezTo>
                  <a:cubicBezTo>
                    <a:pt x="214" y="115"/>
                    <a:pt x="191" y="84"/>
                    <a:pt x="176" y="4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7" name="Freeform 99"/>
            <p:cNvSpPr>
              <a:spLocks noChangeArrowheads="1"/>
            </p:cNvSpPr>
            <p:nvPr/>
          </p:nvSpPr>
          <p:spPr bwMode="auto">
            <a:xfrm>
              <a:off x="10377128" y="5464728"/>
              <a:ext cx="121526" cy="120486"/>
            </a:xfrm>
            <a:custGeom>
              <a:avLst/>
              <a:gdLst>
                <a:gd name="T0" fmla="*/ 321 w 513"/>
                <a:gd name="T1" fmla="*/ 191 h 505"/>
                <a:gd name="T2" fmla="*/ 321 w 513"/>
                <a:gd name="T3" fmla="*/ 191 h 505"/>
                <a:gd name="T4" fmla="*/ 305 w 513"/>
                <a:gd name="T5" fmla="*/ 221 h 505"/>
                <a:gd name="T6" fmla="*/ 221 w 513"/>
                <a:gd name="T7" fmla="*/ 160 h 505"/>
                <a:gd name="T8" fmla="*/ 244 w 513"/>
                <a:gd name="T9" fmla="*/ 30 h 505"/>
                <a:gd name="T10" fmla="*/ 199 w 513"/>
                <a:gd name="T11" fmla="*/ 0 h 505"/>
                <a:gd name="T12" fmla="*/ 122 w 513"/>
                <a:gd name="T13" fmla="*/ 30 h 505"/>
                <a:gd name="T14" fmla="*/ 76 w 513"/>
                <a:gd name="T15" fmla="*/ 53 h 505"/>
                <a:gd name="T16" fmla="*/ 7 w 513"/>
                <a:gd name="T17" fmla="*/ 84 h 505"/>
                <a:gd name="T18" fmla="*/ 7 w 513"/>
                <a:gd name="T19" fmla="*/ 84 h 505"/>
                <a:gd name="T20" fmla="*/ 0 w 513"/>
                <a:gd name="T21" fmla="*/ 137 h 505"/>
                <a:gd name="T22" fmla="*/ 46 w 513"/>
                <a:gd name="T23" fmla="*/ 175 h 505"/>
                <a:gd name="T24" fmla="*/ 30 w 513"/>
                <a:gd name="T25" fmla="*/ 290 h 505"/>
                <a:gd name="T26" fmla="*/ 23 w 513"/>
                <a:gd name="T27" fmla="*/ 290 h 505"/>
                <a:gd name="T28" fmla="*/ 69 w 513"/>
                <a:gd name="T29" fmla="*/ 336 h 505"/>
                <a:gd name="T30" fmla="*/ 69 w 513"/>
                <a:gd name="T31" fmla="*/ 336 h 505"/>
                <a:gd name="T32" fmla="*/ 122 w 513"/>
                <a:gd name="T33" fmla="*/ 267 h 505"/>
                <a:gd name="T34" fmla="*/ 183 w 513"/>
                <a:gd name="T35" fmla="*/ 297 h 505"/>
                <a:gd name="T36" fmla="*/ 244 w 513"/>
                <a:gd name="T37" fmla="*/ 290 h 505"/>
                <a:gd name="T38" fmla="*/ 290 w 513"/>
                <a:gd name="T39" fmla="*/ 290 h 505"/>
                <a:gd name="T40" fmla="*/ 290 w 513"/>
                <a:gd name="T41" fmla="*/ 328 h 505"/>
                <a:gd name="T42" fmla="*/ 328 w 513"/>
                <a:gd name="T43" fmla="*/ 343 h 505"/>
                <a:gd name="T44" fmla="*/ 336 w 513"/>
                <a:gd name="T45" fmla="*/ 397 h 505"/>
                <a:gd name="T46" fmla="*/ 260 w 513"/>
                <a:gd name="T47" fmla="*/ 366 h 505"/>
                <a:gd name="T48" fmla="*/ 244 w 513"/>
                <a:gd name="T49" fmla="*/ 412 h 505"/>
                <a:gd name="T50" fmla="*/ 275 w 513"/>
                <a:gd name="T51" fmla="*/ 481 h 505"/>
                <a:gd name="T52" fmla="*/ 275 w 513"/>
                <a:gd name="T53" fmla="*/ 481 h 505"/>
                <a:gd name="T54" fmla="*/ 359 w 513"/>
                <a:gd name="T55" fmla="*/ 481 h 505"/>
                <a:gd name="T56" fmla="*/ 412 w 513"/>
                <a:gd name="T57" fmla="*/ 328 h 505"/>
                <a:gd name="T58" fmla="*/ 496 w 513"/>
                <a:gd name="T59" fmla="*/ 351 h 505"/>
                <a:gd name="T60" fmla="*/ 474 w 513"/>
                <a:gd name="T61" fmla="*/ 282 h 505"/>
                <a:gd name="T62" fmla="*/ 504 w 513"/>
                <a:gd name="T63" fmla="*/ 267 h 505"/>
                <a:gd name="T64" fmla="*/ 504 w 513"/>
                <a:gd name="T65" fmla="*/ 267 h 505"/>
                <a:gd name="T66" fmla="*/ 458 w 513"/>
                <a:gd name="T67" fmla="*/ 214 h 505"/>
                <a:gd name="T68" fmla="*/ 366 w 513"/>
                <a:gd name="T69" fmla="*/ 191 h 505"/>
                <a:gd name="T70" fmla="*/ 321 w 513"/>
                <a:gd name="T71" fmla="*/ 191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3" h="505">
                  <a:moveTo>
                    <a:pt x="321" y="191"/>
                  </a:moveTo>
                  <a:lnTo>
                    <a:pt x="321" y="191"/>
                  </a:lnTo>
                  <a:cubicBezTo>
                    <a:pt x="313" y="198"/>
                    <a:pt x="313" y="221"/>
                    <a:pt x="305" y="221"/>
                  </a:cubicBezTo>
                  <a:cubicBezTo>
                    <a:pt x="275" y="206"/>
                    <a:pt x="237" y="191"/>
                    <a:pt x="221" y="160"/>
                  </a:cubicBezTo>
                  <a:cubicBezTo>
                    <a:pt x="206" y="122"/>
                    <a:pt x="244" y="76"/>
                    <a:pt x="244" y="30"/>
                  </a:cubicBezTo>
                  <a:cubicBezTo>
                    <a:pt x="237" y="15"/>
                    <a:pt x="221" y="0"/>
                    <a:pt x="199" y="0"/>
                  </a:cubicBezTo>
                  <a:cubicBezTo>
                    <a:pt x="176" y="0"/>
                    <a:pt x="153" y="15"/>
                    <a:pt x="122" y="30"/>
                  </a:cubicBezTo>
                  <a:cubicBezTo>
                    <a:pt x="107" y="30"/>
                    <a:pt x="92" y="45"/>
                    <a:pt x="76" y="53"/>
                  </a:cubicBezTo>
                  <a:cubicBezTo>
                    <a:pt x="53" y="61"/>
                    <a:pt x="30" y="76"/>
                    <a:pt x="7" y="84"/>
                  </a:cubicBezTo>
                  <a:lnTo>
                    <a:pt x="7" y="84"/>
                  </a:lnTo>
                  <a:cubicBezTo>
                    <a:pt x="7" y="99"/>
                    <a:pt x="0" y="114"/>
                    <a:pt x="0" y="137"/>
                  </a:cubicBezTo>
                  <a:cubicBezTo>
                    <a:pt x="7" y="153"/>
                    <a:pt x="38" y="153"/>
                    <a:pt x="46" y="175"/>
                  </a:cubicBezTo>
                  <a:cubicBezTo>
                    <a:pt x="53" y="214"/>
                    <a:pt x="30" y="252"/>
                    <a:pt x="30" y="290"/>
                  </a:cubicBezTo>
                  <a:cubicBezTo>
                    <a:pt x="23" y="290"/>
                    <a:pt x="23" y="290"/>
                    <a:pt x="23" y="290"/>
                  </a:cubicBezTo>
                  <a:cubicBezTo>
                    <a:pt x="69" y="336"/>
                    <a:pt x="69" y="336"/>
                    <a:pt x="69" y="336"/>
                  </a:cubicBezTo>
                  <a:lnTo>
                    <a:pt x="69" y="336"/>
                  </a:lnTo>
                  <a:cubicBezTo>
                    <a:pt x="84" y="313"/>
                    <a:pt x="92" y="275"/>
                    <a:pt x="122" y="267"/>
                  </a:cubicBezTo>
                  <a:cubicBezTo>
                    <a:pt x="145" y="259"/>
                    <a:pt x="160" y="290"/>
                    <a:pt x="183" y="297"/>
                  </a:cubicBezTo>
                  <a:cubicBezTo>
                    <a:pt x="206" y="297"/>
                    <a:pt x="221" y="290"/>
                    <a:pt x="244" y="290"/>
                  </a:cubicBezTo>
                  <a:cubicBezTo>
                    <a:pt x="260" y="290"/>
                    <a:pt x="282" y="282"/>
                    <a:pt x="290" y="290"/>
                  </a:cubicBezTo>
                  <a:cubicBezTo>
                    <a:pt x="298" y="297"/>
                    <a:pt x="282" y="320"/>
                    <a:pt x="290" y="328"/>
                  </a:cubicBezTo>
                  <a:cubicBezTo>
                    <a:pt x="298" y="336"/>
                    <a:pt x="321" y="328"/>
                    <a:pt x="328" y="343"/>
                  </a:cubicBezTo>
                  <a:cubicBezTo>
                    <a:pt x="336" y="359"/>
                    <a:pt x="351" y="389"/>
                    <a:pt x="336" y="397"/>
                  </a:cubicBezTo>
                  <a:cubicBezTo>
                    <a:pt x="305" y="405"/>
                    <a:pt x="282" y="359"/>
                    <a:pt x="260" y="366"/>
                  </a:cubicBezTo>
                  <a:cubicBezTo>
                    <a:pt x="244" y="366"/>
                    <a:pt x="244" y="397"/>
                    <a:pt x="244" y="412"/>
                  </a:cubicBezTo>
                  <a:cubicBezTo>
                    <a:pt x="252" y="435"/>
                    <a:pt x="267" y="458"/>
                    <a:pt x="275" y="481"/>
                  </a:cubicBezTo>
                  <a:lnTo>
                    <a:pt x="275" y="481"/>
                  </a:lnTo>
                  <a:cubicBezTo>
                    <a:pt x="305" y="481"/>
                    <a:pt x="336" y="504"/>
                    <a:pt x="359" y="481"/>
                  </a:cubicBezTo>
                  <a:cubicBezTo>
                    <a:pt x="389" y="443"/>
                    <a:pt x="366" y="366"/>
                    <a:pt x="412" y="328"/>
                  </a:cubicBezTo>
                  <a:cubicBezTo>
                    <a:pt x="435" y="305"/>
                    <a:pt x="474" y="366"/>
                    <a:pt x="496" y="351"/>
                  </a:cubicBezTo>
                  <a:cubicBezTo>
                    <a:pt x="512" y="336"/>
                    <a:pt x="474" y="305"/>
                    <a:pt x="474" y="282"/>
                  </a:cubicBezTo>
                  <a:cubicBezTo>
                    <a:pt x="481" y="275"/>
                    <a:pt x="496" y="267"/>
                    <a:pt x="504" y="267"/>
                  </a:cubicBezTo>
                  <a:lnTo>
                    <a:pt x="504" y="267"/>
                  </a:lnTo>
                  <a:cubicBezTo>
                    <a:pt x="489" y="244"/>
                    <a:pt x="481" y="229"/>
                    <a:pt x="458" y="214"/>
                  </a:cubicBezTo>
                  <a:cubicBezTo>
                    <a:pt x="435" y="198"/>
                    <a:pt x="397" y="198"/>
                    <a:pt x="366" y="191"/>
                  </a:cubicBezTo>
                  <a:cubicBezTo>
                    <a:pt x="351" y="191"/>
                    <a:pt x="336" y="191"/>
                    <a:pt x="321" y="19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8" name="Freeform 100"/>
            <p:cNvSpPr>
              <a:spLocks noChangeArrowheads="1"/>
            </p:cNvSpPr>
            <p:nvPr/>
          </p:nvSpPr>
          <p:spPr bwMode="auto">
            <a:xfrm>
              <a:off x="10446272" y="5487778"/>
              <a:ext cx="61810" cy="39813"/>
            </a:xfrm>
            <a:custGeom>
              <a:avLst/>
              <a:gdLst>
                <a:gd name="T0" fmla="*/ 214 w 261"/>
                <a:gd name="T1" fmla="*/ 168 h 169"/>
                <a:gd name="T2" fmla="*/ 214 w 261"/>
                <a:gd name="T3" fmla="*/ 168 h 169"/>
                <a:gd name="T4" fmla="*/ 168 w 261"/>
                <a:gd name="T5" fmla="*/ 115 h 169"/>
                <a:gd name="T6" fmla="*/ 76 w 261"/>
                <a:gd name="T7" fmla="*/ 92 h 169"/>
                <a:gd name="T8" fmla="*/ 31 w 261"/>
                <a:gd name="T9" fmla="*/ 92 h 169"/>
                <a:gd name="T10" fmla="*/ 31 w 261"/>
                <a:gd name="T11" fmla="*/ 92 h 169"/>
                <a:gd name="T12" fmla="*/ 8 w 261"/>
                <a:gd name="T13" fmla="*/ 31 h 169"/>
                <a:gd name="T14" fmla="*/ 38 w 261"/>
                <a:gd name="T15" fmla="*/ 0 h 169"/>
                <a:gd name="T16" fmla="*/ 107 w 261"/>
                <a:gd name="T17" fmla="*/ 23 h 169"/>
                <a:gd name="T18" fmla="*/ 138 w 261"/>
                <a:gd name="T19" fmla="*/ 15 h 169"/>
                <a:gd name="T20" fmla="*/ 199 w 261"/>
                <a:gd name="T21" fmla="*/ 61 h 169"/>
                <a:gd name="T22" fmla="*/ 206 w 261"/>
                <a:gd name="T23" fmla="*/ 99 h 169"/>
                <a:gd name="T24" fmla="*/ 260 w 261"/>
                <a:gd name="T25" fmla="*/ 107 h 169"/>
                <a:gd name="T26" fmla="*/ 260 w 261"/>
                <a:gd name="T27" fmla="*/ 107 h 169"/>
                <a:gd name="T28" fmla="*/ 245 w 261"/>
                <a:gd name="T29" fmla="*/ 168 h 169"/>
                <a:gd name="T30" fmla="*/ 245 w 261"/>
                <a:gd name="T31" fmla="*/ 168 h 169"/>
                <a:gd name="T32" fmla="*/ 214 w 261"/>
                <a:gd name="T33" fmla="*/ 16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" h="169">
                  <a:moveTo>
                    <a:pt x="214" y="168"/>
                  </a:moveTo>
                  <a:lnTo>
                    <a:pt x="214" y="168"/>
                  </a:lnTo>
                  <a:cubicBezTo>
                    <a:pt x="199" y="145"/>
                    <a:pt x="191" y="130"/>
                    <a:pt x="168" y="115"/>
                  </a:cubicBezTo>
                  <a:cubicBezTo>
                    <a:pt x="145" y="99"/>
                    <a:pt x="107" y="99"/>
                    <a:pt x="76" y="92"/>
                  </a:cubicBezTo>
                  <a:cubicBezTo>
                    <a:pt x="61" y="92"/>
                    <a:pt x="46" y="92"/>
                    <a:pt x="31" y="92"/>
                  </a:cubicBezTo>
                  <a:lnTo>
                    <a:pt x="31" y="92"/>
                  </a:lnTo>
                  <a:cubicBezTo>
                    <a:pt x="23" y="76"/>
                    <a:pt x="0" y="54"/>
                    <a:pt x="8" y="31"/>
                  </a:cubicBezTo>
                  <a:cubicBezTo>
                    <a:pt x="8" y="15"/>
                    <a:pt x="23" y="0"/>
                    <a:pt x="38" y="0"/>
                  </a:cubicBezTo>
                  <a:cubicBezTo>
                    <a:pt x="61" y="0"/>
                    <a:pt x="84" y="23"/>
                    <a:pt x="107" y="23"/>
                  </a:cubicBezTo>
                  <a:cubicBezTo>
                    <a:pt x="115" y="23"/>
                    <a:pt x="130" y="15"/>
                    <a:pt x="138" y="15"/>
                  </a:cubicBezTo>
                  <a:cubicBezTo>
                    <a:pt x="161" y="23"/>
                    <a:pt x="184" y="38"/>
                    <a:pt x="199" y="61"/>
                  </a:cubicBezTo>
                  <a:cubicBezTo>
                    <a:pt x="206" y="69"/>
                    <a:pt x="191" y="92"/>
                    <a:pt x="206" y="99"/>
                  </a:cubicBezTo>
                  <a:cubicBezTo>
                    <a:pt x="222" y="115"/>
                    <a:pt x="237" y="107"/>
                    <a:pt x="260" y="107"/>
                  </a:cubicBezTo>
                  <a:lnTo>
                    <a:pt x="260" y="107"/>
                  </a:lnTo>
                  <a:cubicBezTo>
                    <a:pt x="245" y="168"/>
                    <a:pt x="245" y="168"/>
                    <a:pt x="245" y="168"/>
                  </a:cubicBezTo>
                  <a:lnTo>
                    <a:pt x="245" y="168"/>
                  </a:lnTo>
                  <a:cubicBezTo>
                    <a:pt x="214" y="168"/>
                    <a:pt x="214" y="168"/>
                    <a:pt x="214" y="16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09" name="Freeform 101"/>
            <p:cNvSpPr>
              <a:spLocks noChangeArrowheads="1"/>
            </p:cNvSpPr>
            <p:nvPr/>
          </p:nvSpPr>
          <p:spPr bwMode="auto">
            <a:xfrm>
              <a:off x="10382366" y="5526542"/>
              <a:ext cx="78573" cy="83816"/>
            </a:xfrm>
            <a:custGeom>
              <a:avLst/>
              <a:gdLst>
                <a:gd name="T0" fmla="*/ 46 w 329"/>
                <a:gd name="T1" fmla="*/ 77 h 353"/>
                <a:gd name="T2" fmla="*/ 46 w 329"/>
                <a:gd name="T3" fmla="*/ 77 h 353"/>
                <a:gd name="T4" fmla="*/ 99 w 329"/>
                <a:gd name="T5" fmla="*/ 8 h 353"/>
                <a:gd name="T6" fmla="*/ 160 w 329"/>
                <a:gd name="T7" fmla="*/ 38 h 353"/>
                <a:gd name="T8" fmla="*/ 221 w 329"/>
                <a:gd name="T9" fmla="*/ 31 h 353"/>
                <a:gd name="T10" fmla="*/ 267 w 329"/>
                <a:gd name="T11" fmla="*/ 31 h 353"/>
                <a:gd name="T12" fmla="*/ 267 w 329"/>
                <a:gd name="T13" fmla="*/ 69 h 353"/>
                <a:gd name="T14" fmla="*/ 305 w 329"/>
                <a:gd name="T15" fmla="*/ 84 h 353"/>
                <a:gd name="T16" fmla="*/ 313 w 329"/>
                <a:gd name="T17" fmla="*/ 138 h 353"/>
                <a:gd name="T18" fmla="*/ 237 w 329"/>
                <a:gd name="T19" fmla="*/ 107 h 353"/>
                <a:gd name="T20" fmla="*/ 221 w 329"/>
                <a:gd name="T21" fmla="*/ 153 h 353"/>
                <a:gd name="T22" fmla="*/ 252 w 329"/>
                <a:gd name="T23" fmla="*/ 222 h 353"/>
                <a:gd name="T24" fmla="*/ 252 w 329"/>
                <a:gd name="T25" fmla="*/ 222 h 353"/>
                <a:gd name="T26" fmla="*/ 160 w 329"/>
                <a:gd name="T27" fmla="*/ 268 h 353"/>
                <a:gd name="T28" fmla="*/ 84 w 329"/>
                <a:gd name="T29" fmla="*/ 352 h 353"/>
                <a:gd name="T30" fmla="*/ 84 w 329"/>
                <a:gd name="T31" fmla="*/ 352 h 353"/>
                <a:gd name="T32" fmla="*/ 0 w 329"/>
                <a:gd name="T33" fmla="*/ 298 h 353"/>
                <a:gd name="T34" fmla="*/ 0 w 329"/>
                <a:gd name="T35" fmla="*/ 298 h 353"/>
                <a:gd name="T36" fmla="*/ 23 w 329"/>
                <a:gd name="T37" fmla="*/ 252 h 353"/>
                <a:gd name="T38" fmla="*/ 53 w 329"/>
                <a:gd name="T39" fmla="*/ 252 h 353"/>
                <a:gd name="T40" fmla="*/ 53 w 329"/>
                <a:gd name="T41" fmla="*/ 138 h 353"/>
                <a:gd name="T42" fmla="*/ 46 w 329"/>
                <a:gd name="T43" fmla="*/ 7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353">
                  <a:moveTo>
                    <a:pt x="46" y="77"/>
                  </a:moveTo>
                  <a:lnTo>
                    <a:pt x="46" y="77"/>
                  </a:lnTo>
                  <a:cubicBezTo>
                    <a:pt x="61" y="54"/>
                    <a:pt x="69" y="16"/>
                    <a:pt x="99" y="8"/>
                  </a:cubicBezTo>
                  <a:cubicBezTo>
                    <a:pt x="122" y="0"/>
                    <a:pt x="137" y="31"/>
                    <a:pt x="160" y="38"/>
                  </a:cubicBezTo>
                  <a:cubicBezTo>
                    <a:pt x="183" y="38"/>
                    <a:pt x="198" y="31"/>
                    <a:pt x="221" y="31"/>
                  </a:cubicBezTo>
                  <a:cubicBezTo>
                    <a:pt x="237" y="31"/>
                    <a:pt x="259" y="23"/>
                    <a:pt x="267" y="31"/>
                  </a:cubicBezTo>
                  <a:cubicBezTo>
                    <a:pt x="275" y="38"/>
                    <a:pt x="259" y="61"/>
                    <a:pt x="267" y="69"/>
                  </a:cubicBezTo>
                  <a:cubicBezTo>
                    <a:pt x="275" y="77"/>
                    <a:pt x="298" y="69"/>
                    <a:pt x="305" y="84"/>
                  </a:cubicBezTo>
                  <a:cubicBezTo>
                    <a:pt x="313" y="100"/>
                    <a:pt x="328" y="130"/>
                    <a:pt x="313" y="138"/>
                  </a:cubicBezTo>
                  <a:cubicBezTo>
                    <a:pt x="282" y="146"/>
                    <a:pt x="259" y="100"/>
                    <a:pt x="237" y="107"/>
                  </a:cubicBezTo>
                  <a:cubicBezTo>
                    <a:pt x="221" y="107"/>
                    <a:pt x="221" y="138"/>
                    <a:pt x="221" y="153"/>
                  </a:cubicBezTo>
                  <a:cubicBezTo>
                    <a:pt x="229" y="176"/>
                    <a:pt x="244" y="199"/>
                    <a:pt x="252" y="222"/>
                  </a:cubicBezTo>
                  <a:lnTo>
                    <a:pt x="252" y="222"/>
                  </a:lnTo>
                  <a:cubicBezTo>
                    <a:pt x="221" y="237"/>
                    <a:pt x="183" y="245"/>
                    <a:pt x="160" y="268"/>
                  </a:cubicBezTo>
                  <a:cubicBezTo>
                    <a:pt x="130" y="291"/>
                    <a:pt x="107" y="321"/>
                    <a:pt x="84" y="352"/>
                  </a:cubicBezTo>
                  <a:lnTo>
                    <a:pt x="84" y="352"/>
                  </a:lnTo>
                  <a:cubicBezTo>
                    <a:pt x="0" y="298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7" y="283"/>
                    <a:pt x="7" y="260"/>
                    <a:pt x="23" y="252"/>
                  </a:cubicBezTo>
                  <a:cubicBezTo>
                    <a:pt x="30" y="245"/>
                    <a:pt x="53" y="260"/>
                    <a:pt x="53" y="252"/>
                  </a:cubicBezTo>
                  <a:cubicBezTo>
                    <a:pt x="61" y="214"/>
                    <a:pt x="53" y="176"/>
                    <a:pt x="53" y="138"/>
                  </a:cubicBezTo>
                  <a:cubicBezTo>
                    <a:pt x="53" y="115"/>
                    <a:pt x="46" y="100"/>
                    <a:pt x="46" y="7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0" name="Freeform 102"/>
            <p:cNvSpPr>
              <a:spLocks noChangeArrowheads="1"/>
            </p:cNvSpPr>
            <p:nvPr/>
          </p:nvSpPr>
          <p:spPr bwMode="auto">
            <a:xfrm>
              <a:off x="10503891" y="5398723"/>
              <a:ext cx="314291" cy="237828"/>
            </a:xfrm>
            <a:custGeom>
              <a:avLst/>
              <a:gdLst>
                <a:gd name="T0" fmla="*/ 0 w 1322"/>
                <a:gd name="T1" fmla="*/ 542 h 1001"/>
                <a:gd name="T2" fmla="*/ 0 w 1322"/>
                <a:gd name="T3" fmla="*/ 542 h 1001"/>
                <a:gd name="T4" fmla="*/ 15 w 1322"/>
                <a:gd name="T5" fmla="*/ 481 h 1001"/>
                <a:gd name="T6" fmla="*/ 15 w 1322"/>
                <a:gd name="T7" fmla="*/ 481 h 1001"/>
                <a:gd name="T8" fmla="*/ 30 w 1322"/>
                <a:gd name="T9" fmla="*/ 428 h 1001"/>
                <a:gd name="T10" fmla="*/ 15 w 1322"/>
                <a:gd name="T11" fmla="*/ 359 h 1001"/>
                <a:gd name="T12" fmla="*/ 38 w 1322"/>
                <a:gd name="T13" fmla="*/ 313 h 1001"/>
                <a:gd name="T14" fmla="*/ 7 w 1322"/>
                <a:gd name="T15" fmla="*/ 221 h 1001"/>
                <a:gd name="T16" fmla="*/ 7 w 1322"/>
                <a:gd name="T17" fmla="*/ 221 h 1001"/>
                <a:gd name="T18" fmla="*/ 38 w 1322"/>
                <a:gd name="T19" fmla="*/ 153 h 1001"/>
                <a:gd name="T20" fmla="*/ 76 w 1322"/>
                <a:gd name="T21" fmla="*/ 191 h 1001"/>
                <a:gd name="T22" fmla="*/ 183 w 1322"/>
                <a:gd name="T23" fmla="*/ 183 h 1001"/>
                <a:gd name="T24" fmla="*/ 297 w 1322"/>
                <a:gd name="T25" fmla="*/ 130 h 1001"/>
                <a:gd name="T26" fmla="*/ 397 w 1322"/>
                <a:gd name="T27" fmla="*/ 122 h 1001"/>
                <a:gd name="T28" fmla="*/ 504 w 1322"/>
                <a:gd name="T29" fmla="*/ 53 h 1001"/>
                <a:gd name="T30" fmla="*/ 534 w 1322"/>
                <a:gd name="T31" fmla="*/ 7 h 1001"/>
                <a:gd name="T32" fmla="*/ 695 w 1322"/>
                <a:gd name="T33" fmla="*/ 0 h 1001"/>
                <a:gd name="T34" fmla="*/ 763 w 1322"/>
                <a:gd name="T35" fmla="*/ 23 h 1001"/>
                <a:gd name="T36" fmla="*/ 763 w 1322"/>
                <a:gd name="T37" fmla="*/ 23 h 1001"/>
                <a:gd name="T38" fmla="*/ 763 w 1322"/>
                <a:gd name="T39" fmla="*/ 107 h 1001"/>
                <a:gd name="T40" fmla="*/ 817 w 1322"/>
                <a:gd name="T41" fmla="*/ 114 h 1001"/>
                <a:gd name="T42" fmla="*/ 901 w 1322"/>
                <a:gd name="T43" fmla="*/ 206 h 1001"/>
                <a:gd name="T44" fmla="*/ 1031 w 1322"/>
                <a:gd name="T45" fmla="*/ 153 h 1001"/>
                <a:gd name="T46" fmla="*/ 1100 w 1322"/>
                <a:gd name="T47" fmla="*/ 153 h 1001"/>
                <a:gd name="T48" fmla="*/ 1145 w 1322"/>
                <a:gd name="T49" fmla="*/ 137 h 1001"/>
                <a:gd name="T50" fmla="*/ 1191 w 1322"/>
                <a:gd name="T51" fmla="*/ 206 h 1001"/>
                <a:gd name="T52" fmla="*/ 1191 w 1322"/>
                <a:gd name="T53" fmla="*/ 244 h 1001"/>
                <a:gd name="T54" fmla="*/ 1267 w 1322"/>
                <a:gd name="T55" fmla="*/ 313 h 1001"/>
                <a:gd name="T56" fmla="*/ 1260 w 1322"/>
                <a:gd name="T57" fmla="*/ 313 h 1001"/>
                <a:gd name="T58" fmla="*/ 1306 w 1322"/>
                <a:gd name="T59" fmla="*/ 366 h 1001"/>
                <a:gd name="T60" fmla="*/ 1222 w 1322"/>
                <a:gd name="T61" fmla="*/ 382 h 1001"/>
                <a:gd name="T62" fmla="*/ 1153 w 1322"/>
                <a:gd name="T63" fmla="*/ 389 h 1001"/>
                <a:gd name="T64" fmla="*/ 1138 w 1322"/>
                <a:gd name="T65" fmla="*/ 458 h 1001"/>
                <a:gd name="T66" fmla="*/ 1130 w 1322"/>
                <a:gd name="T67" fmla="*/ 511 h 1001"/>
                <a:gd name="T68" fmla="*/ 1130 w 1322"/>
                <a:gd name="T69" fmla="*/ 511 h 1001"/>
                <a:gd name="T70" fmla="*/ 1100 w 1322"/>
                <a:gd name="T71" fmla="*/ 580 h 1001"/>
                <a:gd name="T72" fmla="*/ 1031 w 1322"/>
                <a:gd name="T73" fmla="*/ 626 h 1001"/>
                <a:gd name="T74" fmla="*/ 1031 w 1322"/>
                <a:gd name="T75" fmla="*/ 718 h 1001"/>
                <a:gd name="T76" fmla="*/ 1015 w 1322"/>
                <a:gd name="T77" fmla="*/ 748 h 1001"/>
                <a:gd name="T78" fmla="*/ 1008 w 1322"/>
                <a:gd name="T79" fmla="*/ 847 h 1001"/>
                <a:gd name="T80" fmla="*/ 977 w 1322"/>
                <a:gd name="T81" fmla="*/ 893 h 1001"/>
                <a:gd name="T82" fmla="*/ 931 w 1322"/>
                <a:gd name="T83" fmla="*/ 916 h 1001"/>
                <a:gd name="T84" fmla="*/ 908 w 1322"/>
                <a:gd name="T85" fmla="*/ 985 h 1001"/>
                <a:gd name="T86" fmla="*/ 855 w 1322"/>
                <a:gd name="T87" fmla="*/ 985 h 1001"/>
                <a:gd name="T88" fmla="*/ 855 w 1322"/>
                <a:gd name="T89" fmla="*/ 985 h 1001"/>
                <a:gd name="T90" fmla="*/ 832 w 1322"/>
                <a:gd name="T91" fmla="*/ 939 h 1001"/>
                <a:gd name="T92" fmla="*/ 809 w 1322"/>
                <a:gd name="T93" fmla="*/ 962 h 1001"/>
                <a:gd name="T94" fmla="*/ 748 w 1322"/>
                <a:gd name="T95" fmla="*/ 870 h 1001"/>
                <a:gd name="T96" fmla="*/ 656 w 1322"/>
                <a:gd name="T97" fmla="*/ 947 h 1001"/>
                <a:gd name="T98" fmla="*/ 588 w 1322"/>
                <a:gd name="T99" fmla="*/ 993 h 1001"/>
                <a:gd name="T100" fmla="*/ 534 w 1322"/>
                <a:gd name="T101" fmla="*/ 939 h 1001"/>
                <a:gd name="T102" fmla="*/ 496 w 1322"/>
                <a:gd name="T103" fmla="*/ 863 h 1001"/>
                <a:gd name="T104" fmla="*/ 435 w 1322"/>
                <a:gd name="T105" fmla="*/ 878 h 1001"/>
                <a:gd name="T106" fmla="*/ 397 w 1322"/>
                <a:gd name="T107" fmla="*/ 771 h 1001"/>
                <a:gd name="T108" fmla="*/ 320 w 1322"/>
                <a:gd name="T109" fmla="*/ 832 h 1001"/>
                <a:gd name="T110" fmla="*/ 275 w 1322"/>
                <a:gd name="T111" fmla="*/ 901 h 1001"/>
                <a:gd name="T112" fmla="*/ 275 w 1322"/>
                <a:gd name="T113" fmla="*/ 847 h 1001"/>
                <a:gd name="T114" fmla="*/ 290 w 1322"/>
                <a:gd name="T115" fmla="*/ 748 h 1001"/>
                <a:gd name="T116" fmla="*/ 183 w 1322"/>
                <a:gd name="T117" fmla="*/ 680 h 1001"/>
                <a:gd name="T118" fmla="*/ 83 w 1322"/>
                <a:gd name="T119" fmla="*/ 611 h 1001"/>
                <a:gd name="T120" fmla="*/ 68 w 1322"/>
                <a:gd name="T121" fmla="*/ 580 h 1001"/>
                <a:gd name="T122" fmla="*/ 0 w 1322"/>
                <a:gd name="T123" fmla="*/ 542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22" h="1001">
                  <a:moveTo>
                    <a:pt x="0" y="542"/>
                  </a:moveTo>
                  <a:lnTo>
                    <a:pt x="0" y="542"/>
                  </a:lnTo>
                  <a:cubicBezTo>
                    <a:pt x="15" y="481"/>
                    <a:pt x="15" y="481"/>
                    <a:pt x="15" y="481"/>
                  </a:cubicBezTo>
                  <a:lnTo>
                    <a:pt x="15" y="481"/>
                  </a:lnTo>
                  <a:cubicBezTo>
                    <a:pt x="22" y="466"/>
                    <a:pt x="30" y="443"/>
                    <a:pt x="30" y="428"/>
                  </a:cubicBezTo>
                  <a:cubicBezTo>
                    <a:pt x="30" y="405"/>
                    <a:pt x="15" y="382"/>
                    <a:pt x="15" y="359"/>
                  </a:cubicBezTo>
                  <a:cubicBezTo>
                    <a:pt x="15" y="343"/>
                    <a:pt x="38" y="328"/>
                    <a:pt x="38" y="313"/>
                  </a:cubicBezTo>
                  <a:cubicBezTo>
                    <a:pt x="38" y="282"/>
                    <a:pt x="15" y="252"/>
                    <a:pt x="7" y="221"/>
                  </a:cubicBezTo>
                  <a:lnTo>
                    <a:pt x="7" y="221"/>
                  </a:lnTo>
                  <a:cubicBezTo>
                    <a:pt x="15" y="198"/>
                    <a:pt x="7" y="160"/>
                    <a:pt x="38" y="153"/>
                  </a:cubicBezTo>
                  <a:cubicBezTo>
                    <a:pt x="53" y="145"/>
                    <a:pt x="61" y="183"/>
                    <a:pt x="76" y="191"/>
                  </a:cubicBezTo>
                  <a:cubicBezTo>
                    <a:pt x="114" y="198"/>
                    <a:pt x="152" y="191"/>
                    <a:pt x="183" y="183"/>
                  </a:cubicBezTo>
                  <a:cubicBezTo>
                    <a:pt x="221" y="175"/>
                    <a:pt x="259" y="145"/>
                    <a:pt x="297" y="130"/>
                  </a:cubicBezTo>
                  <a:cubicBezTo>
                    <a:pt x="336" y="122"/>
                    <a:pt x="366" y="130"/>
                    <a:pt x="397" y="122"/>
                  </a:cubicBezTo>
                  <a:cubicBezTo>
                    <a:pt x="435" y="107"/>
                    <a:pt x="465" y="76"/>
                    <a:pt x="504" y="53"/>
                  </a:cubicBezTo>
                  <a:cubicBezTo>
                    <a:pt x="504" y="53"/>
                    <a:pt x="527" y="7"/>
                    <a:pt x="534" y="7"/>
                  </a:cubicBezTo>
                  <a:cubicBezTo>
                    <a:pt x="550" y="7"/>
                    <a:pt x="695" y="0"/>
                    <a:pt x="695" y="0"/>
                  </a:cubicBezTo>
                  <a:cubicBezTo>
                    <a:pt x="717" y="7"/>
                    <a:pt x="740" y="15"/>
                    <a:pt x="763" y="23"/>
                  </a:cubicBezTo>
                  <a:lnTo>
                    <a:pt x="763" y="23"/>
                  </a:lnTo>
                  <a:cubicBezTo>
                    <a:pt x="763" y="53"/>
                    <a:pt x="748" y="84"/>
                    <a:pt x="763" y="107"/>
                  </a:cubicBezTo>
                  <a:cubicBezTo>
                    <a:pt x="771" y="122"/>
                    <a:pt x="802" y="107"/>
                    <a:pt x="817" y="114"/>
                  </a:cubicBezTo>
                  <a:cubicBezTo>
                    <a:pt x="847" y="137"/>
                    <a:pt x="863" y="198"/>
                    <a:pt x="901" y="206"/>
                  </a:cubicBezTo>
                  <a:cubicBezTo>
                    <a:pt x="947" y="214"/>
                    <a:pt x="985" y="160"/>
                    <a:pt x="1031" y="153"/>
                  </a:cubicBezTo>
                  <a:cubicBezTo>
                    <a:pt x="1054" y="145"/>
                    <a:pt x="1077" y="160"/>
                    <a:pt x="1100" y="153"/>
                  </a:cubicBezTo>
                  <a:cubicBezTo>
                    <a:pt x="1115" y="153"/>
                    <a:pt x="1130" y="130"/>
                    <a:pt x="1145" y="137"/>
                  </a:cubicBezTo>
                  <a:cubicBezTo>
                    <a:pt x="1168" y="153"/>
                    <a:pt x="1183" y="183"/>
                    <a:pt x="1191" y="206"/>
                  </a:cubicBezTo>
                  <a:cubicBezTo>
                    <a:pt x="1199" y="221"/>
                    <a:pt x="1183" y="229"/>
                    <a:pt x="1191" y="244"/>
                  </a:cubicBezTo>
                  <a:cubicBezTo>
                    <a:pt x="1214" y="267"/>
                    <a:pt x="1244" y="290"/>
                    <a:pt x="1267" y="313"/>
                  </a:cubicBezTo>
                  <a:cubicBezTo>
                    <a:pt x="1260" y="313"/>
                    <a:pt x="1260" y="313"/>
                    <a:pt x="1260" y="313"/>
                  </a:cubicBezTo>
                  <a:cubicBezTo>
                    <a:pt x="1275" y="328"/>
                    <a:pt x="1321" y="351"/>
                    <a:pt x="1306" y="366"/>
                  </a:cubicBezTo>
                  <a:cubicBezTo>
                    <a:pt x="1290" y="397"/>
                    <a:pt x="1252" y="382"/>
                    <a:pt x="1222" y="382"/>
                  </a:cubicBezTo>
                  <a:cubicBezTo>
                    <a:pt x="1199" y="382"/>
                    <a:pt x="1168" y="374"/>
                    <a:pt x="1153" y="389"/>
                  </a:cubicBezTo>
                  <a:cubicBezTo>
                    <a:pt x="1130" y="405"/>
                    <a:pt x="1138" y="435"/>
                    <a:pt x="1138" y="458"/>
                  </a:cubicBezTo>
                  <a:cubicBezTo>
                    <a:pt x="1130" y="473"/>
                    <a:pt x="1130" y="496"/>
                    <a:pt x="1130" y="511"/>
                  </a:cubicBezTo>
                  <a:lnTo>
                    <a:pt x="1130" y="511"/>
                  </a:lnTo>
                  <a:cubicBezTo>
                    <a:pt x="1115" y="534"/>
                    <a:pt x="1115" y="565"/>
                    <a:pt x="1100" y="580"/>
                  </a:cubicBezTo>
                  <a:cubicBezTo>
                    <a:pt x="1084" y="603"/>
                    <a:pt x="1046" y="603"/>
                    <a:pt x="1031" y="626"/>
                  </a:cubicBezTo>
                  <a:cubicBezTo>
                    <a:pt x="1023" y="657"/>
                    <a:pt x="1038" y="687"/>
                    <a:pt x="1031" y="718"/>
                  </a:cubicBezTo>
                  <a:cubicBezTo>
                    <a:pt x="1031" y="733"/>
                    <a:pt x="1015" y="741"/>
                    <a:pt x="1015" y="748"/>
                  </a:cubicBezTo>
                  <a:cubicBezTo>
                    <a:pt x="1008" y="779"/>
                    <a:pt x="1015" y="817"/>
                    <a:pt x="1008" y="847"/>
                  </a:cubicBezTo>
                  <a:cubicBezTo>
                    <a:pt x="1000" y="870"/>
                    <a:pt x="985" y="878"/>
                    <a:pt x="977" y="893"/>
                  </a:cubicBezTo>
                  <a:cubicBezTo>
                    <a:pt x="962" y="901"/>
                    <a:pt x="939" y="901"/>
                    <a:pt x="931" y="916"/>
                  </a:cubicBezTo>
                  <a:cubicBezTo>
                    <a:pt x="916" y="932"/>
                    <a:pt x="931" y="970"/>
                    <a:pt x="908" y="985"/>
                  </a:cubicBezTo>
                  <a:cubicBezTo>
                    <a:pt x="901" y="993"/>
                    <a:pt x="878" y="985"/>
                    <a:pt x="855" y="985"/>
                  </a:cubicBezTo>
                  <a:lnTo>
                    <a:pt x="855" y="985"/>
                  </a:lnTo>
                  <a:cubicBezTo>
                    <a:pt x="847" y="970"/>
                    <a:pt x="847" y="947"/>
                    <a:pt x="832" y="939"/>
                  </a:cubicBezTo>
                  <a:cubicBezTo>
                    <a:pt x="825" y="939"/>
                    <a:pt x="817" y="970"/>
                    <a:pt x="809" y="962"/>
                  </a:cubicBezTo>
                  <a:cubicBezTo>
                    <a:pt x="779" y="939"/>
                    <a:pt x="786" y="870"/>
                    <a:pt x="748" y="870"/>
                  </a:cubicBezTo>
                  <a:cubicBezTo>
                    <a:pt x="702" y="863"/>
                    <a:pt x="687" y="924"/>
                    <a:pt x="656" y="947"/>
                  </a:cubicBezTo>
                  <a:cubicBezTo>
                    <a:pt x="633" y="970"/>
                    <a:pt x="618" y="1000"/>
                    <a:pt x="588" y="993"/>
                  </a:cubicBezTo>
                  <a:cubicBezTo>
                    <a:pt x="565" y="993"/>
                    <a:pt x="550" y="962"/>
                    <a:pt x="534" y="939"/>
                  </a:cubicBezTo>
                  <a:cubicBezTo>
                    <a:pt x="519" y="916"/>
                    <a:pt x="519" y="878"/>
                    <a:pt x="496" y="863"/>
                  </a:cubicBezTo>
                  <a:cubicBezTo>
                    <a:pt x="481" y="855"/>
                    <a:pt x="450" y="893"/>
                    <a:pt x="435" y="878"/>
                  </a:cubicBezTo>
                  <a:cubicBezTo>
                    <a:pt x="412" y="855"/>
                    <a:pt x="435" y="786"/>
                    <a:pt x="397" y="771"/>
                  </a:cubicBezTo>
                  <a:cubicBezTo>
                    <a:pt x="366" y="756"/>
                    <a:pt x="343" y="809"/>
                    <a:pt x="320" y="832"/>
                  </a:cubicBezTo>
                  <a:cubicBezTo>
                    <a:pt x="305" y="855"/>
                    <a:pt x="297" y="893"/>
                    <a:pt x="275" y="901"/>
                  </a:cubicBezTo>
                  <a:cubicBezTo>
                    <a:pt x="252" y="901"/>
                    <a:pt x="267" y="863"/>
                    <a:pt x="275" y="847"/>
                  </a:cubicBezTo>
                  <a:cubicBezTo>
                    <a:pt x="275" y="809"/>
                    <a:pt x="305" y="779"/>
                    <a:pt x="290" y="748"/>
                  </a:cubicBezTo>
                  <a:cubicBezTo>
                    <a:pt x="275" y="710"/>
                    <a:pt x="221" y="703"/>
                    <a:pt x="183" y="680"/>
                  </a:cubicBezTo>
                  <a:cubicBezTo>
                    <a:pt x="152" y="657"/>
                    <a:pt x="114" y="641"/>
                    <a:pt x="83" y="611"/>
                  </a:cubicBezTo>
                  <a:cubicBezTo>
                    <a:pt x="76" y="603"/>
                    <a:pt x="76" y="588"/>
                    <a:pt x="68" y="580"/>
                  </a:cubicBezTo>
                  <a:cubicBezTo>
                    <a:pt x="53" y="565"/>
                    <a:pt x="22" y="557"/>
                    <a:pt x="0" y="5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1" name="Freeform 103"/>
            <p:cNvSpPr>
              <a:spLocks noChangeArrowheads="1"/>
            </p:cNvSpPr>
            <p:nvPr/>
          </p:nvSpPr>
          <p:spPr bwMode="auto">
            <a:xfrm>
              <a:off x="10377128" y="5527590"/>
              <a:ext cx="334195" cy="234686"/>
            </a:xfrm>
            <a:custGeom>
              <a:avLst/>
              <a:gdLst>
                <a:gd name="T0" fmla="*/ 275 w 1406"/>
                <a:gd name="T1" fmla="*/ 214 h 986"/>
                <a:gd name="T2" fmla="*/ 275 w 1406"/>
                <a:gd name="T3" fmla="*/ 214 h 986"/>
                <a:gd name="T4" fmla="*/ 359 w 1406"/>
                <a:gd name="T5" fmla="*/ 214 h 986"/>
                <a:gd name="T6" fmla="*/ 412 w 1406"/>
                <a:gd name="T7" fmla="*/ 61 h 986"/>
                <a:gd name="T8" fmla="*/ 496 w 1406"/>
                <a:gd name="T9" fmla="*/ 84 h 986"/>
                <a:gd name="T10" fmla="*/ 474 w 1406"/>
                <a:gd name="T11" fmla="*/ 15 h 986"/>
                <a:gd name="T12" fmla="*/ 504 w 1406"/>
                <a:gd name="T13" fmla="*/ 0 h 986"/>
                <a:gd name="T14" fmla="*/ 504 w 1406"/>
                <a:gd name="T15" fmla="*/ 0 h 986"/>
                <a:gd name="T16" fmla="*/ 535 w 1406"/>
                <a:gd name="T17" fmla="*/ 0 h 986"/>
                <a:gd name="T18" fmla="*/ 535 w 1406"/>
                <a:gd name="T19" fmla="*/ 0 h 986"/>
                <a:gd name="T20" fmla="*/ 603 w 1406"/>
                <a:gd name="T21" fmla="*/ 38 h 986"/>
                <a:gd name="T22" fmla="*/ 618 w 1406"/>
                <a:gd name="T23" fmla="*/ 69 h 986"/>
                <a:gd name="T24" fmla="*/ 718 w 1406"/>
                <a:gd name="T25" fmla="*/ 138 h 986"/>
                <a:gd name="T26" fmla="*/ 825 w 1406"/>
                <a:gd name="T27" fmla="*/ 206 h 986"/>
                <a:gd name="T28" fmla="*/ 810 w 1406"/>
                <a:gd name="T29" fmla="*/ 305 h 986"/>
                <a:gd name="T30" fmla="*/ 810 w 1406"/>
                <a:gd name="T31" fmla="*/ 359 h 986"/>
                <a:gd name="T32" fmla="*/ 855 w 1406"/>
                <a:gd name="T33" fmla="*/ 290 h 986"/>
                <a:gd name="T34" fmla="*/ 932 w 1406"/>
                <a:gd name="T35" fmla="*/ 229 h 986"/>
                <a:gd name="T36" fmla="*/ 970 w 1406"/>
                <a:gd name="T37" fmla="*/ 336 h 986"/>
                <a:gd name="T38" fmla="*/ 1031 w 1406"/>
                <a:gd name="T39" fmla="*/ 321 h 986"/>
                <a:gd name="T40" fmla="*/ 1069 w 1406"/>
                <a:gd name="T41" fmla="*/ 397 h 986"/>
                <a:gd name="T42" fmla="*/ 1123 w 1406"/>
                <a:gd name="T43" fmla="*/ 451 h 986"/>
                <a:gd name="T44" fmla="*/ 1191 w 1406"/>
                <a:gd name="T45" fmla="*/ 405 h 986"/>
                <a:gd name="T46" fmla="*/ 1283 w 1406"/>
                <a:gd name="T47" fmla="*/ 328 h 986"/>
                <a:gd name="T48" fmla="*/ 1344 w 1406"/>
                <a:gd name="T49" fmla="*/ 420 h 986"/>
                <a:gd name="T50" fmla="*/ 1367 w 1406"/>
                <a:gd name="T51" fmla="*/ 397 h 986"/>
                <a:gd name="T52" fmla="*/ 1390 w 1406"/>
                <a:gd name="T53" fmla="*/ 443 h 986"/>
                <a:gd name="T54" fmla="*/ 1390 w 1406"/>
                <a:gd name="T55" fmla="*/ 443 h 986"/>
                <a:gd name="T56" fmla="*/ 1405 w 1406"/>
                <a:gd name="T57" fmla="*/ 542 h 986"/>
                <a:gd name="T58" fmla="*/ 1382 w 1406"/>
                <a:gd name="T59" fmla="*/ 634 h 986"/>
                <a:gd name="T60" fmla="*/ 1382 w 1406"/>
                <a:gd name="T61" fmla="*/ 688 h 986"/>
                <a:gd name="T62" fmla="*/ 1398 w 1406"/>
                <a:gd name="T63" fmla="*/ 817 h 986"/>
                <a:gd name="T64" fmla="*/ 1352 w 1406"/>
                <a:gd name="T65" fmla="*/ 833 h 986"/>
                <a:gd name="T66" fmla="*/ 1207 w 1406"/>
                <a:gd name="T67" fmla="*/ 825 h 986"/>
                <a:gd name="T68" fmla="*/ 1115 w 1406"/>
                <a:gd name="T69" fmla="*/ 833 h 986"/>
                <a:gd name="T70" fmla="*/ 1077 w 1406"/>
                <a:gd name="T71" fmla="*/ 772 h 986"/>
                <a:gd name="T72" fmla="*/ 1016 w 1406"/>
                <a:gd name="T73" fmla="*/ 764 h 986"/>
                <a:gd name="T74" fmla="*/ 916 w 1406"/>
                <a:gd name="T75" fmla="*/ 833 h 986"/>
                <a:gd name="T76" fmla="*/ 649 w 1406"/>
                <a:gd name="T77" fmla="*/ 924 h 986"/>
                <a:gd name="T78" fmla="*/ 443 w 1406"/>
                <a:gd name="T79" fmla="*/ 970 h 986"/>
                <a:gd name="T80" fmla="*/ 343 w 1406"/>
                <a:gd name="T81" fmla="*/ 962 h 986"/>
                <a:gd name="T82" fmla="*/ 237 w 1406"/>
                <a:gd name="T83" fmla="*/ 985 h 986"/>
                <a:gd name="T84" fmla="*/ 137 w 1406"/>
                <a:gd name="T85" fmla="*/ 962 h 986"/>
                <a:gd name="T86" fmla="*/ 137 w 1406"/>
                <a:gd name="T87" fmla="*/ 962 h 986"/>
                <a:gd name="T88" fmla="*/ 153 w 1406"/>
                <a:gd name="T89" fmla="*/ 894 h 986"/>
                <a:gd name="T90" fmla="*/ 61 w 1406"/>
                <a:gd name="T91" fmla="*/ 794 h 986"/>
                <a:gd name="T92" fmla="*/ 15 w 1406"/>
                <a:gd name="T93" fmla="*/ 810 h 986"/>
                <a:gd name="T94" fmla="*/ 23 w 1406"/>
                <a:gd name="T95" fmla="*/ 710 h 986"/>
                <a:gd name="T96" fmla="*/ 0 w 1406"/>
                <a:gd name="T97" fmla="*/ 649 h 986"/>
                <a:gd name="T98" fmla="*/ 23 w 1406"/>
                <a:gd name="T99" fmla="*/ 580 h 986"/>
                <a:gd name="T100" fmla="*/ 84 w 1406"/>
                <a:gd name="T101" fmla="*/ 558 h 986"/>
                <a:gd name="T102" fmla="*/ 160 w 1406"/>
                <a:gd name="T103" fmla="*/ 588 h 986"/>
                <a:gd name="T104" fmla="*/ 176 w 1406"/>
                <a:gd name="T105" fmla="*/ 550 h 986"/>
                <a:gd name="T106" fmla="*/ 168 w 1406"/>
                <a:gd name="T107" fmla="*/ 451 h 986"/>
                <a:gd name="T108" fmla="*/ 107 w 1406"/>
                <a:gd name="T109" fmla="*/ 344 h 986"/>
                <a:gd name="T110" fmla="*/ 107 w 1406"/>
                <a:gd name="T111" fmla="*/ 344 h 986"/>
                <a:gd name="T112" fmla="*/ 183 w 1406"/>
                <a:gd name="T113" fmla="*/ 260 h 986"/>
                <a:gd name="T114" fmla="*/ 275 w 1406"/>
                <a:gd name="T115" fmla="*/ 21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6" h="986">
                  <a:moveTo>
                    <a:pt x="275" y="214"/>
                  </a:moveTo>
                  <a:lnTo>
                    <a:pt x="275" y="214"/>
                  </a:lnTo>
                  <a:cubicBezTo>
                    <a:pt x="305" y="214"/>
                    <a:pt x="336" y="237"/>
                    <a:pt x="359" y="214"/>
                  </a:cubicBezTo>
                  <a:cubicBezTo>
                    <a:pt x="389" y="176"/>
                    <a:pt x="366" y="99"/>
                    <a:pt x="412" y="61"/>
                  </a:cubicBezTo>
                  <a:cubicBezTo>
                    <a:pt x="435" y="38"/>
                    <a:pt x="474" y="99"/>
                    <a:pt x="496" y="84"/>
                  </a:cubicBezTo>
                  <a:cubicBezTo>
                    <a:pt x="512" y="69"/>
                    <a:pt x="474" y="38"/>
                    <a:pt x="474" y="15"/>
                  </a:cubicBezTo>
                  <a:cubicBezTo>
                    <a:pt x="481" y="8"/>
                    <a:pt x="496" y="0"/>
                    <a:pt x="504" y="0"/>
                  </a:cubicBezTo>
                  <a:lnTo>
                    <a:pt x="504" y="0"/>
                  </a:lnTo>
                  <a:cubicBezTo>
                    <a:pt x="535" y="0"/>
                    <a:pt x="535" y="0"/>
                    <a:pt x="535" y="0"/>
                  </a:cubicBezTo>
                  <a:lnTo>
                    <a:pt x="535" y="0"/>
                  </a:lnTo>
                  <a:cubicBezTo>
                    <a:pt x="557" y="15"/>
                    <a:pt x="588" y="23"/>
                    <a:pt x="603" y="38"/>
                  </a:cubicBezTo>
                  <a:cubicBezTo>
                    <a:pt x="611" y="46"/>
                    <a:pt x="611" y="61"/>
                    <a:pt x="618" y="69"/>
                  </a:cubicBezTo>
                  <a:cubicBezTo>
                    <a:pt x="649" y="99"/>
                    <a:pt x="687" y="115"/>
                    <a:pt x="718" y="138"/>
                  </a:cubicBezTo>
                  <a:cubicBezTo>
                    <a:pt x="756" y="161"/>
                    <a:pt x="810" y="168"/>
                    <a:pt x="825" y="206"/>
                  </a:cubicBezTo>
                  <a:cubicBezTo>
                    <a:pt x="840" y="237"/>
                    <a:pt x="810" y="267"/>
                    <a:pt x="810" y="305"/>
                  </a:cubicBezTo>
                  <a:cubicBezTo>
                    <a:pt x="802" y="321"/>
                    <a:pt x="787" y="359"/>
                    <a:pt x="810" y="359"/>
                  </a:cubicBezTo>
                  <a:cubicBezTo>
                    <a:pt x="832" y="351"/>
                    <a:pt x="840" y="313"/>
                    <a:pt x="855" y="290"/>
                  </a:cubicBezTo>
                  <a:cubicBezTo>
                    <a:pt x="878" y="267"/>
                    <a:pt x="901" y="214"/>
                    <a:pt x="932" y="229"/>
                  </a:cubicBezTo>
                  <a:cubicBezTo>
                    <a:pt x="970" y="244"/>
                    <a:pt x="947" y="313"/>
                    <a:pt x="970" y="336"/>
                  </a:cubicBezTo>
                  <a:cubicBezTo>
                    <a:pt x="985" y="351"/>
                    <a:pt x="1016" y="313"/>
                    <a:pt x="1031" y="321"/>
                  </a:cubicBezTo>
                  <a:cubicBezTo>
                    <a:pt x="1054" y="336"/>
                    <a:pt x="1054" y="374"/>
                    <a:pt x="1069" y="397"/>
                  </a:cubicBezTo>
                  <a:cubicBezTo>
                    <a:pt x="1085" y="420"/>
                    <a:pt x="1100" y="451"/>
                    <a:pt x="1123" y="451"/>
                  </a:cubicBezTo>
                  <a:cubicBezTo>
                    <a:pt x="1153" y="458"/>
                    <a:pt x="1168" y="428"/>
                    <a:pt x="1191" y="405"/>
                  </a:cubicBezTo>
                  <a:cubicBezTo>
                    <a:pt x="1222" y="382"/>
                    <a:pt x="1237" y="321"/>
                    <a:pt x="1283" y="328"/>
                  </a:cubicBezTo>
                  <a:cubicBezTo>
                    <a:pt x="1321" y="328"/>
                    <a:pt x="1314" y="397"/>
                    <a:pt x="1344" y="420"/>
                  </a:cubicBezTo>
                  <a:cubicBezTo>
                    <a:pt x="1352" y="428"/>
                    <a:pt x="1360" y="397"/>
                    <a:pt x="1367" y="397"/>
                  </a:cubicBezTo>
                  <a:cubicBezTo>
                    <a:pt x="1382" y="405"/>
                    <a:pt x="1382" y="428"/>
                    <a:pt x="1390" y="443"/>
                  </a:cubicBezTo>
                  <a:lnTo>
                    <a:pt x="1390" y="443"/>
                  </a:lnTo>
                  <a:cubicBezTo>
                    <a:pt x="1398" y="474"/>
                    <a:pt x="1405" y="504"/>
                    <a:pt x="1405" y="542"/>
                  </a:cubicBezTo>
                  <a:cubicBezTo>
                    <a:pt x="1405" y="573"/>
                    <a:pt x="1390" y="603"/>
                    <a:pt x="1382" y="634"/>
                  </a:cubicBezTo>
                  <a:cubicBezTo>
                    <a:pt x="1375" y="649"/>
                    <a:pt x="1382" y="665"/>
                    <a:pt x="1382" y="688"/>
                  </a:cubicBezTo>
                  <a:cubicBezTo>
                    <a:pt x="1382" y="726"/>
                    <a:pt x="1390" y="772"/>
                    <a:pt x="1398" y="817"/>
                  </a:cubicBezTo>
                  <a:cubicBezTo>
                    <a:pt x="1352" y="833"/>
                    <a:pt x="1352" y="833"/>
                    <a:pt x="1352" y="833"/>
                  </a:cubicBezTo>
                  <a:cubicBezTo>
                    <a:pt x="1306" y="833"/>
                    <a:pt x="1260" y="825"/>
                    <a:pt x="1207" y="825"/>
                  </a:cubicBezTo>
                  <a:cubicBezTo>
                    <a:pt x="1176" y="833"/>
                    <a:pt x="1146" y="848"/>
                    <a:pt x="1115" y="833"/>
                  </a:cubicBezTo>
                  <a:cubicBezTo>
                    <a:pt x="1092" y="825"/>
                    <a:pt x="1092" y="794"/>
                    <a:pt x="1077" y="772"/>
                  </a:cubicBezTo>
                  <a:cubicBezTo>
                    <a:pt x="1077" y="772"/>
                    <a:pt x="1023" y="764"/>
                    <a:pt x="1016" y="764"/>
                  </a:cubicBezTo>
                  <a:cubicBezTo>
                    <a:pt x="1008" y="764"/>
                    <a:pt x="916" y="833"/>
                    <a:pt x="916" y="833"/>
                  </a:cubicBezTo>
                  <a:cubicBezTo>
                    <a:pt x="825" y="863"/>
                    <a:pt x="741" y="894"/>
                    <a:pt x="649" y="924"/>
                  </a:cubicBezTo>
                  <a:cubicBezTo>
                    <a:pt x="580" y="940"/>
                    <a:pt x="512" y="962"/>
                    <a:pt x="443" y="970"/>
                  </a:cubicBezTo>
                  <a:cubicBezTo>
                    <a:pt x="412" y="970"/>
                    <a:pt x="374" y="955"/>
                    <a:pt x="343" y="962"/>
                  </a:cubicBezTo>
                  <a:cubicBezTo>
                    <a:pt x="305" y="962"/>
                    <a:pt x="275" y="985"/>
                    <a:pt x="237" y="985"/>
                  </a:cubicBezTo>
                  <a:cubicBezTo>
                    <a:pt x="199" y="985"/>
                    <a:pt x="168" y="970"/>
                    <a:pt x="137" y="962"/>
                  </a:cubicBezTo>
                  <a:lnTo>
                    <a:pt x="137" y="962"/>
                  </a:lnTo>
                  <a:cubicBezTo>
                    <a:pt x="137" y="940"/>
                    <a:pt x="160" y="917"/>
                    <a:pt x="153" y="894"/>
                  </a:cubicBezTo>
                  <a:cubicBezTo>
                    <a:pt x="130" y="855"/>
                    <a:pt x="99" y="817"/>
                    <a:pt x="61" y="794"/>
                  </a:cubicBezTo>
                  <a:cubicBezTo>
                    <a:pt x="46" y="787"/>
                    <a:pt x="23" y="825"/>
                    <a:pt x="15" y="810"/>
                  </a:cubicBezTo>
                  <a:cubicBezTo>
                    <a:pt x="0" y="779"/>
                    <a:pt x="23" y="741"/>
                    <a:pt x="23" y="710"/>
                  </a:cubicBezTo>
                  <a:cubicBezTo>
                    <a:pt x="23" y="688"/>
                    <a:pt x="0" y="672"/>
                    <a:pt x="0" y="649"/>
                  </a:cubicBezTo>
                  <a:cubicBezTo>
                    <a:pt x="0" y="626"/>
                    <a:pt x="7" y="603"/>
                    <a:pt x="23" y="580"/>
                  </a:cubicBezTo>
                  <a:cubicBezTo>
                    <a:pt x="38" y="565"/>
                    <a:pt x="61" y="550"/>
                    <a:pt x="84" y="558"/>
                  </a:cubicBezTo>
                  <a:cubicBezTo>
                    <a:pt x="107" y="558"/>
                    <a:pt x="130" y="588"/>
                    <a:pt x="160" y="588"/>
                  </a:cubicBezTo>
                  <a:cubicBezTo>
                    <a:pt x="176" y="588"/>
                    <a:pt x="168" y="565"/>
                    <a:pt x="176" y="550"/>
                  </a:cubicBezTo>
                  <a:cubicBezTo>
                    <a:pt x="176" y="519"/>
                    <a:pt x="176" y="481"/>
                    <a:pt x="168" y="451"/>
                  </a:cubicBezTo>
                  <a:cubicBezTo>
                    <a:pt x="153" y="413"/>
                    <a:pt x="130" y="374"/>
                    <a:pt x="107" y="344"/>
                  </a:cubicBezTo>
                  <a:lnTo>
                    <a:pt x="107" y="344"/>
                  </a:lnTo>
                  <a:cubicBezTo>
                    <a:pt x="130" y="313"/>
                    <a:pt x="153" y="283"/>
                    <a:pt x="183" y="260"/>
                  </a:cubicBezTo>
                  <a:cubicBezTo>
                    <a:pt x="206" y="237"/>
                    <a:pt x="244" y="229"/>
                    <a:pt x="275" y="21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2" name="Freeform 104"/>
            <p:cNvSpPr>
              <a:spLocks noChangeArrowheads="1"/>
            </p:cNvSpPr>
            <p:nvPr/>
          </p:nvSpPr>
          <p:spPr bwMode="auto">
            <a:xfrm>
              <a:off x="10773135" y="5469966"/>
              <a:ext cx="127811" cy="74387"/>
            </a:xfrm>
            <a:custGeom>
              <a:avLst/>
              <a:gdLst>
                <a:gd name="T0" fmla="*/ 298 w 536"/>
                <a:gd name="T1" fmla="*/ 305 h 314"/>
                <a:gd name="T2" fmla="*/ 298 w 536"/>
                <a:gd name="T3" fmla="*/ 305 h 314"/>
                <a:gd name="T4" fmla="*/ 336 w 536"/>
                <a:gd name="T5" fmla="*/ 252 h 314"/>
                <a:gd name="T6" fmla="*/ 458 w 536"/>
                <a:gd name="T7" fmla="*/ 183 h 314"/>
                <a:gd name="T8" fmla="*/ 535 w 536"/>
                <a:gd name="T9" fmla="*/ 175 h 314"/>
                <a:gd name="T10" fmla="*/ 535 w 536"/>
                <a:gd name="T11" fmla="*/ 175 h 314"/>
                <a:gd name="T12" fmla="*/ 374 w 536"/>
                <a:gd name="T13" fmla="*/ 30 h 314"/>
                <a:gd name="T14" fmla="*/ 298 w 536"/>
                <a:gd name="T15" fmla="*/ 38 h 314"/>
                <a:gd name="T16" fmla="*/ 260 w 536"/>
                <a:gd name="T17" fmla="*/ 7 h 314"/>
                <a:gd name="T18" fmla="*/ 130 w 536"/>
                <a:gd name="T19" fmla="*/ 15 h 314"/>
                <a:gd name="T20" fmla="*/ 130 w 536"/>
                <a:gd name="T21" fmla="*/ 15 h 314"/>
                <a:gd name="T22" fmla="*/ 176 w 536"/>
                <a:gd name="T23" fmla="*/ 68 h 314"/>
                <a:gd name="T24" fmla="*/ 92 w 536"/>
                <a:gd name="T25" fmla="*/ 84 h 314"/>
                <a:gd name="T26" fmla="*/ 23 w 536"/>
                <a:gd name="T27" fmla="*/ 91 h 314"/>
                <a:gd name="T28" fmla="*/ 8 w 536"/>
                <a:gd name="T29" fmla="*/ 160 h 314"/>
                <a:gd name="T30" fmla="*/ 0 w 536"/>
                <a:gd name="T31" fmla="*/ 213 h 314"/>
                <a:gd name="T32" fmla="*/ 0 w 536"/>
                <a:gd name="T33" fmla="*/ 213 h 314"/>
                <a:gd name="T34" fmla="*/ 84 w 536"/>
                <a:gd name="T35" fmla="*/ 274 h 314"/>
                <a:gd name="T36" fmla="*/ 145 w 536"/>
                <a:gd name="T37" fmla="*/ 244 h 314"/>
                <a:gd name="T38" fmla="*/ 183 w 536"/>
                <a:gd name="T39" fmla="*/ 297 h 314"/>
                <a:gd name="T40" fmla="*/ 298 w 536"/>
                <a:gd name="T41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6" h="314">
                  <a:moveTo>
                    <a:pt x="298" y="305"/>
                  </a:moveTo>
                  <a:lnTo>
                    <a:pt x="298" y="305"/>
                  </a:lnTo>
                  <a:cubicBezTo>
                    <a:pt x="313" y="290"/>
                    <a:pt x="328" y="274"/>
                    <a:pt x="336" y="252"/>
                  </a:cubicBezTo>
                  <a:cubicBezTo>
                    <a:pt x="359" y="175"/>
                    <a:pt x="374" y="183"/>
                    <a:pt x="458" y="183"/>
                  </a:cubicBezTo>
                  <a:cubicBezTo>
                    <a:pt x="481" y="183"/>
                    <a:pt x="504" y="183"/>
                    <a:pt x="535" y="175"/>
                  </a:cubicBezTo>
                  <a:lnTo>
                    <a:pt x="535" y="175"/>
                  </a:lnTo>
                  <a:cubicBezTo>
                    <a:pt x="489" y="137"/>
                    <a:pt x="428" y="53"/>
                    <a:pt x="374" y="30"/>
                  </a:cubicBezTo>
                  <a:cubicBezTo>
                    <a:pt x="351" y="22"/>
                    <a:pt x="328" y="45"/>
                    <a:pt x="298" y="38"/>
                  </a:cubicBezTo>
                  <a:cubicBezTo>
                    <a:pt x="283" y="38"/>
                    <a:pt x="275" y="7"/>
                    <a:pt x="260" y="7"/>
                  </a:cubicBezTo>
                  <a:cubicBezTo>
                    <a:pt x="214" y="0"/>
                    <a:pt x="176" y="7"/>
                    <a:pt x="130" y="15"/>
                  </a:cubicBezTo>
                  <a:lnTo>
                    <a:pt x="130" y="15"/>
                  </a:lnTo>
                  <a:cubicBezTo>
                    <a:pt x="145" y="30"/>
                    <a:pt x="191" y="53"/>
                    <a:pt x="176" y="68"/>
                  </a:cubicBezTo>
                  <a:cubicBezTo>
                    <a:pt x="160" y="99"/>
                    <a:pt x="122" y="84"/>
                    <a:pt x="92" y="84"/>
                  </a:cubicBezTo>
                  <a:cubicBezTo>
                    <a:pt x="69" y="84"/>
                    <a:pt x="38" y="76"/>
                    <a:pt x="23" y="91"/>
                  </a:cubicBezTo>
                  <a:cubicBezTo>
                    <a:pt x="0" y="107"/>
                    <a:pt x="8" y="137"/>
                    <a:pt x="8" y="160"/>
                  </a:cubicBezTo>
                  <a:cubicBezTo>
                    <a:pt x="0" y="175"/>
                    <a:pt x="0" y="198"/>
                    <a:pt x="0" y="213"/>
                  </a:cubicBezTo>
                  <a:lnTo>
                    <a:pt x="0" y="213"/>
                  </a:lnTo>
                  <a:cubicBezTo>
                    <a:pt x="23" y="236"/>
                    <a:pt x="53" y="267"/>
                    <a:pt x="84" y="274"/>
                  </a:cubicBezTo>
                  <a:cubicBezTo>
                    <a:pt x="107" y="282"/>
                    <a:pt x="122" y="236"/>
                    <a:pt x="145" y="244"/>
                  </a:cubicBezTo>
                  <a:cubicBezTo>
                    <a:pt x="168" y="244"/>
                    <a:pt x="160" y="290"/>
                    <a:pt x="183" y="297"/>
                  </a:cubicBezTo>
                  <a:cubicBezTo>
                    <a:pt x="229" y="313"/>
                    <a:pt x="244" y="297"/>
                    <a:pt x="298" y="30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3" name="Freeform 105"/>
            <p:cNvSpPr>
              <a:spLocks noChangeArrowheads="1"/>
            </p:cNvSpPr>
            <p:nvPr/>
          </p:nvSpPr>
          <p:spPr bwMode="auto">
            <a:xfrm>
              <a:off x="10915612" y="5455299"/>
              <a:ext cx="83811" cy="49242"/>
            </a:xfrm>
            <a:custGeom>
              <a:avLst/>
              <a:gdLst>
                <a:gd name="T0" fmla="*/ 46 w 353"/>
                <a:gd name="T1" fmla="*/ 192 h 208"/>
                <a:gd name="T2" fmla="*/ 46 w 353"/>
                <a:gd name="T3" fmla="*/ 192 h 208"/>
                <a:gd name="T4" fmla="*/ 123 w 353"/>
                <a:gd name="T5" fmla="*/ 176 h 208"/>
                <a:gd name="T6" fmla="*/ 291 w 353"/>
                <a:gd name="T7" fmla="*/ 199 h 208"/>
                <a:gd name="T8" fmla="*/ 352 w 353"/>
                <a:gd name="T9" fmla="*/ 169 h 208"/>
                <a:gd name="T10" fmla="*/ 352 w 353"/>
                <a:gd name="T11" fmla="*/ 169 h 208"/>
                <a:gd name="T12" fmla="*/ 230 w 353"/>
                <a:gd name="T13" fmla="*/ 62 h 208"/>
                <a:gd name="T14" fmla="*/ 31 w 353"/>
                <a:gd name="T15" fmla="*/ 23 h 208"/>
                <a:gd name="T16" fmla="*/ 46 w 353"/>
                <a:gd name="T17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08">
                  <a:moveTo>
                    <a:pt x="46" y="192"/>
                  </a:moveTo>
                  <a:lnTo>
                    <a:pt x="46" y="192"/>
                  </a:lnTo>
                  <a:cubicBezTo>
                    <a:pt x="69" y="176"/>
                    <a:pt x="100" y="169"/>
                    <a:pt x="123" y="176"/>
                  </a:cubicBezTo>
                  <a:cubicBezTo>
                    <a:pt x="176" y="184"/>
                    <a:pt x="237" y="207"/>
                    <a:pt x="291" y="199"/>
                  </a:cubicBezTo>
                  <a:cubicBezTo>
                    <a:pt x="314" y="192"/>
                    <a:pt x="329" y="184"/>
                    <a:pt x="352" y="169"/>
                  </a:cubicBezTo>
                  <a:lnTo>
                    <a:pt x="352" y="169"/>
                  </a:lnTo>
                  <a:cubicBezTo>
                    <a:pt x="321" y="146"/>
                    <a:pt x="268" y="77"/>
                    <a:pt x="230" y="62"/>
                  </a:cubicBezTo>
                  <a:cubicBezTo>
                    <a:pt x="168" y="39"/>
                    <a:pt x="100" y="0"/>
                    <a:pt x="31" y="23"/>
                  </a:cubicBezTo>
                  <a:cubicBezTo>
                    <a:pt x="0" y="31"/>
                    <a:pt x="46" y="161"/>
                    <a:pt x="46" y="19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4" name="Freeform 106"/>
            <p:cNvSpPr>
              <a:spLocks noChangeArrowheads="1"/>
            </p:cNvSpPr>
            <p:nvPr/>
          </p:nvSpPr>
          <p:spPr bwMode="auto">
            <a:xfrm>
              <a:off x="10703990" y="5520256"/>
              <a:ext cx="557342" cy="350981"/>
            </a:xfrm>
            <a:custGeom>
              <a:avLst/>
              <a:gdLst>
                <a:gd name="T0" fmla="*/ 672 w 2346"/>
                <a:gd name="T1" fmla="*/ 69 h 1476"/>
                <a:gd name="T2" fmla="*/ 328 w 2346"/>
                <a:gd name="T3" fmla="*/ 84 h 1476"/>
                <a:gd name="T4" fmla="*/ 588 w 2346"/>
                <a:gd name="T5" fmla="*/ 92 h 1476"/>
                <a:gd name="T6" fmla="*/ 435 w 2346"/>
                <a:gd name="T7" fmla="*/ 31 h 1476"/>
                <a:gd name="T8" fmla="*/ 290 w 2346"/>
                <a:gd name="T9" fmla="*/ 0 h 1476"/>
                <a:gd name="T10" fmla="*/ 260 w 2346"/>
                <a:gd name="T11" fmla="*/ 69 h 1476"/>
                <a:gd name="T12" fmla="*/ 191 w 2346"/>
                <a:gd name="T13" fmla="*/ 207 h 1476"/>
                <a:gd name="T14" fmla="*/ 168 w 2346"/>
                <a:gd name="T15" fmla="*/ 336 h 1476"/>
                <a:gd name="T16" fmla="*/ 91 w 2346"/>
                <a:gd name="T17" fmla="*/ 405 h 1476"/>
                <a:gd name="T18" fmla="*/ 15 w 2346"/>
                <a:gd name="T19" fmla="*/ 474 h 1476"/>
                <a:gd name="T20" fmla="*/ 30 w 2346"/>
                <a:gd name="T21" fmla="*/ 573 h 1476"/>
                <a:gd name="T22" fmla="*/ 7 w 2346"/>
                <a:gd name="T23" fmla="*/ 719 h 1476"/>
                <a:gd name="T24" fmla="*/ 23 w 2346"/>
                <a:gd name="T25" fmla="*/ 848 h 1476"/>
                <a:gd name="T26" fmla="*/ 198 w 2346"/>
                <a:gd name="T27" fmla="*/ 917 h 1476"/>
                <a:gd name="T28" fmla="*/ 458 w 2346"/>
                <a:gd name="T29" fmla="*/ 909 h 1476"/>
                <a:gd name="T30" fmla="*/ 641 w 2346"/>
                <a:gd name="T31" fmla="*/ 1055 h 1476"/>
                <a:gd name="T32" fmla="*/ 832 w 2346"/>
                <a:gd name="T33" fmla="*/ 1200 h 1476"/>
                <a:gd name="T34" fmla="*/ 1023 w 2346"/>
                <a:gd name="T35" fmla="*/ 1200 h 1476"/>
                <a:gd name="T36" fmla="*/ 1229 w 2346"/>
                <a:gd name="T37" fmla="*/ 1330 h 1476"/>
                <a:gd name="T38" fmla="*/ 1275 w 2346"/>
                <a:gd name="T39" fmla="*/ 1436 h 1476"/>
                <a:gd name="T40" fmla="*/ 1321 w 2346"/>
                <a:gd name="T41" fmla="*/ 1444 h 1476"/>
                <a:gd name="T42" fmla="*/ 1443 w 2346"/>
                <a:gd name="T43" fmla="*/ 1337 h 1476"/>
                <a:gd name="T44" fmla="*/ 1909 w 2346"/>
                <a:gd name="T45" fmla="*/ 986 h 1476"/>
                <a:gd name="T46" fmla="*/ 2169 w 2346"/>
                <a:gd name="T47" fmla="*/ 390 h 1476"/>
                <a:gd name="T48" fmla="*/ 1520 w 2346"/>
                <a:gd name="T49" fmla="*/ 359 h 1476"/>
                <a:gd name="T50" fmla="*/ 1077 w 2346"/>
                <a:gd name="T51" fmla="*/ 169 h 1476"/>
                <a:gd name="T52" fmla="*/ 939 w 2346"/>
                <a:gd name="T53" fmla="*/ 260 h 1476"/>
                <a:gd name="T54" fmla="*/ 909 w 2346"/>
                <a:gd name="T55" fmla="*/ 375 h 1476"/>
                <a:gd name="T56" fmla="*/ 718 w 2346"/>
                <a:gd name="T57" fmla="*/ 321 h 1476"/>
                <a:gd name="T58" fmla="*/ 641 w 2346"/>
                <a:gd name="T59" fmla="*/ 352 h 1476"/>
                <a:gd name="T60" fmla="*/ 573 w 2346"/>
                <a:gd name="T61" fmla="*/ 306 h 1476"/>
                <a:gd name="T62" fmla="*/ 702 w 2346"/>
                <a:gd name="T63" fmla="*/ 161 h 1476"/>
                <a:gd name="T64" fmla="*/ 672 w 2346"/>
                <a:gd name="T65" fmla="*/ 69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6" h="1476">
                  <a:moveTo>
                    <a:pt x="672" y="69"/>
                  </a:moveTo>
                  <a:lnTo>
                    <a:pt x="672" y="69"/>
                  </a:lnTo>
                  <a:cubicBezTo>
                    <a:pt x="641" y="92"/>
                    <a:pt x="618" y="123"/>
                    <a:pt x="565" y="123"/>
                  </a:cubicBezTo>
                  <a:cubicBezTo>
                    <a:pt x="504" y="130"/>
                    <a:pt x="374" y="123"/>
                    <a:pt x="328" y="84"/>
                  </a:cubicBezTo>
                  <a:cubicBezTo>
                    <a:pt x="404" y="84"/>
                    <a:pt x="519" y="123"/>
                    <a:pt x="588" y="92"/>
                  </a:cubicBezTo>
                  <a:lnTo>
                    <a:pt x="588" y="92"/>
                  </a:lnTo>
                  <a:cubicBezTo>
                    <a:pt x="534" y="84"/>
                    <a:pt x="519" y="100"/>
                    <a:pt x="473" y="84"/>
                  </a:cubicBezTo>
                  <a:cubicBezTo>
                    <a:pt x="450" y="77"/>
                    <a:pt x="458" y="31"/>
                    <a:pt x="435" y="31"/>
                  </a:cubicBezTo>
                  <a:cubicBezTo>
                    <a:pt x="412" y="23"/>
                    <a:pt x="397" y="69"/>
                    <a:pt x="374" y="61"/>
                  </a:cubicBezTo>
                  <a:cubicBezTo>
                    <a:pt x="343" y="54"/>
                    <a:pt x="313" y="23"/>
                    <a:pt x="290" y="0"/>
                  </a:cubicBezTo>
                  <a:lnTo>
                    <a:pt x="290" y="0"/>
                  </a:lnTo>
                  <a:cubicBezTo>
                    <a:pt x="275" y="23"/>
                    <a:pt x="275" y="54"/>
                    <a:pt x="260" y="69"/>
                  </a:cubicBezTo>
                  <a:cubicBezTo>
                    <a:pt x="244" y="92"/>
                    <a:pt x="206" y="92"/>
                    <a:pt x="191" y="115"/>
                  </a:cubicBezTo>
                  <a:cubicBezTo>
                    <a:pt x="183" y="146"/>
                    <a:pt x="198" y="176"/>
                    <a:pt x="191" y="207"/>
                  </a:cubicBezTo>
                  <a:cubicBezTo>
                    <a:pt x="191" y="222"/>
                    <a:pt x="175" y="230"/>
                    <a:pt x="175" y="237"/>
                  </a:cubicBezTo>
                  <a:cubicBezTo>
                    <a:pt x="168" y="268"/>
                    <a:pt x="175" y="306"/>
                    <a:pt x="168" y="336"/>
                  </a:cubicBezTo>
                  <a:cubicBezTo>
                    <a:pt x="160" y="359"/>
                    <a:pt x="145" y="367"/>
                    <a:pt x="137" y="382"/>
                  </a:cubicBezTo>
                  <a:cubicBezTo>
                    <a:pt x="122" y="390"/>
                    <a:pt x="99" y="390"/>
                    <a:pt x="91" y="405"/>
                  </a:cubicBezTo>
                  <a:cubicBezTo>
                    <a:pt x="76" y="421"/>
                    <a:pt x="91" y="459"/>
                    <a:pt x="68" y="474"/>
                  </a:cubicBezTo>
                  <a:cubicBezTo>
                    <a:pt x="61" y="482"/>
                    <a:pt x="38" y="474"/>
                    <a:pt x="15" y="474"/>
                  </a:cubicBezTo>
                  <a:lnTo>
                    <a:pt x="15" y="474"/>
                  </a:lnTo>
                  <a:cubicBezTo>
                    <a:pt x="23" y="505"/>
                    <a:pt x="30" y="535"/>
                    <a:pt x="30" y="573"/>
                  </a:cubicBezTo>
                  <a:cubicBezTo>
                    <a:pt x="30" y="604"/>
                    <a:pt x="15" y="634"/>
                    <a:pt x="7" y="665"/>
                  </a:cubicBezTo>
                  <a:cubicBezTo>
                    <a:pt x="0" y="680"/>
                    <a:pt x="7" y="696"/>
                    <a:pt x="7" y="719"/>
                  </a:cubicBezTo>
                  <a:cubicBezTo>
                    <a:pt x="7" y="757"/>
                    <a:pt x="15" y="803"/>
                    <a:pt x="23" y="848"/>
                  </a:cubicBezTo>
                  <a:lnTo>
                    <a:pt x="23" y="848"/>
                  </a:lnTo>
                  <a:cubicBezTo>
                    <a:pt x="76" y="848"/>
                    <a:pt x="137" y="825"/>
                    <a:pt x="183" y="841"/>
                  </a:cubicBezTo>
                  <a:cubicBezTo>
                    <a:pt x="206" y="856"/>
                    <a:pt x="175" y="909"/>
                    <a:pt x="198" y="917"/>
                  </a:cubicBezTo>
                  <a:cubicBezTo>
                    <a:pt x="244" y="932"/>
                    <a:pt x="298" y="917"/>
                    <a:pt x="343" y="909"/>
                  </a:cubicBezTo>
                  <a:cubicBezTo>
                    <a:pt x="382" y="909"/>
                    <a:pt x="420" y="894"/>
                    <a:pt x="458" y="909"/>
                  </a:cubicBezTo>
                  <a:cubicBezTo>
                    <a:pt x="489" y="925"/>
                    <a:pt x="504" y="963"/>
                    <a:pt x="527" y="986"/>
                  </a:cubicBezTo>
                  <a:cubicBezTo>
                    <a:pt x="565" y="1016"/>
                    <a:pt x="603" y="1032"/>
                    <a:pt x="641" y="1055"/>
                  </a:cubicBezTo>
                  <a:cubicBezTo>
                    <a:pt x="664" y="1078"/>
                    <a:pt x="672" y="1108"/>
                    <a:pt x="695" y="1123"/>
                  </a:cubicBezTo>
                  <a:cubicBezTo>
                    <a:pt x="733" y="1154"/>
                    <a:pt x="779" y="1184"/>
                    <a:pt x="832" y="1200"/>
                  </a:cubicBezTo>
                  <a:cubicBezTo>
                    <a:pt x="871" y="1200"/>
                    <a:pt x="901" y="1161"/>
                    <a:pt x="939" y="1161"/>
                  </a:cubicBezTo>
                  <a:cubicBezTo>
                    <a:pt x="970" y="1161"/>
                    <a:pt x="993" y="1192"/>
                    <a:pt x="1023" y="1200"/>
                  </a:cubicBezTo>
                  <a:cubicBezTo>
                    <a:pt x="1054" y="1200"/>
                    <a:pt x="1092" y="1169"/>
                    <a:pt x="1123" y="1184"/>
                  </a:cubicBezTo>
                  <a:cubicBezTo>
                    <a:pt x="1168" y="1215"/>
                    <a:pt x="1184" y="1291"/>
                    <a:pt x="1229" y="1330"/>
                  </a:cubicBezTo>
                  <a:cubicBezTo>
                    <a:pt x="1245" y="1345"/>
                    <a:pt x="1283" y="1307"/>
                    <a:pt x="1298" y="1330"/>
                  </a:cubicBezTo>
                  <a:cubicBezTo>
                    <a:pt x="1306" y="1353"/>
                    <a:pt x="1275" y="1414"/>
                    <a:pt x="1275" y="1436"/>
                  </a:cubicBezTo>
                  <a:lnTo>
                    <a:pt x="1275" y="1436"/>
                  </a:lnTo>
                  <a:cubicBezTo>
                    <a:pt x="1290" y="1444"/>
                    <a:pt x="1306" y="1444"/>
                    <a:pt x="1321" y="1444"/>
                  </a:cubicBezTo>
                  <a:cubicBezTo>
                    <a:pt x="1367" y="1444"/>
                    <a:pt x="1413" y="1475"/>
                    <a:pt x="1459" y="1475"/>
                  </a:cubicBezTo>
                  <a:cubicBezTo>
                    <a:pt x="1459" y="1436"/>
                    <a:pt x="1451" y="1383"/>
                    <a:pt x="1443" y="1337"/>
                  </a:cubicBezTo>
                  <a:cubicBezTo>
                    <a:pt x="1482" y="1230"/>
                    <a:pt x="1474" y="1146"/>
                    <a:pt x="1596" y="1100"/>
                  </a:cubicBezTo>
                  <a:cubicBezTo>
                    <a:pt x="1703" y="1055"/>
                    <a:pt x="1802" y="1009"/>
                    <a:pt x="1909" y="986"/>
                  </a:cubicBezTo>
                  <a:cubicBezTo>
                    <a:pt x="2169" y="932"/>
                    <a:pt x="2169" y="665"/>
                    <a:pt x="2077" y="474"/>
                  </a:cubicBezTo>
                  <a:cubicBezTo>
                    <a:pt x="2054" y="413"/>
                    <a:pt x="2138" y="428"/>
                    <a:pt x="2169" y="390"/>
                  </a:cubicBezTo>
                  <a:cubicBezTo>
                    <a:pt x="2345" y="222"/>
                    <a:pt x="1963" y="268"/>
                    <a:pt x="1886" y="291"/>
                  </a:cubicBezTo>
                  <a:cubicBezTo>
                    <a:pt x="1764" y="321"/>
                    <a:pt x="1627" y="291"/>
                    <a:pt x="1520" y="359"/>
                  </a:cubicBezTo>
                  <a:cubicBezTo>
                    <a:pt x="1489" y="375"/>
                    <a:pt x="1298" y="405"/>
                    <a:pt x="1382" y="344"/>
                  </a:cubicBezTo>
                  <a:cubicBezTo>
                    <a:pt x="1497" y="268"/>
                    <a:pt x="1084" y="39"/>
                    <a:pt x="1077" y="169"/>
                  </a:cubicBezTo>
                  <a:cubicBezTo>
                    <a:pt x="1077" y="268"/>
                    <a:pt x="1000" y="268"/>
                    <a:pt x="939" y="260"/>
                  </a:cubicBezTo>
                  <a:lnTo>
                    <a:pt x="939" y="260"/>
                  </a:lnTo>
                  <a:cubicBezTo>
                    <a:pt x="932" y="291"/>
                    <a:pt x="924" y="291"/>
                    <a:pt x="916" y="314"/>
                  </a:cubicBezTo>
                  <a:cubicBezTo>
                    <a:pt x="909" y="336"/>
                    <a:pt x="924" y="367"/>
                    <a:pt x="909" y="375"/>
                  </a:cubicBezTo>
                  <a:cubicBezTo>
                    <a:pt x="863" y="390"/>
                    <a:pt x="817" y="382"/>
                    <a:pt x="771" y="367"/>
                  </a:cubicBezTo>
                  <a:cubicBezTo>
                    <a:pt x="748" y="359"/>
                    <a:pt x="741" y="336"/>
                    <a:pt x="718" y="321"/>
                  </a:cubicBezTo>
                  <a:cubicBezTo>
                    <a:pt x="702" y="306"/>
                    <a:pt x="672" y="275"/>
                    <a:pt x="657" y="291"/>
                  </a:cubicBezTo>
                  <a:cubicBezTo>
                    <a:pt x="634" y="298"/>
                    <a:pt x="664" y="344"/>
                    <a:pt x="641" y="352"/>
                  </a:cubicBezTo>
                  <a:cubicBezTo>
                    <a:pt x="618" y="367"/>
                    <a:pt x="580" y="359"/>
                    <a:pt x="557" y="344"/>
                  </a:cubicBezTo>
                  <a:cubicBezTo>
                    <a:pt x="542" y="336"/>
                    <a:pt x="565" y="314"/>
                    <a:pt x="573" y="306"/>
                  </a:cubicBezTo>
                  <a:cubicBezTo>
                    <a:pt x="588" y="283"/>
                    <a:pt x="588" y="260"/>
                    <a:pt x="603" y="245"/>
                  </a:cubicBezTo>
                  <a:cubicBezTo>
                    <a:pt x="634" y="207"/>
                    <a:pt x="679" y="199"/>
                    <a:pt x="702" y="161"/>
                  </a:cubicBezTo>
                  <a:cubicBezTo>
                    <a:pt x="718" y="146"/>
                    <a:pt x="702" y="115"/>
                    <a:pt x="695" y="100"/>
                  </a:cubicBezTo>
                  <a:cubicBezTo>
                    <a:pt x="679" y="77"/>
                    <a:pt x="687" y="92"/>
                    <a:pt x="672" y="6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5" name="Freeform 107"/>
            <p:cNvSpPr>
              <a:spLocks noChangeArrowheads="1"/>
            </p:cNvSpPr>
            <p:nvPr/>
          </p:nvSpPr>
          <p:spPr bwMode="auto">
            <a:xfrm>
              <a:off x="10832849" y="5526542"/>
              <a:ext cx="134098" cy="86959"/>
            </a:xfrm>
            <a:custGeom>
              <a:avLst/>
              <a:gdLst>
                <a:gd name="T0" fmla="*/ 397 w 566"/>
                <a:gd name="T1" fmla="*/ 237 h 368"/>
                <a:gd name="T2" fmla="*/ 397 w 566"/>
                <a:gd name="T3" fmla="*/ 237 h 368"/>
                <a:gd name="T4" fmla="*/ 321 w 566"/>
                <a:gd name="T5" fmla="*/ 207 h 368"/>
                <a:gd name="T6" fmla="*/ 382 w 566"/>
                <a:gd name="T7" fmla="*/ 153 h 368"/>
                <a:gd name="T8" fmla="*/ 512 w 566"/>
                <a:gd name="T9" fmla="*/ 61 h 368"/>
                <a:gd name="T10" fmla="*/ 275 w 566"/>
                <a:gd name="T11" fmla="*/ 16 h 368"/>
                <a:gd name="T12" fmla="*/ 130 w 566"/>
                <a:gd name="T13" fmla="*/ 46 h 368"/>
                <a:gd name="T14" fmla="*/ 130 w 566"/>
                <a:gd name="T15" fmla="*/ 46 h 368"/>
                <a:gd name="T16" fmla="*/ 153 w 566"/>
                <a:gd name="T17" fmla="*/ 77 h 368"/>
                <a:gd name="T18" fmla="*/ 160 w 566"/>
                <a:gd name="T19" fmla="*/ 138 h 368"/>
                <a:gd name="T20" fmla="*/ 61 w 566"/>
                <a:gd name="T21" fmla="*/ 222 h 368"/>
                <a:gd name="T22" fmla="*/ 31 w 566"/>
                <a:gd name="T23" fmla="*/ 283 h 368"/>
                <a:gd name="T24" fmla="*/ 15 w 566"/>
                <a:gd name="T25" fmla="*/ 321 h 368"/>
                <a:gd name="T26" fmla="*/ 99 w 566"/>
                <a:gd name="T27" fmla="*/ 329 h 368"/>
                <a:gd name="T28" fmla="*/ 115 w 566"/>
                <a:gd name="T29" fmla="*/ 268 h 368"/>
                <a:gd name="T30" fmla="*/ 176 w 566"/>
                <a:gd name="T31" fmla="*/ 298 h 368"/>
                <a:gd name="T32" fmla="*/ 229 w 566"/>
                <a:gd name="T33" fmla="*/ 344 h 368"/>
                <a:gd name="T34" fmla="*/ 367 w 566"/>
                <a:gd name="T35" fmla="*/ 352 h 368"/>
                <a:gd name="T36" fmla="*/ 374 w 566"/>
                <a:gd name="T37" fmla="*/ 291 h 368"/>
                <a:gd name="T38" fmla="*/ 397 w 566"/>
                <a:gd name="T39" fmla="*/ 237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6" h="368">
                  <a:moveTo>
                    <a:pt x="397" y="237"/>
                  </a:moveTo>
                  <a:lnTo>
                    <a:pt x="397" y="237"/>
                  </a:lnTo>
                  <a:cubicBezTo>
                    <a:pt x="351" y="230"/>
                    <a:pt x="313" y="207"/>
                    <a:pt x="321" y="207"/>
                  </a:cubicBezTo>
                  <a:cubicBezTo>
                    <a:pt x="336" y="191"/>
                    <a:pt x="359" y="153"/>
                    <a:pt x="382" y="153"/>
                  </a:cubicBezTo>
                  <a:cubicBezTo>
                    <a:pt x="412" y="146"/>
                    <a:pt x="565" y="138"/>
                    <a:pt x="512" y="61"/>
                  </a:cubicBezTo>
                  <a:cubicBezTo>
                    <a:pt x="466" y="0"/>
                    <a:pt x="351" y="31"/>
                    <a:pt x="275" y="16"/>
                  </a:cubicBezTo>
                  <a:cubicBezTo>
                    <a:pt x="191" y="0"/>
                    <a:pt x="160" y="23"/>
                    <a:pt x="130" y="46"/>
                  </a:cubicBezTo>
                  <a:lnTo>
                    <a:pt x="130" y="46"/>
                  </a:lnTo>
                  <a:cubicBezTo>
                    <a:pt x="145" y="69"/>
                    <a:pt x="137" y="54"/>
                    <a:pt x="153" y="77"/>
                  </a:cubicBezTo>
                  <a:cubicBezTo>
                    <a:pt x="160" y="92"/>
                    <a:pt x="176" y="123"/>
                    <a:pt x="160" y="138"/>
                  </a:cubicBezTo>
                  <a:cubicBezTo>
                    <a:pt x="137" y="176"/>
                    <a:pt x="92" y="184"/>
                    <a:pt x="61" y="222"/>
                  </a:cubicBezTo>
                  <a:cubicBezTo>
                    <a:pt x="46" y="237"/>
                    <a:pt x="46" y="260"/>
                    <a:pt x="31" y="283"/>
                  </a:cubicBezTo>
                  <a:cubicBezTo>
                    <a:pt x="23" y="291"/>
                    <a:pt x="0" y="313"/>
                    <a:pt x="15" y="321"/>
                  </a:cubicBezTo>
                  <a:cubicBezTo>
                    <a:pt x="38" y="336"/>
                    <a:pt x="76" y="344"/>
                    <a:pt x="99" y="329"/>
                  </a:cubicBezTo>
                  <a:cubicBezTo>
                    <a:pt x="122" y="321"/>
                    <a:pt x="92" y="275"/>
                    <a:pt x="115" y="268"/>
                  </a:cubicBezTo>
                  <a:cubicBezTo>
                    <a:pt x="130" y="252"/>
                    <a:pt x="160" y="283"/>
                    <a:pt x="176" y="298"/>
                  </a:cubicBezTo>
                  <a:cubicBezTo>
                    <a:pt x="199" y="313"/>
                    <a:pt x="206" y="336"/>
                    <a:pt x="229" y="344"/>
                  </a:cubicBezTo>
                  <a:cubicBezTo>
                    <a:pt x="275" y="359"/>
                    <a:pt x="321" y="367"/>
                    <a:pt x="367" y="352"/>
                  </a:cubicBezTo>
                  <a:cubicBezTo>
                    <a:pt x="382" y="344"/>
                    <a:pt x="367" y="313"/>
                    <a:pt x="374" y="291"/>
                  </a:cubicBezTo>
                  <a:cubicBezTo>
                    <a:pt x="382" y="268"/>
                    <a:pt x="390" y="268"/>
                    <a:pt x="397" y="23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6" name="Freeform 108"/>
            <p:cNvSpPr>
              <a:spLocks noChangeArrowheads="1"/>
            </p:cNvSpPr>
            <p:nvPr/>
          </p:nvSpPr>
          <p:spPr bwMode="auto">
            <a:xfrm>
              <a:off x="10223125" y="3940319"/>
              <a:ext cx="112097" cy="112104"/>
            </a:xfrm>
            <a:custGeom>
              <a:avLst/>
              <a:gdLst>
                <a:gd name="T0" fmla="*/ 473 w 474"/>
                <a:gd name="T1" fmla="*/ 175 h 474"/>
                <a:gd name="T2" fmla="*/ 473 w 474"/>
                <a:gd name="T3" fmla="*/ 175 h 474"/>
                <a:gd name="T4" fmla="*/ 450 w 474"/>
                <a:gd name="T5" fmla="*/ 351 h 474"/>
                <a:gd name="T6" fmla="*/ 466 w 474"/>
                <a:gd name="T7" fmla="*/ 458 h 474"/>
                <a:gd name="T8" fmla="*/ 466 w 474"/>
                <a:gd name="T9" fmla="*/ 458 h 474"/>
                <a:gd name="T10" fmla="*/ 359 w 474"/>
                <a:gd name="T11" fmla="*/ 465 h 474"/>
                <a:gd name="T12" fmla="*/ 252 w 474"/>
                <a:gd name="T13" fmla="*/ 473 h 474"/>
                <a:gd name="T14" fmla="*/ 183 w 474"/>
                <a:gd name="T15" fmla="*/ 465 h 474"/>
                <a:gd name="T16" fmla="*/ 84 w 474"/>
                <a:gd name="T17" fmla="*/ 404 h 474"/>
                <a:gd name="T18" fmla="*/ 23 w 474"/>
                <a:gd name="T19" fmla="*/ 252 h 474"/>
                <a:gd name="T20" fmla="*/ 15 w 474"/>
                <a:gd name="T21" fmla="*/ 190 h 474"/>
                <a:gd name="T22" fmla="*/ 76 w 474"/>
                <a:gd name="T23" fmla="*/ 198 h 474"/>
                <a:gd name="T24" fmla="*/ 68 w 474"/>
                <a:gd name="T25" fmla="*/ 145 h 474"/>
                <a:gd name="T26" fmla="*/ 122 w 474"/>
                <a:gd name="T27" fmla="*/ 160 h 474"/>
                <a:gd name="T28" fmla="*/ 122 w 474"/>
                <a:gd name="T29" fmla="*/ 76 h 474"/>
                <a:gd name="T30" fmla="*/ 229 w 474"/>
                <a:gd name="T31" fmla="*/ 22 h 474"/>
                <a:gd name="T32" fmla="*/ 313 w 474"/>
                <a:gd name="T33" fmla="*/ 7 h 474"/>
                <a:gd name="T34" fmla="*/ 381 w 474"/>
                <a:gd name="T35" fmla="*/ 45 h 474"/>
                <a:gd name="T36" fmla="*/ 381 w 474"/>
                <a:gd name="T37" fmla="*/ 106 h 474"/>
                <a:gd name="T38" fmla="*/ 366 w 474"/>
                <a:gd name="T39" fmla="*/ 183 h 474"/>
                <a:gd name="T40" fmla="*/ 397 w 474"/>
                <a:gd name="T41" fmla="*/ 190 h 474"/>
                <a:gd name="T42" fmla="*/ 473 w 474"/>
                <a:gd name="T43" fmla="*/ 17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4" h="474">
                  <a:moveTo>
                    <a:pt x="473" y="175"/>
                  </a:moveTo>
                  <a:lnTo>
                    <a:pt x="473" y="175"/>
                  </a:lnTo>
                  <a:cubicBezTo>
                    <a:pt x="466" y="236"/>
                    <a:pt x="450" y="290"/>
                    <a:pt x="450" y="351"/>
                  </a:cubicBezTo>
                  <a:cubicBezTo>
                    <a:pt x="450" y="389"/>
                    <a:pt x="458" y="420"/>
                    <a:pt x="466" y="458"/>
                  </a:cubicBezTo>
                  <a:lnTo>
                    <a:pt x="466" y="458"/>
                  </a:lnTo>
                  <a:cubicBezTo>
                    <a:pt x="427" y="458"/>
                    <a:pt x="389" y="465"/>
                    <a:pt x="359" y="465"/>
                  </a:cubicBezTo>
                  <a:cubicBezTo>
                    <a:pt x="320" y="465"/>
                    <a:pt x="282" y="465"/>
                    <a:pt x="252" y="473"/>
                  </a:cubicBezTo>
                  <a:cubicBezTo>
                    <a:pt x="229" y="473"/>
                    <a:pt x="206" y="473"/>
                    <a:pt x="183" y="465"/>
                  </a:cubicBezTo>
                  <a:cubicBezTo>
                    <a:pt x="145" y="450"/>
                    <a:pt x="106" y="435"/>
                    <a:pt x="84" y="404"/>
                  </a:cubicBezTo>
                  <a:cubicBezTo>
                    <a:pt x="45" y="358"/>
                    <a:pt x="38" y="305"/>
                    <a:pt x="23" y="252"/>
                  </a:cubicBezTo>
                  <a:cubicBezTo>
                    <a:pt x="15" y="236"/>
                    <a:pt x="0" y="206"/>
                    <a:pt x="15" y="190"/>
                  </a:cubicBezTo>
                  <a:cubicBezTo>
                    <a:pt x="30" y="175"/>
                    <a:pt x="61" y="206"/>
                    <a:pt x="76" y="198"/>
                  </a:cubicBezTo>
                  <a:cubicBezTo>
                    <a:pt x="91" y="183"/>
                    <a:pt x="61" y="152"/>
                    <a:pt x="68" y="145"/>
                  </a:cubicBezTo>
                  <a:cubicBezTo>
                    <a:pt x="84" y="137"/>
                    <a:pt x="114" y="175"/>
                    <a:pt x="122" y="160"/>
                  </a:cubicBezTo>
                  <a:cubicBezTo>
                    <a:pt x="137" y="137"/>
                    <a:pt x="106" y="99"/>
                    <a:pt x="122" y="76"/>
                  </a:cubicBezTo>
                  <a:cubicBezTo>
                    <a:pt x="145" y="45"/>
                    <a:pt x="191" y="38"/>
                    <a:pt x="229" y="22"/>
                  </a:cubicBezTo>
                  <a:cubicBezTo>
                    <a:pt x="252" y="15"/>
                    <a:pt x="282" y="0"/>
                    <a:pt x="313" y="7"/>
                  </a:cubicBezTo>
                  <a:cubicBezTo>
                    <a:pt x="343" y="7"/>
                    <a:pt x="366" y="22"/>
                    <a:pt x="381" y="45"/>
                  </a:cubicBezTo>
                  <a:cubicBezTo>
                    <a:pt x="389" y="68"/>
                    <a:pt x="381" y="91"/>
                    <a:pt x="381" y="106"/>
                  </a:cubicBezTo>
                  <a:cubicBezTo>
                    <a:pt x="374" y="137"/>
                    <a:pt x="359" y="160"/>
                    <a:pt x="366" y="183"/>
                  </a:cubicBezTo>
                  <a:cubicBezTo>
                    <a:pt x="366" y="198"/>
                    <a:pt x="381" y="190"/>
                    <a:pt x="397" y="190"/>
                  </a:cubicBezTo>
                  <a:cubicBezTo>
                    <a:pt x="420" y="190"/>
                    <a:pt x="443" y="183"/>
                    <a:pt x="473" y="1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7" name="Freeform 109"/>
            <p:cNvSpPr>
              <a:spLocks noChangeArrowheads="1"/>
            </p:cNvSpPr>
            <p:nvPr/>
          </p:nvSpPr>
          <p:spPr bwMode="auto">
            <a:xfrm>
              <a:off x="10270269" y="3869075"/>
              <a:ext cx="475627" cy="376125"/>
            </a:xfrm>
            <a:custGeom>
              <a:avLst/>
              <a:gdLst>
                <a:gd name="T0" fmla="*/ 1421 w 2002"/>
                <a:gd name="T1" fmla="*/ 7 h 1582"/>
                <a:gd name="T2" fmla="*/ 1421 w 2002"/>
                <a:gd name="T3" fmla="*/ 7 h 1582"/>
                <a:gd name="T4" fmla="*/ 1390 w 2002"/>
                <a:gd name="T5" fmla="*/ 76 h 1582"/>
                <a:gd name="T6" fmla="*/ 1207 w 2002"/>
                <a:gd name="T7" fmla="*/ 68 h 1582"/>
                <a:gd name="T8" fmla="*/ 1092 w 2002"/>
                <a:gd name="T9" fmla="*/ 0 h 1582"/>
                <a:gd name="T10" fmla="*/ 1024 w 2002"/>
                <a:gd name="T11" fmla="*/ 84 h 1582"/>
                <a:gd name="T12" fmla="*/ 894 w 2002"/>
                <a:gd name="T13" fmla="*/ 206 h 1582"/>
                <a:gd name="T14" fmla="*/ 794 w 2002"/>
                <a:gd name="T15" fmla="*/ 198 h 1582"/>
                <a:gd name="T16" fmla="*/ 695 w 2002"/>
                <a:gd name="T17" fmla="*/ 275 h 1582"/>
                <a:gd name="T18" fmla="*/ 650 w 2002"/>
                <a:gd name="T19" fmla="*/ 328 h 1582"/>
                <a:gd name="T20" fmla="*/ 642 w 2002"/>
                <a:gd name="T21" fmla="*/ 420 h 1582"/>
                <a:gd name="T22" fmla="*/ 550 w 2002"/>
                <a:gd name="T23" fmla="*/ 366 h 1582"/>
                <a:gd name="T24" fmla="*/ 382 w 2002"/>
                <a:gd name="T25" fmla="*/ 397 h 1582"/>
                <a:gd name="T26" fmla="*/ 275 w 2002"/>
                <a:gd name="T27" fmla="*/ 473 h 1582"/>
                <a:gd name="T28" fmla="*/ 275 w 2002"/>
                <a:gd name="T29" fmla="*/ 473 h 1582"/>
                <a:gd name="T30" fmla="*/ 252 w 2002"/>
                <a:gd name="T31" fmla="*/ 649 h 1582"/>
                <a:gd name="T32" fmla="*/ 268 w 2002"/>
                <a:gd name="T33" fmla="*/ 756 h 1582"/>
                <a:gd name="T34" fmla="*/ 268 w 2002"/>
                <a:gd name="T35" fmla="*/ 756 h 1582"/>
                <a:gd name="T36" fmla="*/ 245 w 2002"/>
                <a:gd name="T37" fmla="*/ 848 h 1582"/>
                <a:gd name="T38" fmla="*/ 268 w 2002"/>
                <a:gd name="T39" fmla="*/ 931 h 1582"/>
                <a:gd name="T40" fmla="*/ 252 w 2002"/>
                <a:gd name="T41" fmla="*/ 1054 h 1582"/>
                <a:gd name="T42" fmla="*/ 199 w 2002"/>
                <a:gd name="T43" fmla="*/ 1100 h 1582"/>
                <a:gd name="T44" fmla="*/ 214 w 2002"/>
                <a:gd name="T45" fmla="*/ 1130 h 1582"/>
                <a:gd name="T46" fmla="*/ 291 w 2002"/>
                <a:gd name="T47" fmla="*/ 1153 h 1582"/>
                <a:gd name="T48" fmla="*/ 291 w 2002"/>
                <a:gd name="T49" fmla="*/ 1184 h 1582"/>
                <a:gd name="T50" fmla="*/ 214 w 2002"/>
                <a:gd name="T51" fmla="*/ 1199 h 1582"/>
                <a:gd name="T52" fmla="*/ 168 w 2002"/>
                <a:gd name="T53" fmla="*/ 1237 h 1582"/>
                <a:gd name="T54" fmla="*/ 61 w 2002"/>
                <a:gd name="T55" fmla="*/ 1214 h 1582"/>
                <a:gd name="T56" fmla="*/ 0 w 2002"/>
                <a:gd name="T57" fmla="*/ 1298 h 1582"/>
                <a:gd name="T58" fmla="*/ 84 w 2002"/>
                <a:gd name="T59" fmla="*/ 1344 h 1582"/>
                <a:gd name="T60" fmla="*/ 84 w 2002"/>
                <a:gd name="T61" fmla="*/ 1344 h 1582"/>
                <a:gd name="T62" fmla="*/ 245 w 2002"/>
                <a:gd name="T63" fmla="*/ 1336 h 1582"/>
                <a:gd name="T64" fmla="*/ 359 w 2002"/>
                <a:gd name="T65" fmla="*/ 1390 h 1582"/>
                <a:gd name="T66" fmla="*/ 359 w 2002"/>
                <a:gd name="T67" fmla="*/ 1390 h 1582"/>
                <a:gd name="T68" fmla="*/ 413 w 2002"/>
                <a:gd name="T69" fmla="*/ 1405 h 1582"/>
                <a:gd name="T70" fmla="*/ 619 w 2002"/>
                <a:gd name="T71" fmla="*/ 1275 h 1582"/>
                <a:gd name="T72" fmla="*/ 657 w 2002"/>
                <a:gd name="T73" fmla="*/ 1222 h 1582"/>
                <a:gd name="T74" fmla="*/ 657 w 2002"/>
                <a:gd name="T75" fmla="*/ 1222 h 1582"/>
                <a:gd name="T76" fmla="*/ 741 w 2002"/>
                <a:gd name="T77" fmla="*/ 1168 h 1582"/>
                <a:gd name="T78" fmla="*/ 856 w 2002"/>
                <a:gd name="T79" fmla="*/ 1176 h 1582"/>
                <a:gd name="T80" fmla="*/ 925 w 2002"/>
                <a:gd name="T81" fmla="*/ 1206 h 1582"/>
                <a:gd name="T82" fmla="*/ 1031 w 2002"/>
                <a:gd name="T83" fmla="*/ 1184 h 1582"/>
                <a:gd name="T84" fmla="*/ 1054 w 2002"/>
                <a:gd name="T85" fmla="*/ 1184 h 1582"/>
                <a:gd name="T86" fmla="*/ 1054 w 2002"/>
                <a:gd name="T87" fmla="*/ 1184 h 1582"/>
                <a:gd name="T88" fmla="*/ 1085 w 2002"/>
                <a:gd name="T89" fmla="*/ 1015 h 1582"/>
                <a:gd name="T90" fmla="*/ 1123 w 2002"/>
                <a:gd name="T91" fmla="*/ 954 h 1582"/>
                <a:gd name="T92" fmla="*/ 1200 w 2002"/>
                <a:gd name="T93" fmla="*/ 939 h 1582"/>
                <a:gd name="T94" fmla="*/ 1314 w 2002"/>
                <a:gd name="T95" fmla="*/ 1008 h 1582"/>
                <a:gd name="T96" fmla="*/ 1299 w 2002"/>
                <a:gd name="T97" fmla="*/ 1130 h 1582"/>
                <a:gd name="T98" fmla="*/ 1299 w 2002"/>
                <a:gd name="T99" fmla="*/ 1130 h 1582"/>
                <a:gd name="T100" fmla="*/ 1383 w 2002"/>
                <a:gd name="T101" fmla="*/ 1199 h 1582"/>
                <a:gd name="T102" fmla="*/ 1658 w 2002"/>
                <a:gd name="T103" fmla="*/ 1420 h 1582"/>
                <a:gd name="T104" fmla="*/ 1872 w 2002"/>
                <a:gd name="T105" fmla="*/ 1413 h 1582"/>
                <a:gd name="T106" fmla="*/ 1917 w 2002"/>
                <a:gd name="T107" fmla="*/ 1581 h 1582"/>
                <a:gd name="T108" fmla="*/ 1978 w 2002"/>
                <a:gd name="T109" fmla="*/ 1497 h 1582"/>
                <a:gd name="T110" fmla="*/ 1940 w 2002"/>
                <a:gd name="T111" fmla="*/ 1359 h 1582"/>
                <a:gd name="T112" fmla="*/ 1726 w 2002"/>
                <a:gd name="T113" fmla="*/ 1023 h 1582"/>
                <a:gd name="T114" fmla="*/ 1551 w 2002"/>
                <a:gd name="T115" fmla="*/ 748 h 1582"/>
                <a:gd name="T116" fmla="*/ 1490 w 2002"/>
                <a:gd name="T117" fmla="*/ 175 h 1582"/>
                <a:gd name="T118" fmla="*/ 1627 w 2002"/>
                <a:gd name="T119" fmla="*/ 137 h 1582"/>
                <a:gd name="T120" fmla="*/ 1490 w 2002"/>
                <a:gd name="T121" fmla="*/ 45 h 1582"/>
                <a:gd name="T122" fmla="*/ 1421 w 2002"/>
                <a:gd name="T123" fmla="*/ 7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2" h="1582">
                  <a:moveTo>
                    <a:pt x="1421" y="7"/>
                  </a:moveTo>
                  <a:lnTo>
                    <a:pt x="1421" y="7"/>
                  </a:lnTo>
                  <a:cubicBezTo>
                    <a:pt x="1413" y="38"/>
                    <a:pt x="1421" y="68"/>
                    <a:pt x="1390" y="76"/>
                  </a:cubicBezTo>
                  <a:cubicBezTo>
                    <a:pt x="1329" y="99"/>
                    <a:pt x="1261" y="84"/>
                    <a:pt x="1207" y="68"/>
                  </a:cubicBezTo>
                  <a:cubicBezTo>
                    <a:pt x="1161" y="61"/>
                    <a:pt x="1138" y="0"/>
                    <a:pt x="1092" y="0"/>
                  </a:cubicBezTo>
                  <a:cubicBezTo>
                    <a:pt x="1054" y="7"/>
                    <a:pt x="1047" y="61"/>
                    <a:pt x="1024" y="84"/>
                  </a:cubicBezTo>
                  <a:cubicBezTo>
                    <a:pt x="986" y="129"/>
                    <a:pt x="947" y="183"/>
                    <a:pt x="894" y="206"/>
                  </a:cubicBezTo>
                  <a:cubicBezTo>
                    <a:pt x="863" y="221"/>
                    <a:pt x="825" y="191"/>
                    <a:pt x="794" y="198"/>
                  </a:cubicBezTo>
                  <a:cubicBezTo>
                    <a:pt x="756" y="213"/>
                    <a:pt x="726" y="252"/>
                    <a:pt x="695" y="275"/>
                  </a:cubicBezTo>
                  <a:cubicBezTo>
                    <a:pt x="680" y="290"/>
                    <a:pt x="657" y="305"/>
                    <a:pt x="650" y="328"/>
                  </a:cubicBezTo>
                  <a:cubicBezTo>
                    <a:pt x="642" y="359"/>
                    <a:pt x="665" y="412"/>
                    <a:pt x="642" y="420"/>
                  </a:cubicBezTo>
                  <a:cubicBezTo>
                    <a:pt x="611" y="435"/>
                    <a:pt x="588" y="374"/>
                    <a:pt x="550" y="366"/>
                  </a:cubicBezTo>
                  <a:cubicBezTo>
                    <a:pt x="497" y="366"/>
                    <a:pt x="436" y="374"/>
                    <a:pt x="382" y="397"/>
                  </a:cubicBezTo>
                  <a:cubicBezTo>
                    <a:pt x="336" y="412"/>
                    <a:pt x="306" y="450"/>
                    <a:pt x="275" y="473"/>
                  </a:cubicBezTo>
                  <a:lnTo>
                    <a:pt x="275" y="473"/>
                  </a:lnTo>
                  <a:cubicBezTo>
                    <a:pt x="268" y="534"/>
                    <a:pt x="252" y="588"/>
                    <a:pt x="252" y="649"/>
                  </a:cubicBezTo>
                  <a:cubicBezTo>
                    <a:pt x="252" y="687"/>
                    <a:pt x="260" y="718"/>
                    <a:pt x="268" y="756"/>
                  </a:cubicBezTo>
                  <a:lnTo>
                    <a:pt x="268" y="756"/>
                  </a:lnTo>
                  <a:cubicBezTo>
                    <a:pt x="260" y="786"/>
                    <a:pt x="245" y="817"/>
                    <a:pt x="245" y="848"/>
                  </a:cubicBezTo>
                  <a:cubicBezTo>
                    <a:pt x="245" y="878"/>
                    <a:pt x="268" y="901"/>
                    <a:pt x="268" y="931"/>
                  </a:cubicBezTo>
                  <a:cubicBezTo>
                    <a:pt x="275" y="970"/>
                    <a:pt x="268" y="1015"/>
                    <a:pt x="252" y="1054"/>
                  </a:cubicBezTo>
                  <a:cubicBezTo>
                    <a:pt x="245" y="1077"/>
                    <a:pt x="214" y="1077"/>
                    <a:pt x="199" y="1100"/>
                  </a:cubicBezTo>
                  <a:cubicBezTo>
                    <a:pt x="199" y="1107"/>
                    <a:pt x="206" y="1123"/>
                    <a:pt x="214" y="1130"/>
                  </a:cubicBezTo>
                  <a:cubicBezTo>
                    <a:pt x="237" y="1145"/>
                    <a:pt x="275" y="1138"/>
                    <a:pt x="291" y="1153"/>
                  </a:cubicBezTo>
                  <a:cubicBezTo>
                    <a:pt x="306" y="1161"/>
                    <a:pt x="306" y="1184"/>
                    <a:pt x="291" y="1184"/>
                  </a:cubicBezTo>
                  <a:cubicBezTo>
                    <a:pt x="268" y="1199"/>
                    <a:pt x="237" y="1191"/>
                    <a:pt x="214" y="1199"/>
                  </a:cubicBezTo>
                  <a:cubicBezTo>
                    <a:pt x="199" y="1206"/>
                    <a:pt x="183" y="1229"/>
                    <a:pt x="168" y="1237"/>
                  </a:cubicBezTo>
                  <a:cubicBezTo>
                    <a:pt x="130" y="1237"/>
                    <a:pt x="92" y="1199"/>
                    <a:pt x="61" y="1214"/>
                  </a:cubicBezTo>
                  <a:cubicBezTo>
                    <a:pt x="31" y="1229"/>
                    <a:pt x="0" y="1260"/>
                    <a:pt x="0" y="1298"/>
                  </a:cubicBezTo>
                  <a:cubicBezTo>
                    <a:pt x="8" y="1329"/>
                    <a:pt x="54" y="1329"/>
                    <a:pt x="84" y="1344"/>
                  </a:cubicBezTo>
                  <a:lnTo>
                    <a:pt x="84" y="1344"/>
                  </a:lnTo>
                  <a:cubicBezTo>
                    <a:pt x="138" y="1344"/>
                    <a:pt x="191" y="1329"/>
                    <a:pt x="245" y="1336"/>
                  </a:cubicBezTo>
                  <a:cubicBezTo>
                    <a:pt x="291" y="1344"/>
                    <a:pt x="321" y="1375"/>
                    <a:pt x="359" y="1390"/>
                  </a:cubicBezTo>
                  <a:lnTo>
                    <a:pt x="359" y="1390"/>
                  </a:lnTo>
                  <a:cubicBezTo>
                    <a:pt x="382" y="1397"/>
                    <a:pt x="397" y="1413"/>
                    <a:pt x="413" y="1405"/>
                  </a:cubicBezTo>
                  <a:cubicBezTo>
                    <a:pt x="489" y="1375"/>
                    <a:pt x="558" y="1329"/>
                    <a:pt x="619" y="1275"/>
                  </a:cubicBezTo>
                  <a:cubicBezTo>
                    <a:pt x="642" y="1252"/>
                    <a:pt x="634" y="1245"/>
                    <a:pt x="657" y="1222"/>
                  </a:cubicBezTo>
                  <a:lnTo>
                    <a:pt x="657" y="1222"/>
                  </a:lnTo>
                  <a:cubicBezTo>
                    <a:pt x="665" y="1206"/>
                    <a:pt x="733" y="1168"/>
                    <a:pt x="741" y="1168"/>
                  </a:cubicBezTo>
                  <a:cubicBezTo>
                    <a:pt x="772" y="1153"/>
                    <a:pt x="833" y="1153"/>
                    <a:pt x="856" y="1176"/>
                  </a:cubicBezTo>
                  <a:cubicBezTo>
                    <a:pt x="871" y="1199"/>
                    <a:pt x="902" y="1206"/>
                    <a:pt x="925" y="1206"/>
                  </a:cubicBezTo>
                  <a:cubicBezTo>
                    <a:pt x="963" y="1206"/>
                    <a:pt x="993" y="1184"/>
                    <a:pt x="1031" y="1184"/>
                  </a:cubicBezTo>
                  <a:cubicBezTo>
                    <a:pt x="1039" y="1184"/>
                    <a:pt x="1047" y="1184"/>
                    <a:pt x="1054" y="1184"/>
                  </a:cubicBezTo>
                  <a:lnTo>
                    <a:pt x="1054" y="1184"/>
                  </a:lnTo>
                  <a:cubicBezTo>
                    <a:pt x="1062" y="1123"/>
                    <a:pt x="1062" y="1069"/>
                    <a:pt x="1085" y="1015"/>
                  </a:cubicBezTo>
                  <a:cubicBezTo>
                    <a:pt x="1092" y="992"/>
                    <a:pt x="1108" y="970"/>
                    <a:pt x="1123" y="954"/>
                  </a:cubicBezTo>
                  <a:cubicBezTo>
                    <a:pt x="1146" y="939"/>
                    <a:pt x="1177" y="931"/>
                    <a:pt x="1200" y="939"/>
                  </a:cubicBezTo>
                  <a:cubicBezTo>
                    <a:pt x="1238" y="954"/>
                    <a:pt x="1283" y="970"/>
                    <a:pt x="1314" y="1008"/>
                  </a:cubicBezTo>
                  <a:cubicBezTo>
                    <a:pt x="1329" y="1031"/>
                    <a:pt x="1306" y="1100"/>
                    <a:pt x="1299" y="1130"/>
                  </a:cubicBezTo>
                  <a:lnTo>
                    <a:pt x="1299" y="1130"/>
                  </a:lnTo>
                  <a:cubicBezTo>
                    <a:pt x="1329" y="1145"/>
                    <a:pt x="1352" y="1161"/>
                    <a:pt x="1383" y="1199"/>
                  </a:cubicBezTo>
                  <a:cubicBezTo>
                    <a:pt x="1444" y="1275"/>
                    <a:pt x="1551" y="1443"/>
                    <a:pt x="1658" y="1420"/>
                  </a:cubicBezTo>
                  <a:cubicBezTo>
                    <a:pt x="1749" y="1405"/>
                    <a:pt x="1788" y="1375"/>
                    <a:pt x="1872" y="1413"/>
                  </a:cubicBezTo>
                  <a:cubicBezTo>
                    <a:pt x="2001" y="1466"/>
                    <a:pt x="1917" y="1504"/>
                    <a:pt x="1917" y="1581"/>
                  </a:cubicBezTo>
                  <a:cubicBezTo>
                    <a:pt x="1925" y="1558"/>
                    <a:pt x="1971" y="1550"/>
                    <a:pt x="1978" y="1497"/>
                  </a:cubicBezTo>
                  <a:cubicBezTo>
                    <a:pt x="1978" y="1436"/>
                    <a:pt x="1963" y="1405"/>
                    <a:pt x="1940" y="1359"/>
                  </a:cubicBezTo>
                  <a:cubicBezTo>
                    <a:pt x="1894" y="1237"/>
                    <a:pt x="1788" y="1130"/>
                    <a:pt x="1726" y="1023"/>
                  </a:cubicBezTo>
                  <a:cubicBezTo>
                    <a:pt x="1681" y="939"/>
                    <a:pt x="1574" y="825"/>
                    <a:pt x="1551" y="748"/>
                  </a:cubicBezTo>
                  <a:cubicBezTo>
                    <a:pt x="1467" y="580"/>
                    <a:pt x="1314" y="328"/>
                    <a:pt x="1490" y="175"/>
                  </a:cubicBezTo>
                  <a:cubicBezTo>
                    <a:pt x="1513" y="160"/>
                    <a:pt x="1619" y="160"/>
                    <a:pt x="1627" y="137"/>
                  </a:cubicBezTo>
                  <a:cubicBezTo>
                    <a:pt x="1642" y="106"/>
                    <a:pt x="1513" y="61"/>
                    <a:pt x="1490" y="45"/>
                  </a:cubicBezTo>
                  <a:cubicBezTo>
                    <a:pt x="1467" y="30"/>
                    <a:pt x="1444" y="15"/>
                    <a:pt x="1421" y="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8" name="Freeform 110"/>
            <p:cNvSpPr>
              <a:spLocks noChangeArrowheads="1"/>
            </p:cNvSpPr>
            <p:nvPr/>
          </p:nvSpPr>
          <p:spPr bwMode="auto">
            <a:xfrm>
              <a:off x="10520654" y="4090140"/>
              <a:ext cx="66001" cy="60767"/>
            </a:xfrm>
            <a:custGeom>
              <a:avLst/>
              <a:gdLst>
                <a:gd name="T0" fmla="*/ 0 w 276"/>
                <a:gd name="T1" fmla="*/ 253 h 254"/>
                <a:gd name="T2" fmla="*/ 0 w 276"/>
                <a:gd name="T3" fmla="*/ 253 h 254"/>
                <a:gd name="T4" fmla="*/ 245 w 276"/>
                <a:gd name="T5" fmla="*/ 199 h 254"/>
                <a:gd name="T6" fmla="*/ 245 w 276"/>
                <a:gd name="T7" fmla="*/ 199 h 254"/>
                <a:gd name="T8" fmla="*/ 260 w 276"/>
                <a:gd name="T9" fmla="*/ 77 h 254"/>
                <a:gd name="T10" fmla="*/ 146 w 276"/>
                <a:gd name="T11" fmla="*/ 8 h 254"/>
                <a:gd name="T12" fmla="*/ 69 w 276"/>
                <a:gd name="T13" fmla="*/ 23 h 254"/>
                <a:gd name="T14" fmla="*/ 31 w 276"/>
                <a:gd name="T15" fmla="*/ 84 h 254"/>
                <a:gd name="T16" fmla="*/ 0 w 276"/>
                <a:gd name="T17" fmla="*/ 25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6" h="254">
                  <a:moveTo>
                    <a:pt x="0" y="253"/>
                  </a:moveTo>
                  <a:lnTo>
                    <a:pt x="0" y="253"/>
                  </a:lnTo>
                  <a:cubicBezTo>
                    <a:pt x="100" y="245"/>
                    <a:pt x="168" y="176"/>
                    <a:pt x="245" y="199"/>
                  </a:cubicBezTo>
                  <a:lnTo>
                    <a:pt x="245" y="199"/>
                  </a:lnTo>
                  <a:cubicBezTo>
                    <a:pt x="252" y="169"/>
                    <a:pt x="275" y="100"/>
                    <a:pt x="260" y="77"/>
                  </a:cubicBezTo>
                  <a:cubicBezTo>
                    <a:pt x="229" y="39"/>
                    <a:pt x="184" y="23"/>
                    <a:pt x="146" y="8"/>
                  </a:cubicBezTo>
                  <a:cubicBezTo>
                    <a:pt x="123" y="0"/>
                    <a:pt x="92" y="8"/>
                    <a:pt x="69" y="23"/>
                  </a:cubicBezTo>
                  <a:cubicBezTo>
                    <a:pt x="54" y="39"/>
                    <a:pt x="38" y="61"/>
                    <a:pt x="31" y="84"/>
                  </a:cubicBezTo>
                  <a:cubicBezTo>
                    <a:pt x="8" y="138"/>
                    <a:pt x="8" y="192"/>
                    <a:pt x="0" y="25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19" name="Freeform 111"/>
            <p:cNvSpPr>
              <a:spLocks noChangeArrowheads="1"/>
            </p:cNvSpPr>
            <p:nvPr/>
          </p:nvSpPr>
          <p:spPr bwMode="auto">
            <a:xfrm>
              <a:off x="10047122" y="3583052"/>
              <a:ext cx="112097" cy="99532"/>
            </a:xfrm>
            <a:custGeom>
              <a:avLst/>
              <a:gdLst>
                <a:gd name="T0" fmla="*/ 23 w 474"/>
                <a:gd name="T1" fmla="*/ 221 h 421"/>
                <a:gd name="T2" fmla="*/ 23 w 474"/>
                <a:gd name="T3" fmla="*/ 221 h 421"/>
                <a:gd name="T4" fmla="*/ 122 w 474"/>
                <a:gd name="T5" fmla="*/ 252 h 421"/>
                <a:gd name="T6" fmla="*/ 175 w 474"/>
                <a:gd name="T7" fmla="*/ 282 h 421"/>
                <a:gd name="T8" fmla="*/ 221 w 474"/>
                <a:gd name="T9" fmla="*/ 351 h 421"/>
                <a:gd name="T10" fmla="*/ 267 w 474"/>
                <a:gd name="T11" fmla="*/ 389 h 421"/>
                <a:gd name="T12" fmla="*/ 305 w 474"/>
                <a:gd name="T13" fmla="*/ 366 h 421"/>
                <a:gd name="T14" fmla="*/ 382 w 474"/>
                <a:gd name="T15" fmla="*/ 420 h 421"/>
                <a:gd name="T16" fmla="*/ 405 w 474"/>
                <a:gd name="T17" fmla="*/ 359 h 421"/>
                <a:gd name="T18" fmla="*/ 382 w 474"/>
                <a:gd name="T19" fmla="*/ 298 h 421"/>
                <a:gd name="T20" fmla="*/ 435 w 474"/>
                <a:gd name="T21" fmla="*/ 336 h 421"/>
                <a:gd name="T22" fmla="*/ 435 w 474"/>
                <a:gd name="T23" fmla="*/ 336 h 421"/>
                <a:gd name="T24" fmla="*/ 443 w 474"/>
                <a:gd name="T25" fmla="*/ 252 h 421"/>
                <a:gd name="T26" fmla="*/ 405 w 474"/>
                <a:gd name="T27" fmla="*/ 183 h 421"/>
                <a:gd name="T28" fmla="*/ 458 w 474"/>
                <a:gd name="T29" fmla="*/ 130 h 421"/>
                <a:gd name="T30" fmla="*/ 458 w 474"/>
                <a:gd name="T31" fmla="*/ 61 h 421"/>
                <a:gd name="T32" fmla="*/ 420 w 474"/>
                <a:gd name="T33" fmla="*/ 61 h 421"/>
                <a:gd name="T34" fmla="*/ 420 w 474"/>
                <a:gd name="T35" fmla="*/ 61 h 421"/>
                <a:gd name="T36" fmla="*/ 389 w 474"/>
                <a:gd name="T37" fmla="*/ 76 h 421"/>
                <a:gd name="T38" fmla="*/ 328 w 474"/>
                <a:gd name="T39" fmla="*/ 46 h 421"/>
                <a:gd name="T40" fmla="*/ 244 w 474"/>
                <a:gd name="T41" fmla="*/ 76 h 421"/>
                <a:gd name="T42" fmla="*/ 221 w 474"/>
                <a:gd name="T43" fmla="*/ 107 h 421"/>
                <a:gd name="T44" fmla="*/ 145 w 474"/>
                <a:gd name="T45" fmla="*/ 15 h 421"/>
                <a:gd name="T46" fmla="*/ 61 w 474"/>
                <a:gd name="T47" fmla="*/ 15 h 421"/>
                <a:gd name="T48" fmla="*/ 46 w 474"/>
                <a:gd name="T49" fmla="*/ 84 h 421"/>
                <a:gd name="T50" fmla="*/ 7 w 474"/>
                <a:gd name="T51" fmla="*/ 99 h 421"/>
                <a:gd name="T52" fmla="*/ 23 w 474"/>
                <a:gd name="T53" fmla="*/ 2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4" h="421">
                  <a:moveTo>
                    <a:pt x="23" y="221"/>
                  </a:moveTo>
                  <a:lnTo>
                    <a:pt x="23" y="221"/>
                  </a:lnTo>
                  <a:cubicBezTo>
                    <a:pt x="53" y="229"/>
                    <a:pt x="91" y="244"/>
                    <a:pt x="122" y="252"/>
                  </a:cubicBezTo>
                  <a:cubicBezTo>
                    <a:pt x="137" y="259"/>
                    <a:pt x="160" y="267"/>
                    <a:pt x="175" y="282"/>
                  </a:cubicBezTo>
                  <a:cubicBezTo>
                    <a:pt x="198" y="298"/>
                    <a:pt x="206" y="328"/>
                    <a:pt x="221" y="351"/>
                  </a:cubicBezTo>
                  <a:cubicBezTo>
                    <a:pt x="236" y="366"/>
                    <a:pt x="244" y="382"/>
                    <a:pt x="267" y="389"/>
                  </a:cubicBezTo>
                  <a:cubicBezTo>
                    <a:pt x="282" y="389"/>
                    <a:pt x="290" y="366"/>
                    <a:pt x="305" y="366"/>
                  </a:cubicBezTo>
                  <a:cubicBezTo>
                    <a:pt x="336" y="374"/>
                    <a:pt x="351" y="420"/>
                    <a:pt x="382" y="420"/>
                  </a:cubicBezTo>
                  <a:cubicBezTo>
                    <a:pt x="397" y="412"/>
                    <a:pt x="405" y="382"/>
                    <a:pt x="405" y="359"/>
                  </a:cubicBezTo>
                  <a:cubicBezTo>
                    <a:pt x="405" y="336"/>
                    <a:pt x="366" y="313"/>
                    <a:pt x="382" y="298"/>
                  </a:cubicBezTo>
                  <a:cubicBezTo>
                    <a:pt x="405" y="290"/>
                    <a:pt x="420" y="321"/>
                    <a:pt x="435" y="336"/>
                  </a:cubicBezTo>
                  <a:lnTo>
                    <a:pt x="435" y="336"/>
                  </a:lnTo>
                  <a:cubicBezTo>
                    <a:pt x="435" y="313"/>
                    <a:pt x="450" y="282"/>
                    <a:pt x="443" y="252"/>
                  </a:cubicBezTo>
                  <a:cubicBezTo>
                    <a:pt x="443" y="229"/>
                    <a:pt x="405" y="206"/>
                    <a:pt x="405" y="183"/>
                  </a:cubicBezTo>
                  <a:cubicBezTo>
                    <a:pt x="412" y="152"/>
                    <a:pt x="450" y="152"/>
                    <a:pt x="458" y="130"/>
                  </a:cubicBezTo>
                  <a:cubicBezTo>
                    <a:pt x="473" y="114"/>
                    <a:pt x="473" y="84"/>
                    <a:pt x="458" y="61"/>
                  </a:cubicBezTo>
                  <a:cubicBezTo>
                    <a:pt x="458" y="53"/>
                    <a:pt x="435" y="61"/>
                    <a:pt x="420" y="61"/>
                  </a:cubicBezTo>
                  <a:lnTo>
                    <a:pt x="420" y="61"/>
                  </a:lnTo>
                  <a:cubicBezTo>
                    <a:pt x="412" y="69"/>
                    <a:pt x="397" y="76"/>
                    <a:pt x="389" y="76"/>
                  </a:cubicBezTo>
                  <a:cubicBezTo>
                    <a:pt x="366" y="69"/>
                    <a:pt x="351" y="46"/>
                    <a:pt x="328" y="46"/>
                  </a:cubicBezTo>
                  <a:cubicBezTo>
                    <a:pt x="298" y="46"/>
                    <a:pt x="267" y="61"/>
                    <a:pt x="244" y="76"/>
                  </a:cubicBezTo>
                  <a:cubicBezTo>
                    <a:pt x="229" y="76"/>
                    <a:pt x="229" y="114"/>
                    <a:pt x="221" y="107"/>
                  </a:cubicBezTo>
                  <a:cubicBezTo>
                    <a:pt x="183" y="84"/>
                    <a:pt x="183" y="30"/>
                    <a:pt x="145" y="15"/>
                  </a:cubicBezTo>
                  <a:cubicBezTo>
                    <a:pt x="122" y="0"/>
                    <a:pt x="84" y="0"/>
                    <a:pt x="61" y="15"/>
                  </a:cubicBezTo>
                  <a:cubicBezTo>
                    <a:pt x="38" y="30"/>
                    <a:pt x="61" y="61"/>
                    <a:pt x="46" y="84"/>
                  </a:cubicBezTo>
                  <a:cubicBezTo>
                    <a:pt x="46" y="91"/>
                    <a:pt x="15" y="91"/>
                    <a:pt x="7" y="99"/>
                  </a:cubicBezTo>
                  <a:cubicBezTo>
                    <a:pt x="0" y="137"/>
                    <a:pt x="15" y="183"/>
                    <a:pt x="23" y="2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0" name="Freeform 112"/>
            <p:cNvSpPr>
              <a:spLocks noChangeArrowheads="1"/>
            </p:cNvSpPr>
            <p:nvPr/>
          </p:nvSpPr>
          <p:spPr bwMode="auto">
            <a:xfrm>
              <a:off x="10199030" y="3596672"/>
              <a:ext cx="58667" cy="58671"/>
            </a:xfrm>
            <a:custGeom>
              <a:avLst/>
              <a:gdLst>
                <a:gd name="T0" fmla="*/ 100 w 246"/>
                <a:gd name="T1" fmla="*/ 221 h 245"/>
                <a:gd name="T2" fmla="*/ 100 w 246"/>
                <a:gd name="T3" fmla="*/ 221 h 245"/>
                <a:gd name="T4" fmla="*/ 237 w 246"/>
                <a:gd name="T5" fmla="*/ 244 h 245"/>
                <a:gd name="T6" fmla="*/ 237 w 246"/>
                <a:gd name="T7" fmla="*/ 244 h 245"/>
                <a:gd name="T8" fmla="*/ 237 w 246"/>
                <a:gd name="T9" fmla="*/ 198 h 245"/>
                <a:gd name="T10" fmla="*/ 184 w 246"/>
                <a:gd name="T11" fmla="*/ 175 h 245"/>
                <a:gd name="T12" fmla="*/ 153 w 246"/>
                <a:gd name="T13" fmla="*/ 130 h 245"/>
                <a:gd name="T14" fmla="*/ 199 w 246"/>
                <a:gd name="T15" fmla="*/ 107 h 245"/>
                <a:gd name="T16" fmla="*/ 153 w 246"/>
                <a:gd name="T17" fmla="*/ 38 h 245"/>
                <a:gd name="T18" fmla="*/ 153 w 246"/>
                <a:gd name="T19" fmla="*/ 38 h 245"/>
                <a:gd name="T20" fmla="*/ 69 w 246"/>
                <a:gd name="T21" fmla="*/ 8 h 245"/>
                <a:gd name="T22" fmla="*/ 46 w 246"/>
                <a:gd name="T23" fmla="*/ 61 h 245"/>
                <a:gd name="T24" fmla="*/ 31 w 246"/>
                <a:gd name="T25" fmla="*/ 76 h 245"/>
                <a:gd name="T26" fmla="*/ 46 w 246"/>
                <a:gd name="T27" fmla="*/ 99 h 245"/>
                <a:gd name="T28" fmla="*/ 16 w 246"/>
                <a:gd name="T29" fmla="*/ 206 h 245"/>
                <a:gd name="T30" fmla="*/ 100 w 246"/>
                <a:gd name="T31" fmla="*/ 22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6" h="245">
                  <a:moveTo>
                    <a:pt x="100" y="221"/>
                  </a:moveTo>
                  <a:lnTo>
                    <a:pt x="100" y="221"/>
                  </a:lnTo>
                  <a:cubicBezTo>
                    <a:pt x="237" y="244"/>
                    <a:pt x="237" y="244"/>
                    <a:pt x="237" y="244"/>
                  </a:cubicBezTo>
                  <a:lnTo>
                    <a:pt x="237" y="244"/>
                  </a:lnTo>
                  <a:cubicBezTo>
                    <a:pt x="237" y="229"/>
                    <a:pt x="245" y="214"/>
                    <a:pt x="237" y="198"/>
                  </a:cubicBezTo>
                  <a:cubicBezTo>
                    <a:pt x="229" y="183"/>
                    <a:pt x="199" y="191"/>
                    <a:pt x="184" y="175"/>
                  </a:cubicBezTo>
                  <a:cubicBezTo>
                    <a:pt x="168" y="168"/>
                    <a:pt x="153" y="145"/>
                    <a:pt x="153" y="130"/>
                  </a:cubicBezTo>
                  <a:cubicBezTo>
                    <a:pt x="161" y="114"/>
                    <a:pt x="199" y="122"/>
                    <a:pt x="199" y="107"/>
                  </a:cubicBezTo>
                  <a:cubicBezTo>
                    <a:pt x="199" y="76"/>
                    <a:pt x="168" y="61"/>
                    <a:pt x="153" y="38"/>
                  </a:cubicBezTo>
                  <a:lnTo>
                    <a:pt x="153" y="38"/>
                  </a:lnTo>
                  <a:cubicBezTo>
                    <a:pt x="123" y="30"/>
                    <a:pt x="100" y="0"/>
                    <a:pt x="69" y="8"/>
                  </a:cubicBezTo>
                  <a:cubicBezTo>
                    <a:pt x="54" y="8"/>
                    <a:pt x="62" y="46"/>
                    <a:pt x="46" y="61"/>
                  </a:cubicBezTo>
                  <a:cubicBezTo>
                    <a:pt x="39" y="69"/>
                    <a:pt x="31" y="69"/>
                    <a:pt x="31" y="76"/>
                  </a:cubicBezTo>
                  <a:cubicBezTo>
                    <a:pt x="23" y="84"/>
                    <a:pt x="46" y="91"/>
                    <a:pt x="46" y="99"/>
                  </a:cubicBezTo>
                  <a:cubicBezTo>
                    <a:pt x="39" y="137"/>
                    <a:pt x="0" y="168"/>
                    <a:pt x="16" y="206"/>
                  </a:cubicBezTo>
                  <a:cubicBezTo>
                    <a:pt x="23" y="229"/>
                    <a:pt x="69" y="214"/>
                    <a:pt x="100" y="2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1" name="Freeform 113"/>
            <p:cNvSpPr>
              <a:spLocks noChangeArrowheads="1"/>
            </p:cNvSpPr>
            <p:nvPr/>
          </p:nvSpPr>
          <p:spPr bwMode="auto">
            <a:xfrm>
              <a:off x="10166553" y="3506570"/>
              <a:ext cx="86954" cy="72291"/>
            </a:xfrm>
            <a:custGeom>
              <a:avLst/>
              <a:gdLst>
                <a:gd name="T0" fmla="*/ 366 w 367"/>
                <a:gd name="T1" fmla="*/ 229 h 306"/>
                <a:gd name="T2" fmla="*/ 366 w 367"/>
                <a:gd name="T3" fmla="*/ 229 h 306"/>
                <a:gd name="T4" fmla="*/ 343 w 367"/>
                <a:gd name="T5" fmla="*/ 298 h 306"/>
                <a:gd name="T6" fmla="*/ 343 w 367"/>
                <a:gd name="T7" fmla="*/ 298 h 306"/>
                <a:gd name="T8" fmla="*/ 237 w 367"/>
                <a:gd name="T9" fmla="*/ 305 h 306"/>
                <a:gd name="T10" fmla="*/ 183 w 367"/>
                <a:gd name="T11" fmla="*/ 305 h 306"/>
                <a:gd name="T12" fmla="*/ 107 w 367"/>
                <a:gd name="T13" fmla="*/ 260 h 306"/>
                <a:gd name="T14" fmla="*/ 84 w 367"/>
                <a:gd name="T15" fmla="*/ 283 h 306"/>
                <a:gd name="T16" fmla="*/ 0 w 367"/>
                <a:gd name="T17" fmla="*/ 260 h 306"/>
                <a:gd name="T18" fmla="*/ 0 w 367"/>
                <a:gd name="T19" fmla="*/ 260 h 306"/>
                <a:gd name="T20" fmla="*/ 46 w 367"/>
                <a:gd name="T21" fmla="*/ 191 h 306"/>
                <a:gd name="T22" fmla="*/ 61 w 367"/>
                <a:gd name="T23" fmla="*/ 115 h 306"/>
                <a:gd name="T24" fmla="*/ 153 w 367"/>
                <a:gd name="T25" fmla="*/ 31 h 306"/>
                <a:gd name="T26" fmla="*/ 244 w 367"/>
                <a:gd name="T27" fmla="*/ 0 h 306"/>
                <a:gd name="T28" fmla="*/ 244 w 367"/>
                <a:gd name="T29" fmla="*/ 0 h 306"/>
                <a:gd name="T30" fmla="*/ 313 w 367"/>
                <a:gd name="T31" fmla="*/ 61 h 306"/>
                <a:gd name="T32" fmla="*/ 321 w 367"/>
                <a:gd name="T33" fmla="*/ 76 h 306"/>
                <a:gd name="T34" fmla="*/ 366 w 367"/>
                <a:gd name="T35" fmla="*/ 22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7" h="306">
                  <a:moveTo>
                    <a:pt x="366" y="229"/>
                  </a:moveTo>
                  <a:lnTo>
                    <a:pt x="366" y="229"/>
                  </a:lnTo>
                  <a:cubicBezTo>
                    <a:pt x="343" y="298"/>
                    <a:pt x="343" y="298"/>
                    <a:pt x="343" y="298"/>
                  </a:cubicBezTo>
                  <a:lnTo>
                    <a:pt x="343" y="298"/>
                  </a:lnTo>
                  <a:cubicBezTo>
                    <a:pt x="305" y="298"/>
                    <a:pt x="275" y="305"/>
                    <a:pt x="237" y="305"/>
                  </a:cubicBezTo>
                  <a:cubicBezTo>
                    <a:pt x="214" y="305"/>
                    <a:pt x="199" y="305"/>
                    <a:pt x="183" y="305"/>
                  </a:cubicBezTo>
                  <a:cubicBezTo>
                    <a:pt x="153" y="290"/>
                    <a:pt x="137" y="267"/>
                    <a:pt x="107" y="260"/>
                  </a:cubicBezTo>
                  <a:cubicBezTo>
                    <a:pt x="99" y="252"/>
                    <a:pt x="99" y="283"/>
                    <a:pt x="84" y="283"/>
                  </a:cubicBezTo>
                  <a:cubicBezTo>
                    <a:pt x="53" y="283"/>
                    <a:pt x="30" y="267"/>
                    <a:pt x="0" y="260"/>
                  </a:cubicBezTo>
                  <a:lnTo>
                    <a:pt x="0" y="260"/>
                  </a:lnTo>
                  <a:cubicBezTo>
                    <a:pt x="15" y="237"/>
                    <a:pt x="38" y="214"/>
                    <a:pt x="46" y="191"/>
                  </a:cubicBezTo>
                  <a:cubicBezTo>
                    <a:pt x="53" y="168"/>
                    <a:pt x="53" y="137"/>
                    <a:pt x="61" y="115"/>
                  </a:cubicBezTo>
                  <a:cubicBezTo>
                    <a:pt x="84" y="84"/>
                    <a:pt x="122" y="53"/>
                    <a:pt x="153" y="31"/>
                  </a:cubicBezTo>
                  <a:cubicBezTo>
                    <a:pt x="183" y="8"/>
                    <a:pt x="214" y="8"/>
                    <a:pt x="244" y="0"/>
                  </a:cubicBezTo>
                  <a:lnTo>
                    <a:pt x="244" y="0"/>
                  </a:lnTo>
                  <a:cubicBezTo>
                    <a:pt x="282" y="23"/>
                    <a:pt x="313" y="46"/>
                    <a:pt x="313" y="61"/>
                  </a:cubicBezTo>
                  <a:cubicBezTo>
                    <a:pt x="321" y="61"/>
                    <a:pt x="321" y="69"/>
                    <a:pt x="321" y="76"/>
                  </a:cubicBezTo>
                  <a:cubicBezTo>
                    <a:pt x="252" y="92"/>
                    <a:pt x="359" y="198"/>
                    <a:pt x="366" y="22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2" name="Freeform 114"/>
            <p:cNvSpPr>
              <a:spLocks noChangeArrowheads="1"/>
            </p:cNvSpPr>
            <p:nvPr/>
          </p:nvSpPr>
          <p:spPr bwMode="auto">
            <a:xfrm>
              <a:off x="10141410" y="3566288"/>
              <a:ext cx="106859" cy="113152"/>
            </a:xfrm>
            <a:custGeom>
              <a:avLst/>
              <a:gdLst>
                <a:gd name="T0" fmla="*/ 23 w 451"/>
                <a:gd name="T1" fmla="*/ 130 h 475"/>
                <a:gd name="T2" fmla="*/ 23 w 451"/>
                <a:gd name="T3" fmla="*/ 130 h 475"/>
                <a:gd name="T4" fmla="*/ 15 w 451"/>
                <a:gd name="T5" fmla="*/ 84 h 475"/>
                <a:gd name="T6" fmla="*/ 84 w 451"/>
                <a:gd name="T7" fmla="*/ 69 h 475"/>
                <a:gd name="T8" fmla="*/ 107 w 451"/>
                <a:gd name="T9" fmla="*/ 8 h 475"/>
                <a:gd name="T10" fmla="*/ 107 w 451"/>
                <a:gd name="T11" fmla="*/ 8 h 475"/>
                <a:gd name="T12" fmla="*/ 191 w 451"/>
                <a:gd name="T13" fmla="*/ 31 h 475"/>
                <a:gd name="T14" fmla="*/ 214 w 451"/>
                <a:gd name="T15" fmla="*/ 8 h 475"/>
                <a:gd name="T16" fmla="*/ 290 w 451"/>
                <a:gd name="T17" fmla="*/ 53 h 475"/>
                <a:gd name="T18" fmla="*/ 344 w 451"/>
                <a:gd name="T19" fmla="*/ 53 h 475"/>
                <a:gd name="T20" fmla="*/ 450 w 451"/>
                <a:gd name="T21" fmla="*/ 46 h 475"/>
                <a:gd name="T22" fmla="*/ 450 w 451"/>
                <a:gd name="T23" fmla="*/ 46 h 475"/>
                <a:gd name="T24" fmla="*/ 443 w 451"/>
                <a:gd name="T25" fmla="*/ 99 h 475"/>
                <a:gd name="T26" fmla="*/ 397 w 451"/>
                <a:gd name="T27" fmla="*/ 168 h 475"/>
                <a:gd name="T28" fmla="*/ 397 w 451"/>
                <a:gd name="T29" fmla="*/ 168 h 475"/>
                <a:gd name="T30" fmla="*/ 313 w 451"/>
                <a:gd name="T31" fmla="*/ 138 h 475"/>
                <a:gd name="T32" fmla="*/ 290 w 451"/>
                <a:gd name="T33" fmla="*/ 191 h 475"/>
                <a:gd name="T34" fmla="*/ 275 w 451"/>
                <a:gd name="T35" fmla="*/ 206 h 475"/>
                <a:gd name="T36" fmla="*/ 290 w 451"/>
                <a:gd name="T37" fmla="*/ 229 h 475"/>
                <a:gd name="T38" fmla="*/ 260 w 451"/>
                <a:gd name="T39" fmla="*/ 336 h 475"/>
                <a:gd name="T40" fmla="*/ 344 w 451"/>
                <a:gd name="T41" fmla="*/ 351 h 475"/>
                <a:gd name="T42" fmla="*/ 344 w 451"/>
                <a:gd name="T43" fmla="*/ 351 h 475"/>
                <a:gd name="T44" fmla="*/ 321 w 451"/>
                <a:gd name="T45" fmla="*/ 397 h 475"/>
                <a:gd name="T46" fmla="*/ 275 w 451"/>
                <a:gd name="T47" fmla="*/ 420 h 475"/>
                <a:gd name="T48" fmla="*/ 176 w 451"/>
                <a:gd name="T49" fmla="*/ 474 h 475"/>
                <a:gd name="T50" fmla="*/ 168 w 451"/>
                <a:gd name="T51" fmla="*/ 458 h 475"/>
                <a:gd name="T52" fmla="*/ 137 w 451"/>
                <a:gd name="T53" fmla="*/ 466 h 475"/>
                <a:gd name="T54" fmla="*/ 130 w 451"/>
                <a:gd name="T55" fmla="*/ 413 h 475"/>
                <a:gd name="T56" fmla="*/ 99 w 451"/>
                <a:gd name="T57" fmla="*/ 413 h 475"/>
                <a:gd name="T58" fmla="*/ 76 w 451"/>
                <a:gd name="T59" fmla="*/ 397 h 475"/>
                <a:gd name="T60" fmla="*/ 69 w 451"/>
                <a:gd name="T61" fmla="*/ 443 h 475"/>
                <a:gd name="T62" fmla="*/ 38 w 451"/>
                <a:gd name="T63" fmla="*/ 405 h 475"/>
                <a:gd name="T64" fmla="*/ 38 w 451"/>
                <a:gd name="T65" fmla="*/ 405 h 475"/>
                <a:gd name="T66" fmla="*/ 46 w 451"/>
                <a:gd name="T67" fmla="*/ 321 h 475"/>
                <a:gd name="T68" fmla="*/ 8 w 451"/>
                <a:gd name="T69" fmla="*/ 252 h 475"/>
                <a:gd name="T70" fmla="*/ 61 w 451"/>
                <a:gd name="T71" fmla="*/ 199 h 475"/>
                <a:gd name="T72" fmla="*/ 61 w 451"/>
                <a:gd name="T73" fmla="*/ 130 h 475"/>
                <a:gd name="T74" fmla="*/ 23 w 451"/>
                <a:gd name="T75" fmla="*/ 13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1" h="475">
                  <a:moveTo>
                    <a:pt x="23" y="130"/>
                  </a:moveTo>
                  <a:lnTo>
                    <a:pt x="23" y="130"/>
                  </a:lnTo>
                  <a:cubicBezTo>
                    <a:pt x="23" y="115"/>
                    <a:pt x="0" y="99"/>
                    <a:pt x="15" y="84"/>
                  </a:cubicBezTo>
                  <a:cubicBezTo>
                    <a:pt x="31" y="69"/>
                    <a:pt x="69" y="84"/>
                    <a:pt x="84" y="69"/>
                  </a:cubicBezTo>
                  <a:cubicBezTo>
                    <a:pt x="107" y="53"/>
                    <a:pt x="99" y="23"/>
                    <a:pt x="107" y="8"/>
                  </a:cubicBezTo>
                  <a:lnTo>
                    <a:pt x="107" y="8"/>
                  </a:lnTo>
                  <a:cubicBezTo>
                    <a:pt x="137" y="15"/>
                    <a:pt x="160" y="31"/>
                    <a:pt x="191" y="31"/>
                  </a:cubicBezTo>
                  <a:cubicBezTo>
                    <a:pt x="206" y="31"/>
                    <a:pt x="206" y="0"/>
                    <a:pt x="214" y="8"/>
                  </a:cubicBezTo>
                  <a:cubicBezTo>
                    <a:pt x="244" y="15"/>
                    <a:pt x="260" y="38"/>
                    <a:pt x="290" y="53"/>
                  </a:cubicBezTo>
                  <a:cubicBezTo>
                    <a:pt x="306" y="53"/>
                    <a:pt x="321" y="53"/>
                    <a:pt x="344" y="53"/>
                  </a:cubicBezTo>
                  <a:cubicBezTo>
                    <a:pt x="382" y="53"/>
                    <a:pt x="412" y="46"/>
                    <a:pt x="450" y="46"/>
                  </a:cubicBezTo>
                  <a:lnTo>
                    <a:pt x="450" y="46"/>
                  </a:lnTo>
                  <a:cubicBezTo>
                    <a:pt x="443" y="99"/>
                    <a:pt x="443" y="99"/>
                    <a:pt x="443" y="99"/>
                  </a:cubicBezTo>
                  <a:cubicBezTo>
                    <a:pt x="397" y="168"/>
                    <a:pt x="397" y="168"/>
                    <a:pt x="397" y="168"/>
                  </a:cubicBezTo>
                  <a:lnTo>
                    <a:pt x="397" y="168"/>
                  </a:lnTo>
                  <a:cubicBezTo>
                    <a:pt x="367" y="160"/>
                    <a:pt x="344" y="130"/>
                    <a:pt x="313" y="138"/>
                  </a:cubicBezTo>
                  <a:cubicBezTo>
                    <a:pt x="298" y="138"/>
                    <a:pt x="306" y="176"/>
                    <a:pt x="290" y="191"/>
                  </a:cubicBezTo>
                  <a:cubicBezTo>
                    <a:pt x="283" y="199"/>
                    <a:pt x="275" y="199"/>
                    <a:pt x="275" y="206"/>
                  </a:cubicBezTo>
                  <a:cubicBezTo>
                    <a:pt x="267" y="214"/>
                    <a:pt x="290" y="221"/>
                    <a:pt x="290" y="229"/>
                  </a:cubicBezTo>
                  <a:cubicBezTo>
                    <a:pt x="283" y="267"/>
                    <a:pt x="244" y="298"/>
                    <a:pt x="260" y="336"/>
                  </a:cubicBezTo>
                  <a:cubicBezTo>
                    <a:pt x="267" y="359"/>
                    <a:pt x="313" y="344"/>
                    <a:pt x="344" y="351"/>
                  </a:cubicBezTo>
                  <a:lnTo>
                    <a:pt x="344" y="351"/>
                  </a:lnTo>
                  <a:cubicBezTo>
                    <a:pt x="336" y="367"/>
                    <a:pt x="336" y="382"/>
                    <a:pt x="321" y="397"/>
                  </a:cubicBezTo>
                  <a:cubicBezTo>
                    <a:pt x="313" y="405"/>
                    <a:pt x="290" y="413"/>
                    <a:pt x="275" y="420"/>
                  </a:cubicBezTo>
                  <a:cubicBezTo>
                    <a:pt x="244" y="435"/>
                    <a:pt x="214" y="458"/>
                    <a:pt x="176" y="474"/>
                  </a:cubicBezTo>
                  <a:cubicBezTo>
                    <a:pt x="176" y="474"/>
                    <a:pt x="176" y="458"/>
                    <a:pt x="168" y="458"/>
                  </a:cubicBezTo>
                  <a:cubicBezTo>
                    <a:pt x="160" y="458"/>
                    <a:pt x="145" y="474"/>
                    <a:pt x="137" y="466"/>
                  </a:cubicBezTo>
                  <a:cubicBezTo>
                    <a:pt x="122" y="451"/>
                    <a:pt x="137" y="428"/>
                    <a:pt x="130" y="413"/>
                  </a:cubicBezTo>
                  <a:cubicBezTo>
                    <a:pt x="122" y="405"/>
                    <a:pt x="107" y="420"/>
                    <a:pt x="99" y="413"/>
                  </a:cubicBezTo>
                  <a:cubicBezTo>
                    <a:pt x="92" y="413"/>
                    <a:pt x="84" y="397"/>
                    <a:pt x="76" y="397"/>
                  </a:cubicBezTo>
                  <a:cubicBezTo>
                    <a:pt x="69" y="413"/>
                    <a:pt x="84" y="443"/>
                    <a:pt x="69" y="443"/>
                  </a:cubicBezTo>
                  <a:cubicBezTo>
                    <a:pt x="53" y="443"/>
                    <a:pt x="46" y="420"/>
                    <a:pt x="38" y="405"/>
                  </a:cubicBezTo>
                  <a:lnTo>
                    <a:pt x="38" y="405"/>
                  </a:lnTo>
                  <a:cubicBezTo>
                    <a:pt x="38" y="382"/>
                    <a:pt x="53" y="351"/>
                    <a:pt x="46" y="321"/>
                  </a:cubicBezTo>
                  <a:cubicBezTo>
                    <a:pt x="46" y="298"/>
                    <a:pt x="8" y="275"/>
                    <a:pt x="8" y="252"/>
                  </a:cubicBezTo>
                  <a:cubicBezTo>
                    <a:pt x="15" y="221"/>
                    <a:pt x="53" y="221"/>
                    <a:pt x="61" y="199"/>
                  </a:cubicBezTo>
                  <a:cubicBezTo>
                    <a:pt x="76" y="183"/>
                    <a:pt x="76" y="153"/>
                    <a:pt x="61" y="130"/>
                  </a:cubicBezTo>
                  <a:cubicBezTo>
                    <a:pt x="61" y="122"/>
                    <a:pt x="38" y="130"/>
                    <a:pt x="23" y="13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3" name="Freeform 115"/>
            <p:cNvSpPr>
              <a:spLocks noChangeArrowheads="1"/>
            </p:cNvSpPr>
            <p:nvPr/>
          </p:nvSpPr>
          <p:spPr bwMode="auto">
            <a:xfrm>
              <a:off x="10235697" y="3561050"/>
              <a:ext cx="148764" cy="103722"/>
            </a:xfrm>
            <a:custGeom>
              <a:avLst/>
              <a:gdLst>
                <a:gd name="T0" fmla="*/ 626 w 627"/>
                <a:gd name="T1" fmla="*/ 222 h 437"/>
                <a:gd name="T2" fmla="*/ 626 w 627"/>
                <a:gd name="T3" fmla="*/ 222 h 437"/>
                <a:gd name="T4" fmla="*/ 558 w 627"/>
                <a:gd name="T5" fmla="*/ 290 h 437"/>
                <a:gd name="T6" fmla="*/ 527 w 627"/>
                <a:gd name="T7" fmla="*/ 382 h 437"/>
                <a:gd name="T8" fmla="*/ 542 w 627"/>
                <a:gd name="T9" fmla="*/ 420 h 437"/>
                <a:gd name="T10" fmla="*/ 481 w 627"/>
                <a:gd name="T11" fmla="*/ 413 h 437"/>
                <a:gd name="T12" fmla="*/ 397 w 627"/>
                <a:gd name="T13" fmla="*/ 436 h 437"/>
                <a:gd name="T14" fmla="*/ 328 w 627"/>
                <a:gd name="T15" fmla="*/ 397 h 437"/>
                <a:gd name="T16" fmla="*/ 267 w 627"/>
                <a:gd name="T17" fmla="*/ 390 h 437"/>
                <a:gd name="T18" fmla="*/ 252 w 627"/>
                <a:gd name="T19" fmla="*/ 413 h 437"/>
                <a:gd name="T20" fmla="*/ 176 w 627"/>
                <a:gd name="T21" fmla="*/ 390 h 437"/>
                <a:gd name="T22" fmla="*/ 138 w 627"/>
                <a:gd name="T23" fmla="*/ 405 h 437"/>
                <a:gd name="T24" fmla="*/ 84 w 627"/>
                <a:gd name="T25" fmla="*/ 397 h 437"/>
                <a:gd name="T26" fmla="*/ 84 w 627"/>
                <a:gd name="T27" fmla="*/ 397 h 437"/>
                <a:gd name="T28" fmla="*/ 84 w 627"/>
                <a:gd name="T29" fmla="*/ 351 h 437"/>
                <a:gd name="T30" fmla="*/ 31 w 627"/>
                <a:gd name="T31" fmla="*/ 328 h 437"/>
                <a:gd name="T32" fmla="*/ 0 w 627"/>
                <a:gd name="T33" fmla="*/ 283 h 437"/>
                <a:gd name="T34" fmla="*/ 46 w 627"/>
                <a:gd name="T35" fmla="*/ 260 h 437"/>
                <a:gd name="T36" fmla="*/ 0 w 627"/>
                <a:gd name="T37" fmla="*/ 191 h 437"/>
                <a:gd name="T38" fmla="*/ 0 w 627"/>
                <a:gd name="T39" fmla="*/ 191 h 437"/>
                <a:gd name="T40" fmla="*/ 46 w 627"/>
                <a:gd name="T41" fmla="*/ 122 h 437"/>
                <a:gd name="T42" fmla="*/ 53 w 627"/>
                <a:gd name="T43" fmla="*/ 69 h 437"/>
                <a:gd name="T44" fmla="*/ 53 w 627"/>
                <a:gd name="T45" fmla="*/ 69 h 437"/>
                <a:gd name="T46" fmla="*/ 76 w 627"/>
                <a:gd name="T47" fmla="*/ 0 h 437"/>
                <a:gd name="T48" fmla="*/ 76 w 627"/>
                <a:gd name="T49" fmla="*/ 0 h 437"/>
                <a:gd name="T50" fmla="*/ 260 w 627"/>
                <a:gd name="T51" fmla="*/ 76 h 437"/>
                <a:gd name="T52" fmla="*/ 626 w 627"/>
                <a:gd name="T53" fmla="*/ 222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7" h="437">
                  <a:moveTo>
                    <a:pt x="626" y="222"/>
                  </a:moveTo>
                  <a:lnTo>
                    <a:pt x="626" y="222"/>
                  </a:lnTo>
                  <a:cubicBezTo>
                    <a:pt x="596" y="252"/>
                    <a:pt x="573" y="260"/>
                    <a:pt x="558" y="290"/>
                  </a:cubicBezTo>
                  <a:cubicBezTo>
                    <a:pt x="535" y="321"/>
                    <a:pt x="535" y="351"/>
                    <a:pt x="527" y="382"/>
                  </a:cubicBezTo>
                  <a:cubicBezTo>
                    <a:pt x="527" y="397"/>
                    <a:pt x="550" y="413"/>
                    <a:pt x="542" y="420"/>
                  </a:cubicBezTo>
                  <a:cubicBezTo>
                    <a:pt x="527" y="428"/>
                    <a:pt x="504" y="413"/>
                    <a:pt x="481" y="413"/>
                  </a:cubicBezTo>
                  <a:cubicBezTo>
                    <a:pt x="451" y="413"/>
                    <a:pt x="428" y="436"/>
                    <a:pt x="397" y="436"/>
                  </a:cubicBezTo>
                  <a:cubicBezTo>
                    <a:pt x="367" y="428"/>
                    <a:pt x="351" y="405"/>
                    <a:pt x="328" y="397"/>
                  </a:cubicBezTo>
                  <a:cubicBezTo>
                    <a:pt x="306" y="390"/>
                    <a:pt x="283" y="382"/>
                    <a:pt x="267" y="390"/>
                  </a:cubicBezTo>
                  <a:cubicBezTo>
                    <a:pt x="260" y="390"/>
                    <a:pt x="260" y="413"/>
                    <a:pt x="252" y="413"/>
                  </a:cubicBezTo>
                  <a:cubicBezTo>
                    <a:pt x="229" y="413"/>
                    <a:pt x="199" y="397"/>
                    <a:pt x="176" y="390"/>
                  </a:cubicBezTo>
                  <a:cubicBezTo>
                    <a:pt x="176" y="390"/>
                    <a:pt x="145" y="405"/>
                    <a:pt x="138" y="405"/>
                  </a:cubicBezTo>
                  <a:cubicBezTo>
                    <a:pt x="130" y="405"/>
                    <a:pt x="84" y="397"/>
                    <a:pt x="84" y="397"/>
                  </a:cubicBezTo>
                  <a:lnTo>
                    <a:pt x="84" y="397"/>
                  </a:lnTo>
                  <a:cubicBezTo>
                    <a:pt x="84" y="382"/>
                    <a:pt x="92" y="367"/>
                    <a:pt x="84" y="351"/>
                  </a:cubicBezTo>
                  <a:cubicBezTo>
                    <a:pt x="76" y="336"/>
                    <a:pt x="46" y="344"/>
                    <a:pt x="31" y="328"/>
                  </a:cubicBezTo>
                  <a:cubicBezTo>
                    <a:pt x="15" y="321"/>
                    <a:pt x="0" y="298"/>
                    <a:pt x="0" y="283"/>
                  </a:cubicBezTo>
                  <a:cubicBezTo>
                    <a:pt x="8" y="267"/>
                    <a:pt x="46" y="275"/>
                    <a:pt x="46" y="260"/>
                  </a:cubicBezTo>
                  <a:cubicBezTo>
                    <a:pt x="46" y="229"/>
                    <a:pt x="15" y="214"/>
                    <a:pt x="0" y="191"/>
                  </a:cubicBezTo>
                  <a:lnTo>
                    <a:pt x="0" y="191"/>
                  </a:lnTo>
                  <a:cubicBezTo>
                    <a:pt x="46" y="122"/>
                    <a:pt x="46" y="122"/>
                    <a:pt x="46" y="122"/>
                  </a:cubicBezTo>
                  <a:cubicBezTo>
                    <a:pt x="53" y="69"/>
                    <a:pt x="53" y="69"/>
                    <a:pt x="53" y="69"/>
                  </a:cubicBezTo>
                  <a:lnTo>
                    <a:pt x="53" y="69"/>
                  </a:lnTo>
                  <a:cubicBezTo>
                    <a:pt x="76" y="0"/>
                    <a:pt x="76" y="0"/>
                    <a:pt x="76" y="0"/>
                  </a:cubicBezTo>
                  <a:lnTo>
                    <a:pt x="76" y="0"/>
                  </a:lnTo>
                  <a:cubicBezTo>
                    <a:pt x="107" y="0"/>
                    <a:pt x="229" y="61"/>
                    <a:pt x="260" y="76"/>
                  </a:cubicBezTo>
                  <a:cubicBezTo>
                    <a:pt x="367" y="138"/>
                    <a:pt x="504" y="168"/>
                    <a:pt x="626" y="22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4" name="Freeform 116"/>
            <p:cNvSpPr>
              <a:spLocks noChangeArrowheads="1"/>
            </p:cNvSpPr>
            <p:nvPr/>
          </p:nvSpPr>
          <p:spPr bwMode="auto">
            <a:xfrm>
              <a:off x="9675212" y="2793082"/>
              <a:ext cx="468293" cy="684151"/>
            </a:xfrm>
            <a:custGeom>
              <a:avLst/>
              <a:gdLst>
                <a:gd name="T0" fmla="*/ 1482 w 1972"/>
                <a:gd name="T1" fmla="*/ 2360 h 2880"/>
                <a:gd name="T2" fmla="*/ 1413 w 1972"/>
                <a:gd name="T3" fmla="*/ 2375 h 2880"/>
                <a:gd name="T4" fmla="*/ 1390 w 1972"/>
                <a:gd name="T5" fmla="*/ 2474 h 2880"/>
                <a:gd name="T6" fmla="*/ 1390 w 1972"/>
                <a:gd name="T7" fmla="*/ 2558 h 2880"/>
                <a:gd name="T8" fmla="*/ 1352 w 1972"/>
                <a:gd name="T9" fmla="*/ 2604 h 2880"/>
                <a:gd name="T10" fmla="*/ 1260 w 1972"/>
                <a:gd name="T11" fmla="*/ 2734 h 2880"/>
                <a:gd name="T12" fmla="*/ 1138 w 1972"/>
                <a:gd name="T13" fmla="*/ 2657 h 2880"/>
                <a:gd name="T14" fmla="*/ 1000 w 1972"/>
                <a:gd name="T15" fmla="*/ 2734 h 2880"/>
                <a:gd name="T16" fmla="*/ 901 w 1972"/>
                <a:gd name="T17" fmla="*/ 2780 h 2880"/>
                <a:gd name="T18" fmla="*/ 825 w 1972"/>
                <a:gd name="T19" fmla="*/ 2810 h 2880"/>
                <a:gd name="T20" fmla="*/ 718 w 1972"/>
                <a:gd name="T21" fmla="*/ 2840 h 2880"/>
                <a:gd name="T22" fmla="*/ 641 w 1972"/>
                <a:gd name="T23" fmla="*/ 2856 h 2880"/>
                <a:gd name="T24" fmla="*/ 588 w 1972"/>
                <a:gd name="T25" fmla="*/ 2802 h 2880"/>
                <a:gd name="T26" fmla="*/ 496 w 1972"/>
                <a:gd name="T27" fmla="*/ 2688 h 2880"/>
                <a:gd name="T28" fmla="*/ 428 w 1972"/>
                <a:gd name="T29" fmla="*/ 2741 h 2880"/>
                <a:gd name="T30" fmla="*/ 313 w 1972"/>
                <a:gd name="T31" fmla="*/ 2818 h 2880"/>
                <a:gd name="T32" fmla="*/ 244 w 1972"/>
                <a:gd name="T33" fmla="*/ 2703 h 2880"/>
                <a:gd name="T34" fmla="*/ 206 w 1972"/>
                <a:gd name="T35" fmla="*/ 2604 h 2880"/>
                <a:gd name="T36" fmla="*/ 290 w 1972"/>
                <a:gd name="T37" fmla="*/ 2482 h 2880"/>
                <a:gd name="T38" fmla="*/ 214 w 1972"/>
                <a:gd name="T39" fmla="*/ 2391 h 2880"/>
                <a:gd name="T40" fmla="*/ 267 w 1972"/>
                <a:gd name="T41" fmla="*/ 2261 h 2880"/>
                <a:gd name="T42" fmla="*/ 389 w 1972"/>
                <a:gd name="T43" fmla="*/ 2154 h 2880"/>
                <a:gd name="T44" fmla="*/ 366 w 1972"/>
                <a:gd name="T45" fmla="*/ 2070 h 2880"/>
                <a:gd name="T46" fmla="*/ 260 w 1972"/>
                <a:gd name="T47" fmla="*/ 2062 h 2880"/>
                <a:gd name="T48" fmla="*/ 160 w 1972"/>
                <a:gd name="T49" fmla="*/ 1956 h 2880"/>
                <a:gd name="T50" fmla="*/ 99 w 1972"/>
                <a:gd name="T51" fmla="*/ 1818 h 2880"/>
                <a:gd name="T52" fmla="*/ 0 w 1972"/>
                <a:gd name="T53" fmla="*/ 1764 h 2880"/>
                <a:gd name="T54" fmla="*/ 69 w 1972"/>
                <a:gd name="T55" fmla="*/ 1642 h 2880"/>
                <a:gd name="T56" fmla="*/ 130 w 1972"/>
                <a:gd name="T57" fmla="*/ 1558 h 2880"/>
                <a:gd name="T58" fmla="*/ 237 w 1972"/>
                <a:gd name="T59" fmla="*/ 1383 h 2880"/>
                <a:gd name="T60" fmla="*/ 474 w 1972"/>
                <a:gd name="T61" fmla="*/ 1253 h 2880"/>
                <a:gd name="T62" fmla="*/ 542 w 1972"/>
                <a:gd name="T63" fmla="*/ 1253 h 2880"/>
                <a:gd name="T64" fmla="*/ 634 w 1972"/>
                <a:gd name="T65" fmla="*/ 1100 h 2880"/>
                <a:gd name="T66" fmla="*/ 802 w 1972"/>
                <a:gd name="T67" fmla="*/ 1008 h 2880"/>
                <a:gd name="T68" fmla="*/ 848 w 1972"/>
                <a:gd name="T69" fmla="*/ 939 h 2880"/>
                <a:gd name="T70" fmla="*/ 771 w 1972"/>
                <a:gd name="T71" fmla="*/ 886 h 2880"/>
                <a:gd name="T72" fmla="*/ 726 w 1972"/>
                <a:gd name="T73" fmla="*/ 695 h 2880"/>
                <a:gd name="T74" fmla="*/ 664 w 1972"/>
                <a:gd name="T75" fmla="*/ 642 h 2880"/>
                <a:gd name="T76" fmla="*/ 649 w 1972"/>
                <a:gd name="T77" fmla="*/ 573 h 2880"/>
                <a:gd name="T78" fmla="*/ 603 w 1972"/>
                <a:gd name="T79" fmla="*/ 520 h 2880"/>
                <a:gd name="T80" fmla="*/ 588 w 1972"/>
                <a:gd name="T81" fmla="*/ 458 h 2880"/>
                <a:gd name="T82" fmla="*/ 779 w 1972"/>
                <a:gd name="T83" fmla="*/ 344 h 2880"/>
                <a:gd name="T84" fmla="*/ 848 w 1972"/>
                <a:gd name="T85" fmla="*/ 245 h 2880"/>
                <a:gd name="T86" fmla="*/ 863 w 1972"/>
                <a:gd name="T87" fmla="*/ 229 h 2880"/>
                <a:gd name="T88" fmla="*/ 962 w 1972"/>
                <a:gd name="T89" fmla="*/ 130 h 2880"/>
                <a:gd name="T90" fmla="*/ 978 w 1972"/>
                <a:gd name="T91" fmla="*/ 53 h 2880"/>
                <a:gd name="T92" fmla="*/ 1008 w 1972"/>
                <a:gd name="T93" fmla="*/ 31 h 2880"/>
                <a:gd name="T94" fmla="*/ 1031 w 1972"/>
                <a:gd name="T95" fmla="*/ 15 h 2880"/>
                <a:gd name="T96" fmla="*/ 1046 w 1972"/>
                <a:gd name="T97" fmla="*/ 0 h 2880"/>
                <a:gd name="T98" fmla="*/ 1428 w 1972"/>
                <a:gd name="T99" fmla="*/ 351 h 2880"/>
                <a:gd name="T100" fmla="*/ 1512 w 1972"/>
                <a:gd name="T101" fmla="*/ 512 h 2880"/>
                <a:gd name="T102" fmla="*/ 1673 w 1972"/>
                <a:gd name="T103" fmla="*/ 733 h 2880"/>
                <a:gd name="T104" fmla="*/ 1749 w 1972"/>
                <a:gd name="T105" fmla="*/ 932 h 2880"/>
                <a:gd name="T106" fmla="*/ 1818 w 1972"/>
                <a:gd name="T107" fmla="*/ 1367 h 2880"/>
                <a:gd name="T108" fmla="*/ 1871 w 1972"/>
                <a:gd name="T109" fmla="*/ 1719 h 2880"/>
                <a:gd name="T110" fmla="*/ 1940 w 1972"/>
                <a:gd name="T111" fmla="*/ 2024 h 2880"/>
                <a:gd name="T112" fmla="*/ 1971 w 1972"/>
                <a:gd name="T113" fmla="*/ 2101 h 2880"/>
                <a:gd name="T114" fmla="*/ 1909 w 1972"/>
                <a:gd name="T115" fmla="*/ 2154 h 2880"/>
                <a:gd name="T116" fmla="*/ 1833 w 1972"/>
                <a:gd name="T117" fmla="*/ 2154 h 2880"/>
                <a:gd name="T118" fmla="*/ 1741 w 1972"/>
                <a:gd name="T119" fmla="*/ 2146 h 2880"/>
                <a:gd name="T120" fmla="*/ 1688 w 1972"/>
                <a:gd name="T121" fmla="*/ 2139 h 2880"/>
                <a:gd name="T122" fmla="*/ 1573 w 1972"/>
                <a:gd name="T123" fmla="*/ 2139 h 2880"/>
                <a:gd name="T124" fmla="*/ 1512 w 1972"/>
                <a:gd name="T125" fmla="*/ 2246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2" h="2880">
                  <a:moveTo>
                    <a:pt x="1482" y="2360"/>
                  </a:moveTo>
                  <a:lnTo>
                    <a:pt x="1482" y="2360"/>
                  </a:lnTo>
                  <a:cubicBezTo>
                    <a:pt x="1466" y="2360"/>
                    <a:pt x="1451" y="2353"/>
                    <a:pt x="1444" y="2353"/>
                  </a:cubicBezTo>
                  <a:cubicBezTo>
                    <a:pt x="1428" y="2360"/>
                    <a:pt x="1421" y="2368"/>
                    <a:pt x="1413" y="2375"/>
                  </a:cubicBezTo>
                  <a:cubicBezTo>
                    <a:pt x="1398" y="2398"/>
                    <a:pt x="1383" y="2414"/>
                    <a:pt x="1375" y="2437"/>
                  </a:cubicBezTo>
                  <a:cubicBezTo>
                    <a:pt x="1375" y="2452"/>
                    <a:pt x="1398" y="2459"/>
                    <a:pt x="1390" y="2474"/>
                  </a:cubicBezTo>
                  <a:cubicBezTo>
                    <a:pt x="1383" y="2489"/>
                    <a:pt x="1352" y="2497"/>
                    <a:pt x="1352" y="2512"/>
                  </a:cubicBezTo>
                  <a:cubicBezTo>
                    <a:pt x="1352" y="2535"/>
                    <a:pt x="1375" y="2543"/>
                    <a:pt x="1390" y="2558"/>
                  </a:cubicBezTo>
                  <a:lnTo>
                    <a:pt x="1390" y="2558"/>
                  </a:lnTo>
                  <a:cubicBezTo>
                    <a:pt x="1383" y="2573"/>
                    <a:pt x="1367" y="2588"/>
                    <a:pt x="1352" y="2604"/>
                  </a:cubicBezTo>
                  <a:cubicBezTo>
                    <a:pt x="1337" y="2634"/>
                    <a:pt x="1337" y="2672"/>
                    <a:pt x="1314" y="2695"/>
                  </a:cubicBezTo>
                  <a:cubicBezTo>
                    <a:pt x="1306" y="2718"/>
                    <a:pt x="1283" y="2734"/>
                    <a:pt x="1260" y="2734"/>
                  </a:cubicBezTo>
                  <a:cubicBezTo>
                    <a:pt x="1245" y="2734"/>
                    <a:pt x="1237" y="2703"/>
                    <a:pt x="1222" y="2695"/>
                  </a:cubicBezTo>
                  <a:cubicBezTo>
                    <a:pt x="1199" y="2680"/>
                    <a:pt x="1169" y="2657"/>
                    <a:pt x="1138" y="2657"/>
                  </a:cubicBezTo>
                  <a:cubicBezTo>
                    <a:pt x="1108" y="2665"/>
                    <a:pt x="1092" y="2703"/>
                    <a:pt x="1069" y="2711"/>
                  </a:cubicBezTo>
                  <a:cubicBezTo>
                    <a:pt x="1046" y="2726"/>
                    <a:pt x="1023" y="2734"/>
                    <a:pt x="1000" y="2734"/>
                  </a:cubicBezTo>
                  <a:cubicBezTo>
                    <a:pt x="970" y="2741"/>
                    <a:pt x="939" y="2718"/>
                    <a:pt x="909" y="2734"/>
                  </a:cubicBezTo>
                  <a:cubicBezTo>
                    <a:pt x="901" y="2741"/>
                    <a:pt x="909" y="2764"/>
                    <a:pt x="901" y="2780"/>
                  </a:cubicBezTo>
                  <a:cubicBezTo>
                    <a:pt x="894" y="2795"/>
                    <a:pt x="878" y="2802"/>
                    <a:pt x="871" y="2818"/>
                  </a:cubicBezTo>
                  <a:cubicBezTo>
                    <a:pt x="871" y="2818"/>
                    <a:pt x="833" y="2810"/>
                    <a:pt x="825" y="2810"/>
                  </a:cubicBezTo>
                  <a:cubicBezTo>
                    <a:pt x="817" y="2810"/>
                    <a:pt x="802" y="2879"/>
                    <a:pt x="802" y="2879"/>
                  </a:cubicBezTo>
                  <a:cubicBezTo>
                    <a:pt x="771" y="2871"/>
                    <a:pt x="748" y="2848"/>
                    <a:pt x="718" y="2840"/>
                  </a:cubicBezTo>
                  <a:cubicBezTo>
                    <a:pt x="687" y="2840"/>
                    <a:pt x="664" y="2856"/>
                    <a:pt x="641" y="2856"/>
                  </a:cubicBezTo>
                  <a:lnTo>
                    <a:pt x="641" y="2856"/>
                  </a:lnTo>
                  <a:cubicBezTo>
                    <a:pt x="634" y="2848"/>
                    <a:pt x="619" y="2848"/>
                    <a:pt x="603" y="2840"/>
                  </a:cubicBezTo>
                  <a:cubicBezTo>
                    <a:pt x="596" y="2825"/>
                    <a:pt x="596" y="2810"/>
                    <a:pt x="588" y="2802"/>
                  </a:cubicBezTo>
                  <a:cubicBezTo>
                    <a:pt x="573" y="2780"/>
                    <a:pt x="550" y="2764"/>
                    <a:pt x="527" y="2741"/>
                  </a:cubicBezTo>
                  <a:cubicBezTo>
                    <a:pt x="519" y="2726"/>
                    <a:pt x="512" y="2703"/>
                    <a:pt x="496" y="2688"/>
                  </a:cubicBezTo>
                  <a:cubicBezTo>
                    <a:pt x="489" y="2680"/>
                    <a:pt x="496" y="2703"/>
                    <a:pt x="489" y="2711"/>
                  </a:cubicBezTo>
                  <a:cubicBezTo>
                    <a:pt x="474" y="2726"/>
                    <a:pt x="443" y="2726"/>
                    <a:pt x="428" y="2741"/>
                  </a:cubicBezTo>
                  <a:cubicBezTo>
                    <a:pt x="405" y="2764"/>
                    <a:pt x="397" y="2795"/>
                    <a:pt x="374" y="2810"/>
                  </a:cubicBezTo>
                  <a:cubicBezTo>
                    <a:pt x="359" y="2825"/>
                    <a:pt x="336" y="2825"/>
                    <a:pt x="313" y="2818"/>
                  </a:cubicBezTo>
                  <a:cubicBezTo>
                    <a:pt x="298" y="2810"/>
                    <a:pt x="283" y="2787"/>
                    <a:pt x="267" y="2772"/>
                  </a:cubicBezTo>
                  <a:cubicBezTo>
                    <a:pt x="252" y="2749"/>
                    <a:pt x="252" y="2726"/>
                    <a:pt x="244" y="2703"/>
                  </a:cubicBezTo>
                  <a:cubicBezTo>
                    <a:pt x="244" y="2688"/>
                    <a:pt x="244" y="2672"/>
                    <a:pt x="237" y="2665"/>
                  </a:cubicBezTo>
                  <a:cubicBezTo>
                    <a:pt x="229" y="2642"/>
                    <a:pt x="199" y="2627"/>
                    <a:pt x="206" y="2604"/>
                  </a:cubicBezTo>
                  <a:cubicBezTo>
                    <a:pt x="206" y="2588"/>
                    <a:pt x="229" y="2573"/>
                    <a:pt x="244" y="2558"/>
                  </a:cubicBezTo>
                  <a:cubicBezTo>
                    <a:pt x="260" y="2535"/>
                    <a:pt x="283" y="2512"/>
                    <a:pt x="290" y="2482"/>
                  </a:cubicBezTo>
                  <a:cubicBezTo>
                    <a:pt x="290" y="2452"/>
                    <a:pt x="267" y="2429"/>
                    <a:pt x="252" y="2406"/>
                  </a:cubicBezTo>
                  <a:cubicBezTo>
                    <a:pt x="244" y="2391"/>
                    <a:pt x="214" y="2398"/>
                    <a:pt x="214" y="2391"/>
                  </a:cubicBezTo>
                  <a:cubicBezTo>
                    <a:pt x="214" y="2375"/>
                    <a:pt x="237" y="2375"/>
                    <a:pt x="244" y="2360"/>
                  </a:cubicBezTo>
                  <a:cubicBezTo>
                    <a:pt x="260" y="2330"/>
                    <a:pt x="244" y="2284"/>
                    <a:pt x="267" y="2261"/>
                  </a:cubicBezTo>
                  <a:cubicBezTo>
                    <a:pt x="298" y="2223"/>
                    <a:pt x="359" y="2231"/>
                    <a:pt x="397" y="2200"/>
                  </a:cubicBezTo>
                  <a:cubicBezTo>
                    <a:pt x="405" y="2192"/>
                    <a:pt x="397" y="2169"/>
                    <a:pt x="389" y="2154"/>
                  </a:cubicBezTo>
                  <a:cubicBezTo>
                    <a:pt x="389" y="2139"/>
                    <a:pt x="374" y="2131"/>
                    <a:pt x="366" y="2116"/>
                  </a:cubicBezTo>
                  <a:cubicBezTo>
                    <a:pt x="366" y="2101"/>
                    <a:pt x="382" y="2070"/>
                    <a:pt x="366" y="2070"/>
                  </a:cubicBezTo>
                  <a:cubicBezTo>
                    <a:pt x="344" y="2055"/>
                    <a:pt x="313" y="2085"/>
                    <a:pt x="283" y="2085"/>
                  </a:cubicBezTo>
                  <a:cubicBezTo>
                    <a:pt x="267" y="2085"/>
                    <a:pt x="267" y="2070"/>
                    <a:pt x="260" y="2062"/>
                  </a:cubicBezTo>
                  <a:cubicBezTo>
                    <a:pt x="244" y="2032"/>
                    <a:pt x="237" y="1994"/>
                    <a:pt x="214" y="1971"/>
                  </a:cubicBezTo>
                  <a:cubicBezTo>
                    <a:pt x="199" y="1956"/>
                    <a:pt x="176" y="1971"/>
                    <a:pt x="160" y="1956"/>
                  </a:cubicBezTo>
                  <a:cubicBezTo>
                    <a:pt x="145" y="1948"/>
                    <a:pt x="130" y="1933"/>
                    <a:pt x="122" y="1917"/>
                  </a:cubicBezTo>
                  <a:cubicBezTo>
                    <a:pt x="107" y="1887"/>
                    <a:pt x="122" y="1849"/>
                    <a:pt x="99" y="1818"/>
                  </a:cubicBezTo>
                  <a:cubicBezTo>
                    <a:pt x="76" y="1787"/>
                    <a:pt x="30" y="1780"/>
                    <a:pt x="0" y="1764"/>
                  </a:cubicBezTo>
                  <a:lnTo>
                    <a:pt x="0" y="1764"/>
                  </a:lnTo>
                  <a:cubicBezTo>
                    <a:pt x="8" y="1757"/>
                    <a:pt x="8" y="1749"/>
                    <a:pt x="8" y="1749"/>
                  </a:cubicBezTo>
                  <a:cubicBezTo>
                    <a:pt x="15" y="1726"/>
                    <a:pt x="46" y="1642"/>
                    <a:pt x="69" y="1642"/>
                  </a:cubicBezTo>
                  <a:cubicBezTo>
                    <a:pt x="84" y="1635"/>
                    <a:pt x="114" y="1635"/>
                    <a:pt x="114" y="1612"/>
                  </a:cubicBezTo>
                  <a:cubicBezTo>
                    <a:pt x="114" y="1589"/>
                    <a:pt x="130" y="1574"/>
                    <a:pt x="130" y="1558"/>
                  </a:cubicBezTo>
                  <a:cubicBezTo>
                    <a:pt x="76" y="1543"/>
                    <a:pt x="137" y="1489"/>
                    <a:pt x="145" y="1467"/>
                  </a:cubicBezTo>
                  <a:cubicBezTo>
                    <a:pt x="183" y="1436"/>
                    <a:pt x="206" y="1421"/>
                    <a:pt x="237" y="1383"/>
                  </a:cubicBezTo>
                  <a:cubicBezTo>
                    <a:pt x="267" y="1345"/>
                    <a:pt x="344" y="1268"/>
                    <a:pt x="389" y="1253"/>
                  </a:cubicBezTo>
                  <a:cubicBezTo>
                    <a:pt x="420" y="1245"/>
                    <a:pt x="451" y="1237"/>
                    <a:pt x="474" y="1253"/>
                  </a:cubicBezTo>
                  <a:cubicBezTo>
                    <a:pt x="481" y="1260"/>
                    <a:pt x="496" y="1283"/>
                    <a:pt x="504" y="1276"/>
                  </a:cubicBezTo>
                  <a:cubicBezTo>
                    <a:pt x="512" y="1276"/>
                    <a:pt x="535" y="1260"/>
                    <a:pt x="542" y="1253"/>
                  </a:cubicBezTo>
                  <a:cubicBezTo>
                    <a:pt x="596" y="1237"/>
                    <a:pt x="565" y="1123"/>
                    <a:pt x="588" y="1123"/>
                  </a:cubicBezTo>
                  <a:cubicBezTo>
                    <a:pt x="634" y="1100"/>
                    <a:pt x="634" y="1100"/>
                    <a:pt x="634" y="1100"/>
                  </a:cubicBezTo>
                  <a:cubicBezTo>
                    <a:pt x="664" y="1085"/>
                    <a:pt x="687" y="1047"/>
                    <a:pt x="726" y="1054"/>
                  </a:cubicBezTo>
                  <a:cubicBezTo>
                    <a:pt x="748" y="1062"/>
                    <a:pt x="787" y="1024"/>
                    <a:pt x="802" y="1008"/>
                  </a:cubicBezTo>
                  <a:cubicBezTo>
                    <a:pt x="810" y="1001"/>
                    <a:pt x="848" y="955"/>
                    <a:pt x="848" y="939"/>
                  </a:cubicBezTo>
                  <a:lnTo>
                    <a:pt x="848" y="939"/>
                  </a:lnTo>
                  <a:cubicBezTo>
                    <a:pt x="840" y="939"/>
                    <a:pt x="840" y="939"/>
                    <a:pt x="833" y="939"/>
                  </a:cubicBezTo>
                  <a:cubicBezTo>
                    <a:pt x="833" y="932"/>
                    <a:pt x="779" y="894"/>
                    <a:pt x="771" y="886"/>
                  </a:cubicBezTo>
                  <a:cubicBezTo>
                    <a:pt x="748" y="840"/>
                    <a:pt x="764" y="810"/>
                    <a:pt x="748" y="764"/>
                  </a:cubicBezTo>
                  <a:cubicBezTo>
                    <a:pt x="748" y="741"/>
                    <a:pt x="741" y="710"/>
                    <a:pt x="726" y="695"/>
                  </a:cubicBezTo>
                  <a:cubicBezTo>
                    <a:pt x="718" y="687"/>
                    <a:pt x="687" y="665"/>
                    <a:pt x="680" y="649"/>
                  </a:cubicBezTo>
                  <a:cubicBezTo>
                    <a:pt x="680" y="649"/>
                    <a:pt x="672" y="642"/>
                    <a:pt x="664" y="642"/>
                  </a:cubicBezTo>
                  <a:lnTo>
                    <a:pt x="657" y="642"/>
                  </a:lnTo>
                  <a:cubicBezTo>
                    <a:pt x="657" y="634"/>
                    <a:pt x="664" y="581"/>
                    <a:pt x="649" y="573"/>
                  </a:cubicBezTo>
                  <a:cubicBezTo>
                    <a:pt x="641" y="558"/>
                    <a:pt x="619" y="550"/>
                    <a:pt x="619" y="535"/>
                  </a:cubicBezTo>
                  <a:cubicBezTo>
                    <a:pt x="611" y="527"/>
                    <a:pt x="603" y="520"/>
                    <a:pt x="603" y="520"/>
                  </a:cubicBezTo>
                  <a:cubicBezTo>
                    <a:pt x="596" y="512"/>
                    <a:pt x="580" y="466"/>
                    <a:pt x="580" y="458"/>
                  </a:cubicBezTo>
                  <a:cubicBezTo>
                    <a:pt x="588" y="458"/>
                    <a:pt x="588" y="458"/>
                    <a:pt x="588" y="458"/>
                  </a:cubicBezTo>
                  <a:cubicBezTo>
                    <a:pt x="626" y="458"/>
                    <a:pt x="672" y="466"/>
                    <a:pt x="710" y="466"/>
                  </a:cubicBezTo>
                  <a:cubicBezTo>
                    <a:pt x="733" y="435"/>
                    <a:pt x="748" y="382"/>
                    <a:pt x="779" y="344"/>
                  </a:cubicBezTo>
                  <a:cubicBezTo>
                    <a:pt x="794" y="328"/>
                    <a:pt x="817" y="321"/>
                    <a:pt x="833" y="306"/>
                  </a:cubicBezTo>
                  <a:cubicBezTo>
                    <a:pt x="848" y="275"/>
                    <a:pt x="848" y="275"/>
                    <a:pt x="848" y="245"/>
                  </a:cubicBezTo>
                  <a:lnTo>
                    <a:pt x="848" y="237"/>
                  </a:lnTo>
                  <a:cubicBezTo>
                    <a:pt x="855" y="237"/>
                    <a:pt x="863" y="229"/>
                    <a:pt x="863" y="229"/>
                  </a:cubicBezTo>
                  <a:cubicBezTo>
                    <a:pt x="871" y="222"/>
                    <a:pt x="886" y="199"/>
                    <a:pt x="886" y="191"/>
                  </a:cubicBezTo>
                  <a:cubicBezTo>
                    <a:pt x="955" y="191"/>
                    <a:pt x="916" y="138"/>
                    <a:pt x="962" y="130"/>
                  </a:cubicBezTo>
                  <a:cubicBezTo>
                    <a:pt x="970" y="115"/>
                    <a:pt x="970" y="84"/>
                    <a:pt x="978" y="76"/>
                  </a:cubicBezTo>
                  <a:cubicBezTo>
                    <a:pt x="978" y="69"/>
                    <a:pt x="978" y="61"/>
                    <a:pt x="978" y="53"/>
                  </a:cubicBezTo>
                  <a:lnTo>
                    <a:pt x="985" y="46"/>
                  </a:lnTo>
                  <a:cubicBezTo>
                    <a:pt x="993" y="38"/>
                    <a:pt x="1000" y="31"/>
                    <a:pt x="1008" y="31"/>
                  </a:cubicBezTo>
                  <a:cubicBezTo>
                    <a:pt x="1008" y="23"/>
                    <a:pt x="1016" y="23"/>
                    <a:pt x="1016" y="23"/>
                  </a:cubicBezTo>
                  <a:cubicBezTo>
                    <a:pt x="1023" y="23"/>
                    <a:pt x="1031" y="15"/>
                    <a:pt x="1031" y="15"/>
                  </a:cubicBezTo>
                  <a:cubicBezTo>
                    <a:pt x="1046" y="0"/>
                    <a:pt x="1046" y="0"/>
                    <a:pt x="1046" y="0"/>
                  </a:cubicBezTo>
                  <a:lnTo>
                    <a:pt x="1046" y="0"/>
                  </a:lnTo>
                  <a:cubicBezTo>
                    <a:pt x="1069" y="46"/>
                    <a:pt x="1100" y="92"/>
                    <a:pt x="1123" y="130"/>
                  </a:cubicBezTo>
                  <a:cubicBezTo>
                    <a:pt x="1191" y="260"/>
                    <a:pt x="1306" y="306"/>
                    <a:pt x="1428" y="351"/>
                  </a:cubicBezTo>
                  <a:cubicBezTo>
                    <a:pt x="1482" y="367"/>
                    <a:pt x="1421" y="390"/>
                    <a:pt x="1421" y="413"/>
                  </a:cubicBezTo>
                  <a:cubicBezTo>
                    <a:pt x="1421" y="413"/>
                    <a:pt x="1497" y="504"/>
                    <a:pt x="1512" y="512"/>
                  </a:cubicBezTo>
                  <a:cubicBezTo>
                    <a:pt x="1566" y="542"/>
                    <a:pt x="1596" y="542"/>
                    <a:pt x="1635" y="611"/>
                  </a:cubicBezTo>
                  <a:cubicBezTo>
                    <a:pt x="1657" y="665"/>
                    <a:pt x="1673" y="672"/>
                    <a:pt x="1673" y="733"/>
                  </a:cubicBezTo>
                  <a:cubicBezTo>
                    <a:pt x="1673" y="779"/>
                    <a:pt x="1711" y="802"/>
                    <a:pt x="1711" y="840"/>
                  </a:cubicBezTo>
                  <a:cubicBezTo>
                    <a:pt x="1711" y="886"/>
                    <a:pt x="1749" y="871"/>
                    <a:pt x="1749" y="932"/>
                  </a:cubicBezTo>
                  <a:cubicBezTo>
                    <a:pt x="1741" y="985"/>
                    <a:pt x="1787" y="1092"/>
                    <a:pt x="1749" y="1138"/>
                  </a:cubicBezTo>
                  <a:cubicBezTo>
                    <a:pt x="1657" y="1253"/>
                    <a:pt x="1833" y="1329"/>
                    <a:pt x="1818" y="1367"/>
                  </a:cubicBezTo>
                  <a:cubicBezTo>
                    <a:pt x="1772" y="1444"/>
                    <a:pt x="1810" y="1581"/>
                    <a:pt x="1856" y="1650"/>
                  </a:cubicBezTo>
                  <a:cubicBezTo>
                    <a:pt x="1856" y="1673"/>
                    <a:pt x="1871" y="1696"/>
                    <a:pt x="1871" y="1719"/>
                  </a:cubicBezTo>
                  <a:cubicBezTo>
                    <a:pt x="1887" y="1749"/>
                    <a:pt x="1841" y="1772"/>
                    <a:pt x="1856" y="1818"/>
                  </a:cubicBezTo>
                  <a:cubicBezTo>
                    <a:pt x="1940" y="2024"/>
                    <a:pt x="1940" y="2024"/>
                    <a:pt x="1940" y="2024"/>
                  </a:cubicBezTo>
                  <a:cubicBezTo>
                    <a:pt x="1955" y="2047"/>
                    <a:pt x="1963" y="2078"/>
                    <a:pt x="1971" y="2101"/>
                  </a:cubicBezTo>
                  <a:lnTo>
                    <a:pt x="1971" y="2101"/>
                  </a:lnTo>
                  <a:cubicBezTo>
                    <a:pt x="1948" y="2108"/>
                    <a:pt x="1955" y="2101"/>
                    <a:pt x="1932" y="2116"/>
                  </a:cubicBezTo>
                  <a:cubicBezTo>
                    <a:pt x="1917" y="2123"/>
                    <a:pt x="1925" y="2139"/>
                    <a:pt x="1909" y="2154"/>
                  </a:cubicBezTo>
                  <a:cubicBezTo>
                    <a:pt x="1902" y="2162"/>
                    <a:pt x="1894" y="2169"/>
                    <a:pt x="1879" y="2169"/>
                  </a:cubicBezTo>
                  <a:cubicBezTo>
                    <a:pt x="1864" y="2177"/>
                    <a:pt x="1848" y="2162"/>
                    <a:pt x="1833" y="2154"/>
                  </a:cubicBezTo>
                  <a:cubicBezTo>
                    <a:pt x="1810" y="2154"/>
                    <a:pt x="1795" y="2162"/>
                    <a:pt x="1772" y="2162"/>
                  </a:cubicBezTo>
                  <a:cubicBezTo>
                    <a:pt x="1764" y="2162"/>
                    <a:pt x="1749" y="2146"/>
                    <a:pt x="1741" y="2146"/>
                  </a:cubicBezTo>
                  <a:cubicBezTo>
                    <a:pt x="1719" y="2139"/>
                    <a:pt x="1703" y="2139"/>
                    <a:pt x="1688" y="2139"/>
                  </a:cubicBezTo>
                  <a:lnTo>
                    <a:pt x="1688" y="2139"/>
                  </a:lnTo>
                  <a:cubicBezTo>
                    <a:pt x="1673" y="2123"/>
                    <a:pt x="1665" y="2093"/>
                    <a:pt x="1650" y="2093"/>
                  </a:cubicBezTo>
                  <a:cubicBezTo>
                    <a:pt x="1619" y="2093"/>
                    <a:pt x="1589" y="2108"/>
                    <a:pt x="1573" y="2139"/>
                  </a:cubicBezTo>
                  <a:cubicBezTo>
                    <a:pt x="1558" y="2154"/>
                    <a:pt x="1596" y="2185"/>
                    <a:pt x="1589" y="2208"/>
                  </a:cubicBezTo>
                  <a:cubicBezTo>
                    <a:pt x="1573" y="2231"/>
                    <a:pt x="1535" y="2223"/>
                    <a:pt x="1512" y="2246"/>
                  </a:cubicBezTo>
                  <a:cubicBezTo>
                    <a:pt x="1497" y="2276"/>
                    <a:pt x="1489" y="2322"/>
                    <a:pt x="1482" y="236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5" name="Freeform 117"/>
            <p:cNvSpPr>
              <a:spLocks noChangeArrowheads="1"/>
            </p:cNvSpPr>
            <p:nvPr/>
          </p:nvSpPr>
          <p:spPr bwMode="auto">
            <a:xfrm>
              <a:off x="10096362" y="3377701"/>
              <a:ext cx="89049" cy="92198"/>
            </a:xfrm>
            <a:custGeom>
              <a:avLst/>
              <a:gdLst>
                <a:gd name="T0" fmla="*/ 336 w 375"/>
                <a:gd name="T1" fmla="*/ 0 h 390"/>
                <a:gd name="T2" fmla="*/ 336 w 375"/>
                <a:gd name="T3" fmla="*/ 0 h 390"/>
                <a:gd name="T4" fmla="*/ 222 w 375"/>
                <a:gd name="T5" fmla="*/ 38 h 390"/>
                <a:gd name="T6" fmla="*/ 99 w 375"/>
                <a:gd name="T7" fmla="*/ 30 h 390"/>
                <a:gd name="T8" fmla="*/ 99 w 375"/>
                <a:gd name="T9" fmla="*/ 30 h 390"/>
                <a:gd name="T10" fmla="*/ 23 w 375"/>
                <a:gd name="T11" fmla="*/ 38 h 390"/>
                <a:gd name="T12" fmla="*/ 23 w 375"/>
                <a:gd name="T13" fmla="*/ 168 h 390"/>
                <a:gd name="T14" fmla="*/ 23 w 375"/>
                <a:gd name="T15" fmla="*/ 168 h 390"/>
                <a:gd name="T16" fmla="*/ 38 w 375"/>
                <a:gd name="T17" fmla="*/ 183 h 390"/>
                <a:gd name="T18" fmla="*/ 99 w 375"/>
                <a:gd name="T19" fmla="*/ 190 h 390"/>
                <a:gd name="T20" fmla="*/ 122 w 375"/>
                <a:gd name="T21" fmla="*/ 305 h 390"/>
                <a:gd name="T22" fmla="*/ 137 w 375"/>
                <a:gd name="T23" fmla="*/ 381 h 390"/>
                <a:gd name="T24" fmla="*/ 229 w 375"/>
                <a:gd name="T25" fmla="*/ 374 h 390"/>
                <a:gd name="T26" fmla="*/ 244 w 375"/>
                <a:gd name="T27" fmla="*/ 336 h 390"/>
                <a:gd name="T28" fmla="*/ 252 w 375"/>
                <a:gd name="T29" fmla="*/ 267 h 390"/>
                <a:gd name="T30" fmla="*/ 305 w 375"/>
                <a:gd name="T31" fmla="*/ 244 h 390"/>
                <a:gd name="T32" fmla="*/ 374 w 375"/>
                <a:gd name="T33" fmla="*/ 213 h 390"/>
                <a:gd name="T34" fmla="*/ 374 w 375"/>
                <a:gd name="T35" fmla="*/ 213 h 390"/>
                <a:gd name="T36" fmla="*/ 336 w 375"/>
                <a:gd name="T37" fmla="*/ 38 h 390"/>
                <a:gd name="T38" fmla="*/ 336 w 375"/>
                <a:gd name="T39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5" h="390">
                  <a:moveTo>
                    <a:pt x="336" y="0"/>
                  </a:moveTo>
                  <a:lnTo>
                    <a:pt x="336" y="0"/>
                  </a:lnTo>
                  <a:cubicBezTo>
                    <a:pt x="298" y="15"/>
                    <a:pt x="267" y="30"/>
                    <a:pt x="222" y="38"/>
                  </a:cubicBezTo>
                  <a:cubicBezTo>
                    <a:pt x="183" y="38"/>
                    <a:pt x="145" y="30"/>
                    <a:pt x="99" y="30"/>
                  </a:cubicBezTo>
                  <a:lnTo>
                    <a:pt x="99" y="30"/>
                  </a:lnTo>
                  <a:cubicBezTo>
                    <a:pt x="76" y="30"/>
                    <a:pt x="38" y="15"/>
                    <a:pt x="23" y="38"/>
                  </a:cubicBezTo>
                  <a:cubicBezTo>
                    <a:pt x="0" y="76"/>
                    <a:pt x="23" y="122"/>
                    <a:pt x="23" y="168"/>
                  </a:cubicBezTo>
                  <a:lnTo>
                    <a:pt x="23" y="168"/>
                  </a:lnTo>
                  <a:cubicBezTo>
                    <a:pt x="30" y="175"/>
                    <a:pt x="30" y="183"/>
                    <a:pt x="38" y="183"/>
                  </a:cubicBezTo>
                  <a:cubicBezTo>
                    <a:pt x="61" y="190"/>
                    <a:pt x="76" y="183"/>
                    <a:pt x="99" y="190"/>
                  </a:cubicBezTo>
                  <a:cubicBezTo>
                    <a:pt x="99" y="190"/>
                    <a:pt x="122" y="298"/>
                    <a:pt x="122" y="305"/>
                  </a:cubicBezTo>
                  <a:cubicBezTo>
                    <a:pt x="122" y="313"/>
                    <a:pt x="137" y="381"/>
                    <a:pt x="137" y="381"/>
                  </a:cubicBezTo>
                  <a:cubicBezTo>
                    <a:pt x="168" y="381"/>
                    <a:pt x="199" y="389"/>
                    <a:pt x="229" y="374"/>
                  </a:cubicBezTo>
                  <a:cubicBezTo>
                    <a:pt x="244" y="374"/>
                    <a:pt x="244" y="351"/>
                    <a:pt x="244" y="336"/>
                  </a:cubicBezTo>
                  <a:cubicBezTo>
                    <a:pt x="252" y="313"/>
                    <a:pt x="237" y="282"/>
                    <a:pt x="252" y="267"/>
                  </a:cubicBezTo>
                  <a:cubicBezTo>
                    <a:pt x="260" y="244"/>
                    <a:pt x="290" y="252"/>
                    <a:pt x="305" y="244"/>
                  </a:cubicBezTo>
                  <a:cubicBezTo>
                    <a:pt x="336" y="236"/>
                    <a:pt x="344" y="229"/>
                    <a:pt x="374" y="213"/>
                  </a:cubicBezTo>
                  <a:lnTo>
                    <a:pt x="374" y="213"/>
                  </a:lnTo>
                  <a:cubicBezTo>
                    <a:pt x="351" y="168"/>
                    <a:pt x="336" y="76"/>
                    <a:pt x="336" y="38"/>
                  </a:cubicBezTo>
                  <a:cubicBezTo>
                    <a:pt x="336" y="30"/>
                    <a:pt x="336" y="15"/>
                    <a:pt x="336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6" name="Freeform 118"/>
            <p:cNvSpPr>
              <a:spLocks noChangeArrowheads="1"/>
            </p:cNvSpPr>
            <p:nvPr/>
          </p:nvSpPr>
          <p:spPr bwMode="auto">
            <a:xfrm>
              <a:off x="9812452" y="3392370"/>
              <a:ext cx="411721" cy="296501"/>
            </a:xfrm>
            <a:custGeom>
              <a:avLst/>
              <a:gdLst>
                <a:gd name="T0" fmla="*/ 61 w 1735"/>
                <a:gd name="T1" fmla="*/ 336 h 1246"/>
                <a:gd name="T2" fmla="*/ 222 w 1735"/>
                <a:gd name="T3" fmla="*/ 359 h 1246"/>
                <a:gd name="T4" fmla="*/ 291 w 1735"/>
                <a:gd name="T5" fmla="*/ 298 h 1246"/>
                <a:gd name="T6" fmla="*/ 329 w 1735"/>
                <a:gd name="T7" fmla="*/ 214 h 1246"/>
                <a:gd name="T8" fmla="*/ 489 w 1735"/>
                <a:gd name="T9" fmla="*/ 191 h 1246"/>
                <a:gd name="T10" fmla="*/ 642 w 1735"/>
                <a:gd name="T11" fmla="*/ 175 h 1246"/>
                <a:gd name="T12" fmla="*/ 734 w 1735"/>
                <a:gd name="T13" fmla="*/ 175 h 1246"/>
                <a:gd name="T14" fmla="*/ 810 w 1735"/>
                <a:gd name="T15" fmla="*/ 38 h 1246"/>
                <a:gd name="T16" fmla="*/ 902 w 1735"/>
                <a:gd name="T17" fmla="*/ 30 h 1246"/>
                <a:gd name="T18" fmla="*/ 955 w 1735"/>
                <a:gd name="T19" fmla="*/ 7 h 1246"/>
                <a:gd name="T20" fmla="*/ 1039 w 1735"/>
                <a:gd name="T21" fmla="*/ 30 h 1246"/>
                <a:gd name="T22" fmla="*/ 1077 w 1735"/>
                <a:gd name="T23" fmla="*/ 68 h 1246"/>
                <a:gd name="T24" fmla="*/ 1161 w 1735"/>
                <a:gd name="T25" fmla="*/ 46 h 1246"/>
                <a:gd name="T26" fmla="*/ 1215 w 1735"/>
                <a:gd name="T27" fmla="*/ 107 h 1246"/>
                <a:gd name="T28" fmla="*/ 1230 w 1735"/>
                <a:gd name="T29" fmla="*/ 122 h 1246"/>
                <a:gd name="T30" fmla="*/ 1314 w 1735"/>
                <a:gd name="T31" fmla="*/ 244 h 1246"/>
                <a:gd name="T32" fmla="*/ 1421 w 1735"/>
                <a:gd name="T33" fmla="*/ 313 h 1246"/>
                <a:gd name="T34" fmla="*/ 1444 w 1735"/>
                <a:gd name="T35" fmla="*/ 206 h 1246"/>
                <a:gd name="T36" fmla="*/ 1566 w 1735"/>
                <a:gd name="T37" fmla="*/ 152 h 1246"/>
                <a:gd name="T38" fmla="*/ 1581 w 1735"/>
                <a:gd name="T39" fmla="*/ 175 h 1246"/>
                <a:gd name="T40" fmla="*/ 1734 w 1735"/>
                <a:gd name="T41" fmla="*/ 481 h 1246"/>
                <a:gd name="T42" fmla="*/ 1643 w 1735"/>
                <a:gd name="T43" fmla="*/ 512 h 1246"/>
                <a:gd name="T44" fmla="*/ 1536 w 1735"/>
                <a:gd name="T45" fmla="*/ 672 h 1246"/>
                <a:gd name="T46" fmla="*/ 1490 w 1735"/>
                <a:gd name="T47" fmla="*/ 741 h 1246"/>
                <a:gd name="T48" fmla="*/ 1398 w 1735"/>
                <a:gd name="T49" fmla="*/ 817 h 1246"/>
                <a:gd name="T50" fmla="*/ 1406 w 1735"/>
                <a:gd name="T51" fmla="*/ 863 h 1246"/>
                <a:gd name="T52" fmla="*/ 1314 w 1735"/>
                <a:gd name="T53" fmla="*/ 848 h 1246"/>
                <a:gd name="T54" fmla="*/ 1207 w 1735"/>
                <a:gd name="T55" fmla="*/ 909 h 1246"/>
                <a:gd name="T56" fmla="*/ 1047 w 1735"/>
                <a:gd name="T57" fmla="*/ 817 h 1246"/>
                <a:gd name="T58" fmla="*/ 993 w 1735"/>
                <a:gd name="T59" fmla="*/ 901 h 1246"/>
                <a:gd name="T60" fmla="*/ 1009 w 1735"/>
                <a:gd name="T61" fmla="*/ 1023 h 1246"/>
                <a:gd name="T62" fmla="*/ 886 w 1735"/>
                <a:gd name="T63" fmla="*/ 1031 h 1246"/>
                <a:gd name="T64" fmla="*/ 772 w 1735"/>
                <a:gd name="T65" fmla="*/ 1115 h 1246"/>
                <a:gd name="T66" fmla="*/ 596 w 1735"/>
                <a:gd name="T67" fmla="*/ 1245 h 1246"/>
                <a:gd name="T68" fmla="*/ 466 w 1735"/>
                <a:gd name="T69" fmla="*/ 1161 h 1246"/>
                <a:gd name="T70" fmla="*/ 283 w 1735"/>
                <a:gd name="T71" fmla="*/ 1222 h 1246"/>
                <a:gd name="T72" fmla="*/ 291 w 1735"/>
                <a:gd name="T73" fmla="*/ 1107 h 1246"/>
                <a:gd name="T74" fmla="*/ 237 w 1735"/>
                <a:gd name="T75" fmla="*/ 1016 h 1246"/>
                <a:gd name="T76" fmla="*/ 84 w 1735"/>
                <a:gd name="T77" fmla="*/ 863 h 1246"/>
                <a:gd name="T78" fmla="*/ 100 w 1735"/>
                <a:gd name="T79" fmla="*/ 710 h 1246"/>
                <a:gd name="T80" fmla="*/ 39 w 1735"/>
                <a:gd name="T81" fmla="*/ 649 h 1246"/>
                <a:gd name="T82" fmla="*/ 31 w 1735"/>
                <a:gd name="T83" fmla="*/ 550 h 1246"/>
                <a:gd name="T84" fmla="*/ 46 w 1735"/>
                <a:gd name="T85" fmla="*/ 427 h 1246"/>
                <a:gd name="T86" fmla="*/ 61 w 1735"/>
                <a:gd name="T87" fmla="*/ 336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35" h="1246">
                  <a:moveTo>
                    <a:pt x="61" y="336"/>
                  </a:moveTo>
                  <a:lnTo>
                    <a:pt x="61" y="336"/>
                  </a:lnTo>
                  <a:cubicBezTo>
                    <a:pt x="84" y="336"/>
                    <a:pt x="107" y="320"/>
                    <a:pt x="138" y="320"/>
                  </a:cubicBezTo>
                  <a:cubicBezTo>
                    <a:pt x="168" y="328"/>
                    <a:pt x="191" y="351"/>
                    <a:pt x="222" y="359"/>
                  </a:cubicBezTo>
                  <a:cubicBezTo>
                    <a:pt x="222" y="359"/>
                    <a:pt x="237" y="290"/>
                    <a:pt x="245" y="290"/>
                  </a:cubicBezTo>
                  <a:cubicBezTo>
                    <a:pt x="253" y="290"/>
                    <a:pt x="291" y="298"/>
                    <a:pt x="291" y="298"/>
                  </a:cubicBezTo>
                  <a:cubicBezTo>
                    <a:pt x="298" y="282"/>
                    <a:pt x="314" y="275"/>
                    <a:pt x="321" y="260"/>
                  </a:cubicBezTo>
                  <a:cubicBezTo>
                    <a:pt x="329" y="244"/>
                    <a:pt x="321" y="221"/>
                    <a:pt x="329" y="214"/>
                  </a:cubicBezTo>
                  <a:cubicBezTo>
                    <a:pt x="359" y="198"/>
                    <a:pt x="390" y="221"/>
                    <a:pt x="420" y="214"/>
                  </a:cubicBezTo>
                  <a:cubicBezTo>
                    <a:pt x="443" y="214"/>
                    <a:pt x="466" y="206"/>
                    <a:pt x="489" y="191"/>
                  </a:cubicBezTo>
                  <a:cubicBezTo>
                    <a:pt x="512" y="183"/>
                    <a:pt x="528" y="145"/>
                    <a:pt x="558" y="137"/>
                  </a:cubicBezTo>
                  <a:cubicBezTo>
                    <a:pt x="589" y="137"/>
                    <a:pt x="619" y="160"/>
                    <a:pt x="642" y="175"/>
                  </a:cubicBezTo>
                  <a:cubicBezTo>
                    <a:pt x="657" y="183"/>
                    <a:pt x="665" y="214"/>
                    <a:pt x="680" y="214"/>
                  </a:cubicBezTo>
                  <a:cubicBezTo>
                    <a:pt x="703" y="214"/>
                    <a:pt x="726" y="198"/>
                    <a:pt x="734" y="175"/>
                  </a:cubicBezTo>
                  <a:cubicBezTo>
                    <a:pt x="757" y="152"/>
                    <a:pt x="757" y="114"/>
                    <a:pt x="772" y="84"/>
                  </a:cubicBezTo>
                  <a:cubicBezTo>
                    <a:pt x="787" y="68"/>
                    <a:pt x="803" y="53"/>
                    <a:pt x="810" y="38"/>
                  </a:cubicBezTo>
                  <a:lnTo>
                    <a:pt x="810" y="38"/>
                  </a:lnTo>
                  <a:cubicBezTo>
                    <a:pt x="841" y="38"/>
                    <a:pt x="879" y="38"/>
                    <a:pt x="902" y="30"/>
                  </a:cubicBezTo>
                  <a:cubicBezTo>
                    <a:pt x="917" y="30"/>
                    <a:pt x="917" y="7"/>
                    <a:pt x="925" y="7"/>
                  </a:cubicBezTo>
                  <a:cubicBezTo>
                    <a:pt x="932" y="0"/>
                    <a:pt x="947" y="0"/>
                    <a:pt x="955" y="7"/>
                  </a:cubicBezTo>
                  <a:cubicBezTo>
                    <a:pt x="963" y="15"/>
                    <a:pt x="970" y="30"/>
                    <a:pt x="986" y="30"/>
                  </a:cubicBezTo>
                  <a:cubicBezTo>
                    <a:pt x="1001" y="38"/>
                    <a:pt x="1024" y="23"/>
                    <a:pt x="1039" y="30"/>
                  </a:cubicBezTo>
                  <a:cubicBezTo>
                    <a:pt x="1055" y="38"/>
                    <a:pt x="1047" y="53"/>
                    <a:pt x="1055" y="61"/>
                  </a:cubicBezTo>
                  <a:cubicBezTo>
                    <a:pt x="1062" y="68"/>
                    <a:pt x="1070" y="61"/>
                    <a:pt x="1077" y="68"/>
                  </a:cubicBezTo>
                  <a:cubicBezTo>
                    <a:pt x="1085" y="76"/>
                    <a:pt x="1077" y="107"/>
                    <a:pt x="1093" y="107"/>
                  </a:cubicBezTo>
                  <a:cubicBezTo>
                    <a:pt x="1123" y="99"/>
                    <a:pt x="1131" y="46"/>
                    <a:pt x="1161" y="46"/>
                  </a:cubicBezTo>
                  <a:cubicBezTo>
                    <a:pt x="1184" y="46"/>
                    <a:pt x="1161" y="91"/>
                    <a:pt x="1177" y="107"/>
                  </a:cubicBezTo>
                  <a:cubicBezTo>
                    <a:pt x="1184" y="114"/>
                    <a:pt x="1200" y="107"/>
                    <a:pt x="1215" y="107"/>
                  </a:cubicBezTo>
                  <a:lnTo>
                    <a:pt x="1215" y="107"/>
                  </a:lnTo>
                  <a:cubicBezTo>
                    <a:pt x="1222" y="114"/>
                    <a:pt x="1222" y="122"/>
                    <a:pt x="1230" y="122"/>
                  </a:cubicBezTo>
                  <a:cubicBezTo>
                    <a:pt x="1253" y="129"/>
                    <a:pt x="1268" y="122"/>
                    <a:pt x="1291" y="129"/>
                  </a:cubicBezTo>
                  <a:cubicBezTo>
                    <a:pt x="1291" y="129"/>
                    <a:pt x="1314" y="237"/>
                    <a:pt x="1314" y="244"/>
                  </a:cubicBezTo>
                  <a:cubicBezTo>
                    <a:pt x="1314" y="252"/>
                    <a:pt x="1329" y="320"/>
                    <a:pt x="1329" y="320"/>
                  </a:cubicBezTo>
                  <a:cubicBezTo>
                    <a:pt x="1360" y="320"/>
                    <a:pt x="1391" y="328"/>
                    <a:pt x="1421" y="313"/>
                  </a:cubicBezTo>
                  <a:cubicBezTo>
                    <a:pt x="1436" y="313"/>
                    <a:pt x="1436" y="290"/>
                    <a:pt x="1436" y="275"/>
                  </a:cubicBezTo>
                  <a:cubicBezTo>
                    <a:pt x="1444" y="252"/>
                    <a:pt x="1429" y="221"/>
                    <a:pt x="1444" y="206"/>
                  </a:cubicBezTo>
                  <a:cubicBezTo>
                    <a:pt x="1452" y="183"/>
                    <a:pt x="1482" y="191"/>
                    <a:pt x="1497" y="183"/>
                  </a:cubicBezTo>
                  <a:cubicBezTo>
                    <a:pt x="1528" y="175"/>
                    <a:pt x="1536" y="168"/>
                    <a:pt x="1566" y="152"/>
                  </a:cubicBezTo>
                  <a:lnTo>
                    <a:pt x="1566" y="152"/>
                  </a:lnTo>
                  <a:cubicBezTo>
                    <a:pt x="1574" y="160"/>
                    <a:pt x="1574" y="168"/>
                    <a:pt x="1581" y="175"/>
                  </a:cubicBezTo>
                  <a:cubicBezTo>
                    <a:pt x="1574" y="229"/>
                    <a:pt x="1612" y="343"/>
                    <a:pt x="1643" y="389"/>
                  </a:cubicBezTo>
                  <a:cubicBezTo>
                    <a:pt x="1650" y="412"/>
                    <a:pt x="1696" y="450"/>
                    <a:pt x="1734" y="481"/>
                  </a:cubicBezTo>
                  <a:lnTo>
                    <a:pt x="1734" y="481"/>
                  </a:lnTo>
                  <a:cubicBezTo>
                    <a:pt x="1704" y="489"/>
                    <a:pt x="1673" y="489"/>
                    <a:pt x="1643" y="512"/>
                  </a:cubicBezTo>
                  <a:cubicBezTo>
                    <a:pt x="1612" y="534"/>
                    <a:pt x="1574" y="565"/>
                    <a:pt x="1551" y="596"/>
                  </a:cubicBezTo>
                  <a:cubicBezTo>
                    <a:pt x="1543" y="618"/>
                    <a:pt x="1543" y="649"/>
                    <a:pt x="1536" y="672"/>
                  </a:cubicBezTo>
                  <a:cubicBezTo>
                    <a:pt x="1528" y="695"/>
                    <a:pt x="1505" y="718"/>
                    <a:pt x="1490" y="741"/>
                  </a:cubicBezTo>
                  <a:lnTo>
                    <a:pt x="1490" y="741"/>
                  </a:lnTo>
                  <a:cubicBezTo>
                    <a:pt x="1482" y="756"/>
                    <a:pt x="1490" y="786"/>
                    <a:pt x="1467" y="802"/>
                  </a:cubicBezTo>
                  <a:cubicBezTo>
                    <a:pt x="1452" y="817"/>
                    <a:pt x="1414" y="802"/>
                    <a:pt x="1398" y="817"/>
                  </a:cubicBezTo>
                  <a:cubicBezTo>
                    <a:pt x="1383" y="832"/>
                    <a:pt x="1406" y="848"/>
                    <a:pt x="1406" y="863"/>
                  </a:cubicBezTo>
                  <a:lnTo>
                    <a:pt x="1406" y="863"/>
                  </a:lnTo>
                  <a:cubicBezTo>
                    <a:pt x="1398" y="871"/>
                    <a:pt x="1383" y="878"/>
                    <a:pt x="1375" y="878"/>
                  </a:cubicBezTo>
                  <a:cubicBezTo>
                    <a:pt x="1352" y="871"/>
                    <a:pt x="1337" y="848"/>
                    <a:pt x="1314" y="848"/>
                  </a:cubicBezTo>
                  <a:cubicBezTo>
                    <a:pt x="1284" y="848"/>
                    <a:pt x="1253" y="863"/>
                    <a:pt x="1230" y="878"/>
                  </a:cubicBezTo>
                  <a:cubicBezTo>
                    <a:pt x="1215" y="878"/>
                    <a:pt x="1215" y="916"/>
                    <a:pt x="1207" y="909"/>
                  </a:cubicBezTo>
                  <a:cubicBezTo>
                    <a:pt x="1169" y="886"/>
                    <a:pt x="1169" y="832"/>
                    <a:pt x="1131" y="817"/>
                  </a:cubicBezTo>
                  <a:cubicBezTo>
                    <a:pt x="1108" y="802"/>
                    <a:pt x="1070" y="802"/>
                    <a:pt x="1047" y="817"/>
                  </a:cubicBezTo>
                  <a:cubicBezTo>
                    <a:pt x="1024" y="832"/>
                    <a:pt x="1047" y="863"/>
                    <a:pt x="1032" y="886"/>
                  </a:cubicBezTo>
                  <a:cubicBezTo>
                    <a:pt x="1032" y="893"/>
                    <a:pt x="1001" y="893"/>
                    <a:pt x="993" y="901"/>
                  </a:cubicBezTo>
                  <a:cubicBezTo>
                    <a:pt x="986" y="939"/>
                    <a:pt x="1001" y="985"/>
                    <a:pt x="1009" y="1023"/>
                  </a:cubicBezTo>
                  <a:lnTo>
                    <a:pt x="1009" y="1023"/>
                  </a:lnTo>
                  <a:cubicBezTo>
                    <a:pt x="986" y="1023"/>
                    <a:pt x="970" y="1031"/>
                    <a:pt x="955" y="1038"/>
                  </a:cubicBezTo>
                  <a:cubicBezTo>
                    <a:pt x="932" y="1038"/>
                    <a:pt x="902" y="1016"/>
                    <a:pt x="886" y="1031"/>
                  </a:cubicBezTo>
                  <a:cubicBezTo>
                    <a:pt x="856" y="1061"/>
                    <a:pt x="886" y="1123"/>
                    <a:pt x="848" y="1153"/>
                  </a:cubicBezTo>
                  <a:cubicBezTo>
                    <a:pt x="825" y="1168"/>
                    <a:pt x="803" y="1107"/>
                    <a:pt x="772" y="1115"/>
                  </a:cubicBezTo>
                  <a:cubicBezTo>
                    <a:pt x="749" y="1115"/>
                    <a:pt x="780" y="1161"/>
                    <a:pt x="764" y="1168"/>
                  </a:cubicBezTo>
                  <a:cubicBezTo>
                    <a:pt x="711" y="1207"/>
                    <a:pt x="650" y="1229"/>
                    <a:pt x="596" y="1245"/>
                  </a:cubicBezTo>
                  <a:cubicBezTo>
                    <a:pt x="581" y="1245"/>
                    <a:pt x="581" y="1222"/>
                    <a:pt x="573" y="1214"/>
                  </a:cubicBezTo>
                  <a:cubicBezTo>
                    <a:pt x="535" y="1191"/>
                    <a:pt x="505" y="1161"/>
                    <a:pt x="466" y="1161"/>
                  </a:cubicBezTo>
                  <a:cubicBezTo>
                    <a:pt x="436" y="1161"/>
                    <a:pt x="420" y="1199"/>
                    <a:pt x="390" y="1207"/>
                  </a:cubicBezTo>
                  <a:cubicBezTo>
                    <a:pt x="359" y="1222"/>
                    <a:pt x="314" y="1214"/>
                    <a:pt x="283" y="1222"/>
                  </a:cubicBezTo>
                  <a:lnTo>
                    <a:pt x="283" y="1222"/>
                  </a:lnTo>
                  <a:cubicBezTo>
                    <a:pt x="283" y="1184"/>
                    <a:pt x="291" y="1146"/>
                    <a:pt x="291" y="1107"/>
                  </a:cubicBezTo>
                  <a:cubicBezTo>
                    <a:pt x="291" y="1077"/>
                    <a:pt x="283" y="1038"/>
                    <a:pt x="268" y="1016"/>
                  </a:cubicBezTo>
                  <a:cubicBezTo>
                    <a:pt x="260" y="1000"/>
                    <a:pt x="245" y="1023"/>
                    <a:pt x="237" y="1016"/>
                  </a:cubicBezTo>
                  <a:cubicBezTo>
                    <a:pt x="230" y="1008"/>
                    <a:pt x="230" y="993"/>
                    <a:pt x="222" y="977"/>
                  </a:cubicBezTo>
                  <a:cubicBezTo>
                    <a:pt x="176" y="939"/>
                    <a:pt x="123" y="909"/>
                    <a:pt x="84" y="863"/>
                  </a:cubicBezTo>
                  <a:cubicBezTo>
                    <a:pt x="61" y="832"/>
                    <a:pt x="46" y="794"/>
                    <a:pt x="54" y="764"/>
                  </a:cubicBezTo>
                  <a:cubicBezTo>
                    <a:pt x="54" y="741"/>
                    <a:pt x="92" y="733"/>
                    <a:pt x="100" y="710"/>
                  </a:cubicBezTo>
                  <a:cubicBezTo>
                    <a:pt x="100" y="695"/>
                    <a:pt x="92" y="679"/>
                    <a:pt x="84" y="664"/>
                  </a:cubicBezTo>
                  <a:cubicBezTo>
                    <a:pt x="77" y="657"/>
                    <a:pt x="54" y="664"/>
                    <a:pt x="39" y="649"/>
                  </a:cubicBezTo>
                  <a:cubicBezTo>
                    <a:pt x="23" y="634"/>
                    <a:pt x="8" y="611"/>
                    <a:pt x="0" y="580"/>
                  </a:cubicBezTo>
                  <a:cubicBezTo>
                    <a:pt x="0" y="565"/>
                    <a:pt x="23" y="557"/>
                    <a:pt x="31" y="550"/>
                  </a:cubicBezTo>
                  <a:cubicBezTo>
                    <a:pt x="39" y="527"/>
                    <a:pt x="31" y="504"/>
                    <a:pt x="31" y="489"/>
                  </a:cubicBezTo>
                  <a:cubicBezTo>
                    <a:pt x="39" y="466"/>
                    <a:pt x="39" y="450"/>
                    <a:pt x="46" y="427"/>
                  </a:cubicBezTo>
                  <a:cubicBezTo>
                    <a:pt x="46" y="412"/>
                    <a:pt x="61" y="404"/>
                    <a:pt x="61" y="389"/>
                  </a:cubicBezTo>
                  <a:cubicBezTo>
                    <a:pt x="69" y="374"/>
                    <a:pt x="61" y="351"/>
                    <a:pt x="61" y="3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7" name="Freeform 119"/>
            <p:cNvSpPr>
              <a:spLocks noChangeArrowheads="1"/>
            </p:cNvSpPr>
            <p:nvPr/>
          </p:nvSpPr>
          <p:spPr bwMode="auto">
            <a:xfrm>
              <a:off x="9319016" y="3212164"/>
              <a:ext cx="562580" cy="755395"/>
            </a:xfrm>
            <a:custGeom>
              <a:avLst/>
              <a:gdLst>
                <a:gd name="T0" fmla="*/ 938 w 2368"/>
                <a:gd name="T1" fmla="*/ 520 h 3178"/>
                <a:gd name="T2" fmla="*/ 961 w 2368"/>
                <a:gd name="T3" fmla="*/ 611 h 3178"/>
                <a:gd name="T4" fmla="*/ 565 w 2368"/>
                <a:gd name="T5" fmla="*/ 680 h 3178"/>
                <a:gd name="T6" fmla="*/ 588 w 2368"/>
                <a:gd name="T7" fmla="*/ 733 h 3178"/>
                <a:gd name="T8" fmla="*/ 519 w 2368"/>
                <a:gd name="T9" fmla="*/ 794 h 3178"/>
                <a:gd name="T10" fmla="*/ 359 w 2368"/>
                <a:gd name="T11" fmla="*/ 1076 h 3178"/>
                <a:gd name="T12" fmla="*/ 137 w 2368"/>
                <a:gd name="T13" fmla="*/ 1443 h 3178"/>
                <a:gd name="T14" fmla="*/ 91 w 2368"/>
                <a:gd name="T15" fmla="*/ 1726 h 3178"/>
                <a:gd name="T16" fmla="*/ 107 w 2368"/>
                <a:gd name="T17" fmla="*/ 1932 h 3178"/>
                <a:gd name="T18" fmla="*/ 229 w 2368"/>
                <a:gd name="T19" fmla="*/ 2092 h 3178"/>
                <a:gd name="T20" fmla="*/ 359 w 2368"/>
                <a:gd name="T21" fmla="*/ 2413 h 3178"/>
                <a:gd name="T22" fmla="*/ 649 w 2368"/>
                <a:gd name="T23" fmla="*/ 2665 h 3178"/>
                <a:gd name="T24" fmla="*/ 778 w 2368"/>
                <a:gd name="T25" fmla="*/ 3070 h 3178"/>
                <a:gd name="T26" fmla="*/ 1045 w 2368"/>
                <a:gd name="T27" fmla="*/ 2810 h 3178"/>
                <a:gd name="T28" fmla="*/ 1236 w 2368"/>
                <a:gd name="T29" fmla="*/ 2688 h 3178"/>
                <a:gd name="T30" fmla="*/ 1251 w 2368"/>
                <a:gd name="T31" fmla="*/ 2742 h 3178"/>
                <a:gd name="T32" fmla="*/ 1366 w 2368"/>
                <a:gd name="T33" fmla="*/ 2673 h 3178"/>
                <a:gd name="T34" fmla="*/ 1488 w 2368"/>
                <a:gd name="T35" fmla="*/ 2742 h 3178"/>
                <a:gd name="T36" fmla="*/ 1626 w 2368"/>
                <a:gd name="T37" fmla="*/ 2665 h 3178"/>
                <a:gd name="T38" fmla="*/ 1817 w 2368"/>
                <a:gd name="T39" fmla="*/ 2612 h 3178"/>
                <a:gd name="T40" fmla="*/ 1916 w 2368"/>
                <a:gd name="T41" fmla="*/ 2619 h 3178"/>
                <a:gd name="T42" fmla="*/ 1992 w 2368"/>
                <a:gd name="T43" fmla="*/ 2596 h 3178"/>
                <a:gd name="T44" fmla="*/ 2099 w 2368"/>
                <a:gd name="T45" fmla="*/ 2566 h 3178"/>
                <a:gd name="T46" fmla="*/ 2122 w 2368"/>
                <a:gd name="T47" fmla="*/ 2321 h 3178"/>
                <a:gd name="T48" fmla="*/ 2115 w 2368"/>
                <a:gd name="T49" fmla="*/ 2199 h 3178"/>
                <a:gd name="T50" fmla="*/ 2137 w 2368"/>
                <a:gd name="T51" fmla="*/ 2115 h 3178"/>
                <a:gd name="T52" fmla="*/ 2222 w 2368"/>
                <a:gd name="T53" fmla="*/ 1993 h 3178"/>
                <a:gd name="T54" fmla="*/ 2359 w 2368"/>
                <a:gd name="T55" fmla="*/ 1978 h 3178"/>
                <a:gd name="T56" fmla="*/ 2367 w 2368"/>
                <a:gd name="T57" fmla="*/ 1863 h 3178"/>
                <a:gd name="T58" fmla="*/ 2313 w 2368"/>
                <a:gd name="T59" fmla="*/ 1772 h 3178"/>
                <a:gd name="T60" fmla="*/ 2160 w 2368"/>
                <a:gd name="T61" fmla="*/ 1619 h 3178"/>
                <a:gd name="T62" fmla="*/ 2176 w 2368"/>
                <a:gd name="T63" fmla="*/ 1466 h 3178"/>
                <a:gd name="T64" fmla="*/ 2115 w 2368"/>
                <a:gd name="T65" fmla="*/ 1405 h 3178"/>
                <a:gd name="T66" fmla="*/ 2107 w 2368"/>
                <a:gd name="T67" fmla="*/ 1306 h 3178"/>
                <a:gd name="T68" fmla="*/ 2122 w 2368"/>
                <a:gd name="T69" fmla="*/ 1183 h 3178"/>
                <a:gd name="T70" fmla="*/ 2137 w 2368"/>
                <a:gd name="T71" fmla="*/ 1092 h 3178"/>
                <a:gd name="T72" fmla="*/ 2099 w 2368"/>
                <a:gd name="T73" fmla="*/ 1076 h 3178"/>
                <a:gd name="T74" fmla="*/ 2023 w 2368"/>
                <a:gd name="T75" fmla="*/ 977 h 3178"/>
                <a:gd name="T76" fmla="*/ 1985 w 2368"/>
                <a:gd name="T77" fmla="*/ 947 h 3178"/>
                <a:gd name="T78" fmla="*/ 1870 w 2368"/>
                <a:gd name="T79" fmla="*/ 1046 h 3178"/>
                <a:gd name="T80" fmla="*/ 1763 w 2368"/>
                <a:gd name="T81" fmla="*/ 1008 h 3178"/>
                <a:gd name="T82" fmla="*/ 1733 w 2368"/>
                <a:gd name="T83" fmla="*/ 901 h 3178"/>
                <a:gd name="T84" fmla="*/ 1740 w 2368"/>
                <a:gd name="T85" fmla="*/ 794 h 3178"/>
                <a:gd name="T86" fmla="*/ 1748 w 2368"/>
                <a:gd name="T87" fmla="*/ 642 h 3178"/>
                <a:gd name="T88" fmla="*/ 1740 w 2368"/>
                <a:gd name="T89" fmla="*/ 596 h 3178"/>
                <a:gd name="T90" fmla="*/ 1893 w 2368"/>
                <a:gd name="T91" fmla="*/ 436 h 3178"/>
                <a:gd name="T92" fmla="*/ 1862 w 2368"/>
                <a:gd name="T93" fmla="*/ 352 h 3178"/>
                <a:gd name="T94" fmla="*/ 1779 w 2368"/>
                <a:gd name="T95" fmla="*/ 321 h 3178"/>
                <a:gd name="T96" fmla="*/ 1710 w 2368"/>
                <a:gd name="T97" fmla="*/ 207 h 3178"/>
                <a:gd name="T98" fmla="*/ 1618 w 2368"/>
                <a:gd name="T99" fmla="*/ 153 h 3178"/>
                <a:gd name="T100" fmla="*/ 1496 w 2368"/>
                <a:gd name="T101" fmla="*/ 0 h 3178"/>
                <a:gd name="T102" fmla="*/ 1450 w 2368"/>
                <a:gd name="T103" fmla="*/ 31 h 3178"/>
                <a:gd name="T104" fmla="*/ 1305 w 2368"/>
                <a:gd name="T105" fmla="*/ 115 h 3178"/>
                <a:gd name="T106" fmla="*/ 1297 w 2368"/>
                <a:gd name="T107" fmla="*/ 146 h 3178"/>
                <a:gd name="T108" fmla="*/ 1236 w 2368"/>
                <a:gd name="T109" fmla="*/ 222 h 3178"/>
                <a:gd name="T110" fmla="*/ 969 w 2368"/>
                <a:gd name="T111" fmla="*/ 314 h 3178"/>
                <a:gd name="T112" fmla="*/ 961 w 2368"/>
                <a:gd name="T113" fmla="*/ 329 h 3178"/>
                <a:gd name="T114" fmla="*/ 992 w 2368"/>
                <a:gd name="T115" fmla="*/ 375 h 3178"/>
                <a:gd name="T116" fmla="*/ 931 w 2368"/>
                <a:gd name="T117" fmla="*/ 520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8" h="3178">
                  <a:moveTo>
                    <a:pt x="938" y="520"/>
                  </a:moveTo>
                  <a:lnTo>
                    <a:pt x="938" y="520"/>
                  </a:lnTo>
                  <a:cubicBezTo>
                    <a:pt x="938" y="528"/>
                    <a:pt x="923" y="558"/>
                    <a:pt x="900" y="573"/>
                  </a:cubicBezTo>
                  <a:cubicBezTo>
                    <a:pt x="847" y="650"/>
                    <a:pt x="923" y="611"/>
                    <a:pt x="961" y="611"/>
                  </a:cubicBezTo>
                  <a:cubicBezTo>
                    <a:pt x="961" y="725"/>
                    <a:pt x="717" y="604"/>
                    <a:pt x="687" y="627"/>
                  </a:cubicBezTo>
                  <a:cubicBezTo>
                    <a:pt x="649" y="657"/>
                    <a:pt x="588" y="634"/>
                    <a:pt x="565" y="680"/>
                  </a:cubicBezTo>
                  <a:cubicBezTo>
                    <a:pt x="558" y="688"/>
                    <a:pt x="550" y="718"/>
                    <a:pt x="558" y="725"/>
                  </a:cubicBezTo>
                  <a:cubicBezTo>
                    <a:pt x="565" y="733"/>
                    <a:pt x="580" y="733"/>
                    <a:pt x="588" y="733"/>
                  </a:cubicBezTo>
                  <a:cubicBezTo>
                    <a:pt x="596" y="733"/>
                    <a:pt x="626" y="733"/>
                    <a:pt x="626" y="741"/>
                  </a:cubicBezTo>
                  <a:cubicBezTo>
                    <a:pt x="580" y="748"/>
                    <a:pt x="611" y="870"/>
                    <a:pt x="519" y="794"/>
                  </a:cubicBezTo>
                  <a:cubicBezTo>
                    <a:pt x="443" y="725"/>
                    <a:pt x="420" y="863"/>
                    <a:pt x="382" y="931"/>
                  </a:cubicBezTo>
                  <a:cubicBezTo>
                    <a:pt x="351" y="993"/>
                    <a:pt x="344" y="1008"/>
                    <a:pt x="359" y="1076"/>
                  </a:cubicBezTo>
                  <a:cubicBezTo>
                    <a:pt x="366" y="1130"/>
                    <a:pt x="313" y="1176"/>
                    <a:pt x="290" y="1222"/>
                  </a:cubicBezTo>
                  <a:cubicBezTo>
                    <a:pt x="252" y="1298"/>
                    <a:pt x="168" y="1352"/>
                    <a:pt x="137" y="1443"/>
                  </a:cubicBezTo>
                  <a:cubicBezTo>
                    <a:pt x="122" y="1489"/>
                    <a:pt x="130" y="1520"/>
                    <a:pt x="130" y="1565"/>
                  </a:cubicBezTo>
                  <a:cubicBezTo>
                    <a:pt x="130" y="1611"/>
                    <a:pt x="91" y="1672"/>
                    <a:pt x="91" y="1726"/>
                  </a:cubicBezTo>
                  <a:cubicBezTo>
                    <a:pt x="91" y="1772"/>
                    <a:pt x="61" y="1779"/>
                    <a:pt x="30" y="1794"/>
                  </a:cubicBezTo>
                  <a:cubicBezTo>
                    <a:pt x="0" y="1810"/>
                    <a:pt x="99" y="1902"/>
                    <a:pt x="107" y="1932"/>
                  </a:cubicBezTo>
                  <a:cubicBezTo>
                    <a:pt x="122" y="1978"/>
                    <a:pt x="145" y="1970"/>
                    <a:pt x="168" y="2001"/>
                  </a:cubicBezTo>
                  <a:cubicBezTo>
                    <a:pt x="191" y="2031"/>
                    <a:pt x="214" y="2062"/>
                    <a:pt x="229" y="2092"/>
                  </a:cubicBezTo>
                  <a:cubicBezTo>
                    <a:pt x="244" y="2161"/>
                    <a:pt x="305" y="2207"/>
                    <a:pt x="344" y="2260"/>
                  </a:cubicBezTo>
                  <a:cubicBezTo>
                    <a:pt x="366" y="2299"/>
                    <a:pt x="359" y="2375"/>
                    <a:pt x="359" y="2413"/>
                  </a:cubicBezTo>
                  <a:cubicBezTo>
                    <a:pt x="374" y="2497"/>
                    <a:pt x="466" y="2574"/>
                    <a:pt x="496" y="2650"/>
                  </a:cubicBezTo>
                  <a:cubicBezTo>
                    <a:pt x="542" y="2765"/>
                    <a:pt x="580" y="2665"/>
                    <a:pt x="649" y="2665"/>
                  </a:cubicBezTo>
                  <a:cubicBezTo>
                    <a:pt x="649" y="2726"/>
                    <a:pt x="542" y="2795"/>
                    <a:pt x="588" y="2871"/>
                  </a:cubicBezTo>
                  <a:cubicBezTo>
                    <a:pt x="596" y="2925"/>
                    <a:pt x="709" y="3177"/>
                    <a:pt x="778" y="3070"/>
                  </a:cubicBezTo>
                  <a:cubicBezTo>
                    <a:pt x="824" y="3001"/>
                    <a:pt x="915" y="2765"/>
                    <a:pt x="969" y="2726"/>
                  </a:cubicBezTo>
                  <a:cubicBezTo>
                    <a:pt x="976" y="2742"/>
                    <a:pt x="1030" y="2795"/>
                    <a:pt x="1045" y="2810"/>
                  </a:cubicBezTo>
                  <a:cubicBezTo>
                    <a:pt x="1083" y="2856"/>
                    <a:pt x="1061" y="2871"/>
                    <a:pt x="1091" y="2818"/>
                  </a:cubicBezTo>
                  <a:cubicBezTo>
                    <a:pt x="1122" y="2780"/>
                    <a:pt x="1221" y="2612"/>
                    <a:pt x="1236" y="2688"/>
                  </a:cubicBezTo>
                  <a:cubicBezTo>
                    <a:pt x="1244" y="2704"/>
                    <a:pt x="1251" y="2719"/>
                    <a:pt x="1251" y="2742"/>
                  </a:cubicBezTo>
                  <a:lnTo>
                    <a:pt x="1251" y="2742"/>
                  </a:lnTo>
                  <a:cubicBezTo>
                    <a:pt x="1290" y="2726"/>
                    <a:pt x="1320" y="2726"/>
                    <a:pt x="1351" y="2711"/>
                  </a:cubicBezTo>
                  <a:cubicBezTo>
                    <a:pt x="1358" y="2704"/>
                    <a:pt x="1358" y="2681"/>
                    <a:pt x="1366" y="2673"/>
                  </a:cubicBezTo>
                  <a:cubicBezTo>
                    <a:pt x="1397" y="2665"/>
                    <a:pt x="1427" y="2673"/>
                    <a:pt x="1450" y="2688"/>
                  </a:cubicBezTo>
                  <a:cubicBezTo>
                    <a:pt x="1473" y="2696"/>
                    <a:pt x="1465" y="2726"/>
                    <a:pt x="1488" y="2742"/>
                  </a:cubicBezTo>
                  <a:cubicBezTo>
                    <a:pt x="1511" y="2757"/>
                    <a:pt x="1542" y="2765"/>
                    <a:pt x="1565" y="2757"/>
                  </a:cubicBezTo>
                  <a:cubicBezTo>
                    <a:pt x="1595" y="2734"/>
                    <a:pt x="1595" y="2681"/>
                    <a:pt x="1626" y="2665"/>
                  </a:cubicBezTo>
                  <a:cubicBezTo>
                    <a:pt x="1656" y="2658"/>
                    <a:pt x="1695" y="2688"/>
                    <a:pt x="1725" y="2673"/>
                  </a:cubicBezTo>
                  <a:cubicBezTo>
                    <a:pt x="1763" y="2665"/>
                    <a:pt x="1786" y="2627"/>
                    <a:pt x="1817" y="2612"/>
                  </a:cubicBezTo>
                  <a:cubicBezTo>
                    <a:pt x="1847" y="2604"/>
                    <a:pt x="1878" y="2596"/>
                    <a:pt x="1908" y="2604"/>
                  </a:cubicBezTo>
                  <a:cubicBezTo>
                    <a:pt x="1916" y="2604"/>
                    <a:pt x="1916" y="2612"/>
                    <a:pt x="1916" y="2619"/>
                  </a:cubicBezTo>
                  <a:lnTo>
                    <a:pt x="1916" y="2619"/>
                  </a:lnTo>
                  <a:cubicBezTo>
                    <a:pt x="1947" y="2612"/>
                    <a:pt x="1970" y="2612"/>
                    <a:pt x="1992" y="2596"/>
                  </a:cubicBezTo>
                  <a:cubicBezTo>
                    <a:pt x="2015" y="2581"/>
                    <a:pt x="2015" y="2543"/>
                    <a:pt x="2038" y="2535"/>
                  </a:cubicBezTo>
                  <a:cubicBezTo>
                    <a:pt x="2061" y="2528"/>
                    <a:pt x="2084" y="2581"/>
                    <a:pt x="2099" y="2566"/>
                  </a:cubicBezTo>
                  <a:cubicBezTo>
                    <a:pt x="2122" y="2520"/>
                    <a:pt x="2115" y="2467"/>
                    <a:pt x="2122" y="2413"/>
                  </a:cubicBezTo>
                  <a:cubicBezTo>
                    <a:pt x="2122" y="2383"/>
                    <a:pt x="2137" y="2352"/>
                    <a:pt x="2122" y="2321"/>
                  </a:cubicBezTo>
                  <a:cubicBezTo>
                    <a:pt x="2115" y="2291"/>
                    <a:pt x="2061" y="2283"/>
                    <a:pt x="2061" y="2253"/>
                  </a:cubicBezTo>
                  <a:cubicBezTo>
                    <a:pt x="2061" y="2222"/>
                    <a:pt x="2092" y="2215"/>
                    <a:pt x="2115" y="2199"/>
                  </a:cubicBezTo>
                  <a:cubicBezTo>
                    <a:pt x="2130" y="2192"/>
                    <a:pt x="2160" y="2199"/>
                    <a:pt x="2168" y="2184"/>
                  </a:cubicBezTo>
                  <a:cubicBezTo>
                    <a:pt x="2176" y="2161"/>
                    <a:pt x="2137" y="2138"/>
                    <a:pt x="2137" y="2115"/>
                  </a:cubicBezTo>
                  <a:cubicBezTo>
                    <a:pt x="2137" y="2092"/>
                    <a:pt x="2153" y="2062"/>
                    <a:pt x="2168" y="2046"/>
                  </a:cubicBezTo>
                  <a:cubicBezTo>
                    <a:pt x="2176" y="2024"/>
                    <a:pt x="2199" y="2001"/>
                    <a:pt x="2222" y="1993"/>
                  </a:cubicBezTo>
                  <a:cubicBezTo>
                    <a:pt x="2252" y="1985"/>
                    <a:pt x="2290" y="2008"/>
                    <a:pt x="2321" y="2001"/>
                  </a:cubicBezTo>
                  <a:cubicBezTo>
                    <a:pt x="2336" y="2001"/>
                    <a:pt x="2344" y="1985"/>
                    <a:pt x="2359" y="1978"/>
                  </a:cubicBezTo>
                  <a:lnTo>
                    <a:pt x="2359" y="1978"/>
                  </a:lnTo>
                  <a:cubicBezTo>
                    <a:pt x="2359" y="1940"/>
                    <a:pt x="2367" y="1902"/>
                    <a:pt x="2367" y="1863"/>
                  </a:cubicBezTo>
                  <a:cubicBezTo>
                    <a:pt x="2367" y="1833"/>
                    <a:pt x="2359" y="1794"/>
                    <a:pt x="2344" y="1772"/>
                  </a:cubicBezTo>
                  <a:cubicBezTo>
                    <a:pt x="2336" y="1756"/>
                    <a:pt x="2321" y="1779"/>
                    <a:pt x="2313" y="1772"/>
                  </a:cubicBezTo>
                  <a:cubicBezTo>
                    <a:pt x="2306" y="1764"/>
                    <a:pt x="2306" y="1749"/>
                    <a:pt x="2298" y="1733"/>
                  </a:cubicBezTo>
                  <a:cubicBezTo>
                    <a:pt x="2252" y="1695"/>
                    <a:pt x="2199" y="1665"/>
                    <a:pt x="2160" y="1619"/>
                  </a:cubicBezTo>
                  <a:cubicBezTo>
                    <a:pt x="2137" y="1588"/>
                    <a:pt x="2122" y="1550"/>
                    <a:pt x="2130" y="1520"/>
                  </a:cubicBezTo>
                  <a:cubicBezTo>
                    <a:pt x="2130" y="1497"/>
                    <a:pt x="2168" y="1489"/>
                    <a:pt x="2176" y="1466"/>
                  </a:cubicBezTo>
                  <a:cubicBezTo>
                    <a:pt x="2176" y="1451"/>
                    <a:pt x="2168" y="1435"/>
                    <a:pt x="2160" y="1420"/>
                  </a:cubicBezTo>
                  <a:cubicBezTo>
                    <a:pt x="2153" y="1413"/>
                    <a:pt x="2130" y="1420"/>
                    <a:pt x="2115" y="1405"/>
                  </a:cubicBezTo>
                  <a:cubicBezTo>
                    <a:pt x="2099" y="1390"/>
                    <a:pt x="2084" y="1367"/>
                    <a:pt x="2076" y="1336"/>
                  </a:cubicBezTo>
                  <a:cubicBezTo>
                    <a:pt x="2076" y="1321"/>
                    <a:pt x="2099" y="1313"/>
                    <a:pt x="2107" y="1306"/>
                  </a:cubicBezTo>
                  <a:cubicBezTo>
                    <a:pt x="2115" y="1283"/>
                    <a:pt x="2107" y="1260"/>
                    <a:pt x="2107" y="1245"/>
                  </a:cubicBezTo>
                  <a:cubicBezTo>
                    <a:pt x="2115" y="1222"/>
                    <a:pt x="2115" y="1206"/>
                    <a:pt x="2122" y="1183"/>
                  </a:cubicBezTo>
                  <a:cubicBezTo>
                    <a:pt x="2122" y="1168"/>
                    <a:pt x="2137" y="1160"/>
                    <a:pt x="2137" y="1145"/>
                  </a:cubicBezTo>
                  <a:cubicBezTo>
                    <a:pt x="2145" y="1130"/>
                    <a:pt x="2137" y="1107"/>
                    <a:pt x="2137" y="1092"/>
                  </a:cubicBezTo>
                  <a:lnTo>
                    <a:pt x="2137" y="1092"/>
                  </a:lnTo>
                  <a:cubicBezTo>
                    <a:pt x="2130" y="1084"/>
                    <a:pt x="2115" y="1084"/>
                    <a:pt x="2099" y="1076"/>
                  </a:cubicBezTo>
                  <a:cubicBezTo>
                    <a:pt x="2092" y="1061"/>
                    <a:pt x="2092" y="1046"/>
                    <a:pt x="2084" y="1038"/>
                  </a:cubicBezTo>
                  <a:cubicBezTo>
                    <a:pt x="2069" y="1016"/>
                    <a:pt x="2046" y="1000"/>
                    <a:pt x="2023" y="977"/>
                  </a:cubicBezTo>
                  <a:cubicBezTo>
                    <a:pt x="2015" y="962"/>
                    <a:pt x="2008" y="939"/>
                    <a:pt x="1992" y="924"/>
                  </a:cubicBezTo>
                  <a:cubicBezTo>
                    <a:pt x="1985" y="916"/>
                    <a:pt x="1992" y="939"/>
                    <a:pt x="1985" y="947"/>
                  </a:cubicBezTo>
                  <a:cubicBezTo>
                    <a:pt x="1970" y="962"/>
                    <a:pt x="1939" y="962"/>
                    <a:pt x="1924" y="977"/>
                  </a:cubicBezTo>
                  <a:cubicBezTo>
                    <a:pt x="1901" y="1000"/>
                    <a:pt x="1893" y="1031"/>
                    <a:pt x="1870" y="1046"/>
                  </a:cubicBezTo>
                  <a:cubicBezTo>
                    <a:pt x="1855" y="1061"/>
                    <a:pt x="1832" y="1061"/>
                    <a:pt x="1809" y="1054"/>
                  </a:cubicBezTo>
                  <a:cubicBezTo>
                    <a:pt x="1794" y="1046"/>
                    <a:pt x="1779" y="1023"/>
                    <a:pt x="1763" y="1008"/>
                  </a:cubicBezTo>
                  <a:cubicBezTo>
                    <a:pt x="1748" y="985"/>
                    <a:pt x="1748" y="962"/>
                    <a:pt x="1740" y="939"/>
                  </a:cubicBezTo>
                  <a:cubicBezTo>
                    <a:pt x="1740" y="924"/>
                    <a:pt x="1740" y="908"/>
                    <a:pt x="1733" y="901"/>
                  </a:cubicBezTo>
                  <a:cubicBezTo>
                    <a:pt x="1725" y="878"/>
                    <a:pt x="1695" y="863"/>
                    <a:pt x="1702" y="840"/>
                  </a:cubicBezTo>
                  <a:cubicBezTo>
                    <a:pt x="1702" y="824"/>
                    <a:pt x="1725" y="809"/>
                    <a:pt x="1740" y="794"/>
                  </a:cubicBezTo>
                  <a:cubicBezTo>
                    <a:pt x="1756" y="771"/>
                    <a:pt x="1779" y="748"/>
                    <a:pt x="1786" y="718"/>
                  </a:cubicBezTo>
                  <a:cubicBezTo>
                    <a:pt x="1786" y="688"/>
                    <a:pt x="1763" y="665"/>
                    <a:pt x="1748" y="642"/>
                  </a:cubicBezTo>
                  <a:cubicBezTo>
                    <a:pt x="1740" y="627"/>
                    <a:pt x="1710" y="634"/>
                    <a:pt x="1710" y="627"/>
                  </a:cubicBezTo>
                  <a:cubicBezTo>
                    <a:pt x="1710" y="611"/>
                    <a:pt x="1733" y="611"/>
                    <a:pt x="1740" y="596"/>
                  </a:cubicBezTo>
                  <a:cubicBezTo>
                    <a:pt x="1756" y="566"/>
                    <a:pt x="1740" y="520"/>
                    <a:pt x="1763" y="497"/>
                  </a:cubicBezTo>
                  <a:cubicBezTo>
                    <a:pt x="1794" y="459"/>
                    <a:pt x="1855" y="467"/>
                    <a:pt x="1893" y="436"/>
                  </a:cubicBezTo>
                  <a:cubicBezTo>
                    <a:pt x="1901" y="428"/>
                    <a:pt x="1893" y="405"/>
                    <a:pt x="1885" y="390"/>
                  </a:cubicBezTo>
                  <a:cubicBezTo>
                    <a:pt x="1885" y="375"/>
                    <a:pt x="1870" y="367"/>
                    <a:pt x="1862" y="352"/>
                  </a:cubicBezTo>
                  <a:cubicBezTo>
                    <a:pt x="1862" y="337"/>
                    <a:pt x="1878" y="306"/>
                    <a:pt x="1862" y="306"/>
                  </a:cubicBezTo>
                  <a:cubicBezTo>
                    <a:pt x="1840" y="291"/>
                    <a:pt x="1809" y="321"/>
                    <a:pt x="1779" y="321"/>
                  </a:cubicBezTo>
                  <a:cubicBezTo>
                    <a:pt x="1763" y="321"/>
                    <a:pt x="1763" y="306"/>
                    <a:pt x="1756" y="298"/>
                  </a:cubicBezTo>
                  <a:cubicBezTo>
                    <a:pt x="1740" y="268"/>
                    <a:pt x="1733" y="230"/>
                    <a:pt x="1710" y="207"/>
                  </a:cubicBezTo>
                  <a:cubicBezTo>
                    <a:pt x="1695" y="192"/>
                    <a:pt x="1672" y="207"/>
                    <a:pt x="1656" y="192"/>
                  </a:cubicBezTo>
                  <a:cubicBezTo>
                    <a:pt x="1641" y="184"/>
                    <a:pt x="1626" y="169"/>
                    <a:pt x="1618" y="153"/>
                  </a:cubicBezTo>
                  <a:cubicBezTo>
                    <a:pt x="1603" y="123"/>
                    <a:pt x="1618" y="85"/>
                    <a:pt x="1595" y="54"/>
                  </a:cubicBezTo>
                  <a:cubicBezTo>
                    <a:pt x="1572" y="23"/>
                    <a:pt x="1526" y="16"/>
                    <a:pt x="1496" y="0"/>
                  </a:cubicBezTo>
                  <a:lnTo>
                    <a:pt x="1496" y="0"/>
                  </a:lnTo>
                  <a:cubicBezTo>
                    <a:pt x="1488" y="8"/>
                    <a:pt x="1465" y="16"/>
                    <a:pt x="1450" y="31"/>
                  </a:cubicBezTo>
                  <a:cubicBezTo>
                    <a:pt x="1427" y="54"/>
                    <a:pt x="1397" y="85"/>
                    <a:pt x="1358" y="92"/>
                  </a:cubicBezTo>
                  <a:cubicBezTo>
                    <a:pt x="1343" y="100"/>
                    <a:pt x="1305" y="100"/>
                    <a:pt x="1305" y="115"/>
                  </a:cubicBezTo>
                  <a:lnTo>
                    <a:pt x="1305" y="115"/>
                  </a:lnTo>
                  <a:cubicBezTo>
                    <a:pt x="1297" y="115"/>
                    <a:pt x="1297" y="138"/>
                    <a:pt x="1297" y="146"/>
                  </a:cubicBezTo>
                  <a:cubicBezTo>
                    <a:pt x="1290" y="153"/>
                    <a:pt x="1282" y="153"/>
                    <a:pt x="1274" y="161"/>
                  </a:cubicBezTo>
                  <a:cubicBezTo>
                    <a:pt x="1251" y="184"/>
                    <a:pt x="1251" y="199"/>
                    <a:pt x="1236" y="222"/>
                  </a:cubicBezTo>
                  <a:cubicBezTo>
                    <a:pt x="1190" y="237"/>
                    <a:pt x="1160" y="314"/>
                    <a:pt x="1099" y="321"/>
                  </a:cubicBezTo>
                  <a:cubicBezTo>
                    <a:pt x="1091" y="337"/>
                    <a:pt x="976" y="329"/>
                    <a:pt x="969" y="314"/>
                  </a:cubicBezTo>
                  <a:lnTo>
                    <a:pt x="961" y="329"/>
                  </a:lnTo>
                  <a:lnTo>
                    <a:pt x="961" y="329"/>
                  </a:lnTo>
                  <a:cubicBezTo>
                    <a:pt x="954" y="337"/>
                    <a:pt x="961" y="337"/>
                    <a:pt x="961" y="344"/>
                  </a:cubicBezTo>
                  <a:cubicBezTo>
                    <a:pt x="992" y="375"/>
                    <a:pt x="992" y="375"/>
                    <a:pt x="992" y="375"/>
                  </a:cubicBezTo>
                  <a:cubicBezTo>
                    <a:pt x="1015" y="375"/>
                    <a:pt x="969" y="444"/>
                    <a:pt x="961" y="451"/>
                  </a:cubicBezTo>
                  <a:cubicBezTo>
                    <a:pt x="954" y="467"/>
                    <a:pt x="954" y="512"/>
                    <a:pt x="931" y="520"/>
                  </a:cubicBezTo>
                  <a:lnTo>
                    <a:pt x="938" y="52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8" name="Freeform 120"/>
            <p:cNvSpPr>
              <a:spLocks noChangeArrowheads="1"/>
            </p:cNvSpPr>
            <p:nvPr/>
          </p:nvSpPr>
          <p:spPr bwMode="auto">
            <a:xfrm>
              <a:off x="9995788" y="3352556"/>
              <a:ext cx="123621" cy="67053"/>
            </a:xfrm>
            <a:custGeom>
              <a:avLst/>
              <a:gdLst>
                <a:gd name="T0" fmla="*/ 519 w 520"/>
                <a:gd name="T1" fmla="*/ 136 h 282"/>
                <a:gd name="T2" fmla="*/ 519 w 520"/>
                <a:gd name="T3" fmla="*/ 136 h 282"/>
                <a:gd name="T4" fmla="*/ 489 w 520"/>
                <a:gd name="T5" fmla="*/ 53 h 282"/>
                <a:gd name="T6" fmla="*/ 489 w 520"/>
                <a:gd name="T7" fmla="*/ 53 h 282"/>
                <a:gd name="T8" fmla="*/ 389 w 520"/>
                <a:gd name="T9" fmla="*/ 38 h 282"/>
                <a:gd name="T10" fmla="*/ 313 w 520"/>
                <a:gd name="T11" fmla="*/ 61 h 282"/>
                <a:gd name="T12" fmla="*/ 198 w 520"/>
                <a:gd name="T13" fmla="*/ 53 h 282"/>
                <a:gd name="T14" fmla="*/ 130 w 520"/>
                <a:gd name="T15" fmla="*/ 7 h 282"/>
                <a:gd name="T16" fmla="*/ 130 w 520"/>
                <a:gd name="T17" fmla="*/ 7 h 282"/>
                <a:gd name="T18" fmla="*/ 92 w 520"/>
                <a:gd name="T19" fmla="*/ 0 h 282"/>
                <a:gd name="T20" fmla="*/ 61 w 520"/>
                <a:gd name="T21" fmla="*/ 22 h 282"/>
                <a:gd name="T22" fmla="*/ 23 w 520"/>
                <a:gd name="T23" fmla="*/ 84 h 282"/>
                <a:gd name="T24" fmla="*/ 38 w 520"/>
                <a:gd name="T25" fmla="*/ 121 h 282"/>
                <a:gd name="T26" fmla="*/ 0 w 520"/>
                <a:gd name="T27" fmla="*/ 159 h 282"/>
                <a:gd name="T28" fmla="*/ 38 w 520"/>
                <a:gd name="T29" fmla="*/ 205 h 282"/>
                <a:gd name="T30" fmla="*/ 38 w 520"/>
                <a:gd name="T31" fmla="*/ 205 h 282"/>
                <a:gd name="T32" fmla="*/ 130 w 520"/>
                <a:gd name="T33" fmla="*/ 197 h 282"/>
                <a:gd name="T34" fmla="*/ 153 w 520"/>
                <a:gd name="T35" fmla="*/ 174 h 282"/>
                <a:gd name="T36" fmla="*/ 183 w 520"/>
                <a:gd name="T37" fmla="*/ 174 h 282"/>
                <a:gd name="T38" fmla="*/ 214 w 520"/>
                <a:gd name="T39" fmla="*/ 197 h 282"/>
                <a:gd name="T40" fmla="*/ 267 w 520"/>
                <a:gd name="T41" fmla="*/ 197 h 282"/>
                <a:gd name="T42" fmla="*/ 283 w 520"/>
                <a:gd name="T43" fmla="*/ 228 h 282"/>
                <a:gd name="T44" fmla="*/ 305 w 520"/>
                <a:gd name="T45" fmla="*/ 235 h 282"/>
                <a:gd name="T46" fmla="*/ 321 w 520"/>
                <a:gd name="T47" fmla="*/ 274 h 282"/>
                <a:gd name="T48" fmla="*/ 389 w 520"/>
                <a:gd name="T49" fmla="*/ 213 h 282"/>
                <a:gd name="T50" fmla="*/ 405 w 520"/>
                <a:gd name="T51" fmla="*/ 274 h 282"/>
                <a:gd name="T52" fmla="*/ 443 w 520"/>
                <a:gd name="T53" fmla="*/ 274 h 282"/>
                <a:gd name="T54" fmla="*/ 443 w 520"/>
                <a:gd name="T55" fmla="*/ 274 h 282"/>
                <a:gd name="T56" fmla="*/ 443 w 520"/>
                <a:gd name="T57" fmla="*/ 144 h 282"/>
                <a:gd name="T58" fmla="*/ 519 w 520"/>
                <a:gd name="T59" fmla="*/ 13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0" h="282">
                  <a:moveTo>
                    <a:pt x="519" y="136"/>
                  </a:moveTo>
                  <a:lnTo>
                    <a:pt x="519" y="136"/>
                  </a:lnTo>
                  <a:cubicBezTo>
                    <a:pt x="489" y="53"/>
                    <a:pt x="489" y="53"/>
                    <a:pt x="489" y="53"/>
                  </a:cubicBezTo>
                  <a:lnTo>
                    <a:pt x="489" y="53"/>
                  </a:lnTo>
                  <a:cubicBezTo>
                    <a:pt x="458" y="45"/>
                    <a:pt x="428" y="38"/>
                    <a:pt x="389" y="38"/>
                  </a:cubicBezTo>
                  <a:cubicBezTo>
                    <a:pt x="367" y="38"/>
                    <a:pt x="344" y="61"/>
                    <a:pt x="313" y="61"/>
                  </a:cubicBezTo>
                  <a:cubicBezTo>
                    <a:pt x="275" y="61"/>
                    <a:pt x="237" y="61"/>
                    <a:pt x="198" y="53"/>
                  </a:cubicBezTo>
                  <a:cubicBezTo>
                    <a:pt x="175" y="38"/>
                    <a:pt x="153" y="22"/>
                    <a:pt x="130" y="7"/>
                  </a:cubicBezTo>
                  <a:lnTo>
                    <a:pt x="130" y="7"/>
                  </a:lnTo>
                  <a:cubicBezTo>
                    <a:pt x="114" y="7"/>
                    <a:pt x="99" y="0"/>
                    <a:pt x="92" y="0"/>
                  </a:cubicBezTo>
                  <a:cubicBezTo>
                    <a:pt x="76" y="7"/>
                    <a:pt x="69" y="15"/>
                    <a:pt x="61" y="22"/>
                  </a:cubicBezTo>
                  <a:cubicBezTo>
                    <a:pt x="46" y="45"/>
                    <a:pt x="31" y="61"/>
                    <a:pt x="23" y="84"/>
                  </a:cubicBezTo>
                  <a:cubicBezTo>
                    <a:pt x="23" y="99"/>
                    <a:pt x="46" y="106"/>
                    <a:pt x="38" y="121"/>
                  </a:cubicBezTo>
                  <a:cubicBezTo>
                    <a:pt x="31" y="136"/>
                    <a:pt x="0" y="144"/>
                    <a:pt x="0" y="159"/>
                  </a:cubicBezTo>
                  <a:cubicBezTo>
                    <a:pt x="0" y="182"/>
                    <a:pt x="23" y="190"/>
                    <a:pt x="38" y="205"/>
                  </a:cubicBezTo>
                  <a:lnTo>
                    <a:pt x="38" y="205"/>
                  </a:lnTo>
                  <a:cubicBezTo>
                    <a:pt x="69" y="205"/>
                    <a:pt x="107" y="205"/>
                    <a:pt x="130" y="197"/>
                  </a:cubicBezTo>
                  <a:cubicBezTo>
                    <a:pt x="145" y="197"/>
                    <a:pt x="145" y="174"/>
                    <a:pt x="153" y="174"/>
                  </a:cubicBezTo>
                  <a:cubicBezTo>
                    <a:pt x="160" y="167"/>
                    <a:pt x="175" y="167"/>
                    <a:pt x="183" y="174"/>
                  </a:cubicBezTo>
                  <a:cubicBezTo>
                    <a:pt x="191" y="182"/>
                    <a:pt x="198" y="197"/>
                    <a:pt x="214" y="197"/>
                  </a:cubicBezTo>
                  <a:cubicBezTo>
                    <a:pt x="229" y="205"/>
                    <a:pt x="252" y="190"/>
                    <a:pt x="267" y="197"/>
                  </a:cubicBezTo>
                  <a:cubicBezTo>
                    <a:pt x="283" y="205"/>
                    <a:pt x="275" y="220"/>
                    <a:pt x="283" y="228"/>
                  </a:cubicBezTo>
                  <a:cubicBezTo>
                    <a:pt x="290" y="235"/>
                    <a:pt x="298" y="228"/>
                    <a:pt x="305" y="235"/>
                  </a:cubicBezTo>
                  <a:cubicBezTo>
                    <a:pt x="313" y="243"/>
                    <a:pt x="305" y="274"/>
                    <a:pt x="321" y="274"/>
                  </a:cubicBezTo>
                  <a:cubicBezTo>
                    <a:pt x="351" y="266"/>
                    <a:pt x="359" y="213"/>
                    <a:pt x="389" y="213"/>
                  </a:cubicBezTo>
                  <a:cubicBezTo>
                    <a:pt x="412" y="213"/>
                    <a:pt x="389" y="258"/>
                    <a:pt x="405" y="274"/>
                  </a:cubicBezTo>
                  <a:cubicBezTo>
                    <a:pt x="412" y="281"/>
                    <a:pt x="428" y="274"/>
                    <a:pt x="443" y="274"/>
                  </a:cubicBezTo>
                  <a:lnTo>
                    <a:pt x="443" y="274"/>
                  </a:lnTo>
                  <a:cubicBezTo>
                    <a:pt x="443" y="228"/>
                    <a:pt x="420" y="182"/>
                    <a:pt x="443" y="144"/>
                  </a:cubicBezTo>
                  <a:cubicBezTo>
                    <a:pt x="458" y="121"/>
                    <a:pt x="496" y="136"/>
                    <a:pt x="519" y="1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29" name="Freeform 121"/>
            <p:cNvSpPr>
              <a:spLocks noChangeArrowheads="1"/>
            </p:cNvSpPr>
            <p:nvPr/>
          </p:nvSpPr>
          <p:spPr bwMode="auto">
            <a:xfrm>
              <a:off x="10112076" y="3332650"/>
              <a:ext cx="69144" cy="54481"/>
            </a:xfrm>
            <a:custGeom>
              <a:avLst/>
              <a:gdLst>
                <a:gd name="T0" fmla="*/ 0 w 291"/>
                <a:gd name="T1" fmla="*/ 76 h 229"/>
                <a:gd name="T2" fmla="*/ 0 w 291"/>
                <a:gd name="T3" fmla="*/ 76 h 229"/>
                <a:gd name="T4" fmla="*/ 0 w 291"/>
                <a:gd name="T5" fmla="*/ 137 h 229"/>
                <a:gd name="T6" fmla="*/ 0 w 291"/>
                <a:gd name="T7" fmla="*/ 137 h 229"/>
                <a:gd name="T8" fmla="*/ 30 w 291"/>
                <a:gd name="T9" fmla="*/ 220 h 229"/>
                <a:gd name="T10" fmla="*/ 30 w 291"/>
                <a:gd name="T11" fmla="*/ 220 h 229"/>
                <a:gd name="T12" fmla="*/ 153 w 291"/>
                <a:gd name="T13" fmla="*/ 228 h 229"/>
                <a:gd name="T14" fmla="*/ 267 w 291"/>
                <a:gd name="T15" fmla="*/ 190 h 229"/>
                <a:gd name="T16" fmla="*/ 267 w 291"/>
                <a:gd name="T17" fmla="*/ 190 h 229"/>
                <a:gd name="T18" fmla="*/ 267 w 291"/>
                <a:gd name="T19" fmla="*/ 61 h 229"/>
                <a:gd name="T20" fmla="*/ 214 w 291"/>
                <a:gd name="T21" fmla="*/ 0 h 229"/>
                <a:gd name="T22" fmla="*/ 214 w 291"/>
                <a:gd name="T23" fmla="*/ 0 h 229"/>
                <a:gd name="T24" fmla="*/ 137 w 291"/>
                <a:gd name="T25" fmla="*/ 61 h 229"/>
                <a:gd name="T26" fmla="*/ 0 w 291"/>
                <a:gd name="T27" fmla="*/ 7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" h="229">
                  <a:moveTo>
                    <a:pt x="0" y="76"/>
                  </a:moveTo>
                  <a:lnTo>
                    <a:pt x="0" y="76"/>
                  </a:lnTo>
                  <a:cubicBezTo>
                    <a:pt x="0" y="137"/>
                    <a:pt x="0" y="137"/>
                    <a:pt x="0" y="137"/>
                  </a:cubicBezTo>
                  <a:lnTo>
                    <a:pt x="0" y="137"/>
                  </a:lnTo>
                  <a:cubicBezTo>
                    <a:pt x="30" y="220"/>
                    <a:pt x="30" y="220"/>
                    <a:pt x="30" y="220"/>
                  </a:cubicBezTo>
                  <a:lnTo>
                    <a:pt x="30" y="220"/>
                  </a:lnTo>
                  <a:cubicBezTo>
                    <a:pt x="76" y="220"/>
                    <a:pt x="114" y="228"/>
                    <a:pt x="153" y="228"/>
                  </a:cubicBezTo>
                  <a:cubicBezTo>
                    <a:pt x="198" y="220"/>
                    <a:pt x="229" y="205"/>
                    <a:pt x="267" y="190"/>
                  </a:cubicBezTo>
                  <a:lnTo>
                    <a:pt x="267" y="190"/>
                  </a:lnTo>
                  <a:cubicBezTo>
                    <a:pt x="275" y="145"/>
                    <a:pt x="290" y="76"/>
                    <a:pt x="267" y="61"/>
                  </a:cubicBezTo>
                  <a:cubicBezTo>
                    <a:pt x="252" y="45"/>
                    <a:pt x="229" y="23"/>
                    <a:pt x="214" y="0"/>
                  </a:cubicBezTo>
                  <a:lnTo>
                    <a:pt x="214" y="0"/>
                  </a:lnTo>
                  <a:cubicBezTo>
                    <a:pt x="183" y="30"/>
                    <a:pt x="175" y="45"/>
                    <a:pt x="137" y="61"/>
                  </a:cubicBezTo>
                  <a:cubicBezTo>
                    <a:pt x="91" y="76"/>
                    <a:pt x="46" y="68"/>
                    <a:pt x="0" y="7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0" name="Freeform 122"/>
            <p:cNvSpPr>
              <a:spLocks noChangeArrowheads="1"/>
            </p:cNvSpPr>
            <p:nvPr/>
          </p:nvSpPr>
          <p:spPr bwMode="auto">
            <a:xfrm>
              <a:off x="10027217" y="3290743"/>
              <a:ext cx="85906" cy="76482"/>
            </a:xfrm>
            <a:custGeom>
              <a:avLst/>
              <a:gdLst>
                <a:gd name="T0" fmla="*/ 359 w 360"/>
                <a:gd name="T1" fmla="*/ 252 h 322"/>
                <a:gd name="T2" fmla="*/ 359 w 360"/>
                <a:gd name="T3" fmla="*/ 252 h 322"/>
                <a:gd name="T4" fmla="*/ 259 w 360"/>
                <a:gd name="T5" fmla="*/ 191 h 322"/>
                <a:gd name="T6" fmla="*/ 267 w 360"/>
                <a:gd name="T7" fmla="*/ 122 h 322"/>
                <a:gd name="T8" fmla="*/ 206 w 360"/>
                <a:gd name="T9" fmla="*/ 99 h 322"/>
                <a:gd name="T10" fmla="*/ 206 w 360"/>
                <a:gd name="T11" fmla="*/ 46 h 322"/>
                <a:gd name="T12" fmla="*/ 206 w 360"/>
                <a:gd name="T13" fmla="*/ 46 h 322"/>
                <a:gd name="T14" fmla="*/ 168 w 360"/>
                <a:gd name="T15" fmla="*/ 0 h 322"/>
                <a:gd name="T16" fmla="*/ 91 w 360"/>
                <a:gd name="T17" fmla="*/ 46 h 322"/>
                <a:gd name="T18" fmla="*/ 107 w 360"/>
                <a:gd name="T19" fmla="*/ 115 h 322"/>
                <a:gd name="T20" fmla="*/ 30 w 360"/>
                <a:gd name="T21" fmla="*/ 153 h 322"/>
                <a:gd name="T22" fmla="*/ 0 w 360"/>
                <a:gd name="T23" fmla="*/ 267 h 322"/>
                <a:gd name="T24" fmla="*/ 0 w 360"/>
                <a:gd name="T25" fmla="*/ 267 h 322"/>
                <a:gd name="T26" fmla="*/ 68 w 360"/>
                <a:gd name="T27" fmla="*/ 313 h 322"/>
                <a:gd name="T28" fmla="*/ 183 w 360"/>
                <a:gd name="T29" fmla="*/ 321 h 322"/>
                <a:gd name="T30" fmla="*/ 259 w 360"/>
                <a:gd name="T31" fmla="*/ 298 h 322"/>
                <a:gd name="T32" fmla="*/ 359 w 360"/>
                <a:gd name="T33" fmla="*/ 313 h 322"/>
                <a:gd name="T34" fmla="*/ 359 w 360"/>
                <a:gd name="T35" fmla="*/ 313 h 322"/>
                <a:gd name="T36" fmla="*/ 359 w 360"/>
                <a:gd name="T37" fmla="*/ 25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" h="322">
                  <a:moveTo>
                    <a:pt x="359" y="252"/>
                  </a:moveTo>
                  <a:lnTo>
                    <a:pt x="359" y="252"/>
                  </a:lnTo>
                  <a:cubicBezTo>
                    <a:pt x="328" y="229"/>
                    <a:pt x="282" y="221"/>
                    <a:pt x="259" y="191"/>
                  </a:cubicBezTo>
                  <a:cubicBezTo>
                    <a:pt x="244" y="168"/>
                    <a:pt x="282" y="145"/>
                    <a:pt x="267" y="122"/>
                  </a:cubicBezTo>
                  <a:cubicBezTo>
                    <a:pt x="259" y="107"/>
                    <a:pt x="221" y="115"/>
                    <a:pt x="206" y="99"/>
                  </a:cubicBezTo>
                  <a:cubicBezTo>
                    <a:pt x="198" y="84"/>
                    <a:pt x="206" y="61"/>
                    <a:pt x="206" y="46"/>
                  </a:cubicBezTo>
                  <a:lnTo>
                    <a:pt x="206" y="46"/>
                  </a:lnTo>
                  <a:cubicBezTo>
                    <a:pt x="191" y="30"/>
                    <a:pt x="183" y="0"/>
                    <a:pt x="168" y="0"/>
                  </a:cubicBezTo>
                  <a:cubicBezTo>
                    <a:pt x="137" y="0"/>
                    <a:pt x="107" y="15"/>
                    <a:pt x="91" y="46"/>
                  </a:cubicBezTo>
                  <a:cubicBezTo>
                    <a:pt x="76" y="61"/>
                    <a:pt x="114" y="92"/>
                    <a:pt x="107" y="115"/>
                  </a:cubicBezTo>
                  <a:cubicBezTo>
                    <a:pt x="91" y="138"/>
                    <a:pt x="53" y="130"/>
                    <a:pt x="30" y="153"/>
                  </a:cubicBezTo>
                  <a:cubicBezTo>
                    <a:pt x="15" y="183"/>
                    <a:pt x="7" y="229"/>
                    <a:pt x="0" y="267"/>
                  </a:cubicBezTo>
                  <a:lnTo>
                    <a:pt x="0" y="267"/>
                  </a:lnTo>
                  <a:cubicBezTo>
                    <a:pt x="23" y="282"/>
                    <a:pt x="45" y="298"/>
                    <a:pt x="68" y="313"/>
                  </a:cubicBezTo>
                  <a:cubicBezTo>
                    <a:pt x="107" y="321"/>
                    <a:pt x="145" y="321"/>
                    <a:pt x="183" y="321"/>
                  </a:cubicBezTo>
                  <a:cubicBezTo>
                    <a:pt x="214" y="321"/>
                    <a:pt x="237" y="298"/>
                    <a:pt x="259" y="298"/>
                  </a:cubicBezTo>
                  <a:cubicBezTo>
                    <a:pt x="298" y="298"/>
                    <a:pt x="328" y="305"/>
                    <a:pt x="359" y="313"/>
                  </a:cubicBezTo>
                  <a:lnTo>
                    <a:pt x="359" y="313"/>
                  </a:lnTo>
                  <a:cubicBezTo>
                    <a:pt x="359" y="252"/>
                    <a:pt x="359" y="252"/>
                    <a:pt x="359" y="25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1" name="Freeform 123"/>
            <p:cNvSpPr>
              <a:spLocks noChangeArrowheads="1"/>
            </p:cNvSpPr>
            <p:nvPr/>
          </p:nvSpPr>
          <p:spPr bwMode="auto">
            <a:xfrm>
              <a:off x="10074361" y="3292838"/>
              <a:ext cx="89049" cy="58671"/>
            </a:xfrm>
            <a:custGeom>
              <a:avLst/>
              <a:gdLst>
                <a:gd name="T0" fmla="*/ 375 w 376"/>
                <a:gd name="T1" fmla="*/ 168 h 245"/>
                <a:gd name="T2" fmla="*/ 375 w 376"/>
                <a:gd name="T3" fmla="*/ 168 h 245"/>
                <a:gd name="T4" fmla="*/ 291 w 376"/>
                <a:gd name="T5" fmla="*/ 0 h 245"/>
                <a:gd name="T6" fmla="*/ 291 w 376"/>
                <a:gd name="T7" fmla="*/ 0 h 245"/>
                <a:gd name="T8" fmla="*/ 252 w 376"/>
                <a:gd name="T9" fmla="*/ 15 h 245"/>
                <a:gd name="T10" fmla="*/ 229 w 376"/>
                <a:gd name="T11" fmla="*/ 53 h 245"/>
                <a:gd name="T12" fmla="*/ 199 w 376"/>
                <a:gd name="T13" fmla="*/ 68 h 245"/>
                <a:gd name="T14" fmla="*/ 153 w 376"/>
                <a:gd name="T15" fmla="*/ 53 h 245"/>
                <a:gd name="T16" fmla="*/ 92 w 376"/>
                <a:gd name="T17" fmla="*/ 61 h 245"/>
                <a:gd name="T18" fmla="*/ 61 w 376"/>
                <a:gd name="T19" fmla="*/ 45 h 245"/>
                <a:gd name="T20" fmla="*/ 8 w 376"/>
                <a:gd name="T21" fmla="*/ 38 h 245"/>
                <a:gd name="T22" fmla="*/ 8 w 376"/>
                <a:gd name="T23" fmla="*/ 38 h 245"/>
                <a:gd name="T24" fmla="*/ 8 w 376"/>
                <a:gd name="T25" fmla="*/ 91 h 245"/>
                <a:gd name="T26" fmla="*/ 69 w 376"/>
                <a:gd name="T27" fmla="*/ 114 h 245"/>
                <a:gd name="T28" fmla="*/ 61 w 376"/>
                <a:gd name="T29" fmla="*/ 183 h 245"/>
                <a:gd name="T30" fmla="*/ 161 w 376"/>
                <a:gd name="T31" fmla="*/ 244 h 245"/>
                <a:gd name="T32" fmla="*/ 161 w 376"/>
                <a:gd name="T33" fmla="*/ 244 h 245"/>
                <a:gd name="T34" fmla="*/ 298 w 376"/>
                <a:gd name="T35" fmla="*/ 229 h 245"/>
                <a:gd name="T36" fmla="*/ 375 w 376"/>
                <a:gd name="T37" fmla="*/ 16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6" h="245">
                  <a:moveTo>
                    <a:pt x="375" y="168"/>
                  </a:moveTo>
                  <a:lnTo>
                    <a:pt x="375" y="168"/>
                  </a:lnTo>
                  <a:cubicBezTo>
                    <a:pt x="336" y="122"/>
                    <a:pt x="314" y="61"/>
                    <a:pt x="291" y="0"/>
                  </a:cubicBezTo>
                  <a:lnTo>
                    <a:pt x="291" y="0"/>
                  </a:lnTo>
                  <a:cubicBezTo>
                    <a:pt x="268" y="7"/>
                    <a:pt x="275" y="0"/>
                    <a:pt x="252" y="15"/>
                  </a:cubicBezTo>
                  <a:cubicBezTo>
                    <a:pt x="237" y="22"/>
                    <a:pt x="245" y="38"/>
                    <a:pt x="229" y="53"/>
                  </a:cubicBezTo>
                  <a:cubicBezTo>
                    <a:pt x="222" y="61"/>
                    <a:pt x="214" y="68"/>
                    <a:pt x="199" y="68"/>
                  </a:cubicBezTo>
                  <a:cubicBezTo>
                    <a:pt x="184" y="76"/>
                    <a:pt x="168" y="61"/>
                    <a:pt x="153" y="53"/>
                  </a:cubicBezTo>
                  <a:cubicBezTo>
                    <a:pt x="130" y="53"/>
                    <a:pt x="115" y="61"/>
                    <a:pt x="92" y="61"/>
                  </a:cubicBezTo>
                  <a:cubicBezTo>
                    <a:pt x="84" y="61"/>
                    <a:pt x="69" y="45"/>
                    <a:pt x="61" y="45"/>
                  </a:cubicBezTo>
                  <a:cubicBezTo>
                    <a:pt x="39" y="38"/>
                    <a:pt x="23" y="38"/>
                    <a:pt x="8" y="38"/>
                  </a:cubicBezTo>
                  <a:lnTo>
                    <a:pt x="8" y="38"/>
                  </a:lnTo>
                  <a:cubicBezTo>
                    <a:pt x="8" y="53"/>
                    <a:pt x="0" y="76"/>
                    <a:pt x="8" y="91"/>
                  </a:cubicBezTo>
                  <a:cubicBezTo>
                    <a:pt x="23" y="107"/>
                    <a:pt x="61" y="99"/>
                    <a:pt x="69" y="114"/>
                  </a:cubicBezTo>
                  <a:cubicBezTo>
                    <a:pt x="84" y="137"/>
                    <a:pt x="46" y="160"/>
                    <a:pt x="61" y="183"/>
                  </a:cubicBezTo>
                  <a:cubicBezTo>
                    <a:pt x="84" y="213"/>
                    <a:pt x="130" y="221"/>
                    <a:pt x="161" y="244"/>
                  </a:cubicBezTo>
                  <a:lnTo>
                    <a:pt x="161" y="244"/>
                  </a:lnTo>
                  <a:cubicBezTo>
                    <a:pt x="207" y="236"/>
                    <a:pt x="252" y="244"/>
                    <a:pt x="298" y="229"/>
                  </a:cubicBezTo>
                  <a:cubicBezTo>
                    <a:pt x="336" y="213"/>
                    <a:pt x="344" y="198"/>
                    <a:pt x="375" y="16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2" name="Freeform 124"/>
            <p:cNvSpPr>
              <a:spLocks noChangeArrowheads="1"/>
            </p:cNvSpPr>
            <p:nvPr/>
          </p:nvSpPr>
          <p:spPr bwMode="auto">
            <a:xfrm>
              <a:off x="8738626" y="3015196"/>
              <a:ext cx="890490" cy="553188"/>
            </a:xfrm>
            <a:custGeom>
              <a:avLst/>
              <a:gdLst>
                <a:gd name="T0" fmla="*/ 3741 w 3750"/>
                <a:gd name="T1" fmla="*/ 978 h 2330"/>
                <a:gd name="T2" fmla="*/ 3543 w 3750"/>
                <a:gd name="T3" fmla="*/ 1153 h 2330"/>
                <a:gd name="T4" fmla="*/ 3405 w 3750"/>
                <a:gd name="T5" fmla="*/ 1161 h 2330"/>
                <a:gd name="T6" fmla="*/ 3405 w 3750"/>
                <a:gd name="T7" fmla="*/ 1283 h 2330"/>
                <a:gd name="T8" fmla="*/ 3329 w 3750"/>
                <a:gd name="T9" fmla="*/ 1375 h 2330"/>
                <a:gd name="T10" fmla="*/ 2574 w 3750"/>
                <a:gd name="T11" fmla="*/ 1360 h 2330"/>
                <a:gd name="T12" fmla="*/ 2436 w 3750"/>
                <a:gd name="T13" fmla="*/ 1679 h 2330"/>
                <a:gd name="T14" fmla="*/ 1802 w 3750"/>
                <a:gd name="T15" fmla="*/ 1924 h 2330"/>
                <a:gd name="T16" fmla="*/ 1764 w 3750"/>
                <a:gd name="T17" fmla="*/ 1977 h 2330"/>
                <a:gd name="T18" fmla="*/ 1489 w 3750"/>
                <a:gd name="T19" fmla="*/ 1786 h 2330"/>
                <a:gd name="T20" fmla="*/ 1329 w 3750"/>
                <a:gd name="T21" fmla="*/ 1802 h 2330"/>
                <a:gd name="T22" fmla="*/ 1107 w 3750"/>
                <a:gd name="T23" fmla="*/ 2122 h 2330"/>
                <a:gd name="T24" fmla="*/ 672 w 3750"/>
                <a:gd name="T25" fmla="*/ 1802 h 2330"/>
                <a:gd name="T26" fmla="*/ 450 w 3750"/>
                <a:gd name="T27" fmla="*/ 2008 h 2330"/>
                <a:gd name="T28" fmla="*/ 511 w 3750"/>
                <a:gd name="T29" fmla="*/ 2267 h 2330"/>
                <a:gd name="T30" fmla="*/ 290 w 3750"/>
                <a:gd name="T31" fmla="*/ 1908 h 2330"/>
                <a:gd name="T32" fmla="*/ 160 w 3750"/>
                <a:gd name="T33" fmla="*/ 1260 h 2330"/>
                <a:gd name="T34" fmla="*/ 328 w 3750"/>
                <a:gd name="T35" fmla="*/ 1512 h 2330"/>
                <a:gd name="T36" fmla="*/ 420 w 3750"/>
                <a:gd name="T37" fmla="*/ 1191 h 2330"/>
                <a:gd name="T38" fmla="*/ 771 w 3750"/>
                <a:gd name="T39" fmla="*/ 1161 h 2330"/>
                <a:gd name="T40" fmla="*/ 909 w 3750"/>
                <a:gd name="T41" fmla="*/ 1024 h 2330"/>
                <a:gd name="T42" fmla="*/ 1008 w 3750"/>
                <a:gd name="T43" fmla="*/ 878 h 2330"/>
                <a:gd name="T44" fmla="*/ 1222 w 3750"/>
                <a:gd name="T45" fmla="*/ 810 h 2330"/>
                <a:gd name="T46" fmla="*/ 1291 w 3750"/>
                <a:gd name="T47" fmla="*/ 817 h 2330"/>
                <a:gd name="T48" fmla="*/ 1382 w 3750"/>
                <a:gd name="T49" fmla="*/ 565 h 2330"/>
                <a:gd name="T50" fmla="*/ 1566 w 3750"/>
                <a:gd name="T51" fmla="*/ 405 h 2330"/>
                <a:gd name="T52" fmla="*/ 1756 w 3750"/>
                <a:gd name="T53" fmla="*/ 458 h 2330"/>
                <a:gd name="T54" fmla="*/ 1779 w 3750"/>
                <a:gd name="T55" fmla="*/ 260 h 2330"/>
                <a:gd name="T56" fmla="*/ 1924 w 3750"/>
                <a:gd name="T57" fmla="*/ 53 h 2330"/>
                <a:gd name="T58" fmla="*/ 2008 w 3750"/>
                <a:gd name="T59" fmla="*/ 23 h 2330"/>
                <a:gd name="T60" fmla="*/ 2276 w 3750"/>
                <a:gd name="T61" fmla="*/ 138 h 2330"/>
                <a:gd name="T62" fmla="*/ 2398 w 3750"/>
                <a:gd name="T63" fmla="*/ 336 h 2330"/>
                <a:gd name="T64" fmla="*/ 2490 w 3750"/>
                <a:gd name="T65" fmla="*/ 481 h 2330"/>
                <a:gd name="T66" fmla="*/ 2604 w 3750"/>
                <a:gd name="T67" fmla="*/ 390 h 2330"/>
                <a:gd name="T68" fmla="*/ 2650 w 3750"/>
                <a:gd name="T69" fmla="*/ 191 h 2330"/>
                <a:gd name="T70" fmla="*/ 2749 w 3750"/>
                <a:gd name="T71" fmla="*/ 168 h 2330"/>
                <a:gd name="T72" fmla="*/ 3002 w 3750"/>
                <a:gd name="T73" fmla="*/ 61 h 2330"/>
                <a:gd name="T74" fmla="*/ 3085 w 3750"/>
                <a:gd name="T75" fmla="*/ 145 h 2330"/>
                <a:gd name="T76" fmla="*/ 3024 w 3750"/>
                <a:gd name="T77" fmla="*/ 344 h 2330"/>
                <a:gd name="T78" fmla="*/ 3191 w 3750"/>
                <a:gd name="T79" fmla="*/ 275 h 2330"/>
                <a:gd name="T80" fmla="*/ 3344 w 3750"/>
                <a:gd name="T81" fmla="*/ 344 h 2330"/>
                <a:gd name="T82" fmla="*/ 3436 w 3750"/>
                <a:gd name="T83" fmla="*/ 527 h 2330"/>
                <a:gd name="T84" fmla="*/ 3573 w 3750"/>
                <a:gd name="T85" fmla="*/ 489 h 2330"/>
                <a:gd name="T86" fmla="*/ 3695 w 3750"/>
                <a:gd name="T87" fmla="*/ 550 h 2330"/>
                <a:gd name="T88" fmla="*/ 3726 w 3750"/>
                <a:gd name="T89" fmla="*/ 672 h 2330"/>
                <a:gd name="T90" fmla="*/ 3749 w 3750"/>
                <a:gd name="T91" fmla="*/ 947 h 2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50" h="2330">
                  <a:moveTo>
                    <a:pt x="3749" y="947"/>
                  </a:moveTo>
                  <a:lnTo>
                    <a:pt x="3749" y="947"/>
                  </a:lnTo>
                  <a:cubicBezTo>
                    <a:pt x="3741" y="947"/>
                    <a:pt x="3741" y="970"/>
                    <a:pt x="3741" y="978"/>
                  </a:cubicBezTo>
                  <a:cubicBezTo>
                    <a:pt x="3734" y="985"/>
                    <a:pt x="3726" y="985"/>
                    <a:pt x="3718" y="993"/>
                  </a:cubicBezTo>
                  <a:cubicBezTo>
                    <a:pt x="3695" y="1016"/>
                    <a:pt x="3695" y="1031"/>
                    <a:pt x="3680" y="1054"/>
                  </a:cubicBezTo>
                  <a:cubicBezTo>
                    <a:pt x="3634" y="1069"/>
                    <a:pt x="3604" y="1146"/>
                    <a:pt x="3543" y="1153"/>
                  </a:cubicBezTo>
                  <a:cubicBezTo>
                    <a:pt x="3535" y="1169"/>
                    <a:pt x="3420" y="1161"/>
                    <a:pt x="3413" y="1146"/>
                  </a:cubicBezTo>
                  <a:lnTo>
                    <a:pt x="3405" y="1161"/>
                  </a:lnTo>
                  <a:lnTo>
                    <a:pt x="3405" y="1161"/>
                  </a:lnTo>
                  <a:cubicBezTo>
                    <a:pt x="3398" y="1169"/>
                    <a:pt x="3405" y="1169"/>
                    <a:pt x="3405" y="1176"/>
                  </a:cubicBezTo>
                  <a:cubicBezTo>
                    <a:pt x="3436" y="1207"/>
                    <a:pt x="3436" y="1207"/>
                    <a:pt x="3436" y="1207"/>
                  </a:cubicBezTo>
                  <a:cubicBezTo>
                    <a:pt x="3459" y="1207"/>
                    <a:pt x="3413" y="1276"/>
                    <a:pt x="3405" y="1283"/>
                  </a:cubicBezTo>
                  <a:cubicBezTo>
                    <a:pt x="3398" y="1299"/>
                    <a:pt x="3398" y="1344"/>
                    <a:pt x="3375" y="1352"/>
                  </a:cubicBezTo>
                  <a:cubicBezTo>
                    <a:pt x="3382" y="1352"/>
                    <a:pt x="3382" y="1352"/>
                    <a:pt x="3382" y="1352"/>
                  </a:cubicBezTo>
                  <a:cubicBezTo>
                    <a:pt x="3375" y="1352"/>
                    <a:pt x="3359" y="1360"/>
                    <a:pt x="3329" y="1375"/>
                  </a:cubicBezTo>
                  <a:cubicBezTo>
                    <a:pt x="3260" y="1421"/>
                    <a:pt x="3078" y="1421"/>
                    <a:pt x="2986" y="1405"/>
                  </a:cubicBezTo>
                  <a:cubicBezTo>
                    <a:pt x="2887" y="1382"/>
                    <a:pt x="2788" y="1398"/>
                    <a:pt x="2688" y="1405"/>
                  </a:cubicBezTo>
                  <a:cubicBezTo>
                    <a:pt x="2627" y="1413"/>
                    <a:pt x="2612" y="1360"/>
                    <a:pt x="2574" y="1360"/>
                  </a:cubicBezTo>
                  <a:cubicBezTo>
                    <a:pt x="2574" y="1398"/>
                    <a:pt x="2581" y="1421"/>
                    <a:pt x="2566" y="1459"/>
                  </a:cubicBezTo>
                  <a:cubicBezTo>
                    <a:pt x="2551" y="1497"/>
                    <a:pt x="2581" y="1527"/>
                    <a:pt x="2581" y="1565"/>
                  </a:cubicBezTo>
                  <a:cubicBezTo>
                    <a:pt x="2581" y="1679"/>
                    <a:pt x="2505" y="1641"/>
                    <a:pt x="2436" y="1679"/>
                  </a:cubicBezTo>
                  <a:cubicBezTo>
                    <a:pt x="2345" y="1672"/>
                    <a:pt x="2367" y="1634"/>
                    <a:pt x="2283" y="1695"/>
                  </a:cubicBezTo>
                  <a:cubicBezTo>
                    <a:pt x="2215" y="1740"/>
                    <a:pt x="2184" y="1794"/>
                    <a:pt x="2131" y="1832"/>
                  </a:cubicBezTo>
                  <a:cubicBezTo>
                    <a:pt x="2062" y="1886"/>
                    <a:pt x="1879" y="1992"/>
                    <a:pt x="1802" y="1924"/>
                  </a:cubicBezTo>
                  <a:cubicBezTo>
                    <a:pt x="1795" y="1916"/>
                    <a:pt x="1772" y="1863"/>
                    <a:pt x="1764" y="1870"/>
                  </a:cubicBezTo>
                  <a:cubicBezTo>
                    <a:pt x="1749" y="1924"/>
                    <a:pt x="1764" y="1931"/>
                    <a:pt x="1764" y="1977"/>
                  </a:cubicBezTo>
                  <a:lnTo>
                    <a:pt x="1764" y="1977"/>
                  </a:lnTo>
                  <a:cubicBezTo>
                    <a:pt x="1749" y="1939"/>
                    <a:pt x="1657" y="1916"/>
                    <a:pt x="1627" y="1893"/>
                  </a:cubicBezTo>
                  <a:cubicBezTo>
                    <a:pt x="1588" y="1863"/>
                    <a:pt x="1543" y="1817"/>
                    <a:pt x="1535" y="1763"/>
                  </a:cubicBezTo>
                  <a:cubicBezTo>
                    <a:pt x="1527" y="1717"/>
                    <a:pt x="1512" y="1786"/>
                    <a:pt x="1489" y="1786"/>
                  </a:cubicBezTo>
                  <a:cubicBezTo>
                    <a:pt x="1466" y="1786"/>
                    <a:pt x="1390" y="1725"/>
                    <a:pt x="1359" y="1710"/>
                  </a:cubicBezTo>
                  <a:cubicBezTo>
                    <a:pt x="1313" y="1695"/>
                    <a:pt x="1283" y="1611"/>
                    <a:pt x="1275" y="1702"/>
                  </a:cubicBezTo>
                  <a:cubicBezTo>
                    <a:pt x="1268" y="1756"/>
                    <a:pt x="1298" y="1779"/>
                    <a:pt x="1329" y="1802"/>
                  </a:cubicBezTo>
                  <a:cubicBezTo>
                    <a:pt x="1397" y="1855"/>
                    <a:pt x="1313" y="1992"/>
                    <a:pt x="1321" y="2054"/>
                  </a:cubicBezTo>
                  <a:cubicBezTo>
                    <a:pt x="1336" y="2115"/>
                    <a:pt x="1344" y="2153"/>
                    <a:pt x="1291" y="2199"/>
                  </a:cubicBezTo>
                  <a:cubicBezTo>
                    <a:pt x="1260" y="2214"/>
                    <a:pt x="1145" y="2138"/>
                    <a:pt x="1107" y="2122"/>
                  </a:cubicBezTo>
                  <a:cubicBezTo>
                    <a:pt x="1000" y="2069"/>
                    <a:pt x="985" y="1962"/>
                    <a:pt x="909" y="1908"/>
                  </a:cubicBezTo>
                  <a:cubicBezTo>
                    <a:pt x="847" y="1870"/>
                    <a:pt x="817" y="1855"/>
                    <a:pt x="771" y="1809"/>
                  </a:cubicBezTo>
                  <a:cubicBezTo>
                    <a:pt x="748" y="1786"/>
                    <a:pt x="702" y="1802"/>
                    <a:pt x="672" y="1802"/>
                  </a:cubicBezTo>
                  <a:cubicBezTo>
                    <a:pt x="649" y="1794"/>
                    <a:pt x="626" y="1756"/>
                    <a:pt x="611" y="1733"/>
                  </a:cubicBezTo>
                  <a:cubicBezTo>
                    <a:pt x="565" y="1687"/>
                    <a:pt x="473" y="1779"/>
                    <a:pt x="435" y="1802"/>
                  </a:cubicBezTo>
                  <a:cubicBezTo>
                    <a:pt x="351" y="1848"/>
                    <a:pt x="435" y="1939"/>
                    <a:pt x="450" y="2008"/>
                  </a:cubicBezTo>
                  <a:cubicBezTo>
                    <a:pt x="473" y="2130"/>
                    <a:pt x="473" y="2130"/>
                    <a:pt x="473" y="2130"/>
                  </a:cubicBezTo>
                  <a:cubicBezTo>
                    <a:pt x="519" y="2191"/>
                    <a:pt x="519" y="2191"/>
                    <a:pt x="519" y="2191"/>
                  </a:cubicBezTo>
                  <a:cubicBezTo>
                    <a:pt x="511" y="2267"/>
                    <a:pt x="511" y="2267"/>
                    <a:pt x="511" y="2267"/>
                  </a:cubicBezTo>
                  <a:cubicBezTo>
                    <a:pt x="504" y="2298"/>
                    <a:pt x="549" y="2313"/>
                    <a:pt x="557" y="2329"/>
                  </a:cubicBezTo>
                  <a:cubicBezTo>
                    <a:pt x="458" y="2329"/>
                    <a:pt x="351" y="2252"/>
                    <a:pt x="397" y="2153"/>
                  </a:cubicBezTo>
                  <a:cubicBezTo>
                    <a:pt x="412" y="2122"/>
                    <a:pt x="320" y="1939"/>
                    <a:pt x="290" y="1908"/>
                  </a:cubicBezTo>
                  <a:cubicBezTo>
                    <a:pt x="252" y="1848"/>
                    <a:pt x="168" y="1817"/>
                    <a:pt x="130" y="1748"/>
                  </a:cubicBezTo>
                  <a:cubicBezTo>
                    <a:pt x="107" y="1664"/>
                    <a:pt x="0" y="1557"/>
                    <a:pt x="30" y="1451"/>
                  </a:cubicBezTo>
                  <a:cubicBezTo>
                    <a:pt x="45" y="1382"/>
                    <a:pt x="61" y="1260"/>
                    <a:pt x="160" y="1260"/>
                  </a:cubicBezTo>
                  <a:cubicBezTo>
                    <a:pt x="160" y="1283"/>
                    <a:pt x="198" y="1337"/>
                    <a:pt x="206" y="1367"/>
                  </a:cubicBezTo>
                  <a:cubicBezTo>
                    <a:pt x="213" y="1405"/>
                    <a:pt x="206" y="1451"/>
                    <a:pt x="206" y="1489"/>
                  </a:cubicBezTo>
                  <a:cubicBezTo>
                    <a:pt x="213" y="1565"/>
                    <a:pt x="366" y="1588"/>
                    <a:pt x="328" y="1512"/>
                  </a:cubicBezTo>
                  <a:cubicBezTo>
                    <a:pt x="282" y="1436"/>
                    <a:pt x="252" y="1360"/>
                    <a:pt x="244" y="1283"/>
                  </a:cubicBezTo>
                  <a:lnTo>
                    <a:pt x="244" y="1283"/>
                  </a:lnTo>
                  <a:cubicBezTo>
                    <a:pt x="297" y="1253"/>
                    <a:pt x="382" y="1230"/>
                    <a:pt x="420" y="1191"/>
                  </a:cubicBezTo>
                  <a:cubicBezTo>
                    <a:pt x="458" y="1161"/>
                    <a:pt x="450" y="1092"/>
                    <a:pt x="488" y="1077"/>
                  </a:cubicBezTo>
                  <a:cubicBezTo>
                    <a:pt x="534" y="1069"/>
                    <a:pt x="565" y="1130"/>
                    <a:pt x="603" y="1146"/>
                  </a:cubicBezTo>
                  <a:cubicBezTo>
                    <a:pt x="657" y="1161"/>
                    <a:pt x="718" y="1169"/>
                    <a:pt x="771" y="1161"/>
                  </a:cubicBezTo>
                  <a:cubicBezTo>
                    <a:pt x="824" y="1161"/>
                    <a:pt x="878" y="1146"/>
                    <a:pt x="924" y="1123"/>
                  </a:cubicBezTo>
                  <a:cubicBezTo>
                    <a:pt x="939" y="1115"/>
                    <a:pt x="939" y="1084"/>
                    <a:pt x="947" y="1069"/>
                  </a:cubicBezTo>
                  <a:cubicBezTo>
                    <a:pt x="947" y="1069"/>
                    <a:pt x="909" y="1031"/>
                    <a:pt x="909" y="1024"/>
                  </a:cubicBezTo>
                  <a:cubicBezTo>
                    <a:pt x="909" y="1016"/>
                    <a:pt x="939" y="917"/>
                    <a:pt x="939" y="917"/>
                  </a:cubicBezTo>
                  <a:cubicBezTo>
                    <a:pt x="947" y="901"/>
                    <a:pt x="962" y="878"/>
                    <a:pt x="977" y="871"/>
                  </a:cubicBezTo>
                  <a:cubicBezTo>
                    <a:pt x="985" y="863"/>
                    <a:pt x="1000" y="878"/>
                    <a:pt x="1008" y="878"/>
                  </a:cubicBezTo>
                  <a:cubicBezTo>
                    <a:pt x="1031" y="863"/>
                    <a:pt x="1038" y="825"/>
                    <a:pt x="1061" y="825"/>
                  </a:cubicBezTo>
                  <a:cubicBezTo>
                    <a:pt x="1092" y="817"/>
                    <a:pt x="1130" y="848"/>
                    <a:pt x="1161" y="840"/>
                  </a:cubicBezTo>
                  <a:cubicBezTo>
                    <a:pt x="1184" y="840"/>
                    <a:pt x="1206" y="817"/>
                    <a:pt x="1222" y="810"/>
                  </a:cubicBezTo>
                  <a:lnTo>
                    <a:pt x="1222" y="810"/>
                  </a:lnTo>
                  <a:cubicBezTo>
                    <a:pt x="1229" y="832"/>
                    <a:pt x="1222" y="886"/>
                    <a:pt x="1252" y="886"/>
                  </a:cubicBezTo>
                  <a:cubicBezTo>
                    <a:pt x="1275" y="894"/>
                    <a:pt x="1283" y="848"/>
                    <a:pt x="1291" y="817"/>
                  </a:cubicBezTo>
                  <a:cubicBezTo>
                    <a:pt x="1306" y="787"/>
                    <a:pt x="1298" y="748"/>
                    <a:pt x="1313" y="718"/>
                  </a:cubicBezTo>
                  <a:cubicBezTo>
                    <a:pt x="1321" y="703"/>
                    <a:pt x="1344" y="718"/>
                    <a:pt x="1352" y="710"/>
                  </a:cubicBezTo>
                  <a:cubicBezTo>
                    <a:pt x="1367" y="665"/>
                    <a:pt x="1367" y="611"/>
                    <a:pt x="1382" y="565"/>
                  </a:cubicBezTo>
                  <a:cubicBezTo>
                    <a:pt x="1405" y="512"/>
                    <a:pt x="1428" y="466"/>
                    <a:pt x="1466" y="435"/>
                  </a:cubicBezTo>
                  <a:cubicBezTo>
                    <a:pt x="1481" y="420"/>
                    <a:pt x="1504" y="435"/>
                    <a:pt x="1527" y="435"/>
                  </a:cubicBezTo>
                  <a:cubicBezTo>
                    <a:pt x="1543" y="428"/>
                    <a:pt x="1550" y="405"/>
                    <a:pt x="1566" y="405"/>
                  </a:cubicBezTo>
                  <a:cubicBezTo>
                    <a:pt x="1573" y="397"/>
                    <a:pt x="1588" y="397"/>
                    <a:pt x="1604" y="405"/>
                  </a:cubicBezTo>
                  <a:cubicBezTo>
                    <a:pt x="1649" y="428"/>
                    <a:pt x="1672" y="481"/>
                    <a:pt x="1726" y="496"/>
                  </a:cubicBezTo>
                  <a:cubicBezTo>
                    <a:pt x="1741" y="504"/>
                    <a:pt x="1749" y="474"/>
                    <a:pt x="1756" y="458"/>
                  </a:cubicBezTo>
                  <a:cubicBezTo>
                    <a:pt x="1756" y="458"/>
                    <a:pt x="1756" y="413"/>
                    <a:pt x="1756" y="405"/>
                  </a:cubicBezTo>
                  <a:cubicBezTo>
                    <a:pt x="1756" y="390"/>
                    <a:pt x="1810" y="321"/>
                    <a:pt x="1810" y="321"/>
                  </a:cubicBezTo>
                  <a:cubicBezTo>
                    <a:pt x="1802" y="298"/>
                    <a:pt x="1779" y="282"/>
                    <a:pt x="1779" y="260"/>
                  </a:cubicBezTo>
                  <a:cubicBezTo>
                    <a:pt x="1779" y="221"/>
                    <a:pt x="1779" y="176"/>
                    <a:pt x="1802" y="153"/>
                  </a:cubicBezTo>
                  <a:cubicBezTo>
                    <a:pt x="1833" y="115"/>
                    <a:pt x="1894" y="122"/>
                    <a:pt x="1932" y="92"/>
                  </a:cubicBezTo>
                  <a:cubicBezTo>
                    <a:pt x="1947" y="84"/>
                    <a:pt x="1917" y="61"/>
                    <a:pt x="1924" y="53"/>
                  </a:cubicBezTo>
                  <a:cubicBezTo>
                    <a:pt x="1932" y="30"/>
                    <a:pt x="1955" y="15"/>
                    <a:pt x="1970" y="0"/>
                  </a:cubicBezTo>
                  <a:lnTo>
                    <a:pt x="1970" y="0"/>
                  </a:lnTo>
                  <a:cubicBezTo>
                    <a:pt x="1985" y="7"/>
                    <a:pt x="1993" y="23"/>
                    <a:pt x="2008" y="23"/>
                  </a:cubicBezTo>
                  <a:cubicBezTo>
                    <a:pt x="2047" y="30"/>
                    <a:pt x="2085" y="15"/>
                    <a:pt x="2123" y="23"/>
                  </a:cubicBezTo>
                  <a:cubicBezTo>
                    <a:pt x="2161" y="23"/>
                    <a:pt x="2192" y="38"/>
                    <a:pt x="2222" y="61"/>
                  </a:cubicBezTo>
                  <a:cubicBezTo>
                    <a:pt x="2245" y="84"/>
                    <a:pt x="2260" y="115"/>
                    <a:pt x="2276" y="138"/>
                  </a:cubicBezTo>
                  <a:cubicBezTo>
                    <a:pt x="2291" y="153"/>
                    <a:pt x="2299" y="176"/>
                    <a:pt x="2306" y="191"/>
                  </a:cubicBezTo>
                  <a:cubicBezTo>
                    <a:pt x="2322" y="221"/>
                    <a:pt x="2337" y="252"/>
                    <a:pt x="2352" y="275"/>
                  </a:cubicBezTo>
                  <a:cubicBezTo>
                    <a:pt x="2367" y="298"/>
                    <a:pt x="2390" y="313"/>
                    <a:pt x="2398" y="336"/>
                  </a:cubicBezTo>
                  <a:cubicBezTo>
                    <a:pt x="2406" y="351"/>
                    <a:pt x="2398" y="382"/>
                    <a:pt x="2406" y="397"/>
                  </a:cubicBezTo>
                  <a:cubicBezTo>
                    <a:pt x="2406" y="413"/>
                    <a:pt x="2429" y="428"/>
                    <a:pt x="2436" y="435"/>
                  </a:cubicBezTo>
                  <a:cubicBezTo>
                    <a:pt x="2452" y="451"/>
                    <a:pt x="2467" y="474"/>
                    <a:pt x="2490" y="481"/>
                  </a:cubicBezTo>
                  <a:cubicBezTo>
                    <a:pt x="2497" y="489"/>
                    <a:pt x="2520" y="489"/>
                    <a:pt x="2528" y="481"/>
                  </a:cubicBezTo>
                  <a:cubicBezTo>
                    <a:pt x="2543" y="451"/>
                    <a:pt x="2535" y="413"/>
                    <a:pt x="2558" y="390"/>
                  </a:cubicBezTo>
                  <a:cubicBezTo>
                    <a:pt x="2566" y="382"/>
                    <a:pt x="2597" y="405"/>
                    <a:pt x="2604" y="390"/>
                  </a:cubicBezTo>
                  <a:cubicBezTo>
                    <a:pt x="2619" y="367"/>
                    <a:pt x="2604" y="328"/>
                    <a:pt x="2604" y="298"/>
                  </a:cubicBezTo>
                  <a:cubicBezTo>
                    <a:pt x="2604" y="267"/>
                    <a:pt x="2589" y="237"/>
                    <a:pt x="2604" y="214"/>
                  </a:cubicBezTo>
                  <a:cubicBezTo>
                    <a:pt x="2612" y="199"/>
                    <a:pt x="2635" y="199"/>
                    <a:pt x="2650" y="191"/>
                  </a:cubicBezTo>
                  <a:cubicBezTo>
                    <a:pt x="2673" y="176"/>
                    <a:pt x="2696" y="168"/>
                    <a:pt x="2711" y="153"/>
                  </a:cubicBezTo>
                  <a:lnTo>
                    <a:pt x="2711" y="153"/>
                  </a:lnTo>
                  <a:cubicBezTo>
                    <a:pt x="2727" y="160"/>
                    <a:pt x="2734" y="168"/>
                    <a:pt x="2749" y="168"/>
                  </a:cubicBezTo>
                  <a:cubicBezTo>
                    <a:pt x="2772" y="168"/>
                    <a:pt x="2803" y="160"/>
                    <a:pt x="2833" y="153"/>
                  </a:cubicBezTo>
                  <a:cubicBezTo>
                    <a:pt x="2879" y="145"/>
                    <a:pt x="2933" y="153"/>
                    <a:pt x="2971" y="130"/>
                  </a:cubicBezTo>
                  <a:cubicBezTo>
                    <a:pt x="2994" y="115"/>
                    <a:pt x="2979" y="76"/>
                    <a:pt x="3002" y="61"/>
                  </a:cubicBezTo>
                  <a:cubicBezTo>
                    <a:pt x="3009" y="53"/>
                    <a:pt x="3024" y="76"/>
                    <a:pt x="3040" y="76"/>
                  </a:cubicBezTo>
                  <a:cubicBezTo>
                    <a:pt x="3070" y="92"/>
                    <a:pt x="3108" y="76"/>
                    <a:pt x="3131" y="99"/>
                  </a:cubicBezTo>
                  <a:cubicBezTo>
                    <a:pt x="3139" y="122"/>
                    <a:pt x="3101" y="130"/>
                    <a:pt x="3085" y="145"/>
                  </a:cubicBezTo>
                  <a:cubicBezTo>
                    <a:pt x="3063" y="160"/>
                    <a:pt x="3047" y="176"/>
                    <a:pt x="3032" y="199"/>
                  </a:cubicBezTo>
                  <a:cubicBezTo>
                    <a:pt x="3024" y="221"/>
                    <a:pt x="3017" y="252"/>
                    <a:pt x="3017" y="275"/>
                  </a:cubicBezTo>
                  <a:cubicBezTo>
                    <a:pt x="3017" y="298"/>
                    <a:pt x="3009" y="328"/>
                    <a:pt x="3024" y="344"/>
                  </a:cubicBezTo>
                  <a:cubicBezTo>
                    <a:pt x="3047" y="351"/>
                    <a:pt x="3063" y="321"/>
                    <a:pt x="3085" y="305"/>
                  </a:cubicBezTo>
                  <a:cubicBezTo>
                    <a:pt x="3101" y="290"/>
                    <a:pt x="3116" y="260"/>
                    <a:pt x="3145" y="252"/>
                  </a:cubicBezTo>
                  <a:cubicBezTo>
                    <a:pt x="3161" y="244"/>
                    <a:pt x="3176" y="260"/>
                    <a:pt x="3191" y="275"/>
                  </a:cubicBezTo>
                  <a:cubicBezTo>
                    <a:pt x="3207" y="282"/>
                    <a:pt x="3207" y="321"/>
                    <a:pt x="3230" y="321"/>
                  </a:cubicBezTo>
                  <a:cubicBezTo>
                    <a:pt x="3260" y="328"/>
                    <a:pt x="3298" y="290"/>
                    <a:pt x="3337" y="298"/>
                  </a:cubicBezTo>
                  <a:cubicBezTo>
                    <a:pt x="3352" y="305"/>
                    <a:pt x="3344" y="328"/>
                    <a:pt x="3344" y="344"/>
                  </a:cubicBezTo>
                  <a:cubicBezTo>
                    <a:pt x="3359" y="367"/>
                    <a:pt x="3367" y="382"/>
                    <a:pt x="3375" y="405"/>
                  </a:cubicBezTo>
                  <a:cubicBezTo>
                    <a:pt x="3390" y="428"/>
                    <a:pt x="3413" y="443"/>
                    <a:pt x="3428" y="466"/>
                  </a:cubicBezTo>
                  <a:cubicBezTo>
                    <a:pt x="3436" y="481"/>
                    <a:pt x="3420" y="512"/>
                    <a:pt x="3436" y="527"/>
                  </a:cubicBezTo>
                  <a:cubicBezTo>
                    <a:pt x="3443" y="535"/>
                    <a:pt x="3459" y="527"/>
                    <a:pt x="3474" y="527"/>
                  </a:cubicBezTo>
                  <a:cubicBezTo>
                    <a:pt x="3482" y="527"/>
                    <a:pt x="3489" y="542"/>
                    <a:pt x="3497" y="535"/>
                  </a:cubicBezTo>
                  <a:cubicBezTo>
                    <a:pt x="3527" y="527"/>
                    <a:pt x="3543" y="496"/>
                    <a:pt x="3573" y="489"/>
                  </a:cubicBezTo>
                  <a:cubicBezTo>
                    <a:pt x="3589" y="489"/>
                    <a:pt x="3604" y="504"/>
                    <a:pt x="3619" y="512"/>
                  </a:cubicBezTo>
                  <a:cubicBezTo>
                    <a:pt x="3642" y="512"/>
                    <a:pt x="3657" y="489"/>
                    <a:pt x="3673" y="496"/>
                  </a:cubicBezTo>
                  <a:cubicBezTo>
                    <a:pt x="3688" y="504"/>
                    <a:pt x="3703" y="535"/>
                    <a:pt x="3695" y="550"/>
                  </a:cubicBezTo>
                  <a:cubicBezTo>
                    <a:pt x="3688" y="580"/>
                    <a:pt x="3627" y="588"/>
                    <a:pt x="3634" y="619"/>
                  </a:cubicBezTo>
                  <a:cubicBezTo>
                    <a:pt x="3642" y="649"/>
                    <a:pt x="3695" y="611"/>
                    <a:pt x="3726" y="626"/>
                  </a:cubicBezTo>
                  <a:cubicBezTo>
                    <a:pt x="3734" y="634"/>
                    <a:pt x="3734" y="657"/>
                    <a:pt x="3726" y="672"/>
                  </a:cubicBezTo>
                  <a:cubicBezTo>
                    <a:pt x="3718" y="687"/>
                    <a:pt x="3695" y="687"/>
                    <a:pt x="3695" y="703"/>
                  </a:cubicBezTo>
                  <a:cubicBezTo>
                    <a:pt x="3680" y="764"/>
                    <a:pt x="3657" y="825"/>
                    <a:pt x="3665" y="878"/>
                  </a:cubicBezTo>
                  <a:cubicBezTo>
                    <a:pt x="3673" y="917"/>
                    <a:pt x="3718" y="924"/>
                    <a:pt x="3749" y="94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3" name="Freeform 125"/>
            <p:cNvSpPr>
              <a:spLocks noChangeArrowheads="1"/>
            </p:cNvSpPr>
            <p:nvPr/>
          </p:nvSpPr>
          <p:spPr bwMode="auto">
            <a:xfrm>
              <a:off x="8797293" y="2921950"/>
              <a:ext cx="259813" cy="398128"/>
            </a:xfrm>
            <a:custGeom>
              <a:avLst/>
              <a:gdLst>
                <a:gd name="T0" fmla="*/ 0 w 1093"/>
                <a:gd name="T1" fmla="*/ 1673 h 1674"/>
                <a:gd name="T2" fmla="*/ 244 w 1093"/>
                <a:gd name="T3" fmla="*/ 1467 h 1674"/>
                <a:gd name="T4" fmla="*/ 527 w 1093"/>
                <a:gd name="T5" fmla="*/ 1551 h 1674"/>
                <a:gd name="T6" fmla="*/ 703 w 1093"/>
                <a:gd name="T7" fmla="*/ 1459 h 1674"/>
                <a:gd name="T8" fmla="*/ 695 w 1093"/>
                <a:gd name="T9" fmla="*/ 1307 h 1674"/>
                <a:gd name="T10" fmla="*/ 764 w 1093"/>
                <a:gd name="T11" fmla="*/ 1268 h 1674"/>
                <a:gd name="T12" fmla="*/ 917 w 1093"/>
                <a:gd name="T13" fmla="*/ 1230 h 1674"/>
                <a:gd name="T14" fmla="*/ 978 w 1093"/>
                <a:gd name="T15" fmla="*/ 1200 h 1674"/>
                <a:gd name="T16" fmla="*/ 1001 w 1093"/>
                <a:gd name="T17" fmla="*/ 1032 h 1674"/>
                <a:gd name="T18" fmla="*/ 1008 w 1093"/>
                <a:gd name="T19" fmla="*/ 955 h 1674"/>
                <a:gd name="T20" fmla="*/ 978 w 1093"/>
                <a:gd name="T21" fmla="*/ 879 h 1674"/>
                <a:gd name="T22" fmla="*/ 962 w 1093"/>
                <a:gd name="T23" fmla="*/ 772 h 1674"/>
                <a:gd name="T24" fmla="*/ 878 w 1093"/>
                <a:gd name="T25" fmla="*/ 711 h 1674"/>
                <a:gd name="T26" fmla="*/ 855 w 1093"/>
                <a:gd name="T27" fmla="*/ 650 h 1674"/>
                <a:gd name="T28" fmla="*/ 871 w 1093"/>
                <a:gd name="T29" fmla="*/ 573 h 1674"/>
                <a:gd name="T30" fmla="*/ 772 w 1093"/>
                <a:gd name="T31" fmla="*/ 558 h 1674"/>
                <a:gd name="T32" fmla="*/ 825 w 1093"/>
                <a:gd name="T33" fmla="*/ 482 h 1674"/>
                <a:gd name="T34" fmla="*/ 886 w 1093"/>
                <a:gd name="T35" fmla="*/ 535 h 1674"/>
                <a:gd name="T36" fmla="*/ 1001 w 1093"/>
                <a:gd name="T37" fmla="*/ 520 h 1674"/>
                <a:gd name="T38" fmla="*/ 940 w 1093"/>
                <a:gd name="T39" fmla="*/ 451 h 1674"/>
                <a:gd name="T40" fmla="*/ 932 w 1093"/>
                <a:gd name="T41" fmla="*/ 397 h 1674"/>
                <a:gd name="T42" fmla="*/ 1001 w 1093"/>
                <a:gd name="T43" fmla="*/ 329 h 1674"/>
                <a:gd name="T44" fmla="*/ 1085 w 1093"/>
                <a:gd name="T45" fmla="*/ 260 h 1674"/>
                <a:gd name="T46" fmla="*/ 1031 w 1093"/>
                <a:gd name="T47" fmla="*/ 107 h 1674"/>
                <a:gd name="T48" fmla="*/ 894 w 1093"/>
                <a:gd name="T49" fmla="*/ 100 h 1674"/>
                <a:gd name="T50" fmla="*/ 802 w 1093"/>
                <a:gd name="T51" fmla="*/ 0 h 1674"/>
                <a:gd name="T52" fmla="*/ 718 w 1093"/>
                <a:gd name="T53" fmla="*/ 84 h 1674"/>
                <a:gd name="T54" fmla="*/ 580 w 1093"/>
                <a:gd name="T55" fmla="*/ 84 h 1674"/>
                <a:gd name="T56" fmla="*/ 588 w 1093"/>
                <a:gd name="T57" fmla="*/ 107 h 1674"/>
                <a:gd name="T58" fmla="*/ 634 w 1093"/>
                <a:gd name="T59" fmla="*/ 252 h 1674"/>
                <a:gd name="T60" fmla="*/ 474 w 1093"/>
                <a:gd name="T61" fmla="*/ 550 h 1674"/>
                <a:gd name="T62" fmla="*/ 321 w 1093"/>
                <a:gd name="T63" fmla="*/ 810 h 1674"/>
                <a:gd name="T64" fmla="*/ 298 w 1093"/>
                <a:gd name="T65" fmla="*/ 1024 h 1674"/>
                <a:gd name="T66" fmla="*/ 92 w 1093"/>
                <a:gd name="T67" fmla="*/ 1307 h 1674"/>
                <a:gd name="T68" fmla="*/ 0 w 1093"/>
                <a:gd name="T69" fmla="*/ 1673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93" h="1674">
                  <a:moveTo>
                    <a:pt x="0" y="1673"/>
                  </a:moveTo>
                  <a:lnTo>
                    <a:pt x="0" y="1673"/>
                  </a:lnTo>
                  <a:cubicBezTo>
                    <a:pt x="53" y="1643"/>
                    <a:pt x="138" y="1620"/>
                    <a:pt x="176" y="1581"/>
                  </a:cubicBezTo>
                  <a:cubicBezTo>
                    <a:pt x="214" y="1551"/>
                    <a:pt x="206" y="1482"/>
                    <a:pt x="244" y="1467"/>
                  </a:cubicBezTo>
                  <a:cubicBezTo>
                    <a:pt x="290" y="1459"/>
                    <a:pt x="321" y="1520"/>
                    <a:pt x="359" y="1536"/>
                  </a:cubicBezTo>
                  <a:cubicBezTo>
                    <a:pt x="413" y="1551"/>
                    <a:pt x="474" y="1559"/>
                    <a:pt x="527" y="1551"/>
                  </a:cubicBezTo>
                  <a:cubicBezTo>
                    <a:pt x="580" y="1551"/>
                    <a:pt x="634" y="1536"/>
                    <a:pt x="680" y="1513"/>
                  </a:cubicBezTo>
                  <a:cubicBezTo>
                    <a:pt x="695" y="1505"/>
                    <a:pt x="695" y="1474"/>
                    <a:pt x="703" y="1459"/>
                  </a:cubicBezTo>
                  <a:cubicBezTo>
                    <a:pt x="703" y="1459"/>
                    <a:pt x="665" y="1421"/>
                    <a:pt x="665" y="1414"/>
                  </a:cubicBezTo>
                  <a:cubicBezTo>
                    <a:pt x="665" y="1406"/>
                    <a:pt x="695" y="1307"/>
                    <a:pt x="695" y="1307"/>
                  </a:cubicBezTo>
                  <a:cubicBezTo>
                    <a:pt x="703" y="1291"/>
                    <a:pt x="718" y="1268"/>
                    <a:pt x="733" y="1261"/>
                  </a:cubicBezTo>
                  <a:cubicBezTo>
                    <a:pt x="741" y="1253"/>
                    <a:pt x="756" y="1268"/>
                    <a:pt x="764" y="1268"/>
                  </a:cubicBezTo>
                  <a:cubicBezTo>
                    <a:pt x="787" y="1253"/>
                    <a:pt x="794" y="1215"/>
                    <a:pt x="817" y="1215"/>
                  </a:cubicBezTo>
                  <a:cubicBezTo>
                    <a:pt x="848" y="1207"/>
                    <a:pt x="886" y="1238"/>
                    <a:pt x="917" y="1230"/>
                  </a:cubicBezTo>
                  <a:cubicBezTo>
                    <a:pt x="940" y="1230"/>
                    <a:pt x="962" y="1207"/>
                    <a:pt x="978" y="1200"/>
                  </a:cubicBezTo>
                  <a:lnTo>
                    <a:pt x="978" y="1200"/>
                  </a:lnTo>
                  <a:cubicBezTo>
                    <a:pt x="970" y="1169"/>
                    <a:pt x="955" y="1131"/>
                    <a:pt x="962" y="1100"/>
                  </a:cubicBezTo>
                  <a:cubicBezTo>
                    <a:pt x="962" y="1077"/>
                    <a:pt x="985" y="1055"/>
                    <a:pt x="1001" y="1032"/>
                  </a:cubicBezTo>
                  <a:cubicBezTo>
                    <a:pt x="1008" y="1009"/>
                    <a:pt x="1024" y="986"/>
                    <a:pt x="1024" y="955"/>
                  </a:cubicBezTo>
                  <a:cubicBezTo>
                    <a:pt x="1024" y="955"/>
                    <a:pt x="1008" y="963"/>
                    <a:pt x="1008" y="955"/>
                  </a:cubicBezTo>
                  <a:cubicBezTo>
                    <a:pt x="1001" y="947"/>
                    <a:pt x="1016" y="932"/>
                    <a:pt x="1016" y="925"/>
                  </a:cubicBezTo>
                  <a:cubicBezTo>
                    <a:pt x="1008" y="909"/>
                    <a:pt x="985" y="902"/>
                    <a:pt x="978" y="879"/>
                  </a:cubicBezTo>
                  <a:cubicBezTo>
                    <a:pt x="978" y="856"/>
                    <a:pt x="1008" y="841"/>
                    <a:pt x="1008" y="810"/>
                  </a:cubicBezTo>
                  <a:cubicBezTo>
                    <a:pt x="1001" y="795"/>
                    <a:pt x="978" y="780"/>
                    <a:pt x="962" y="772"/>
                  </a:cubicBezTo>
                  <a:cubicBezTo>
                    <a:pt x="947" y="764"/>
                    <a:pt x="932" y="772"/>
                    <a:pt x="924" y="772"/>
                  </a:cubicBezTo>
                  <a:cubicBezTo>
                    <a:pt x="909" y="757"/>
                    <a:pt x="901" y="734"/>
                    <a:pt x="878" y="711"/>
                  </a:cubicBezTo>
                  <a:cubicBezTo>
                    <a:pt x="863" y="695"/>
                    <a:pt x="840" y="688"/>
                    <a:pt x="825" y="665"/>
                  </a:cubicBezTo>
                  <a:cubicBezTo>
                    <a:pt x="825" y="657"/>
                    <a:pt x="848" y="657"/>
                    <a:pt x="855" y="650"/>
                  </a:cubicBezTo>
                  <a:cubicBezTo>
                    <a:pt x="871" y="634"/>
                    <a:pt x="886" y="619"/>
                    <a:pt x="886" y="596"/>
                  </a:cubicBezTo>
                  <a:cubicBezTo>
                    <a:pt x="886" y="589"/>
                    <a:pt x="878" y="581"/>
                    <a:pt x="871" y="573"/>
                  </a:cubicBezTo>
                  <a:cubicBezTo>
                    <a:pt x="848" y="573"/>
                    <a:pt x="833" y="589"/>
                    <a:pt x="810" y="581"/>
                  </a:cubicBezTo>
                  <a:cubicBezTo>
                    <a:pt x="794" y="581"/>
                    <a:pt x="764" y="573"/>
                    <a:pt x="772" y="558"/>
                  </a:cubicBezTo>
                  <a:cubicBezTo>
                    <a:pt x="772" y="535"/>
                    <a:pt x="810" y="535"/>
                    <a:pt x="825" y="520"/>
                  </a:cubicBezTo>
                  <a:cubicBezTo>
                    <a:pt x="833" y="512"/>
                    <a:pt x="817" y="482"/>
                    <a:pt x="825" y="482"/>
                  </a:cubicBezTo>
                  <a:cubicBezTo>
                    <a:pt x="840" y="474"/>
                    <a:pt x="863" y="482"/>
                    <a:pt x="878" y="497"/>
                  </a:cubicBezTo>
                  <a:cubicBezTo>
                    <a:pt x="886" y="505"/>
                    <a:pt x="871" y="528"/>
                    <a:pt x="886" y="535"/>
                  </a:cubicBezTo>
                  <a:cubicBezTo>
                    <a:pt x="909" y="550"/>
                    <a:pt x="940" y="550"/>
                    <a:pt x="962" y="550"/>
                  </a:cubicBezTo>
                  <a:cubicBezTo>
                    <a:pt x="978" y="543"/>
                    <a:pt x="993" y="535"/>
                    <a:pt x="1001" y="520"/>
                  </a:cubicBezTo>
                  <a:cubicBezTo>
                    <a:pt x="1008" y="505"/>
                    <a:pt x="1008" y="489"/>
                    <a:pt x="1001" y="482"/>
                  </a:cubicBezTo>
                  <a:cubicBezTo>
                    <a:pt x="985" y="466"/>
                    <a:pt x="955" y="466"/>
                    <a:pt x="940" y="451"/>
                  </a:cubicBezTo>
                  <a:cubicBezTo>
                    <a:pt x="940" y="436"/>
                    <a:pt x="962" y="428"/>
                    <a:pt x="955" y="420"/>
                  </a:cubicBezTo>
                  <a:cubicBezTo>
                    <a:pt x="955" y="405"/>
                    <a:pt x="932" y="413"/>
                    <a:pt x="932" y="397"/>
                  </a:cubicBezTo>
                  <a:cubicBezTo>
                    <a:pt x="932" y="375"/>
                    <a:pt x="947" y="352"/>
                    <a:pt x="962" y="329"/>
                  </a:cubicBezTo>
                  <a:cubicBezTo>
                    <a:pt x="970" y="321"/>
                    <a:pt x="993" y="336"/>
                    <a:pt x="1001" y="329"/>
                  </a:cubicBezTo>
                  <a:cubicBezTo>
                    <a:pt x="1008" y="321"/>
                    <a:pt x="1008" y="298"/>
                    <a:pt x="1024" y="291"/>
                  </a:cubicBezTo>
                  <a:cubicBezTo>
                    <a:pt x="1039" y="275"/>
                    <a:pt x="1077" y="283"/>
                    <a:pt x="1085" y="260"/>
                  </a:cubicBezTo>
                  <a:cubicBezTo>
                    <a:pt x="1092" y="222"/>
                    <a:pt x="1077" y="176"/>
                    <a:pt x="1062" y="138"/>
                  </a:cubicBezTo>
                  <a:cubicBezTo>
                    <a:pt x="1062" y="123"/>
                    <a:pt x="1047" y="115"/>
                    <a:pt x="1031" y="107"/>
                  </a:cubicBezTo>
                  <a:cubicBezTo>
                    <a:pt x="1016" y="107"/>
                    <a:pt x="993" y="115"/>
                    <a:pt x="978" y="115"/>
                  </a:cubicBezTo>
                  <a:lnTo>
                    <a:pt x="894" y="100"/>
                  </a:lnTo>
                  <a:cubicBezTo>
                    <a:pt x="886" y="92"/>
                    <a:pt x="863" y="31"/>
                    <a:pt x="863" y="31"/>
                  </a:cubicBezTo>
                  <a:cubicBezTo>
                    <a:pt x="840" y="23"/>
                    <a:pt x="817" y="8"/>
                    <a:pt x="802" y="0"/>
                  </a:cubicBezTo>
                  <a:lnTo>
                    <a:pt x="802" y="0"/>
                  </a:lnTo>
                  <a:cubicBezTo>
                    <a:pt x="772" y="31"/>
                    <a:pt x="749" y="61"/>
                    <a:pt x="718" y="84"/>
                  </a:cubicBezTo>
                  <a:cubicBezTo>
                    <a:pt x="695" y="92"/>
                    <a:pt x="680" y="100"/>
                    <a:pt x="657" y="100"/>
                  </a:cubicBezTo>
                  <a:cubicBezTo>
                    <a:pt x="642" y="100"/>
                    <a:pt x="596" y="92"/>
                    <a:pt x="580" y="84"/>
                  </a:cubicBezTo>
                  <a:lnTo>
                    <a:pt x="580" y="84"/>
                  </a:lnTo>
                  <a:cubicBezTo>
                    <a:pt x="588" y="92"/>
                    <a:pt x="588" y="100"/>
                    <a:pt x="588" y="107"/>
                  </a:cubicBezTo>
                  <a:cubicBezTo>
                    <a:pt x="588" y="130"/>
                    <a:pt x="619" y="161"/>
                    <a:pt x="611" y="176"/>
                  </a:cubicBezTo>
                  <a:cubicBezTo>
                    <a:pt x="588" y="237"/>
                    <a:pt x="588" y="191"/>
                    <a:pt x="634" y="252"/>
                  </a:cubicBezTo>
                  <a:cubicBezTo>
                    <a:pt x="672" y="298"/>
                    <a:pt x="665" y="413"/>
                    <a:pt x="634" y="466"/>
                  </a:cubicBezTo>
                  <a:cubicBezTo>
                    <a:pt x="588" y="535"/>
                    <a:pt x="535" y="520"/>
                    <a:pt x="474" y="550"/>
                  </a:cubicBezTo>
                  <a:cubicBezTo>
                    <a:pt x="436" y="566"/>
                    <a:pt x="451" y="642"/>
                    <a:pt x="443" y="680"/>
                  </a:cubicBezTo>
                  <a:cubicBezTo>
                    <a:pt x="428" y="711"/>
                    <a:pt x="321" y="810"/>
                    <a:pt x="321" y="810"/>
                  </a:cubicBezTo>
                  <a:cubicBezTo>
                    <a:pt x="328" y="848"/>
                    <a:pt x="328" y="871"/>
                    <a:pt x="328" y="917"/>
                  </a:cubicBezTo>
                  <a:cubicBezTo>
                    <a:pt x="328" y="955"/>
                    <a:pt x="298" y="978"/>
                    <a:pt x="298" y="1024"/>
                  </a:cubicBezTo>
                  <a:cubicBezTo>
                    <a:pt x="275" y="1077"/>
                    <a:pt x="222" y="1138"/>
                    <a:pt x="199" y="1192"/>
                  </a:cubicBezTo>
                  <a:cubicBezTo>
                    <a:pt x="168" y="1268"/>
                    <a:pt x="130" y="1253"/>
                    <a:pt x="92" y="1307"/>
                  </a:cubicBezTo>
                  <a:cubicBezTo>
                    <a:pt x="76" y="1329"/>
                    <a:pt x="92" y="1406"/>
                    <a:pt x="69" y="1444"/>
                  </a:cubicBezTo>
                  <a:cubicBezTo>
                    <a:pt x="15" y="1520"/>
                    <a:pt x="0" y="1597"/>
                    <a:pt x="0" y="167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4" name="Freeform 126"/>
            <p:cNvSpPr>
              <a:spLocks noChangeArrowheads="1"/>
            </p:cNvSpPr>
            <p:nvPr/>
          </p:nvSpPr>
          <p:spPr bwMode="auto">
            <a:xfrm>
              <a:off x="8999486" y="2780511"/>
              <a:ext cx="125717" cy="94293"/>
            </a:xfrm>
            <a:custGeom>
              <a:avLst/>
              <a:gdLst>
                <a:gd name="T0" fmla="*/ 31 w 529"/>
                <a:gd name="T1" fmla="*/ 206 h 398"/>
                <a:gd name="T2" fmla="*/ 31 w 529"/>
                <a:gd name="T3" fmla="*/ 206 h 398"/>
                <a:gd name="T4" fmla="*/ 0 w 529"/>
                <a:gd name="T5" fmla="*/ 145 h 398"/>
                <a:gd name="T6" fmla="*/ 0 w 529"/>
                <a:gd name="T7" fmla="*/ 145 h 398"/>
                <a:gd name="T8" fmla="*/ 46 w 529"/>
                <a:gd name="T9" fmla="*/ 114 h 398"/>
                <a:gd name="T10" fmla="*/ 100 w 529"/>
                <a:gd name="T11" fmla="*/ 53 h 398"/>
                <a:gd name="T12" fmla="*/ 192 w 529"/>
                <a:gd name="T13" fmla="*/ 53 h 398"/>
                <a:gd name="T14" fmla="*/ 275 w 529"/>
                <a:gd name="T15" fmla="*/ 0 h 398"/>
                <a:gd name="T16" fmla="*/ 275 w 529"/>
                <a:gd name="T17" fmla="*/ 0 h 398"/>
                <a:gd name="T18" fmla="*/ 283 w 529"/>
                <a:gd name="T19" fmla="*/ 76 h 398"/>
                <a:gd name="T20" fmla="*/ 329 w 529"/>
                <a:gd name="T21" fmla="*/ 76 h 398"/>
                <a:gd name="T22" fmla="*/ 367 w 529"/>
                <a:gd name="T23" fmla="*/ 30 h 398"/>
                <a:gd name="T24" fmla="*/ 428 w 529"/>
                <a:gd name="T25" fmla="*/ 30 h 398"/>
                <a:gd name="T26" fmla="*/ 444 w 529"/>
                <a:gd name="T27" fmla="*/ 91 h 398"/>
                <a:gd name="T28" fmla="*/ 474 w 529"/>
                <a:gd name="T29" fmla="*/ 99 h 398"/>
                <a:gd name="T30" fmla="*/ 474 w 529"/>
                <a:gd name="T31" fmla="*/ 99 h 398"/>
                <a:gd name="T32" fmla="*/ 459 w 529"/>
                <a:gd name="T33" fmla="*/ 137 h 398"/>
                <a:gd name="T34" fmla="*/ 421 w 529"/>
                <a:gd name="T35" fmla="*/ 145 h 398"/>
                <a:gd name="T36" fmla="*/ 459 w 529"/>
                <a:gd name="T37" fmla="*/ 214 h 398"/>
                <a:gd name="T38" fmla="*/ 520 w 529"/>
                <a:gd name="T39" fmla="*/ 259 h 398"/>
                <a:gd name="T40" fmla="*/ 520 w 529"/>
                <a:gd name="T41" fmla="*/ 336 h 398"/>
                <a:gd name="T42" fmla="*/ 474 w 529"/>
                <a:gd name="T43" fmla="*/ 397 h 398"/>
                <a:gd name="T44" fmla="*/ 474 w 529"/>
                <a:gd name="T45" fmla="*/ 397 h 398"/>
                <a:gd name="T46" fmla="*/ 436 w 529"/>
                <a:gd name="T47" fmla="*/ 374 h 398"/>
                <a:gd name="T48" fmla="*/ 344 w 529"/>
                <a:gd name="T49" fmla="*/ 366 h 398"/>
                <a:gd name="T50" fmla="*/ 337 w 529"/>
                <a:gd name="T51" fmla="*/ 336 h 398"/>
                <a:gd name="T52" fmla="*/ 260 w 529"/>
                <a:gd name="T53" fmla="*/ 275 h 398"/>
                <a:gd name="T54" fmla="*/ 237 w 529"/>
                <a:gd name="T55" fmla="*/ 290 h 398"/>
                <a:gd name="T56" fmla="*/ 192 w 529"/>
                <a:gd name="T57" fmla="*/ 244 h 398"/>
                <a:gd name="T58" fmla="*/ 130 w 529"/>
                <a:gd name="T59" fmla="*/ 236 h 398"/>
                <a:gd name="T60" fmla="*/ 146 w 529"/>
                <a:gd name="T61" fmla="*/ 198 h 398"/>
                <a:gd name="T62" fmla="*/ 85 w 529"/>
                <a:gd name="T63" fmla="*/ 152 h 398"/>
                <a:gd name="T64" fmla="*/ 31 w 529"/>
                <a:gd name="T65" fmla="*/ 206 h 398"/>
                <a:gd name="T66" fmla="*/ 31 w 529"/>
                <a:gd name="T67" fmla="*/ 206 h 398"/>
                <a:gd name="T68" fmla="*/ 0 w 529"/>
                <a:gd name="T69" fmla="*/ 145 h 398"/>
                <a:gd name="T70" fmla="*/ 31 w 529"/>
                <a:gd name="T71" fmla="*/ 206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9" h="398">
                  <a:moveTo>
                    <a:pt x="31" y="206"/>
                  </a:moveTo>
                  <a:lnTo>
                    <a:pt x="31" y="206"/>
                  </a:lnTo>
                  <a:cubicBezTo>
                    <a:pt x="0" y="145"/>
                    <a:pt x="0" y="145"/>
                    <a:pt x="0" y="145"/>
                  </a:cubicBezTo>
                  <a:lnTo>
                    <a:pt x="0" y="145"/>
                  </a:lnTo>
                  <a:cubicBezTo>
                    <a:pt x="16" y="129"/>
                    <a:pt x="31" y="122"/>
                    <a:pt x="46" y="114"/>
                  </a:cubicBezTo>
                  <a:cubicBezTo>
                    <a:pt x="69" y="91"/>
                    <a:pt x="77" y="68"/>
                    <a:pt x="100" y="53"/>
                  </a:cubicBezTo>
                  <a:cubicBezTo>
                    <a:pt x="130" y="45"/>
                    <a:pt x="161" y="61"/>
                    <a:pt x="192" y="53"/>
                  </a:cubicBezTo>
                  <a:cubicBezTo>
                    <a:pt x="222" y="45"/>
                    <a:pt x="245" y="15"/>
                    <a:pt x="275" y="0"/>
                  </a:cubicBezTo>
                  <a:lnTo>
                    <a:pt x="275" y="0"/>
                  </a:lnTo>
                  <a:cubicBezTo>
                    <a:pt x="275" y="23"/>
                    <a:pt x="268" y="53"/>
                    <a:pt x="283" y="76"/>
                  </a:cubicBezTo>
                  <a:cubicBezTo>
                    <a:pt x="291" y="84"/>
                    <a:pt x="314" y="84"/>
                    <a:pt x="329" y="76"/>
                  </a:cubicBezTo>
                  <a:cubicBezTo>
                    <a:pt x="344" y="68"/>
                    <a:pt x="344" y="38"/>
                    <a:pt x="367" y="30"/>
                  </a:cubicBezTo>
                  <a:cubicBezTo>
                    <a:pt x="382" y="23"/>
                    <a:pt x="413" y="15"/>
                    <a:pt x="428" y="30"/>
                  </a:cubicBezTo>
                  <a:cubicBezTo>
                    <a:pt x="451" y="38"/>
                    <a:pt x="436" y="76"/>
                    <a:pt x="444" y="91"/>
                  </a:cubicBezTo>
                  <a:cubicBezTo>
                    <a:pt x="451" y="99"/>
                    <a:pt x="467" y="99"/>
                    <a:pt x="474" y="99"/>
                  </a:cubicBezTo>
                  <a:lnTo>
                    <a:pt x="474" y="99"/>
                  </a:lnTo>
                  <a:cubicBezTo>
                    <a:pt x="474" y="114"/>
                    <a:pt x="474" y="129"/>
                    <a:pt x="459" y="137"/>
                  </a:cubicBezTo>
                  <a:cubicBezTo>
                    <a:pt x="451" y="145"/>
                    <a:pt x="421" y="129"/>
                    <a:pt x="421" y="145"/>
                  </a:cubicBezTo>
                  <a:cubicBezTo>
                    <a:pt x="421" y="168"/>
                    <a:pt x="444" y="191"/>
                    <a:pt x="459" y="214"/>
                  </a:cubicBezTo>
                  <a:cubicBezTo>
                    <a:pt x="474" y="229"/>
                    <a:pt x="505" y="236"/>
                    <a:pt x="520" y="259"/>
                  </a:cubicBezTo>
                  <a:cubicBezTo>
                    <a:pt x="528" y="282"/>
                    <a:pt x="528" y="313"/>
                    <a:pt x="520" y="336"/>
                  </a:cubicBezTo>
                  <a:cubicBezTo>
                    <a:pt x="512" y="359"/>
                    <a:pt x="489" y="374"/>
                    <a:pt x="474" y="397"/>
                  </a:cubicBezTo>
                  <a:lnTo>
                    <a:pt x="474" y="397"/>
                  </a:lnTo>
                  <a:cubicBezTo>
                    <a:pt x="459" y="389"/>
                    <a:pt x="444" y="381"/>
                    <a:pt x="436" y="374"/>
                  </a:cubicBezTo>
                  <a:cubicBezTo>
                    <a:pt x="405" y="374"/>
                    <a:pt x="375" y="374"/>
                    <a:pt x="344" y="366"/>
                  </a:cubicBezTo>
                  <a:cubicBezTo>
                    <a:pt x="337" y="359"/>
                    <a:pt x="344" y="343"/>
                    <a:pt x="337" y="336"/>
                  </a:cubicBezTo>
                  <a:cubicBezTo>
                    <a:pt x="314" y="313"/>
                    <a:pt x="291" y="290"/>
                    <a:pt x="260" y="275"/>
                  </a:cubicBezTo>
                  <a:cubicBezTo>
                    <a:pt x="253" y="267"/>
                    <a:pt x="245" y="290"/>
                    <a:pt x="237" y="290"/>
                  </a:cubicBezTo>
                  <a:cubicBezTo>
                    <a:pt x="214" y="275"/>
                    <a:pt x="214" y="252"/>
                    <a:pt x="192" y="244"/>
                  </a:cubicBezTo>
                  <a:cubicBezTo>
                    <a:pt x="176" y="236"/>
                    <a:pt x="146" y="252"/>
                    <a:pt x="130" y="236"/>
                  </a:cubicBezTo>
                  <a:cubicBezTo>
                    <a:pt x="123" y="229"/>
                    <a:pt x="153" y="206"/>
                    <a:pt x="146" y="198"/>
                  </a:cubicBezTo>
                  <a:cubicBezTo>
                    <a:pt x="130" y="175"/>
                    <a:pt x="107" y="152"/>
                    <a:pt x="85" y="152"/>
                  </a:cubicBezTo>
                  <a:cubicBezTo>
                    <a:pt x="54" y="152"/>
                    <a:pt x="46" y="183"/>
                    <a:pt x="31" y="206"/>
                  </a:cubicBezTo>
                  <a:lnTo>
                    <a:pt x="31" y="206"/>
                  </a:lnTo>
                  <a:cubicBezTo>
                    <a:pt x="0" y="145"/>
                    <a:pt x="0" y="145"/>
                    <a:pt x="0" y="145"/>
                  </a:cubicBezTo>
                  <a:lnTo>
                    <a:pt x="31" y="2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5" name="Freeform 127"/>
            <p:cNvSpPr>
              <a:spLocks noChangeArrowheads="1"/>
            </p:cNvSpPr>
            <p:nvPr/>
          </p:nvSpPr>
          <p:spPr bwMode="auto">
            <a:xfrm>
              <a:off x="8969106" y="2817180"/>
              <a:ext cx="248289" cy="410700"/>
            </a:xfrm>
            <a:custGeom>
              <a:avLst/>
              <a:gdLst>
                <a:gd name="T0" fmla="*/ 603 w 1047"/>
                <a:gd name="T1" fmla="*/ 245 h 1728"/>
                <a:gd name="T2" fmla="*/ 473 w 1047"/>
                <a:gd name="T3" fmla="*/ 214 h 1728"/>
                <a:gd name="T4" fmla="*/ 389 w 1047"/>
                <a:gd name="T5" fmla="*/ 123 h 1728"/>
                <a:gd name="T6" fmla="*/ 321 w 1047"/>
                <a:gd name="T7" fmla="*/ 92 h 1728"/>
                <a:gd name="T8" fmla="*/ 275 w 1047"/>
                <a:gd name="T9" fmla="*/ 46 h 1728"/>
                <a:gd name="T10" fmla="*/ 160 w 1047"/>
                <a:gd name="T11" fmla="*/ 54 h 1728"/>
                <a:gd name="T12" fmla="*/ 114 w 1047"/>
                <a:gd name="T13" fmla="*/ 107 h 1728"/>
                <a:gd name="T14" fmla="*/ 7 w 1047"/>
                <a:gd name="T15" fmla="*/ 252 h 1728"/>
                <a:gd name="T16" fmla="*/ 68 w 1047"/>
                <a:gd name="T17" fmla="*/ 321 h 1728"/>
                <a:gd name="T18" fmla="*/ 168 w 1047"/>
                <a:gd name="T19" fmla="*/ 283 h 1728"/>
                <a:gd name="T20" fmla="*/ 214 w 1047"/>
                <a:gd name="T21" fmla="*/ 298 h 1728"/>
                <a:gd name="T22" fmla="*/ 107 w 1047"/>
                <a:gd name="T23" fmla="*/ 375 h 1728"/>
                <a:gd name="T24" fmla="*/ 84 w 1047"/>
                <a:gd name="T25" fmla="*/ 398 h 1728"/>
                <a:gd name="T26" fmla="*/ 76 w 1047"/>
                <a:gd name="T27" fmla="*/ 443 h 1728"/>
                <a:gd name="T28" fmla="*/ 168 w 1047"/>
                <a:gd name="T29" fmla="*/ 543 h 1728"/>
                <a:gd name="T30" fmla="*/ 305 w 1047"/>
                <a:gd name="T31" fmla="*/ 550 h 1728"/>
                <a:gd name="T32" fmla="*/ 359 w 1047"/>
                <a:gd name="T33" fmla="*/ 703 h 1728"/>
                <a:gd name="T34" fmla="*/ 275 w 1047"/>
                <a:gd name="T35" fmla="*/ 772 h 1728"/>
                <a:gd name="T36" fmla="*/ 206 w 1047"/>
                <a:gd name="T37" fmla="*/ 840 h 1728"/>
                <a:gd name="T38" fmla="*/ 214 w 1047"/>
                <a:gd name="T39" fmla="*/ 894 h 1728"/>
                <a:gd name="T40" fmla="*/ 275 w 1047"/>
                <a:gd name="T41" fmla="*/ 963 h 1728"/>
                <a:gd name="T42" fmla="*/ 160 w 1047"/>
                <a:gd name="T43" fmla="*/ 978 h 1728"/>
                <a:gd name="T44" fmla="*/ 99 w 1047"/>
                <a:gd name="T45" fmla="*/ 925 h 1728"/>
                <a:gd name="T46" fmla="*/ 46 w 1047"/>
                <a:gd name="T47" fmla="*/ 1001 h 1728"/>
                <a:gd name="T48" fmla="*/ 145 w 1047"/>
                <a:gd name="T49" fmla="*/ 1016 h 1728"/>
                <a:gd name="T50" fmla="*/ 129 w 1047"/>
                <a:gd name="T51" fmla="*/ 1093 h 1728"/>
                <a:gd name="T52" fmla="*/ 152 w 1047"/>
                <a:gd name="T53" fmla="*/ 1154 h 1728"/>
                <a:gd name="T54" fmla="*/ 236 w 1047"/>
                <a:gd name="T55" fmla="*/ 1215 h 1728"/>
                <a:gd name="T56" fmla="*/ 252 w 1047"/>
                <a:gd name="T57" fmla="*/ 1322 h 1728"/>
                <a:gd name="T58" fmla="*/ 282 w 1047"/>
                <a:gd name="T59" fmla="*/ 1398 h 1728"/>
                <a:gd name="T60" fmla="*/ 275 w 1047"/>
                <a:gd name="T61" fmla="*/ 1475 h 1728"/>
                <a:gd name="T62" fmla="*/ 252 w 1047"/>
                <a:gd name="T63" fmla="*/ 1643 h 1728"/>
                <a:gd name="T64" fmla="*/ 282 w 1047"/>
                <a:gd name="T65" fmla="*/ 1719 h 1728"/>
                <a:gd name="T66" fmla="*/ 343 w 1047"/>
                <a:gd name="T67" fmla="*/ 1551 h 1728"/>
                <a:gd name="T68" fmla="*/ 412 w 1047"/>
                <a:gd name="T69" fmla="*/ 1398 h 1728"/>
                <a:gd name="T70" fmla="*/ 557 w 1047"/>
                <a:gd name="T71" fmla="*/ 1268 h 1728"/>
                <a:gd name="T72" fmla="*/ 634 w 1047"/>
                <a:gd name="T73" fmla="*/ 1238 h 1728"/>
                <a:gd name="T74" fmla="*/ 786 w 1047"/>
                <a:gd name="T75" fmla="*/ 1291 h 1728"/>
                <a:gd name="T76" fmla="*/ 840 w 1047"/>
                <a:gd name="T77" fmla="*/ 1154 h 1728"/>
                <a:gd name="T78" fmla="*/ 832 w 1047"/>
                <a:gd name="T79" fmla="*/ 986 h 1728"/>
                <a:gd name="T80" fmla="*/ 954 w 1047"/>
                <a:gd name="T81" fmla="*/ 886 h 1728"/>
                <a:gd name="T82" fmla="*/ 1000 w 1047"/>
                <a:gd name="T83" fmla="*/ 833 h 1728"/>
                <a:gd name="T84" fmla="*/ 947 w 1047"/>
                <a:gd name="T85" fmla="*/ 772 h 1728"/>
                <a:gd name="T86" fmla="*/ 1038 w 1047"/>
                <a:gd name="T87" fmla="*/ 642 h 1728"/>
                <a:gd name="T88" fmla="*/ 970 w 1047"/>
                <a:gd name="T89" fmla="*/ 550 h 1728"/>
                <a:gd name="T90" fmla="*/ 924 w 1047"/>
                <a:gd name="T91" fmla="*/ 489 h 1728"/>
                <a:gd name="T92" fmla="*/ 748 w 1047"/>
                <a:gd name="T93" fmla="*/ 535 h 1728"/>
                <a:gd name="T94" fmla="*/ 634 w 1047"/>
                <a:gd name="T95" fmla="*/ 588 h 1728"/>
                <a:gd name="T96" fmla="*/ 664 w 1047"/>
                <a:gd name="T97" fmla="*/ 482 h 1728"/>
                <a:gd name="T98" fmla="*/ 672 w 1047"/>
                <a:gd name="T99" fmla="*/ 413 h 1728"/>
                <a:gd name="T100" fmla="*/ 603 w 1047"/>
                <a:gd name="T101" fmla="*/ 245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47" h="1728">
                  <a:moveTo>
                    <a:pt x="603" y="245"/>
                  </a:moveTo>
                  <a:lnTo>
                    <a:pt x="603" y="245"/>
                  </a:lnTo>
                  <a:cubicBezTo>
                    <a:pt x="588" y="237"/>
                    <a:pt x="573" y="229"/>
                    <a:pt x="565" y="222"/>
                  </a:cubicBezTo>
                  <a:cubicBezTo>
                    <a:pt x="534" y="222"/>
                    <a:pt x="504" y="222"/>
                    <a:pt x="473" y="214"/>
                  </a:cubicBezTo>
                  <a:cubicBezTo>
                    <a:pt x="466" y="207"/>
                    <a:pt x="473" y="191"/>
                    <a:pt x="466" y="184"/>
                  </a:cubicBezTo>
                  <a:cubicBezTo>
                    <a:pt x="443" y="161"/>
                    <a:pt x="420" y="138"/>
                    <a:pt x="389" y="123"/>
                  </a:cubicBezTo>
                  <a:cubicBezTo>
                    <a:pt x="382" y="115"/>
                    <a:pt x="374" y="138"/>
                    <a:pt x="366" y="138"/>
                  </a:cubicBezTo>
                  <a:cubicBezTo>
                    <a:pt x="343" y="123"/>
                    <a:pt x="343" y="100"/>
                    <a:pt x="321" y="92"/>
                  </a:cubicBezTo>
                  <a:cubicBezTo>
                    <a:pt x="305" y="84"/>
                    <a:pt x="275" y="100"/>
                    <a:pt x="259" y="84"/>
                  </a:cubicBezTo>
                  <a:cubicBezTo>
                    <a:pt x="252" y="77"/>
                    <a:pt x="282" y="54"/>
                    <a:pt x="275" y="46"/>
                  </a:cubicBezTo>
                  <a:cubicBezTo>
                    <a:pt x="259" y="23"/>
                    <a:pt x="236" y="0"/>
                    <a:pt x="214" y="0"/>
                  </a:cubicBezTo>
                  <a:cubicBezTo>
                    <a:pt x="183" y="0"/>
                    <a:pt x="175" y="31"/>
                    <a:pt x="160" y="54"/>
                  </a:cubicBezTo>
                  <a:lnTo>
                    <a:pt x="160" y="54"/>
                  </a:lnTo>
                  <a:cubicBezTo>
                    <a:pt x="145" y="69"/>
                    <a:pt x="129" y="84"/>
                    <a:pt x="114" y="107"/>
                  </a:cubicBezTo>
                  <a:cubicBezTo>
                    <a:pt x="91" y="138"/>
                    <a:pt x="76" y="184"/>
                    <a:pt x="53" y="214"/>
                  </a:cubicBezTo>
                  <a:cubicBezTo>
                    <a:pt x="38" y="229"/>
                    <a:pt x="15" y="237"/>
                    <a:pt x="7" y="252"/>
                  </a:cubicBezTo>
                  <a:cubicBezTo>
                    <a:pt x="0" y="260"/>
                    <a:pt x="23" y="268"/>
                    <a:pt x="30" y="283"/>
                  </a:cubicBezTo>
                  <a:cubicBezTo>
                    <a:pt x="38" y="291"/>
                    <a:pt x="53" y="321"/>
                    <a:pt x="68" y="321"/>
                  </a:cubicBezTo>
                  <a:cubicBezTo>
                    <a:pt x="99" y="321"/>
                    <a:pt x="114" y="275"/>
                    <a:pt x="137" y="268"/>
                  </a:cubicBezTo>
                  <a:cubicBezTo>
                    <a:pt x="152" y="260"/>
                    <a:pt x="160" y="275"/>
                    <a:pt x="168" y="283"/>
                  </a:cubicBezTo>
                  <a:cubicBezTo>
                    <a:pt x="183" y="283"/>
                    <a:pt x="198" y="268"/>
                    <a:pt x="214" y="275"/>
                  </a:cubicBezTo>
                  <a:cubicBezTo>
                    <a:pt x="221" y="275"/>
                    <a:pt x="221" y="291"/>
                    <a:pt x="214" y="298"/>
                  </a:cubicBezTo>
                  <a:cubicBezTo>
                    <a:pt x="191" y="314"/>
                    <a:pt x="152" y="306"/>
                    <a:pt x="129" y="321"/>
                  </a:cubicBezTo>
                  <a:cubicBezTo>
                    <a:pt x="114" y="336"/>
                    <a:pt x="122" y="359"/>
                    <a:pt x="107" y="375"/>
                  </a:cubicBezTo>
                  <a:cubicBezTo>
                    <a:pt x="107" y="382"/>
                    <a:pt x="91" y="390"/>
                    <a:pt x="84" y="398"/>
                  </a:cubicBezTo>
                  <a:lnTo>
                    <a:pt x="84" y="398"/>
                  </a:lnTo>
                  <a:cubicBezTo>
                    <a:pt x="76" y="443"/>
                    <a:pt x="76" y="443"/>
                    <a:pt x="76" y="443"/>
                  </a:cubicBezTo>
                  <a:lnTo>
                    <a:pt x="76" y="443"/>
                  </a:lnTo>
                  <a:cubicBezTo>
                    <a:pt x="91" y="451"/>
                    <a:pt x="114" y="466"/>
                    <a:pt x="137" y="474"/>
                  </a:cubicBezTo>
                  <a:cubicBezTo>
                    <a:pt x="137" y="474"/>
                    <a:pt x="160" y="535"/>
                    <a:pt x="168" y="543"/>
                  </a:cubicBezTo>
                  <a:lnTo>
                    <a:pt x="252" y="558"/>
                  </a:lnTo>
                  <a:cubicBezTo>
                    <a:pt x="267" y="558"/>
                    <a:pt x="290" y="550"/>
                    <a:pt x="305" y="550"/>
                  </a:cubicBezTo>
                  <a:cubicBezTo>
                    <a:pt x="321" y="558"/>
                    <a:pt x="336" y="566"/>
                    <a:pt x="336" y="581"/>
                  </a:cubicBezTo>
                  <a:cubicBezTo>
                    <a:pt x="351" y="619"/>
                    <a:pt x="366" y="665"/>
                    <a:pt x="359" y="703"/>
                  </a:cubicBezTo>
                  <a:cubicBezTo>
                    <a:pt x="351" y="726"/>
                    <a:pt x="313" y="718"/>
                    <a:pt x="298" y="734"/>
                  </a:cubicBezTo>
                  <a:cubicBezTo>
                    <a:pt x="282" y="741"/>
                    <a:pt x="282" y="764"/>
                    <a:pt x="275" y="772"/>
                  </a:cubicBezTo>
                  <a:cubicBezTo>
                    <a:pt x="267" y="779"/>
                    <a:pt x="244" y="764"/>
                    <a:pt x="236" y="772"/>
                  </a:cubicBezTo>
                  <a:cubicBezTo>
                    <a:pt x="221" y="795"/>
                    <a:pt x="206" y="818"/>
                    <a:pt x="206" y="840"/>
                  </a:cubicBezTo>
                  <a:cubicBezTo>
                    <a:pt x="206" y="856"/>
                    <a:pt x="229" y="848"/>
                    <a:pt x="229" y="863"/>
                  </a:cubicBezTo>
                  <a:cubicBezTo>
                    <a:pt x="236" y="871"/>
                    <a:pt x="214" y="879"/>
                    <a:pt x="214" y="894"/>
                  </a:cubicBezTo>
                  <a:cubicBezTo>
                    <a:pt x="229" y="909"/>
                    <a:pt x="259" y="909"/>
                    <a:pt x="275" y="925"/>
                  </a:cubicBezTo>
                  <a:cubicBezTo>
                    <a:pt x="282" y="932"/>
                    <a:pt x="282" y="948"/>
                    <a:pt x="275" y="963"/>
                  </a:cubicBezTo>
                  <a:cubicBezTo>
                    <a:pt x="267" y="978"/>
                    <a:pt x="252" y="986"/>
                    <a:pt x="236" y="993"/>
                  </a:cubicBezTo>
                  <a:cubicBezTo>
                    <a:pt x="214" y="993"/>
                    <a:pt x="183" y="993"/>
                    <a:pt x="160" y="978"/>
                  </a:cubicBezTo>
                  <a:cubicBezTo>
                    <a:pt x="145" y="971"/>
                    <a:pt x="160" y="948"/>
                    <a:pt x="152" y="940"/>
                  </a:cubicBezTo>
                  <a:cubicBezTo>
                    <a:pt x="137" y="925"/>
                    <a:pt x="114" y="917"/>
                    <a:pt x="99" y="925"/>
                  </a:cubicBezTo>
                  <a:cubicBezTo>
                    <a:pt x="91" y="925"/>
                    <a:pt x="107" y="955"/>
                    <a:pt x="99" y="963"/>
                  </a:cubicBezTo>
                  <a:cubicBezTo>
                    <a:pt x="84" y="978"/>
                    <a:pt x="46" y="978"/>
                    <a:pt x="46" y="1001"/>
                  </a:cubicBezTo>
                  <a:cubicBezTo>
                    <a:pt x="38" y="1016"/>
                    <a:pt x="68" y="1024"/>
                    <a:pt x="84" y="1024"/>
                  </a:cubicBezTo>
                  <a:cubicBezTo>
                    <a:pt x="107" y="1032"/>
                    <a:pt x="122" y="1016"/>
                    <a:pt x="145" y="1016"/>
                  </a:cubicBezTo>
                  <a:cubicBezTo>
                    <a:pt x="152" y="1024"/>
                    <a:pt x="160" y="1032"/>
                    <a:pt x="160" y="1039"/>
                  </a:cubicBezTo>
                  <a:cubicBezTo>
                    <a:pt x="160" y="1062"/>
                    <a:pt x="145" y="1077"/>
                    <a:pt x="129" y="1093"/>
                  </a:cubicBezTo>
                  <a:cubicBezTo>
                    <a:pt x="122" y="1100"/>
                    <a:pt x="99" y="1100"/>
                    <a:pt x="99" y="1108"/>
                  </a:cubicBezTo>
                  <a:cubicBezTo>
                    <a:pt x="114" y="1131"/>
                    <a:pt x="137" y="1138"/>
                    <a:pt x="152" y="1154"/>
                  </a:cubicBezTo>
                  <a:cubicBezTo>
                    <a:pt x="175" y="1177"/>
                    <a:pt x="183" y="1200"/>
                    <a:pt x="198" y="1215"/>
                  </a:cubicBezTo>
                  <a:cubicBezTo>
                    <a:pt x="206" y="1215"/>
                    <a:pt x="221" y="1207"/>
                    <a:pt x="236" y="1215"/>
                  </a:cubicBezTo>
                  <a:cubicBezTo>
                    <a:pt x="252" y="1223"/>
                    <a:pt x="275" y="1238"/>
                    <a:pt x="282" y="1253"/>
                  </a:cubicBezTo>
                  <a:cubicBezTo>
                    <a:pt x="282" y="1284"/>
                    <a:pt x="252" y="1299"/>
                    <a:pt x="252" y="1322"/>
                  </a:cubicBezTo>
                  <a:cubicBezTo>
                    <a:pt x="259" y="1345"/>
                    <a:pt x="282" y="1352"/>
                    <a:pt x="290" y="1368"/>
                  </a:cubicBezTo>
                  <a:cubicBezTo>
                    <a:pt x="290" y="1375"/>
                    <a:pt x="275" y="1390"/>
                    <a:pt x="282" y="1398"/>
                  </a:cubicBezTo>
                  <a:cubicBezTo>
                    <a:pt x="282" y="1406"/>
                    <a:pt x="298" y="1398"/>
                    <a:pt x="298" y="1398"/>
                  </a:cubicBezTo>
                  <a:cubicBezTo>
                    <a:pt x="298" y="1429"/>
                    <a:pt x="282" y="1452"/>
                    <a:pt x="275" y="1475"/>
                  </a:cubicBezTo>
                  <a:cubicBezTo>
                    <a:pt x="259" y="1498"/>
                    <a:pt x="236" y="1520"/>
                    <a:pt x="236" y="1543"/>
                  </a:cubicBezTo>
                  <a:cubicBezTo>
                    <a:pt x="229" y="1574"/>
                    <a:pt x="244" y="1612"/>
                    <a:pt x="252" y="1643"/>
                  </a:cubicBezTo>
                  <a:lnTo>
                    <a:pt x="252" y="1643"/>
                  </a:lnTo>
                  <a:cubicBezTo>
                    <a:pt x="259" y="1665"/>
                    <a:pt x="252" y="1719"/>
                    <a:pt x="282" y="1719"/>
                  </a:cubicBezTo>
                  <a:cubicBezTo>
                    <a:pt x="305" y="1727"/>
                    <a:pt x="313" y="1681"/>
                    <a:pt x="321" y="1650"/>
                  </a:cubicBezTo>
                  <a:cubicBezTo>
                    <a:pt x="336" y="1620"/>
                    <a:pt x="328" y="1581"/>
                    <a:pt x="343" y="1551"/>
                  </a:cubicBezTo>
                  <a:cubicBezTo>
                    <a:pt x="351" y="1536"/>
                    <a:pt x="374" y="1551"/>
                    <a:pt x="382" y="1543"/>
                  </a:cubicBezTo>
                  <a:cubicBezTo>
                    <a:pt x="397" y="1498"/>
                    <a:pt x="397" y="1444"/>
                    <a:pt x="412" y="1398"/>
                  </a:cubicBezTo>
                  <a:cubicBezTo>
                    <a:pt x="435" y="1345"/>
                    <a:pt x="458" y="1299"/>
                    <a:pt x="496" y="1268"/>
                  </a:cubicBezTo>
                  <a:cubicBezTo>
                    <a:pt x="511" y="1253"/>
                    <a:pt x="534" y="1268"/>
                    <a:pt x="557" y="1268"/>
                  </a:cubicBezTo>
                  <a:cubicBezTo>
                    <a:pt x="573" y="1261"/>
                    <a:pt x="580" y="1238"/>
                    <a:pt x="596" y="1238"/>
                  </a:cubicBezTo>
                  <a:cubicBezTo>
                    <a:pt x="603" y="1230"/>
                    <a:pt x="618" y="1230"/>
                    <a:pt x="634" y="1238"/>
                  </a:cubicBezTo>
                  <a:cubicBezTo>
                    <a:pt x="679" y="1261"/>
                    <a:pt x="702" y="1314"/>
                    <a:pt x="756" y="1329"/>
                  </a:cubicBezTo>
                  <a:cubicBezTo>
                    <a:pt x="771" y="1337"/>
                    <a:pt x="779" y="1307"/>
                    <a:pt x="786" y="1291"/>
                  </a:cubicBezTo>
                  <a:cubicBezTo>
                    <a:pt x="786" y="1291"/>
                    <a:pt x="786" y="1246"/>
                    <a:pt x="786" y="1238"/>
                  </a:cubicBezTo>
                  <a:cubicBezTo>
                    <a:pt x="786" y="1223"/>
                    <a:pt x="840" y="1154"/>
                    <a:pt x="840" y="1154"/>
                  </a:cubicBezTo>
                  <a:cubicBezTo>
                    <a:pt x="832" y="1131"/>
                    <a:pt x="809" y="1115"/>
                    <a:pt x="809" y="1093"/>
                  </a:cubicBezTo>
                  <a:cubicBezTo>
                    <a:pt x="809" y="1054"/>
                    <a:pt x="809" y="1009"/>
                    <a:pt x="832" y="986"/>
                  </a:cubicBezTo>
                  <a:cubicBezTo>
                    <a:pt x="863" y="948"/>
                    <a:pt x="924" y="955"/>
                    <a:pt x="962" y="925"/>
                  </a:cubicBezTo>
                  <a:cubicBezTo>
                    <a:pt x="977" y="917"/>
                    <a:pt x="947" y="894"/>
                    <a:pt x="954" y="886"/>
                  </a:cubicBezTo>
                  <a:cubicBezTo>
                    <a:pt x="962" y="863"/>
                    <a:pt x="985" y="848"/>
                    <a:pt x="1000" y="833"/>
                  </a:cubicBezTo>
                  <a:lnTo>
                    <a:pt x="1000" y="833"/>
                  </a:lnTo>
                  <a:cubicBezTo>
                    <a:pt x="947" y="772"/>
                    <a:pt x="947" y="772"/>
                    <a:pt x="947" y="772"/>
                  </a:cubicBezTo>
                  <a:lnTo>
                    <a:pt x="947" y="772"/>
                  </a:lnTo>
                  <a:cubicBezTo>
                    <a:pt x="954" y="749"/>
                    <a:pt x="962" y="718"/>
                    <a:pt x="977" y="695"/>
                  </a:cubicBezTo>
                  <a:cubicBezTo>
                    <a:pt x="993" y="673"/>
                    <a:pt x="1023" y="665"/>
                    <a:pt x="1038" y="642"/>
                  </a:cubicBezTo>
                  <a:cubicBezTo>
                    <a:pt x="1046" y="627"/>
                    <a:pt x="1046" y="604"/>
                    <a:pt x="1046" y="588"/>
                  </a:cubicBezTo>
                  <a:cubicBezTo>
                    <a:pt x="1046" y="588"/>
                    <a:pt x="970" y="558"/>
                    <a:pt x="970" y="550"/>
                  </a:cubicBezTo>
                  <a:lnTo>
                    <a:pt x="954" y="520"/>
                  </a:lnTo>
                  <a:cubicBezTo>
                    <a:pt x="947" y="512"/>
                    <a:pt x="939" y="489"/>
                    <a:pt x="924" y="489"/>
                  </a:cubicBezTo>
                  <a:cubicBezTo>
                    <a:pt x="893" y="497"/>
                    <a:pt x="871" y="535"/>
                    <a:pt x="832" y="543"/>
                  </a:cubicBezTo>
                  <a:cubicBezTo>
                    <a:pt x="809" y="550"/>
                    <a:pt x="779" y="535"/>
                    <a:pt x="748" y="535"/>
                  </a:cubicBezTo>
                  <a:cubicBezTo>
                    <a:pt x="725" y="543"/>
                    <a:pt x="702" y="550"/>
                    <a:pt x="679" y="558"/>
                  </a:cubicBezTo>
                  <a:cubicBezTo>
                    <a:pt x="664" y="566"/>
                    <a:pt x="657" y="588"/>
                    <a:pt x="634" y="588"/>
                  </a:cubicBezTo>
                  <a:cubicBezTo>
                    <a:pt x="626" y="588"/>
                    <a:pt x="611" y="573"/>
                    <a:pt x="618" y="558"/>
                  </a:cubicBezTo>
                  <a:cubicBezTo>
                    <a:pt x="626" y="527"/>
                    <a:pt x="649" y="504"/>
                    <a:pt x="664" y="482"/>
                  </a:cubicBezTo>
                  <a:cubicBezTo>
                    <a:pt x="679" y="466"/>
                    <a:pt x="702" y="466"/>
                    <a:pt x="702" y="443"/>
                  </a:cubicBezTo>
                  <a:cubicBezTo>
                    <a:pt x="702" y="428"/>
                    <a:pt x="679" y="428"/>
                    <a:pt x="672" y="413"/>
                  </a:cubicBezTo>
                  <a:cubicBezTo>
                    <a:pt x="657" y="382"/>
                    <a:pt x="649" y="344"/>
                    <a:pt x="634" y="306"/>
                  </a:cubicBezTo>
                  <a:cubicBezTo>
                    <a:pt x="626" y="283"/>
                    <a:pt x="611" y="260"/>
                    <a:pt x="603" y="2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6" name="Freeform 128"/>
            <p:cNvSpPr>
              <a:spLocks noChangeArrowheads="1"/>
            </p:cNvSpPr>
            <p:nvPr/>
          </p:nvSpPr>
          <p:spPr bwMode="auto">
            <a:xfrm>
              <a:off x="9100060" y="2767938"/>
              <a:ext cx="324767" cy="363554"/>
            </a:xfrm>
            <a:custGeom>
              <a:avLst/>
              <a:gdLst>
                <a:gd name="T0" fmla="*/ 397 w 1368"/>
                <a:gd name="T1" fmla="*/ 978 h 1529"/>
                <a:gd name="T2" fmla="*/ 488 w 1368"/>
                <a:gd name="T3" fmla="*/ 848 h 1529"/>
                <a:gd name="T4" fmla="*/ 420 w 1368"/>
                <a:gd name="T5" fmla="*/ 756 h 1529"/>
                <a:gd name="T6" fmla="*/ 374 w 1368"/>
                <a:gd name="T7" fmla="*/ 695 h 1529"/>
                <a:gd name="T8" fmla="*/ 198 w 1368"/>
                <a:gd name="T9" fmla="*/ 741 h 1529"/>
                <a:gd name="T10" fmla="*/ 84 w 1368"/>
                <a:gd name="T11" fmla="*/ 794 h 1529"/>
                <a:gd name="T12" fmla="*/ 114 w 1368"/>
                <a:gd name="T13" fmla="*/ 688 h 1529"/>
                <a:gd name="T14" fmla="*/ 122 w 1368"/>
                <a:gd name="T15" fmla="*/ 619 h 1529"/>
                <a:gd name="T16" fmla="*/ 53 w 1368"/>
                <a:gd name="T17" fmla="*/ 451 h 1529"/>
                <a:gd name="T18" fmla="*/ 99 w 1368"/>
                <a:gd name="T19" fmla="*/ 390 h 1529"/>
                <a:gd name="T20" fmla="*/ 38 w 1368"/>
                <a:gd name="T21" fmla="*/ 268 h 1529"/>
                <a:gd name="T22" fmla="*/ 38 w 1368"/>
                <a:gd name="T23" fmla="*/ 191 h 1529"/>
                <a:gd name="T24" fmla="*/ 53 w 1368"/>
                <a:gd name="T25" fmla="*/ 153 h 1529"/>
                <a:gd name="T26" fmla="*/ 76 w 1368"/>
                <a:gd name="T27" fmla="*/ 54 h 1529"/>
                <a:gd name="T28" fmla="*/ 145 w 1368"/>
                <a:gd name="T29" fmla="*/ 8 h 1529"/>
                <a:gd name="T30" fmla="*/ 244 w 1368"/>
                <a:gd name="T31" fmla="*/ 54 h 1529"/>
                <a:gd name="T32" fmla="*/ 267 w 1368"/>
                <a:gd name="T33" fmla="*/ 15 h 1529"/>
                <a:gd name="T34" fmla="*/ 366 w 1368"/>
                <a:gd name="T35" fmla="*/ 122 h 1529"/>
                <a:gd name="T36" fmla="*/ 573 w 1368"/>
                <a:gd name="T37" fmla="*/ 306 h 1529"/>
                <a:gd name="T38" fmla="*/ 695 w 1368"/>
                <a:gd name="T39" fmla="*/ 222 h 1529"/>
                <a:gd name="T40" fmla="*/ 832 w 1368"/>
                <a:gd name="T41" fmla="*/ 176 h 1529"/>
                <a:gd name="T42" fmla="*/ 932 w 1368"/>
                <a:gd name="T43" fmla="*/ 130 h 1529"/>
                <a:gd name="T44" fmla="*/ 1130 w 1368"/>
                <a:gd name="T45" fmla="*/ 145 h 1529"/>
                <a:gd name="T46" fmla="*/ 1252 w 1368"/>
                <a:gd name="T47" fmla="*/ 199 h 1529"/>
                <a:gd name="T48" fmla="*/ 1329 w 1368"/>
                <a:gd name="T49" fmla="*/ 352 h 1529"/>
                <a:gd name="T50" fmla="*/ 1344 w 1368"/>
                <a:gd name="T51" fmla="*/ 405 h 1529"/>
                <a:gd name="T52" fmla="*/ 1229 w 1368"/>
                <a:gd name="T53" fmla="*/ 619 h 1529"/>
                <a:gd name="T54" fmla="*/ 1214 w 1368"/>
                <a:gd name="T55" fmla="*/ 772 h 1529"/>
                <a:gd name="T56" fmla="*/ 1229 w 1368"/>
                <a:gd name="T57" fmla="*/ 901 h 1529"/>
                <a:gd name="T58" fmla="*/ 1138 w 1368"/>
                <a:gd name="T59" fmla="*/ 1108 h 1529"/>
                <a:gd name="T60" fmla="*/ 1191 w 1368"/>
                <a:gd name="T61" fmla="*/ 1192 h 1529"/>
                <a:gd name="T62" fmla="*/ 1084 w 1368"/>
                <a:gd name="T63" fmla="*/ 1253 h 1529"/>
                <a:gd name="T64" fmla="*/ 1084 w 1368"/>
                <a:gd name="T65" fmla="*/ 1429 h 1529"/>
                <a:gd name="T66" fmla="*/ 1008 w 1368"/>
                <a:gd name="T67" fmla="*/ 1520 h 1529"/>
                <a:gd name="T68" fmla="*/ 916 w 1368"/>
                <a:gd name="T69" fmla="*/ 1474 h 1529"/>
                <a:gd name="T70" fmla="*/ 878 w 1368"/>
                <a:gd name="T71" fmla="*/ 1375 h 1529"/>
                <a:gd name="T72" fmla="*/ 786 w 1368"/>
                <a:gd name="T73" fmla="*/ 1230 h 1529"/>
                <a:gd name="T74" fmla="*/ 702 w 1368"/>
                <a:gd name="T75" fmla="*/ 1100 h 1529"/>
                <a:gd name="T76" fmla="*/ 488 w 1368"/>
                <a:gd name="T77" fmla="*/ 1062 h 1529"/>
                <a:gd name="T78" fmla="*/ 450 w 1368"/>
                <a:gd name="T79" fmla="*/ 1039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68" h="1529">
                  <a:moveTo>
                    <a:pt x="397" y="978"/>
                  </a:moveTo>
                  <a:lnTo>
                    <a:pt x="397" y="978"/>
                  </a:lnTo>
                  <a:cubicBezTo>
                    <a:pt x="404" y="955"/>
                    <a:pt x="412" y="924"/>
                    <a:pt x="427" y="901"/>
                  </a:cubicBezTo>
                  <a:cubicBezTo>
                    <a:pt x="443" y="879"/>
                    <a:pt x="473" y="871"/>
                    <a:pt x="488" y="848"/>
                  </a:cubicBezTo>
                  <a:cubicBezTo>
                    <a:pt x="496" y="833"/>
                    <a:pt x="496" y="810"/>
                    <a:pt x="496" y="794"/>
                  </a:cubicBezTo>
                  <a:cubicBezTo>
                    <a:pt x="496" y="794"/>
                    <a:pt x="420" y="764"/>
                    <a:pt x="420" y="756"/>
                  </a:cubicBezTo>
                  <a:lnTo>
                    <a:pt x="404" y="726"/>
                  </a:lnTo>
                  <a:cubicBezTo>
                    <a:pt x="397" y="718"/>
                    <a:pt x="389" y="695"/>
                    <a:pt x="374" y="695"/>
                  </a:cubicBezTo>
                  <a:cubicBezTo>
                    <a:pt x="343" y="703"/>
                    <a:pt x="321" y="741"/>
                    <a:pt x="282" y="749"/>
                  </a:cubicBezTo>
                  <a:cubicBezTo>
                    <a:pt x="259" y="756"/>
                    <a:pt x="229" y="741"/>
                    <a:pt x="198" y="741"/>
                  </a:cubicBezTo>
                  <a:cubicBezTo>
                    <a:pt x="175" y="749"/>
                    <a:pt x="152" y="756"/>
                    <a:pt x="129" y="764"/>
                  </a:cubicBezTo>
                  <a:cubicBezTo>
                    <a:pt x="114" y="772"/>
                    <a:pt x="107" y="794"/>
                    <a:pt x="84" y="794"/>
                  </a:cubicBezTo>
                  <a:cubicBezTo>
                    <a:pt x="76" y="794"/>
                    <a:pt x="61" y="779"/>
                    <a:pt x="68" y="764"/>
                  </a:cubicBezTo>
                  <a:cubicBezTo>
                    <a:pt x="76" y="733"/>
                    <a:pt x="99" y="710"/>
                    <a:pt x="114" y="688"/>
                  </a:cubicBezTo>
                  <a:cubicBezTo>
                    <a:pt x="129" y="672"/>
                    <a:pt x="152" y="672"/>
                    <a:pt x="152" y="649"/>
                  </a:cubicBezTo>
                  <a:cubicBezTo>
                    <a:pt x="152" y="634"/>
                    <a:pt x="129" y="634"/>
                    <a:pt x="122" y="619"/>
                  </a:cubicBezTo>
                  <a:cubicBezTo>
                    <a:pt x="107" y="588"/>
                    <a:pt x="99" y="550"/>
                    <a:pt x="84" y="512"/>
                  </a:cubicBezTo>
                  <a:cubicBezTo>
                    <a:pt x="76" y="489"/>
                    <a:pt x="61" y="466"/>
                    <a:pt x="53" y="451"/>
                  </a:cubicBezTo>
                  <a:lnTo>
                    <a:pt x="53" y="451"/>
                  </a:lnTo>
                  <a:cubicBezTo>
                    <a:pt x="68" y="428"/>
                    <a:pt x="91" y="413"/>
                    <a:pt x="99" y="390"/>
                  </a:cubicBezTo>
                  <a:cubicBezTo>
                    <a:pt x="107" y="367"/>
                    <a:pt x="107" y="336"/>
                    <a:pt x="99" y="313"/>
                  </a:cubicBezTo>
                  <a:cubicBezTo>
                    <a:pt x="84" y="290"/>
                    <a:pt x="53" y="283"/>
                    <a:pt x="38" y="268"/>
                  </a:cubicBezTo>
                  <a:cubicBezTo>
                    <a:pt x="23" y="245"/>
                    <a:pt x="0" y="222"/>
                    <a:pt x="0" y="199"/>
                  </a:cubicBezTo>
                  <a:cubicBezTo>
                    <a:pt x="0" y="183"/>
                    <a:pt x="30" y="199"/>
                    <a:pt x="38" y="191"/>
                  </a:cubicBezTo>
                  <a:cubicBezTo>
                    <a:pt x="53" y="183"/>
                    <a:pt x="53" y="168"/>
                    <a:pt x="53" y="153"/>
                  </a:cubicBezTo>
                  <a:lnTo>
                    <a:pt x="53" y="153"/>
                  </a:lnTo>
                  <a:cubicBezTo>
                    <a:pt x="76" y="145"/>
                    <a:pt x="107" y="138"/>
                    <a:pt x="114" y="115"/>
                  </a:cubicBezTo>
                  <a:cubicBezTo>
                    <a:pt x="122" y="92"/>
                    <a:pt x="84" y="77"/>
                    <a:pt x="76" y="54"/>
                  </a:cubicBezTo>
                  <a:cubicBezTo>
                    <a:pt x="68" y="38"/>
                    <a:pt x="76" y="15"/>
                    <a:pt x="84" y="8"/>
                  </a:cubicBezTo>
                  <a:cubicBezTo>
                    <a:pt x="107" y="0"/>
                    <a:pt x="129" y="0"/>
                    <a:pt x="145" y="8"/>
                  </a:cubicBezTo>
                  <a:cubicBezTo>
                    <a:pt x="160" y="15"/>
                    <a:pt x="160" y="46"/>
                    <a:pt x="175" y="46"/>
                  </a:cubicBezTo>
                  <a:cubicBezTo>
                    <a:pt x="198" y="61"/>
                    <a:pt x="221" y="61"/>
                    <a:pt x="244" y="54"/>
                  </a:cubicBezTo>
                  <a:cubicBezTo>
                    <a:pt x="252" y="46"/>
                    <a:pt x="259" y="31"/>
                    <a:pt x="267" y="23"/>
                  </a:cubicBezTo>
                  <a:cubicBezTo>
                    <a:pt x="267" y="15"/>
                    <a:pt x="267" y="15"/>
                    <a:pt x="267" y="15"/>
                  </a:cubicBezTo>
                  <a:cubicBezTo>
                    <a:pt x="305" y="46"/>
                    <a:pt x="343" y="61"/>
                    <a:pt x="374" y="92"/>
                  </a:cubicBezTo>
                  <a:cubicBezTo>
                    <a:pt x="382" y="99"/>
                    <a:pt x="359" y="115"/>
                    <a:pt x="366" y="122"/>
                  </a:cubicBezTo>
                  <a:cubicBezTo>
                    <a:pt x="420" y="176"/>
                    <a:pt x="481" y="206"/>
                    <a:pt x="534" y="260"/>
                  </a:cubicBezTo>
                  <a:cubicBezTo>
                    <a:pt x="550" y="268"/>
                    <a:pt x="550" y="306"/>
                    <a:pt x="573" y="306"/>
                  </a:cubicBezTo>
                  <a:cubicBezTo>
                    <a:pt x="595" y="298"/>
                    <a:pt x="588" y="252"/>
                    <a:pt x="603" y="245"/>
                  </a:cubicBezTo>
                  <a:cubicBezTo>
                    <a:pt x="634" y="222"/>
                    <a:pt x="664" y="229"/>
                    <a:pt x="695" y="222"/>
                  </a:cubicBezTo>
                  <a:cubicBezTo>
                    <a:pt x="740" y="206"/>
                    <a:pt x="786" y="191"/>
                    <a:pt x="832" y="176"/>
                  </a:cubicBezTo>
                  <a:lnTo>
                    <a:pt x="832" y="176"/>
                  </a:lnTo>
                  <a:cubicBezTo>
                    <a:pt x="847" y="168"/>
                    <a:pt x="863" y="176"/>
                    <a:pt x="870" y="168"/>
                  </a:cubicBezTo>
                  <a:cubicBezTo>
                    <a:pt x="893" y="160"/>
                    <a:pt x="909" y="138"/>
                    <a:pt x="932" y="130"/>
                  </a:cubicBezTo>
                  <a:cubicBezTo>
                    <a:pt x="977" y="115"/>
                    <a:pt x="1023" y="99"/>
                    <a:pt x="1069" y="99"/>
                  </a:cubicBezTo>
                  <a:cubicBezTo>
                    <a:pt x="1092" y="107"/>
                    <a:pt x="1107" y="138"/>
                    <a:pt x="1130" y="145"/>
                  </a:cubicBezTo>
                  <a:cubicBezTo>
                    <a:pt x="1168" y="168"/>
                    <a:pt x="1214" y="183"/>
                    <a:pt x="1252" y="199"/>
                  </a:cubicBezTo>
                  <a:lnTo>
                    <a:pt x="1252" y="199"/>
                  </a:lnTo>
                  <a:cubicBezTo>
                    <a:pt x="1268" y="222"/>
                    <a:pt x="1283" y="245"/>
                    <a:pt x="1290" y="268"/>
                  </a:cubicBezTo>
                  <a:cubicBezTo>
                    <a:pt x="1306" y="298"/>
                    <a:pt x="1306" y="329"/>
                    <a:pt x="1329" y="352"/>
                  </a:cubicBezTo>
                  <a:cubicBezTo>
                    <a:pt x="1336" y="359"/>
                    <a:pt x="1359" y="344"/>
                    <a:pt x="1367" y="359"/>
                  </a:cubicBezTo>
                  <a:cubicBezTo>
                    <a:pt x="1367" y="374"/>
                    <a:pt x="1359" y="390"/>
                    <a:pt x="1344" y="405"/>
                  </a:cubicBezTo>
                  <a:cubicBezTo>
                    <a:pt x="1313" y="443"/>
                    <a:pt x="1268" y="466"/>
                    <a:pt x="1245" y="504"/>
                  </a:cubicBezTo>
                  <a:cubicBezTo>
                    <a:pt x="1222" y="542"/>
                    <a:pt x="1252" y="588"/>
                    <a:pt x="1229" y="619"/>
                  </a:cubicBezTo>
                  <a:cubicBezTo>
                    <a:pt x="1222" y="642"/>
                    <a:pt x="1168" y="611"/>
                    <a:pt x="1168" y="634"/>
                  </a:cubicBezTo>
                  <a:cubicBezTo>
                    <a:pt x="1161" y="680"/>
                    <a:pt x="1207" y="726"/>
                    <a:pt x="1214" y="772"/>
                  </a:cubicBezTo>
                  <a:cubicBezTo>
                    <a:pt x="1214" y="787"/>
                    <a:pt x="1199" y="794"/>
                    <a:pt x="1199" y="810"/>
                  </a:cubicBezTo>
                  <a:cubicBezTo>
                    <a:pt x="1199" y="840"/>
                    <a:pt x="1222" y="871"/>
                    <a:pt x="1229" y="901"/>
                  </a:cubicBezTo>
                  <a:cubicBezTo>
                    <a:pt x="1229" y="909"/>
                    <a:pt x="1214" y="909"/>
                    <a:pt x="1207" y="917"/>
                  </a:cubicBezTo>
                  <a:cubicBezTo>
                    <a:pt x="1184" y="978"/>
                    <a:pt x="1145" y="1039"/>
                    <a:pt x="1138" y="1108"/>
                  </a:cubicBezTo>
                  <a:cubicBezTo>
                    <a:pt x="1138" y="1146"/>
                    <a:pt x="1176" y="1161"/>
                    <a:pt x="1191" y="1192"/>
                  </a:cubicBezTo>
                  <a:lnTo>
                    <a:pt x="1191" y="1192"/>
                  </a:lnTo>
                  <a:cubicBezTo>
                    <a:pt x="1176" y="1207"/>
                    <a:pt x="1153" y="1215"/>
                    <a:pt x="1130" y="1230"/>
                  </a:cubicBezTo>
                  <a:cubicBezTo>
                    <a:pt x="1115" y="1238"/>
                    <a:pt x="1092" y="1238"/>
                    <a:pt x="1084" y="1253"/>
                  </a:cubicBezTo>
                  <a:cubicBezTo>
                    <a:pt x="1069" y="1276"/>
                    <a:pt x="1084" y="1306"/>
                    <a:pt x="1084" y="1337"/>
                  </a:cubicBezTo>
                  <a:cubicBezTo>
                    <a:pt x="1084" y="1367"/>
                    <a:pt x="1099" y="1406"/>
                    <a:pt x="1084" y="1429"/>
                  </a:cubicBezTo>
                  <a:cubicBezTo>
                    <a:pt x="1077" y="1444"/>
                    <a:pt x="1046" y="1421"/>
                    <a:pt x="1038" y="1429"/>
                  </a:cubicBezTo>
                  <a:cubicBezTo>
                    <a:pt x="1015" y="1452"/>
                    <a:pt x="1023" y="1490"/>
                    <a:pt x="1008" y="1520"/>
                  </a:cubicBezTo>
                  <a:cubicBezTo>
                    <a:pt x="1000" y="1528"/>
                    <a:pt x="977" y="1528"/>
                    <a:pt x="970" y="1520"/>
                  </a:cubicBezTo>
                  <a:cubicBezTo>
                    <a:pt x="947" y="1513"/>
                    <a:pt x="932" y="1490"/>
                    <a:pt x="916" y="1474"/>
                  </a:cubicBezTo>
                  <a:cubicBezTo>
                    <a:pt x="909" y="1467"/>
                    <a:pt x="886" y="1452"/>
                    <a:pt x="886" y="1436"/>
                  </a:cubicBezTo>
                  <a:cubicBezTo>
                    <a:pt x="878" y="1421"/>
                    <a:pt x="886" y="1390"/>
                    <a:pt x="878" y="1375"/>
                  </a:cubicBezTo>
                  <a:cubicBezTo>
                    <a:pt x="870" y="1352"/>
                    <a:pt x="847" y="1337"/>
                    <a:pt x="832" y="1314"/>
                  </a:cubicBezTo>
                  <a:cubicBezTo>
                    <a:pt x="817" y="1291"/>
                    <a:pt x="802" y="1260"/>
                    <a:pt x="786" y="1230"/>
                  </a:cubicBezTo>
                  <a:cubicBezTo>
                    <a:pt x="779" y="1215"/>
                    <a:pt x="771" y="1192"/>
                    <a:pt x="756" y="1177"/>
                  </a:cubicBezTo>
                  <a:cubicBezTo>
                    <a:pt x="740" y="1154"/>
                    <a:pt x="725" y="1123"/>
                    <a:pt x="702" y="1100"/>
                  </a:cubicBezTo>
                  <a:cubicBezTo>
                    <a:pt x="672" y="1077"/>
                    <a:pt x="641" y="1062"/>
                    <a:pt x="603" y="1062"/>
                  </a:cubicBezTo>
                  <a:cubicBezTo>
                    <a:pt x="565" y="1054"/>
                    <a:pt x="527" y="1069"/>
                    <a:pt x="488" y="1062"/>
                  </a:cubicBezTo>
                  <a:cubicBezTo>
                    <a:pt x="473" y="1062"/>
                    <a:pt x="465" y="1046"/>
                    <a:pt x="450" y="1039"/>
                  </a:cubicBezTo>
                  <a:lnTo>
                    <a:pt x="450" y="1039"/>
                  </a:lnTo>
                  <a:cubicBezTo>
                    <a:pt x="397" y="978"/>
                    <a:pt x="397" y="978"/>
                    <a:pt x="397" y="97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7" name="Freeform 129"/>
            <p:cNvSpPr>
              <a:spLocks noChangeArrowheads="1"/>
            </p:cNvSpPr>
            <p:nvPr/>
          </p:nvSpPr>
          <p:spPr bwMode="auto">
            <a:xfrm>
              <a:off x="9404922" y="2664215"/>
              <a:ext cx="136193" cy="120486"/>
            </a:xfrm>
            <a:custGeom>
              <a:avLst/>
              <a:gdLst>
                <a:gd name="T0" fmla="*/ 38 w 573"/>
                <a:gd name="T1" fmla="*/ 23 h 505"/>
                <a:gd name="T2" fmla="*/ 38 w 573"/>
                <a:gd name="T3" fmla="*/ 23 h 505"/>
                <a:gd name="T4" fmla="*/ 7 w 573"/>
                <a:gd name="T5" fmla="*/ 91 h 505"/>
                <a:gd name="T6" fmla="*/ 23 w 573"/>
                <a:gd name="T7" fmla="*/ 122 h 505"/>
                <a:gd name="T8" fmla="*/ 7 w 573"/>
                <a:gd name="T9" fmla="*/ 153 h 505"/>
                <a:gd name="T10" fmla="*/ 38 w 573"/>
                <a:gd name="T11" fmla="*/ 183 h 505"/>
                <a:gd name="T12" fmla="*/ 23 w 573"/>
                <a:gd name="T13" fmla="*/ 267 h 505"/>
                <a:gd name="T14" fmla="*/ 91 w 573"/>
                <a:gd name="T15" fmla="*/ 282 h 505"/>
                <a:gd name="T16" fmla="*/ 68 w 573"/>
                <a:gd name="T17" fmla="*/ 374 h 505"/>
                <a:gd name="T18" fmla="*/ 53 w 573"/>
                <a:gd name="T19" fmla="*/ 435 h 505"/>
                <a:gd name="T20" fmla="*/ 91 w 573"/>
                <a:gd name="T21" fmla="*/ 504 h 505"/>
                <a:gd name="T22" fmla="*/ 91 w 573"/>
                <a:gd name="T23" fmla="*/ 504 h 505"/>
                <a:gd name="T24" fmla="*/ 130 w 573"/>
                <a:gd name="T25" fmla="*/ 496 h 505"/>
                <a:gd name="T26" fmla="*/ 130 w 573"/>
                <a:gd name="T27" fmla="*/ 496 h 505"/>
                <a:gd name="T28" fmla="*/ 244 w 573"/>
                <a:gd name="T29" fmla="*/ 374 h 505"/>
                <a:gd name="T30" fmla="*/ 275 w 573"/>
                <a:gd name="T31" fmla="*/ 351 h 505"/>
                <a:gd name="T32" fmla="*/ 313 w 573"/>
                <a:gd name="T33" fmla="*/ 351 h 505"/>
                <a:gd name="T34" fmla="*/ 358 w 573"/>
                <a:gd name="T35" fmla="*/ 328 h 505"/>
                <a:gd name="T36" fmla="*/ 373 w 573"/>
                <a:gd name="T37" fmla="*/ 313 h 505"/>
                <a:gd name="T38" fmla="*/ 511 w 573"/>
                <a:gd name="T39" fmla="*/ 298 h 505"/>
                <a:gd name="T40" fmla="*/ 511 w 573"/>
                <a:gd name="T41" fmla="*/ 237 h 505"/>
                <a:gd name="T42" fmla="*/ 564 w 573"/>
                <a:gd name="T43" fmla="*/ 198 h 505"/>
                <a:gd name="T44" fmla="*/ 564 w 573"/>
                <a:gd name="T45" fmla="*/ 198 h 505"/>
                <a:gd name="T46" fmla="*/ 572 w 573"/>
                <a:gd name="T47" fmla="*/ 160 h 505"/>
                <a:gd name="T48" fmla="*/ 572 w 573"/>
                <a:gd name="T49" fmla="*/ 160 h 505"/>
                <a:gd name="T50" fmla="*/ 396 w 573"/>
                <a:gd name="T51" fmla="*/ 45 h 505"/>
                <a:gd name="T52" fmla="*/ 183 w 573"/>
                <a:gd name="T53" fmla="*/ 53 h 505"/>
                <a:gd name="T54" fmla="*/ 107 w 573"/>
                <a:gd name="T55" fmla="*/ 0 h 505"/>
                <a:gd name="T56" fmla="*/ 38 w 573"/>
                <a:gd name="T57" fmla="*/ 2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3" h="505">
                  <a:moveTo>
                    <a:pt x="38" y="23"/>
                  </a:moveTo>
                  <a:lnTo>
                    <a:pt x="38" y="23"/>
                  </a:lnTo>
                  <a:cubicBezTo>
                    <a:pt x="23" y="45"/>
                    <a:pt x="15" y="61"/>
                    <a:pt x="7" y="91"/>
                  </a:cubicBezTo>
                  <a:cubicBezTo>
                    <a:pt x="7" y="99"/>
                    <a:pt x="23" y="114"/>
                    <a:pt x="23" y="122"/>
                  </a:cubicBezTo>
                  <a:cubicBezTo>
                    <a:pt x="23" y="137"/>
                    <a:pt x="0" y="145"/>
                    <a:pt x="7" y="153"/>
                  </a:cubicBezTo>
                  <a:cubicBezTo>
                    <a:pt x="7" y="168"/>
                    <a:pt x="38" y="168"/>
                    <a:pt x="38" y="183"/>
                  </a:cubicBezTo>
                  <a:cubicBezTo>
                    <a:pt x="38" y="214"/>
                    <a:pt x="7" y="244"/>
                    <a:pt x="23" y="267"/>
                  </a:cubicBezTo>
                  <a:cubicBezTo>
                    <a:pt x="30" y="282"/>
                    <a:pt x="76" y="259"/>
                    <a:pt x="91" y="282"/>
                  </a:cubicBezTo>
                  <a:cubicBezTo>
                    <a:pt x="99" y="305"/>
                    <a:pt x="76" y="343"/>
                    <a:pt x="68" y="374"/>
                  </a:cubicBezTo>
                  <a:cubicBezTo>
                    <a:pt x="61" y="397"/>
                    <a:pt x="53" y="412"/>
                    <a:pt x="53" y="435"/>
                  </a:cubicBezTo>
                  <a:cubicBezTo>
                    <a:pt x="61" y="458"/>
                    <a:pt x="76" y="481"/>
                    <a:pt x="91" y="504"/>
                  </a:cubicBezTo>
                  <a:lnTo>
                    <a:pt x="91" y="504"/>
                  </a:lnTo>
                  <a:cubicBezTo>
                    <a:pt x="130" y="496"/>
                    <a:pt x="130" y="496"/>
                    <a:pt x="130" y="496"/>
                  </a:cubicBezTo>
                  <a:lnTo>
                    <a:pt x="130" y="496"/>
                  </a:lnTo>
                  <a:cubicBezTo>
                    <a:pt x="168" y="450"/>
                    <a:pt x="206" y="412"/>
                    <a:pt x="244" y="374"/>
                  </a:cubicBezTo>
                  <a:cubicBezTo>
                    <a:pt x="252" y="366"/>
                    <a:pt x="260" y="359"/>
                    <a:pt x="275" y="351"/>
                  </a:cubicBezTo>
                  <a:cubicBezTo>
                    <a:pt x="282" y="351"/>
                    <a:pt x="298" y="359"/>
                    <a:pt x="313" y="351"/>
                  </a:cubicBezTo>
                  <a:cubicBezTo>
                    <a:pt x="328" y="351"/>
                    <a:pt x="342" y="343"/>
                    <a:pt x="358" y="328"/>
                  </a:cubicBezTo>
                  <a:cubicBezTo>
                    <a:pt x="365" y="328"/>
                    <a:pt x="365" y="313"/>
                    <a:pt x="373" y="313"/>
                  </a:cubicBezTo>
                  <a:cubicBezTo>
                    <a:pt x="419" y="298"/>
                    <a:pt x="472" y="313"/>
                    <a:pt x="511" y="298"/>
                  </a:cubicBezTo>
                  <a:cubicBezTo>
                    <a:pt x="526" y="282"/>
                    <a:pt x="503" y="252"/>
                    <a:pt x="511" y="237"/>
                  </a:cubicBezTo>
                  <a:cubicBezTo>
                    <a:pt x="526" y="214"/>
                    <a:pt x="549" y="214"/>
                    <a:pt x="564" y="198"/>
                  </a:cubicBezTo>
                  <a:lnTo>
                    <a:pt x="564" y="198"/>
                  </a:lnTo>
                  <a:cubicBezTo>
                    <a:pt x="572" y="160"/>
                    <a:pt x="572" y="160"/>
                    <a:pt x="572" y="160"/>
                  </a:cubicBezTo>
                  <a:lnTo>
                    <a:pt x="572" y="160"/>
                  </a:lnTo>
                  <a:cubicBezTo>
                    <a:pt x="503" y="145"/>
                    <a:pt x="434" y="91"/>
                    <a:pt x="396" y="45"/>
                  </a:cubicBezTo>
                  <a:cubicBezTo>
                    <a:pt x="381" y="30"/>
                    <a:pt x="237" y="68"/>
                    <a:pt x="183" y="53"/>
                  </a:cubicBezTo>
                  <a:cubicBezTo>
                    <a:pt x="160" y="45"/>
                    <a:pt x="114" y="0"/>
                    <a:pt x="107" y="0"/>
                  </a:cubicBezTo>
                  <a:cubicBezTo>
                    <a:pt x="84" y="15"/>
                    <a:pt x="61" y="15"/>
                    <a:pt x="38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8" name="Freeform 130"/>
            <p:cNvSpPr>
              <a:spLocks noChangeArrowheads="1"/>
            </p:cNvSpPr>
            <p:nvPr/>
          </p:nvSpPr>
          <p:spPr bwMode="auto">
            <a:xfrm>
              <a:off x="9370350" y="2704028"/>
              <a:ext cx="553151" cy="535376"/>
            </a:xfrm>
            <a:custGeom>
              <a:avLst/>
              <a:gdLst>
                <a:gd name="T0" fmla="*/ 236 w 2329"/>
                <a:gd name="T1" fmla="*/ 336 h 2254"/>
                <a:gd name="T2" fmla="*/ 160 w 2329"/>
                <a:gd name="T3" fmla="*/ 420 h 2254"/>
                <a:gd name="T4" fmla="*/ 152 w 2329"/>
                <a:gd name="T5" fmla="*/ 535 h 2254"/>
                <a:gd name="T6" fmla="*/ 206 w 2329"/>
                <a:gd name="T7" fmla="*/ 672 h 2254"/>
                <a:gd name="T8" fmla="*/ 30 w 2329"/>
                <a:gd name="T9" fmla="*/ 901 h 2254"/>
                <a:gd name="T10" fmla="*/ 91 w 2329"/>
                <a:gd name="T11" fmla="*/ 1168 h 2254"/>
                <a:gd name="T12" fmla="*/ 53 w 2329"/>
                <a:gd name="T13" fmla="*/ 1459 h 2254"/>
                <a:gd name="T14" fmla="*/ 175 w 2329"/>
                <a:gd name="T15" fmla="*/ 1459 h 2254"/>
                <a:gd name="T16" fmla="*/ 382 w 2329"/>
                <a:gd name="T17" fmla="*/ 1382 h 2254"/>
                <a:gd name="T18" fmla="*/ 374 w 2329"/>
                <a:gd name="T19" fmla="*/ 1505 h 2254"/>
                <a:gd name="T20" fmla="*/ 427 w 2329"/>
                <a:gd name="T21" fmla="*/ 1611 h 2254"/>
                <a:gd name="T22" fmla="*/ 572 w 2329"/>
                <a:gd name="T23" fmla="*/ 1627 h 2254"/>
                <a:gd name="T24" fmla="*/ 717 w 2329"/>
                <a:gd name="T25" fmla="*/ 1711 h 2254"/>
                <a:gd name="T26" fmla="*/ 816 w 2329"/>
                <a:gd name="T27" fmla="*/ 1833 h 2254"/>
                <a:gd name="T28" fmla="*/ 961 w 2329"/>
                <a:gd name="T29" fmla="*/ 1818 h 2254"/>
                <a:gd name="T30" fmla="*/ 976 w 2329"/>
                <a:gd name="T31" fmla="*/ 1925 h 2254"/>
                <a:gd name="T32" fmla="*/ 1037 w 2329"/>
                <a:gd name="T33" fmla="*/ 2009 h 2254"/>
                <a:gd name="T34" fmla="*/ 1091 w 2329"/>
                <a:gd name="T35" fmla="*/ 2253 h 2254"/>
                <a:gd name="T36" fmla="*/ 1282 w 2329"/>
                <a:gd name="T37" fmla="*/ 2138 h 2254"/>
                <a:gd name="T38" fmla="*/ 1351 w 2329"/>
                <a:gd name="T39" fmla="*/ 2016 h 2254"/>
                <a:gd name="T40" fmla="*/ 1427 w 2329"/>
                <a:gd name="T41" fmla="*/ 1841 h 2254"/>
                <a:gd name="T42" fmla="*/ 1756 w 2329"/>
                <a:gd name="T43" fmla="*/ 1627 h 2254"/>
                <a:gd name="T44" fmla="*/ 1870 w 2329"/>
                <a:gd name="T45" fmla="*/ 1497 h 2254"/>
                <a:gd name="T46" fmla="*/ 2084 w 2329"/>
                <a:gd name="T47" fmla="*/ 1382 h 2254"/>
                <a:gd name="T48" fmla="*/ 2115 w 2329"/>
                <a:gd name="T49" fmla="*/ 1313 h 2254"/>
                <a:gd name="T50" fmla="*/ 2008 w 2329"/>
                <a:gd name="T51" fmla="*/ 1069 h 2254"/>
                <a:gd name="T52" fmla="*/ 1939 w 2329"/>
                <a:gd name="T53" fmla="*/ 1016 h 2254"/>
                <a:gd name="T54" fmla="*/ 1885 w 2329"/>
                <a:gd name="T55" fmla="*/ 894 h 2254"/>
                <a:gd name="T56" fmla="*/ 1992 w 2329"/>
                <a:gd name="T57" fmla="*/ 840 h 2254"/>
                <a:gd name="T58" fmla="*/ 2130 w 2329"/>
                <a:gd name="T59" fmla="*/ 619 h 2254"/>
                <a:gd name="T60" fmla="*/ 2168 w 2329"/>
                <a:gd name="T61" fmla="*/ 565 h 2254"/>
                <a:gd name="T62" fmla="*/ 2260 w 2329"/>
                <a:gd name="T63" fmla="*/ 427 h 2254"/>
                <a:gd name="T64" fmla="*/ 2298 w 2329"/>
                <a:gd name="T65" fmla="*/ 397 h 2254"/>
                <a:gd name="T66" fmla="*/ 2328 w 2329"/>
                <a:gd name="T67" fmla="*/ 374 h 2254"/>
                <a:gd name="T68" fmla="*/ 1985 w 2329"/>
                <a:gd name="T69" fmla="*/ 46 h 2254"/>
                <a:gd name="T70" fmla="*/ 1717 w 2329"/>
                <a:gd name="T71" fmla="*/ 99 h 2254"/>
                <a:gd name="T72" fmla="*/ 1542 w 2329"/>
                <a:gd name="T73" fmla="*/ 69 h 2254"/>
                <a:gd name="T74" fmla="*/ 1557 w 2329"/>
                <a:gd name="T75" fmla="*/ 191 h 2254"/>
                <a:gd name="T76" fmla="*/ 1481 w 2329"/>
                <a:gd name="T77" fmla="*/ 305 h 2254"/>
                <a:gd name="T78" fmla="*/ 1351 w 2329"/>
                <a:gd name="T79" fmla="*/ 260 h 2254"/>
                <a:gd name="T80" fmla="*/ 1114 w 2329"/>
                <a:gd name="T81" fmla="*/ 298 h 2254"/>
                <a:gd name="T82" fmla="*/ 1060 w 2329"/>
                <a:gd name="T83" fmla="*/ 313 h 2254"/>
                <a:gd name="T84" fmla="*/ 923 w 2329"/>
                <a:gd name="T85" fmla="*/ 336 h 2254"/>
                <a:gd name="T86" fmla="*/ 640 w 2329"/>
                <a:gd name="T87" fmla="*/ 626 h 2254"/>
                <a:gd name="T88" fmla="*/ 595 w 2329"/>
                <a:gd name="T89" fmla="*/ 512 h 2254"/>
                <a:gd name="T90" fmla="*/ 420 w 2329"/>
                <a:gd name="T91" fmla="*/ 450 h 2254"/>
                <a:gd name="T92" fmla="*/ 275 w 2329"/>
                <a:gd name="T93" fmla="*/ 328 h 2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9" h="2254">
                  <a:moveTo>
                    <a:pt x="275" y="328"/>
                  </a:moveTo>
                  <a:lnTo>
                    <a:pt x="275" y="328"/>
                  </a:lnTo>
                  <a:cubicBezTo>
                    <a:pt x="236" y="336"/>
                    <a:pt x="236" y="336"/>
                    <a:pt x="236" y="336"/>
                  </a:cubicBezTo>
                  <a:lnTo>
                    <a:pt x="236" y="336"/>
                  </a:lnTo>
                  <a:cubicBezTo>
                    <a:pt x="213" y="344"/>
                    <a:pt x="191" y="351"/>
                    <a:pt x="175" y="366"/>
                  </a:cubicBezTo>
                  <a:cubicBezTo>
                    <a:pt x="160" y="382"/>
                    <a:pt x="175" y="405"/>
                    <a:pt x="160" y="420"/>
                  </a:cubicBezTo>
                  <a:cubicBezTo>
                    <a:pt x="152" y="435"/>
                    <a:pt x="130" y="450"/>
                    <a:pt x="114" y="466"/>
                  </a:cubicBezTo>
                  <a:lnTo>
                    <a:pt x="114" y="466"/>
                  </a:lnTo>
                  <a:cubicBezTo>
                    <a:pt x="130" y="489"/>
                    <a:pt x="145" y="512"/>
                    <a:pt x="152" y="535"/>
                  </a:cubicBezTo>
                  <a:cubicBezTo>
                    <a:pt x="168" y="565"/>
                    <a:pt x="168" y="596"/>
                    <a:pt x="191" y="619"/>
                  </a:cubicBezTo>
                  <a:cubicBezTo>
                    <a:pt x="198" y="626"/>
                    <a:pt x="221" y="611"/>
                    <a:pt x="229" y="626"/>
                  </a:cubicBezTo>
                  <a:cubicBezTo>
                    <a:pt x="229" y="641"/>
                    <a:pt x="221" y="657"/>
                    <a:pt x="206" y="672"/>
                  </a:cubicBezTo>
                  <a:cubicBezTo>
                    <a:pt x="175" y="710"/>
                    <a:pt x="130" y="733"/>
                    <a:pt x="107" y="771"/>
                  </a:cubicBezTo>
                  <a:cubicBezTo>
                    <a:pt x="84" y="809"/>
                    <a:pt x="114" y="855"/>
                    <a:pt x="91" y="886"/>
                  </a:cubicBezTo>
                  <a:cubicBezTo>
                    <a:pt x="84" y="909"/>
                    <a:pt x="30" y="878"/>
                    <a:pt x="30" y="901"/>
                  </a:cubicBezTo>
                  <a:cubicBezTo>
                    <a:pt x="23" y="947"/>
                    <a:pt x="69" y="993"/>
                    <a:pt x="76" y="1039"/>
                  </a:cubicBezTo>
                  <a:cubicBezTo>
                    <a:pt x="76" y="1054"/>
                    <a:pt x="61" y="1061"/>
                    <a:pt x="61" y="1077"/>
                  </a:cubicBezTo>
                  <a:cubicBezTo>
                    <a:pt x="61" y="1107"/>
                    <a:pt x="84" y="1138"/>
                    <a:pt x="91" y="1168"/>
                  </a:cubicBezTo>
                  <a:cubicBezTo>
                    <a:pt x="91" y="1176"/>
                    <a:pt x="76" y="1176"/>
                    <a:pt x="69" y="1184"/>
                  </a:cubicBezTo>
                  <a:cubicBezTo>
                    <a:pt x="46" y="1245"/>
                    <a:pt x="7" y="1306"/>
                    <a:pt x="0" y="1375"/>
                  </a:cubicBezTo>
                  <a:cubicBezTo>
                    <a:pt x="0" y="1413"/>
                    <a:pt x="38" y="1428"/>
                    <a:pt x="53" y="1459"/>
                  </a:cubicBezTo>
                  <a:lnTo>
                    <a:pt x="53" y="1459"/>
                  </a:lnTo>
                  <a:cubicBezTo>
                    <a:pt x="69" y="1466"/>
                    <a:pt x="76" y="1474"/>
                    <a:pt x="91" y="1474"/>
                  </a:cubicBezTo>
                  <a:cubicBezTo>
                    <a:pt x="114" y="1474"/>
                    <a:pt x="145" y="1466"/>
                    <a:pt x="175" y="1459"/>
                  </a:cubicBezTo>
                  <a:cubicBezTo>
                    <a:pt x="221" y="1451"/>
                    <a:pt x="275" y="1459"/>
                    <a:pt x="313" y="1436"/>
                  </a:cubicBezTo>
                  <a:cubicBezTo>
                    <a:pt x="336" y="1421"/>
                    <a:pt x="321" y="1382"/>
                    <a:pt x="344" y="1367"/>
                  </a:cubicBezTo>
                  <a:cubicBezTo>
                    <a:pt x="351" y="1359"/>
                    <a:pt x="366" y="1382"/>
                    <a:pt x="382" y="1382"/>
                  </a:cubicBezTo>
                  <a:cubicBezTo>
                    <a:pt x="412" y="1398"/>
                    <a:pt x="450" y="1382"/>
                    <a:pt x="473" y="1405"/>
                  </a:cubicBezTo>
                  <a:cubicBezTo>
                    <a:pt x="481" y="1428"/>
                    <a:pt x="443" y="1436"/>
                    <a:pt x="427" y="1451"/>
                  </a:cubicBezTo>
                  <a:cubicBezTo>
                    <a:pt x="405" y="1466"/>
                    <a:pt x="389" y="1482"/>
                    <a:pt x="374" y="1505"/>
                  </a:cubicBezTo>
                  <a:cubicBezTo>
                    <a:pt x="366" y="1527"/>
                    <a:pt x="359" y="1558"/>
                    <a:pt x="359" y="1581"/>
                  </a:cubicBezTo>
                  <a:cubicBezTo>
                    <a:pt x="359" y="1604"/>
                    <a:pt x="351" y="1634"/>
                    <a:pt x="366" y="1650"/>
                  </a:cubicBezTo>
                  <a:cubicBezTo>
                    <a:pt x="389" y="1657"/>
                    <a:pt x="405" y="1627"/>
                    <a:pt x="427" y="1611"/>
                  </a:cubicBezTo>
                  <a:cubicBezTo>
                    <a:pt x="443" y="1596"/>
                    <a:pt x="458" y="1566"/>
                    <a:pt x="487" y="1558"/>
                  </a:cubicBezTo>
                  <a:cubicBezTo>
                    <a:pt x="503" y="1550"/>
                    <a:pt x="518" y="1566"/>
                    <a:pt x="533" y="1581"/>
                  </a:cubicBezTo>
                  <a:cubicBezTo>
                    <a:pt x="549" y="1588"/>
                    <a:pt x="549" y="1627"/>
                    <a:pt x="572" y="1627"/>
                  </a:cubicBezTo>
                  <a:cubicBezTo>
                    <a:pt x="602" y="1634"/>
                    <a:pt x="640" y="1596"/>
                    <a:pt x="679" y="1604"/>
                  </a:cubicBezTo>
                  <a:cubicBezTo>
                    <a:pt x="694" y="1611"/>
                    <a:pt x="686" y="1634"/>
                    <a:pt x="686" y="1650"/>
                  </a:cubicBezTo>
                  <a:cubicBezTo>
                    <a:pt x="701" y="1673"/>
                    <a:pt x="709" y="1688"/>
                    <a:pt x="717" y="1711"/>
                  </a:cubicBezTo>
                  <a:cubicBezTo>
                    <a:pt x="732" y="1734"/>
                    <a:pt x="755" y="1749"/>
                    <a:pt x="770" y="1772"/>
                  </a:cubicBezTo>
                  <a:cubicBezTo>
                    <a:pt x="778" y="1787"/>
                    <a:pt x="762" y="1818"/>
                    <a:pt x="778" y="1833"/>
                  </a:cubicBezTo>
                  <a:cubicBezTo>
                    <a:pt x="785" y="1841"/>
                    <a:pt x="801" y="1833"/>
                    <a:pt x="816" y="1833"/>
                  </a:cubicBezTo>
                  <a:cubicBezTo>
                    <a:pt x="824" y="1833"/>
                    <a:pt x="831" y="1848"/>
                    <a:pt x="839" y="1841"/>
                  </a:cubicBezTo>
                  <a:cubicBezTo>
                    <a:pt x="869" y="1833"/>
                    <a:pt x="885" y="1802"/>
                    <a:pt x="915" y="1795"/>
                  </a:cubicBezTo>
                  <a:cubicBezTo>
                    <a:pt x="931" y="1795"/>
                    <a:pt x="946" y="1810"/>
                    <a:pt x="961" y="1818"/>
                  </a:cubicBezTo>
                  <a:cubicBezTo>
                    <a:pt x="984" y="1818"/>
                    <a:pt x="999" y="1795"/>
                    <a:pt x="1015" y="1802"/>
                  </a:cubicBezTo>
                  <a:cubicBezTo>
                    <a:pt x="1030" y="1810"/>
                    <a:pt x="1045" y="1841"/>
                    <a:pt x="1037" y="1856"/>
                  </a:cubicBezTo>
                  <a:cubicBezTo>
                    <a:pt x="1030" y="1886"/>
                    <a:pt x="969" y="1894"/>
                    <a:pt x="976" y="1925"/>
                  </a:cubicBezTo>
                  <a:cubicBezTo>
                    <a:pt x="984" y="1955"/>
                    <a:pt x="1037" y="1917"/>
                    <a:pt x="1068" y="1932"/>
                  </a:cubicBezTo>
                  <a:cubicBezTo>
                    <a:pt x="1076" y="1940"/>
                    <a:pt x="1076" y="1963"/>
                    <a:pt x="1068" y="1978"/>
                  </a:cubicBezTo>
                  <a:cubicBezTo>
                    <a:pt x="1060" y="1993"/>
                    <a:pt x="1037" y="1993"/>
                    <a:pt x="1037" y="2009"/>
                  </a:cubicBezTo>
                  <a:cubicBezTo>
                    <a:pt x="1022" y="2070"/>
                    <a:pt x="999" y="2131"/>
                    <a:pt x="1007" y="2184"/>
                  </a:cubicBezTo>
                  <a:cubicBezTo>
                    <a:pt x="1015" y="2223"/>
                    <a:pt x="1060" y="2230"/>
                    <a:pt x="1091" y="2253"/>
                  </a:cubicBezTo>
                  <a:lnTo>
                    <a:pt x="1091" y="2253"/>
                  </a:lnTo>
                  <a:cubicBezTo>
                    <a:pt x="1091" y="2238"/>
                    <a:pt x="1129" y="2238"/>
                    <a:pt x="1144" y="2230"/>
                  </a:cubicBezTo>
                  <a:cubicBezTo>
                    <a:pt x="1183" y="2223"/>
                    <a:pt x="1213" y="2192"/>
                    <a:pt x="1236" y="2169"/>
                  </a:cubicBezTo>
                  <a:cubicBezTo>
                    <a:pt x="1251" y="2154"/>
                    <a:pt x="1274" y="2146"/>
                    <a:pt x="1282" y="2138"/>
                  </a:cubicBezTo>
                  <a:lnTo>
                    <a:pt x="1282" y="2138"/>
                  </a:lnTo>
                  <a:cubicBezTo>
                    <a:pt x="1290" y="2131"/>
                    <a:pt x="1290" y="2123"/>
                    <a:pt x="1290" y="2123"/>
                  </a:cubicBezTo>
                  <a:cubicBezTo>
                    <a:pt x="1297" y="2100"/>
                    <a:pt x="1328" y="2016"/>
                    <a:pt x="1351" y="2016"/>
                  </a:cubicBezTo>
                  <a:cubicBezTo>
                    <a:pt x="1366" y="2009"/>
                    <a:pt x="1396" y="2009"/>
                    <a:pt x="1396" y="1986"/>
                  </a:cubicBezTo>
                  <a:cubicBezTo>
                    <a:pt x="1396" y="1963"/>
                    <a:pt x="1412" y="1948"/>
                    <a:pt x="1412" y="1932"/>
                  </a:cubicBezTo>
                  <a:cubicBezTo>
                    <a:pt x="1358" y="1917"/>
                    <a:pt x="1419" y="1863"/>
                    <a:pt x="1427" y="1841"/>
                  </a:cubicBezTo>
                  <a:cubicBezTo>
                    <a:pt x="1465" y="1810"/>
                    <a:pt x="1488" y="1795"/>
                    <a:pt x="1519" y="1757"/>
                  </a:cubicBezTo>
                  <a:cubicBezTo>
                    <a:pt x="1549" y="1719"/>
                    <a:pt x="1626" y="1642"/>
                    <a:pt x="1671" y="1627"/>
                  </a:cubicBezTo>
                  <a:cubicBezTo>
                    <a:pt x="1702" y="1619"/>
                    <a:pt x="1733" y="1611"/>
                    <a:pt x="1756" y="1627"/>
                  </a:cubicBezTo>
                  <a:cubicBezTo>
                    <a:pt x="1763" y="1634"/>
                    <a:pt x="1778" y="1657"/>
                    <a:pt x="1786" y="1650"/>
                  </a:cubicBezTo>
                  <a:cubicBezTo>
                    <a:pt x="1794" y="1650"/>
                    <a:pt x="1817" y="1634"/>
                    <a:pt x="1824" y="1627"/>
                  </a:cubicBezTo>
                  <a:cubicBezTo>
                    <a:pt x="1878" y="1611"/>
                    <a:pt x="1847" y="1497"/>
                    <a:pt x="1870" y="1497"/>
                  </a:cubicBezTo>
                  <a:cubicBezTo>
                    <a:pt x="1916" y="1474"/>
                    <a:pt x="1916" y="1474"/>
                    <a:pt x="1916" y="1474"/>
                  </a:cubicBezTo>
                  <a:cubicBezTo>
                    <a:pt x="1946" y="1459"/>
                    <a:pt x="1969" y="1421"/>
                    <a:pt x="2008" y="1428"/>
                  </a:cubicBezTo>
                  <a:cubicBezTo>
                    <a:pt x="2030" y="1436"/>
                    <a:pt x="2069" y="1398"/>
                    <a:pt x="2084" y="1382"/>
                  </a:cubicBezTo>
                  <a:cubicBezTo>
                    <a:pt x="2092" y="1375"/>
                    <a:pt x="2130" y="1329"/>
                    <a:pt x="2130" y="1313"/>
                  </a:cubicBezTo>
                  <a:lnTo>
                    <a:pt x="2130" y="1313"/>
                  </a:lnTo>
                  <a:cubicBezTo>
                    <a:pt x="2122" y="1313"/>
                    <a:pt x="2122" y="1313"/>
                    <a:pt x="2115" y="1313"/>
                  </a:cubicBezTo>
                  <a:cubicBezTo>
                    <a:pt x="2115" y="1306"/>
                    <a:pt x="2061" y="1268"/>
                    <a:pt x="2053" y="1260"/>
                  </a:cubicBezTo>
                  <a:cubicBezTo>
                    <a:pt x="2030" y="1214"/>
                    <a:pt x="2046" y="1184"/>
                    <a:pt x="2030" y="1138"/>
                  </a:cubicBezTo>
                  <a:cubicBezTo>
                    <a:pt x="2030" y="1115"/>
                    <a:pt x="2023" y="1084"/>
                    <a:pt x="2008" y="1069"/>
                  </a:cubicBezTo>
                  <a:cubicBezTo>
                    <a:pt x="2000" y="1061"/>
                    <a:pt x="1969" y="1039"/>
                    <a:pt x="1962" y="1023"/>
                  </a:cubicBezTo>
                  <a:cubicBezTo>
                    <a:pt x="1962" y="1023"/>
                    <a:pt x="1954" y="1016"/>
                    <a:pt x="1946" y="1016"/>
                  </a:cubicBezTo>
                  <a:lnTo>
                    <a:pt x="1939" y="1016"/>
                  </a:lnTo>
                  <a:cubicBezTo>
                    <a:pt x="1939" y="1008"/>
                    <a:pt x="1946" y="955"/>
                    <a:pt x="1931" y="947"/>
                  </a:cubicBezTo>
                  <a:cubicBezTo>
                    <a:pt x="1923" y="932"/>
                    <a:pt x="1901" y="924"/>
                    <a:pt x="1901" y="909"/>
                  </a:cubicBezTo>
                  <a:cubicBezTo>
                    <a:pt x="1893" y="901"/>
                    <a:pt x="1885" y="894"/>
                    <a:pt x="1885" y="894"/>
                  </a:cubicBezTo>
                  <a:cubicBezTo>
                    <a:pt x="1878" y="886"/>
                    <a:pt x="1862" y="840"/>
                    <a:pt x="1862" y="832"/>
                  </a:cubicBezTo>
                  <a:cubicBezTo>
                    <a:pt x="1870" y="832"/>
                    <a:pt x="1870" y="832"/>
                    <a:pt x="1870" y="832"/>
                  </a:cubicBezTo>
                  <a:cubicBezTo>
                    <a:pt x="1908" y="832"/>
                    <a:pt x="1954" y="840"/>
                    <a:pt x="1992" y="840"/>
                  </a:cubicBezTo>
                  <a:cubicBezTo>
                    <a:pt x="2015" y="809"/>
                    <a:pt x="2030" y="756"/>
                    <a:pt x="2061" y="718"/>
                  </a:cubicBezTo>
                  <a:cubicBezTo>
                    <a:pt x="2076" y="702"/>
                    <a:pt x="2099" y="695"/>
                    <a:pt x="2115" y="680"/>
                  </a:cubicBezTo>
                  <a:cubicBezTo>
                    <a:pt x="2130" y="649"/>
                    <a:pt x="2130" y="649"/>
                    <a:pt x="2130" y="619"/>
                  </a:cubicBezTo>
                  <a:lnTo>
                    <a:pt x="2130" y="611"/>
                  </a:lnTo>
                  <a:cubicBezTo>
                    <a:pt x="2137" y="611"/>
                    <a:pt x="2145" y="603"/>
                    <a:pt x="2145" y="603"/>
                  </a:cubicBezTo>
                  <a:cubicBezTo>
                    <a:pt x="2153" y="596"/>
                    <a:pt x="2168" y="573"/>
                    <a:pt x="2168" y="565"/>
                  </a:cubicBezTo>
                  <a:cubicBezTo>
                    <a:pt x="2237" y="565"/>
                    <a:pt x="2198" y="512"/>
                    <a:pt x="2244" y="504"/>
                  </a:cubicBezTo>
                  <a:cubicBezTo>
                    <a:pt x="2252" y="489"/>
                    <a:pt x="2252" y="458"/>
                    <a:pt x="2260" y="450"/>
                  </a:cubicBezTo>
                  <a:cubicBezTo>
                    <a:pt x="2260" y="443"/>
                    <a:pt x="2260" y="435"/>
                    <a:pt x="2260" y="427"/>
                  </a:cubicBezTo>
                  <a:lnTo>
                    <a:pt x="2267" y="420"/>
                  </a:lnTo>
                  <a:cubicBezTo>
                    <a:pt x="2275" y="412"/>
                    <a:pt x="2282" y="405"/>
                    <a:pt x="2290" y="405"/>
                  </a:cubicBezTo>
                  <a:cubicBezTo>
                    <a:pt x="2290" y="397"/>
                    <a:pt x="2298" y="397"/>
                    <a:pt x="2298" y="397"/>
                  </a:cubicBezTo>
                  <a:cubicBezTo>
                    <a:pt x="2305" y="397"/>
                    <a:pt x="2313" y="389"/>
                    <a:pt x="2313" y="389"/>
                  </a:cubicBezTo>
                  <a:cubicBezTo>
                    <a:pt x="2328" y="374"/>
                    <a:pt x="2328" y="374"/>
                    <a:pt x="2328" y="374"/>
                  </a:cubicBezTo>
                  <a:lnTo>
                    <a:pt x="2328" y="374"/>
                  </a:lnTo>
                  <a:cubicBezTo>
                    <a:pt x="2305" y="336"/>
                    <a:pt x="2282" y="298"/>
                    <a:pt x="2275" y="267"/>
                  </a:cubicBezTo>
                  <a:cubicBezTo>
                    <a:pt x="2275" y="168"/>
                    <a:pt x="2191" y="183"/>
                    <a:pt x="2168" y="99"/>
                  </a:cubicBezTo>
                  <a:cubicBezTo>
                    <a:pt x="2160" y="76"/>
                    <a:pt x="2008" y="38"/>
                    <a:pt x="1985" y="46"/>
                  </a:cubicBezTo>
                  <a:cubicBezTo>
                    <a:pt x="1916" y="61"/>
                    <a:pt x="1847" y="46"/>
                    <a:pt x="1801" y="0"/>
                  </a:cubicBezTo>
                  <a:lnTo>
                    <a:pt x="1801" y="0"/>
                  </a:lnTo>
                  <a:cubicBezTo>
                    <a:pt x="1763" y="46"/>
                    <a:pt x="1756" y="61"/>
                    <a:pt x="1717" y="99"/>
                  </a:cubicBezTo>
                  <a:cubicBezTo>
                    <a:pt x="1694" y="114"/>
                    <a:pt x="1679" y="145"/>
                    <a:pt x="1656" y="137"/>
                  </a:cubicBezTo>
                  <a:cubicBezTo>
                    <a:pt x="1633" y="130"/>
                    <a:pt x="1633" y="91"/>
                    <a:pt x="1610" y="76"/>
                  </a:cubicBezTo>
                  <a:cubicBezTo>
                    <a:pt x="1587" y="69"/>
                    <a:pt x="1565" y="61"/>
                    <a:pt x="1542" y="69"/>
                  </a:cubicBezTo>
                  <a:cubicBezTo>
                    <a:pt x="1526" y="69"/>
                    <a:pt x="1542" y="91"/>
                    <a:pt x="1534" y="99"/>
                  </a:cubicBezTo>
                  <a:cubicBezTo>
                    <a:pt x="1526" y="114"/>
                    <a:pt x="1488" y="114"/>
                    <a:pt x="1496" y="130"/>
                  </a:cubicBezTo>
                  <a:cubicBezTo>
                    <a:pt x="1496" y="160"/>
                    <a:pt x="1542" y="168"/>
                    <a:pt x="1557" y="191"/>
                  </a:cubicBezTo>
                  <a:cubicBezTo>
                    <a:pt x="1565" y="214"/>
                    <a:pt x="1565" y="252"/>
                    <a:pt x="1549" y="267"/>
                  </a:cubicBezTo>
                  <a:cubicBezTo>
                    <a:pt x="1534" y="282"/>
                    <a:pt x="1511" y="244"/>
                    <a:pt x="1496" y="252"/>
                  </a:cubicBezTo>
                  <a:cubicBezTo>
                    <a:pt x="1481" y="260"/>
                    <a:pt x="1496" y="298"/>
                    <a:pt x="1481" y="305"/>
                  </a:cubicBezTo>
                  <a:cubicBezTo>
                    <a:pt x="1458" y="313"/>
                    <a:pt x="1427" y="298"/>
                    <a:pt x="1404" y="290"/>
                  </a:cubicBezTo>
                  <a:cubicBezTo>
                    <a:pt x="1389" y="290"/>
                    <a:pt x="1389" y="275"/>
                    <a:pt x="1381" y="267"/>
                  </a:cubicBezTo>
                  <a:cubicBezTo>
                    <a:pt x="1373" y="267"/>
                    <a:pt x="1358" y="260"/>
                    <a:pt x="1351" y="260"/>
                  </a:cubicBezTo>
                  <a:cubicBezTo>
                    <a:pt x="1312" y="267"/>
                    <a:pt x="1274" y="298"/>
                    <a:pt x="1236" y="298"/>
                  </a:cubicBezTo>
                  <a:cubicBezTo>
                    <a:pt x="1221" y="298"/>
                    <a:pt x="1206" y="267"/>
                    <a:pt x="1183" y="267"/>
                  </a:cubicBezTo>
                  <a:cubicBezTo>
                    <a:pt x="1160" y="267"/>
                    <a:pt x="1137" y="282"/>
                    <a:pt x="1114" y="298"/>
                  </a:cubicBezTo>
                  <a:cubicBezTo>
                    <a:pt x="1099" y="305"/>
                    <a:pt x="1106" y="336"/>
                    <a:pt x="1091" y="336"/>
                  </a:cubicBezTo>
                  <a:cubicBezTo>
                    <a:pt x="1076" y="344"/>
                    <a:pt x="1068" y="321"/>
                    <a:pt x="1060" y="313"/>
                  </a:cubicBezTo>
                  <a:lnTo>
                    <a:pt x="1060" y="313"/>
                  </a:lnTo>
                  <a:cubicBezTo>
                    <a:pt x="1045" y="328"/>
                    <a:pt x="1037" y="351"/>
                    <a:pt x="1015" y="366"/>
                  </a:cubicBezTo>
                  <a:cubicBezTo>
                    <a:pt x="992" y="382"/>
                    <a:pt x="969" y="405"/>
                    <a:pt x="938" y="397"/>
                  </a:cubicBezTo>
                  <a:cubicBezTo>
                    <a:pt x="923" y="397"/>
                    <a:pt x="946" y="328"/>
                    <a:pt x="923" y="336"/>
                  </a:cubicBezTo>
                  <a:cubicBezTo>
                    <a:pt x="839" y="382"/>
                    <a:pt x="762" y="450"/>
                    <a:pt x="701" y="527"/>
                  </a:cubicBezTo>
                  <a:cubicBezTo>
                    <a:pt x="686" y="542"/>
                    <a:pt x="717" y="580"/>
                    <a:pt x="709" y="596"/>
                  </a:cubicBezTo>
                  <a:cubicBezTo>
                    <a:pt x="694" y="619"/>
                    <a:pt x="663" y="626"/>
                    <a:pt x="640" y="626"/>
                  </a:cubicBezTo>
                  <a:cubicBezTo>
                    <a:pt x="625" y="619"/>
                    <a:pt x="610" y="596"/>
                    <a:pt x="610" y="580"/>
                  </a:cubicBezTo>
                  <a:cubicBezTo>
                    <a:pt x="610" y="565"/>
                    <a:pt x="625" y="557"/>
                    <a:pt x="625" y="542"/>
                  </a:cubicBezTo>
                  <a:cubicBezTo>
                    <a:pt x="617" y="527"/>
                    <a:pt x="595" y="527"/>
                    <a:pt x="595" y="512"/>
                  </a:cubicBezTo>
                  <a:cubicBezTo>
                    <a:pt x="587" y="504"/>
                    <a:pt x="602" y="489"/>
                    <a:pt x="595" y="481"/>
                  </a:cubicBezTo>
                  <a:cubicBezTo>
                    <a:pt x="587" y="450"/>
                    <a:pt x="587" y="389"/>
                    <a:pt x="556" y="382"/>
                  </a:cubicBezTo>
                  <a:cubicBezTo>
                    <a:pt x="503" y="374"/>
                    <a:pt x="473" y="450"/>
                    <a:pt x="420" y="450"/>
                  </a:cubicBezTo>
                  <a:cubicBezTo>
                    <a:pt x="405" y="458"/>
                    <a:pt x="405" y="412"/>
                    <a:pt x="389" y="405"/>
                  </a:cubicBezTo>
                  <a:cubicBezTo>
                    <a:pt x="374" y="389"/>
                    <a:pt x="344" y="405"/>
                    <a:pt x="328" y="397"/>
                  </a:cubicBezTo>
                  <a:cubicBezTo>
                    <a:pt x="305" y="382"/>
                    <a:pt x="290" y="351"/>
                    <a:pt x="275" y="32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39" name="Freeform 131"/>
            <p:cNvSpPr>
              <a:spLocks noChangeArrowheads="1"/>
            </p:cNvSpPr>
            <p:nvPr/>
          </p:nvSpPr>
          <p:spPr bwMode="auto">
            <a:xfrm>
              <a:off x="9435303" y="2711362"/>
              <a:ext cx="186479" cy="141440"/>
            </a:xfrm>
            <a:custGeom>
              <a:avLst/>
              <a:gdLst>
                <a:gd name="T0" fmla="*/ 785 w 786"/>
                <a:gd name="T1" fmla="*/ 283 h 597"/>
                <a:gd name="T2" fmla="*/ 785 w 786"/>
                <a:gd name="T3" fmla="*/ 283 h 597"/>
                <a:gd name="T4" fmla="*/ 740 w 786"/>
                <a:gd name="T5" fmla="*/ 336 h 597"/>
                <a:gd name="T6" fmla="*/ 663 w 786"/>
                <a:gd name="T7" fmla="*/ 367 h 597"/>
                <a:gd name="T8" fmla="*/ 648 w 786"/>
                <a:gd name="T9" fmla="*/ 306 h 597"/>
                <a:gd name="T10" fmla="*/ 426 w 786"/>
                <a:gd name="T11" fmla="*/ 497 h 597"/>
                <a:gd name="T12" fmla="*/ 434 w 786"/>
                <a:gd name="T13" fmla="*/ 566 h 597"/>
                <a:gd name="T14" fmla="*/ 365 w 786"/>
                <a:gd name="T15" fmla="*/ 596 h 597"/>
                <a:gd name="T16" fmla="*/ 335 w 786"/>
                <a:gd name="T17" fmla="*/ 550 h 597"/>
                <a:gd name="T18" fmla="*/ 350 w 786"/>
                <a:gd name="T19" fmla="*/ 512 h 597"/>
                <a:gd name="T20" fmla="*/ 320 w 786"/>
                <a:gd name="T21" fmla="*/ 482 h 597"/>
                <a:gd name="T22" fmla="*/ 320 w 786"/>
                <a:gd name="T23" fmla="*/ 451 h 597"/>
                <a:gd name="T24" fmla="*/ 281 w 786"/>
                <a:gd name="T25" fmla="*/ 352 h 597"/>
                <a:gd name="T26" fmla="*/ 145 w 786"/>
                <a:gd name="T27" fmla="*/ 420 h 597"/>
                <a:gd name="T28" fmla="*/ 114 w 786"/>
                <a:gd name="T29" fmla="*/ 375 h 597"/>
                <a:gd name="T30" fmla="*/ 53 w 786"/>
                <a:gd name="T31" fmla="*/ 367 h 597"/>
                <a:gd name="T32" fmla="*/ 0 w 786"/>
                <a:gd name="T33" fmla="*/ 298 h 597"/>
                <a:gd name="T34" fmla="*/ 0 w 786"/>
                <a:gd name="T35" fmla="*/ 298 h 597"/>
                <a:gd name="T36" fmla="*/ 114 w 786"/>
                <a:gd name="T37" fmla="*/ 176 h 597"/>
                <a:gd name="T38" fmla="*/ 145 w 786"/>
                <a:gd name="T39" fmla="*/ 153 h 597"/>
                <a:gd name="T40" fmla="*/ 183 w 786"/>
                <a:gd name="T41" fmla="*/ 153 h 597"/>
                <a:gd name="T42" fmla="*/ 228 w 786"/>
                <a:gd name="T43" fmla="*/ 130 h 597"/>
                <a:gd name="T44" fmla="*/ 243 w 786"/>
                <a:gd name="T45" fmla="*/ 115 h 597"/>
                <a:gd name="T46" fmla="*/ 381 w 786"/>
                <a:gd name="T47" fmla="*/ 100 h 597"/>
                <a:gd name="T48" fmla="*/ 381 w 786"/>
                <a:gd name="T49" fmla="*/ 39 h 597"/>
                <a:gd name="T50" fmla="*/ 434 w 786"/>
                <a:gd name="T51" fmla="*/ 0 h 597"/>
                <a:gd name="T52" fmla="*/ 434 w 786"/>
                <a:gd name="T53" fmla="*/ 0 h 597"/>
                <a:gd name="T54" fmla="*/ 549 w 786"/>
                <a:gd name="T55" fmla="*/ 84 h 597"/>
                <a:gd name="T56" fmla="*/ 556 w 786"/>
                <a:gd name="T57" fmla="*/ 54 h 597"/>
                <a:gd name="T58" fmla="*/ 602 w 786"/>
                <a:gd name="T59" fmla="*/ 46 h 597"/>
                <a:gd name="T60" fmla="*/ 656 w 786"/>
                <a:gd name="T61" fmla="*/ 153 h 597"/>
                <a:gd name="T62" fmla="*/ 694 w 786"/>
                <a:gd name="T63" fmla="*/ 176 h 597"/>
                <a:gd name="T64" fmla="*/ 762 w 786"/>
                <a:gd name="T65" fmla="*/ 222 h 597"/>
                <a:gd name="T66" fmla="*/ 785 w 786"/>
                <a:gd name="T67" fmla="*/ 28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6" h="597">
                  <a:moveTo>
                    <a:pt x="785" y="283"/>
                  </a:moveTo>
                  <a:lnTo>
                    <a:pt x="785" y="283"/>
                  </a:lnTo>
                  <a:cubicBezTo>
                    <a:pt x="770" y="298"/>
                    <a:pt x="762" y="321"/>
                    <a:pt x="740" y="336"/>
                  </a:cubicBezTo>
                  <a:cubicBezTo>
                    <a:pt x="717" y="352"/>
                    <a:pt x="694" y="375"/>
                    <a:pt x="663" y="367"/>
                  </a:cubicBezTo>
                  <a:cubicBezTo>
                    <a:pt x="648" y="367"/>
                    <a:pt x="671" y="298"/>
                    <a:pt x="648" y="306"/>
                  </a:cubicBezTo>
                  <a:cubicBezTo>
                    <a:pt x="564" y="352"/>
                    <a:pt x="487" y="420"/>
                    <a:pt x="426" y="497"/>
                  </a:cubicBezTo>
                  <a:cubicBezTo>
                    <a:pt x="411" y="512"/>
                    <a:pt x="442" y="550"/>
                    <a:pt x="434" y="566"/>
                  </a:cubicBezTo>
                  <a:cubicBezTo>
                    <a:pt x="419" y="589"/>
                    <a:pt x="388" y="596"/>
                    <a:pt x="365" y="596"/>
                  </a:cubicBezTo>
                  <a:cubicBezTo>
                    <a:pt x="350" y="589"/>
                    <a:pt x="335" y="566"/>
                    <a:pt x="335" y="550"/>
                  </a:cubicBezTo>
                  <a:cubicBezTo>
                    <a:pt x="335" y="535"/>
                    <a:pt x="350" y="527"/>
                    <a:pt x="350" y="512"/>
                  </a:cubicBezTo>
                  <a:cubicBezTo>
                    <a:pt x="342" y="497"/>
                    <a:pt x="320" y="497"/>
                    <a:pt x="320" y="482"/>
                  </a:cubicBezTo>
                  <a:cubicBezTo>
                    <a:pt x="312" y="474"/>
                    <a:pt x="327" y="459"/>
                    <a:pt x="320" y="451"/>
                  </a:cubicBezTo>
                  <a:cubicBezTo>
                    <a:pt x="312" y="420"/>
                    <a:pt x="312" y="359"/>
                    <a:pt x="281" y="352"/>
                  </a:cubicBezTo>
                  <a:cubicBezTo>
                    <a:pt x="228" y="344"/>
                    <a:pt x="198" y="420"/>
                    <a:pt x="145" y="420"/>
                  </a:cubicBezTo>
                  <a:cubicBezTo>
                    <a:pt x="130" y="428"/>
                    <a:pt x="130" y="382"/>
                    <a:pt x="114" y="375"/>
                  </a:cubicBezTo>
                  <a:cubicBezTo>
                    <a:pt x="99" y="359"/>
                    <a:pt x="69" y="375"/>
                    <a:pt x="53" y="367"/>
                  </a:cubicBezTo>
                  <a:cubicBezTo>
                    <a:pt x="30" y="352"/>
                    <a:pt x="15" y="321"/>
                    <a:pt x="0" y="298"/>
                  </a:cubicBezTo>
                  <a:lnTo>
                    <a:pt x="0" y="298"/>
                  </a:lnTo>
                  <a:cubicBezTo>
                    <a:pt x="38" y="252"/>
                    <a:pt x="76" y="214"/>
                    <a:pt x="114" y="176"/>
                  </a:cubicBezTo>
                  <a:cubicBezTo>
                    <a:pt x="122" y="168"/>
                    <a:pt x="130" y="161"/>
                    <a:pt x="145" y="153"/>
                  </a:cubicBezTo>
                  <a:cubicBezTo>
                    <a:pt x="152" y="153"/>
                    <a:pt x="168" y="161"/>
                    <a:pt x="183" y="153"/>
                  </a:cubicBezTo>
                  <a:cubicBezTo>
                    <a:pt x="198" y="153"/>
                    <a:pt x="212" y="145"/>
                    <a:pt x="228" y="130"/>
                  </a:cubicBezTo>
                  <a:cubicBezTo>
                    <a:pt x="235" y="130"/>
                    <a:pt x="235" y="115"/>
                    <a:pt x="243" y="115"/>
                  </a:cubicBezTo>
                  <a:cubicBezTo>
                    <a:pt x="289" y="100"/>
                    <a:pt x="342" y="115"/>
                    <a:pt x="381" y="100"/>
                  </a:cubicBezTo>
                  <a:cubicBezTo>
                    <a:pt x="396" y="84"/>
                    <a:pt x="373" y="54"/>
                    <a:pt x="381" y="39"/>
                  </a:cubicBezTo>
                  <a:cubicBezTo>
                    <a:pt x="396" y="16"/>
                    <a:pt x="419" y="16"/>
                    <a:pt x="434" y="0"/>
                  </a:cubicBezTo>
                  <a:lnTo>
                    <a:pt x="434" y="0"/>
                  </a:lnTo>
                  <a:cubicBezTo>
                    <a:pt x="472" y="31"/>
                    <a:pt x="503" y="69"/>
                    <a:pt x="549" y="84"/>
                  </a:cubicBezTo>
                  <a:cubicBezTo>
                    <a:pt x="556" y="92"/>
                    <a:pt x="549" y="61"/>
                    <a:pt x="556" y="54"/>
                  </a:cubicBezTo>
                  <a:cubicBezTo>
                    <a:pt x="572" y="46"/>
                    <a:pt x="594" y="31"/>
                    <a:pt x="602" y="46"/>
                  </a:cubicBezTo>
                  <a:cubicBezTo>
                    <a:pt x="633" y="69"/>
                    <a:pt x="633" y="115"/>
                    <a:pt x="656" y="153"/>
                  </a:cubicBezTo>
                  <a:cubicBezTo>
                    <a:pt x="663" y="161"/>
                    <a:pt x="679" y="168"/>
                    <a:pt x="694" y="176"/>
                  </a:cubicBezTo>
                  <a:cubicBezTo>
                    <a:pt x="717" y="191"/>
                    <a:pt x="740" y="207"/>
                    <a:pt x="762" y="222"/>
                  </a:cubicBezTo>
                  <a:cubicBezTo>
                    <a:pt x="778" y="237"/>
                    <a:pt x="778" y="260"/>
                    <a:pt x="785" y="28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0" name="Freeform 132"/>
            <p:cNvSpPr>
              <a:spLocks noChangeArrowheads="1"/>
            </p:cNvSpPr>
            <p:nvPr/>
          </p:nvSpPr>
          <p:spPr bwMode="auto">
            <a:xfrm>
              <a:off x="9539019" y="2622307"/>
              <a:ext cx="259813" cy="163442"/>
            </a:xfrm>
            <a:custGeom>
              <a:avLst/>
              <a:gdLst>
                <a:gd name="T0" fmla="*/ 8 w 1093"/>
                <a:gd name="T1" fmla="*/ 336 h 689"/>
                <a:gd name="T2" fmla="*/ 8 w 1093"/>
                <a:gd name="T3" fmla="*/ 336 h 689"/>
                <a:gd name="T4" fmla="*/ 0 w 1093"/>
                <a:gd name="T5" fmla="*/ 374 h 689"/>
                <a:gd name="T6" fmla="*/ 0 w 1093"/>
                <a:gd name="T7" fmla="*/ 374 h 689"/>
                <a:gd name="T8" fmla="*/ 115 w 1093"/>
                <a:gd name="T9" fmla="*/ 458 h 689"/>
                <a:gd name="T10" fmla="*/ 122 w 1093"/>
                <a:gd name="T11" fmla="*/ 428 h 689"/>
                <a:gd name="T12" fmla="*/ 168 w 1093"/>
                <a:gd name="T13" fmla="*/ 420 h 689"/>
                <a:gd name="T14" fmla="*/ 222 w 1093"/>
                <a:gd name="T15" fmla="*/ 527 h 689"/>
                <a:gd name="T16" fmla="*/ 260 w 1093"/>
                <a:gd name="T17" fmla="*/ 550 h 689"/>
                <a:gd name="T18" fmla="*/ 328 w 1093"/>
                <a:gd name="T19" fmla="*/ 596 h 689"/>
                <a:gd name="T20" fmla="*/ 351 w 1093"/>
                <a:gd name="T21" fmla="*/ 657 h 689"/>
                <a:gd name="T22" fmla="*/ 351 w 1093"/>
                <a:gd name="T23" fmla="*/ 657 h 689"/>
                <a:gd name="T24" fmla="*/ 382 w 1093"/>
                <a:gd name="T25" fmla="*/ 680 h 689"/>
                <a:gd name="T26" fmla="*/ 405 w 1093"/>
                <a:gd name="T27" fmla="*/ 642 h 689"/>
                <a:gd name="T28" fmla="*/ 474 w 1093"/>
                <a:gd name="T29" fmla="*/ 611 h 689"/>
                <a:gd name="T30" fmla="*/ 527 w 1093"/>
                <a:gd name="T31" fmla="*/ 642 h 689"/>
                <a:gd name="T32" fmla="*/ 642 w 1093"/>
                <a:gd name="T33" fmla="*/ 604 h 689"/>
                <a:gd name="T34" fmla="*/ 672 w 1093"/>
                <a:gd name="T35" fmla="*/ 611 h 689"/>
                <a:gd name="T36" fmla="*/ 695 w 1093"/>
                <a:gd name="T37" fmla="*/ 634 h 689"/>
                <a:gd name="T38" fmla="*/ 772 w 1093"/>
                <a:gd name="T39" fmla="*/ 649 h 689"/>
                <a:gd name="T40" fmla="*/ 787 w 1093"/>
                <a:gd name="T41" fmla="*/ 596 h 689"/>
                <a:gd name="T42" fmla="*/ 840 w 1093"/>
                <a:gd name="T43" fmla="*/ 611 h 689"/>
                <a:gd name="T44" fmla="*/ 848 w 1093"/>
                <a:gd name="T45" fmla="*/ 535 h 689"/>
                <a:gd name="T46" fmla="*/ 787 w 1093"/>
                <a:gd name="T47" fmla="*/ 474 h 689"/>
                <a:gd name="T48" fmla="*/ 825 w 1093"/>
                <a:gd name="T49" fmla="*/ 443 h 689"/>
                <a:gd name="T50" fmla="*/ 833 w 1093"/>
                <a:gd name="T51" fmla="*/ 413 h 689"/>
                <a:gd name="T52" fmla="*/ 901 w 1093"/>
                <a:gd name="T53" fmla="*/ 420 h 689"/>
                <a:gd name="T54" fmla="*/ 947 w 1093"/>
                <a:gd name="T55" fmla="*/ 481 h 689"/>
                <a:gd name="T56" fmla="*/ 1008 w 1093"/>
                <a:gd name="T57" fmla="*/ 443 h 689"/>
                <a:gd name="T58" fmla="*/ 1092 w 1093"/>
                <a:gd name="T59" fmla="*/ 344 h 689"/>
                <a:gd name="T60" fmla="*/ 1092 w 1093"/>
                <a:gd name="T61" fmla="*/ 344 h 689"/>
                <a:gd name="T62" fmla="*/ 1069 w 1093"/>
                <a:gd name="T63" fmla="*/ 321 h 689"/>
                <a:gd name="T64" fmla="*/ 863 w 1093"/>
                <a:gd name="T65" fmla="*/ 206 h 689"/>
                <a:gd name="T66" fmla="*/ 634 w 1093"/>
                <a:gd name="T67" fmla="*/ 15 h 689"/>
                <a:gd name="T68" fmla="*/ 435 w 1093"/>
                <a:gd name="T69" fmla="*/ 8 h 689"/>
                <a:gd name="T70" fmla="*/ 298 w 1093"/>
                <a:gd name="T71" fmla="*/ 115 h 689"/>
                <a:gd name="T72" fmla="*/ 176 w 1093"/>
                <a:gd name="T73" fmla="*/ 252 h 689"/>
                <a:gd name="T74" fmla="*/ 99 w 1093"/>
                <a:gd name="T75" fmla="*/ 313 h 689"/>
                <a:gd name="T76" fmla="*/ 8 w 1093"/>
                <a:gd name="T77" fmla="*/ 336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3" h="689">
                  <a:moveTo>
                    <a:pt x="8" y="336"/>
                  </a:moveTo>
                  <a:lnTo>
                    <a:pt x="8" y="336"/>
                  </a:lnTo>
                  <a:cubicBezTo>
                    <a:pt x="0" y="374"/>
                    <a:pt x="0" y="374"/>
                    <a:pt x="0" y="374"/>
                  </a:cubicBezTo>
                  <a:lnTo>
                    <a:pt x="0" y="374"/>
                  </a:lnTo>
                  <a:cubicBezTo>
                    <a:pt x="38" y="405"/>
                    <a:pt x="69" y="443"/>
                    <a:pt x="115" y="458"/>
                  </a:cubicBezTo>
                  <a:cubicBezTo>
                    <a:pt x="122" y="466"/>
                    <a:pt x="115" y="435"/>
                    <a:pt x="122" y="428"/>
                  </a:cubicBezTo>
                  <a:cubicBezTo>
                    <a:pt x="138" y="420"/>
                    <a:pt x="160" y="405"/>
                    <a:pt x="168" y="420"/>
                  </a:cubicBezTo>
                  <a:cubicBezTo>
                    <a:pt x="199" y="443"/>
                    <a:pt x="199" y="489"/>
                    <a:pt x="222" y="527"/>
                  </a:cubicBezTo>
                  <a:cubicBezTo>
                    <a:pt x="229" y="535"/>
                    <a:pt x="245" y="542"/>
                    <a:pt x="260" y="550"/>
                  </a:cubicBezTo>
                  <a:cubicBezTo>
                    <a:pt x="283" y="565"/>
                    <a:pt x="306" y="581"/>
                    <a:pt x="328" y="596"/>
                  </a:cubicBezTo>
                  <a:cubicBezTo>
                    <a:pt x="344" y="611"/>
                    <a:pt x="344" y="634"/>
                    <a:pt x="351" y="657"/>
                  </a:cubicBezTo>
                  <a:lnTo>
                    <a:pt x="351" y="657"/>
                  </a:lnTo>
                  <a:cubicBezTo>
                    <a:pt x="359" y="665"/>
                    <a:pt x="367" y="688"/>
                    <a:pt x="382" y="680"/>
                  </a:cubicBezTo>
                  <a:cubicBezTo>
                    <a:pt x="397" y="680"/>
                    <a:pt x="390" y="649"/>
                    <a:pt x="405" y="642"/>
                  </a:cubicBezTo>
                  <a:cubicBezTo>
                    <a:pt x="428" y="626"/>
                    <a:pt x="451" y="611"/>
                    <a:pt x="474" y="611"/>
                  </a:cubicBezTo>
                  <a:cubicBezTo>
                    <a:pt x="497" y="611"/>
                    <a:pt x="512" y="642"/>
                    <a:pt x="527" y="642"/>
                  </a:cubicBezTo>
                  <a:cubicBezTo>
                    <a:pt x="565" y="642"/>
                    <a:pt x="603" y="611"/>
                    <a:pt x="642" y="604"/>
                  </a:cubicBezTo>
                  <a:cubicBezTo>
                    <a:pt x="649" y="604"/>
                    <a:pt x="664" y="611"/>
                    <a:pt x="672" y="611"/>
                  </a:cubicBezTo>
                  <a:cubicBezTo>
                    <a:pt x="680" y="619"/>
                    <a:pt x="680" y="634"/>
                    <a:pt x="695" y="634"/>
                  </a:cubicBezTo>
                  <a:cubicBezTo>
                    <a:pt x="718" y="642"/>
                    <a:pt x="749" y="657"/>
                    <a:pt x="772" y="649"/>
                  </a:cubicBezTo>
                  <a:cubicBezTo>
                    <a:pt x="787" y="642"/>
                    <a:pt x="772" y="604"/>
                    <a:pt x="787" y="596"/>
                  </a:cubicBezTo>
                  <a:cubicBezTo>
                    <a:pt x="802" y="588"/>
                    <a:pt x="825" y="626"/>
                    <a:pt x="840" y="611"/>
                  </a:cubicBezTo>
                  <a:cubicBezTo>
                    <a:pt x="856" y="596"/>
                    <a:pt x="856" y="558"/>
                    <a:pt x="848" y="535"/>
                  </a:cubicBezTo>
                  <a:cubicBezTo>
                    <a:pt x="833" y="512"/>
                    <a:pt x="787" y="504"/>
                    <a:pt x="787" y="474"/>
                  </a:cubicBezTo>
                  <a:cubicBezTo>
                    <a:pt x="779" y="458"/>
                    <a:pt x="817" y="458"/>
                    <a:pt x="825" y="443"/>
                  </a:cubicBezTo>
                  <a:cubicBezTo>
                    <a:pt x="833" y="435"/>
                    <a:pt x="817" y="413"/>
                    <a:pt x="833" y="413"/>
                  </a:cubicBezTo>
                  <a:cubicBezTo>
                    <a:pt x="856" y="405"/>
                    <a:pt x="878" y="413"/>
                    <a:pt x="901" y="420"/>
                  </a:cubicBezTo>
                  <a:cubicBezTo>
                    <a:pt x="924" y="435"/>
                    <a:pt x="924" y="474"/>
                    <a:pt x="947" y="481"/>
                  </a:cubicBezTo>
                  <a:cubicBezTo>
                    <a:pt x="970" y="489"/>
                    <a:pt x="985" y="458"/>
                    <a:pt x="1008" y="443"/>
                  </a:cubicBezTo>
                  <a:cubicBezTo>
                    <a:pt x="1047" y="405"/>
                    <a:pt x="1054" y="390"/>
                    <a:pt x="1092" y="344"/>
                  </a:cubicBezTo>
                  <a:lnTo>
                    <a:pt x="1092" y="344"/>
                  </a:lnTo>
                  <a:cubicBezTo>
                    <a:pt x="1085" y="336"/>
                    <a:pt x="1077" y="329"/>
                    <a:pt x="1069" y="321"/>
                  </a:cubicBezTo>
                  <a:cubicBezTo>
                    <a:pt x="1001" y="237"/>
                    <a:pt x="955" y="237"/>
                    <a:pt x="863" y="206"/>
                  </a:cubicBezTo>
                  <a:cubicBezTo>
                    <a:pt x="733" y="160"/>
                    <a:pt x="749" y="23"/>
                    <a:pt x="634" y="15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344" y="0"/>
                    <a:pt x="367" y="84"/>
                    <a:pt x="298" y="115"/>
                  </a:cubicBezTo>
                  <a:cubicBezTo>
                    <a:pt x="222" y="168"/>
                    <a:pt x="321" y="244"/>
                    <a:pt x="176" y="252"/>
                  </a:cubicBezTo>
                  <a:cubicBezTo>
                    <a:pt x="160" y="252"/>
                    <a:pt x="122" y="306"/>
                    <a:pt x="99" y="313"/>
                  </a:cubicBezTo>
                  <a:cubicBezTo>
                    <a:pt x="69" y="336"/>
                    <a:pt x="38" y="344"/>
                    <a:pt x="8" y="3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1" name="Freeform 133"/>
            <p:cNvSpPr>
              <a:spLocks noChangeArrowheads="1"/>
            </p:cNvSpPr>
            <p:nvPr/>
          </p:nvSpPr>
          <p:spPr bwMode="auto">
            <a:xfrm>
              <a:off x="9194347" y="2601353"/>
              <a:ext cx="187527" cy="133058"/>
            </a:xfrm>
            <a:custGeom>
              <a:avLst/>
              <a:gdLst>
                <a:gd name="T0" fmla="*/ 374 w 788"/>
                <a:gd name="T1" fmla="*/ 77 h 559"/>
                <a:gd name="T2" fmla="*/ 374 w 788"/>
                <a:gd name="T3" fmla="*/ 77 h 559"/>
                <a:gd name="T4" fmla="*/ 267 w 788"/>
                <a:gd name="T5" fmla="*/ 0 h 559"/>
                <a:gd name="T6" fmla="*/ 267 w 788"/>
                <a:gd name="T7" fmla="*/ 0 h 559"/>
                <a:gd name="T8" fmla="*/ 229 w 788"/>
                <a:gd name="T9" fmla="*/ 77 h 559"/>
                <a:gd name="T10" fmla="*/ 267 w 788"/>
                <a:gd name="T11" fmla="*/ 123 h 559"/>
                <a:gd name="T12" fmla="*/ 252 w 788"/>
                <a:gd name="T13" fmla="*/ 146 h 559"/>
                <a:gd name="T14" fmla="*/ 176 w 788"/>
                <a:gd name="T15" fmla="*/ 161 h 559"/>
                <a:gd name="T16" fmla="*/ 46 w 788"/>
                <a:gd name="T17" fmla="*/ 153 h 559"/>
                <a:gd name="T18" fmla="*/ 15 w 788"/>
                <a:gd name="T19" fmla="*/ 191 h 559"/>
                <a:gd name="T20" fmla="*/ 15 w 788"/>
                <a:gd name="T21" fmla="*/ 191 h 559"/>
                <a:gd name="T22" fmla="*/ 7 w 788"/>
                <a:gd name="T23" fmla="*/ 245 h 559"/>
                <a:gd name="T24" fmla="*/ 53 w 788"/>
                <a:gd name="T25" fmla="*/ 260 h 559"/>
                <a:gd name="T26" fmla="*/ 76 w 788"/>
                <a:gd name="T27" fmla="*/ 283 h 559"/>
                <a:gd name="T28" fmla="*/ 68 w 788"/>
                <a:gd name="T29" fmla="*/ 313 h 559"/>
                <a:gd name="T30" fmla="*/ 122 w 788"/>
                <a:gd name="T31" fmla="*/ 321 h 559"/>
                <a:gd name="T32" fmla="*/ 145 w 788"/>
                <a:gd name="T33" fmla="*/ 375 h 559"/>
                <a:gd name="T34" fmla="*/ 260 w 788"/>
                <a:gd name="T35" fmla="*/ 382 h 559"/>
                <a:gd name="T36" fmla="*/ 191 w 788"/>
                <a:gd name="T37" fmla="*/ 444 h 559"/>
                <a:gd name="T38" fmla="*/ 267 w 788"/>
                <a:gd name="T39" fmla="*/ 520 h 559"/>
                <a:gd name="T40" fmla="*/ 290 w 788"/>
                <a:gd name="T41" fmla="*/ 550 h 559"/>
                <a:gd name="T42" fmla="*/ 313 w 788"/>
                <a:gd name="T43" fmla="*/ 558 h 559"/>
                <a:gd name="T44" fmla="*/ 313 w 788"/>
                <a:gd name="T45" fmla="*/ 558 h 559"/>
                <a:gd name="T46" fmla="*/ 405 w 788"/>
                <a:gd name="T47" fmla="*/ 543 h 559"/>
                <a:gd name="T48" fmla="*/ 450 w 788"/>
                <a:gd name="T49" fmla="*/ 466 h 559"/>
                <a:gd name="T50" fmla="*/ 550 w 788"/>
                <a:gd name="T51" fmla="*/ 428 h 559"/>
                <a:gd name="T52" fmla="*/ 550 w 788"/>
                <a:gd name="T53" fmla="*/ 405 h 559"/>
                <a:gd name="T54" fmla="*/ 580 w 788"/>
                <a:gd name="T55" fmla="*/ 367 h 559"/>
                <a:gd name="T56" fmla="*/ 664 w 788"/>
                <a:gd name="T57" fmla="*/ 291 h 559"/>
                <a:gd name="T58" fmla="*/ 756 w 788"/>
                <a:gd name="T59" fmla="*/ 321 h 559"/>
                <a:gd name="T60" fmla="*/ 787 w 788"/>
                <a:gd name="T61" fmla="*/ 268 h 559"/>
                <a:gd name="T62" fmla="*/ 787 w 788"/>
                <a:gd name="T63" fmla="*/ 268 h 559"/>
                <a:gd name="T64" fmla="*/ 626 w 788"/>
                <a:gd name="T65" fmla="*/ 230 h 559"/>
                <a:gd name="T66" fmla="*/ 420 w 788"/>
                <a:gd name="T67" fmla="*/ 153 h 559"/>
                <a:gd name="T68" fmla="*/ 420 w 788"/>
                <a:gd name="T69" fmla="*/ 153 h 559"/>
                <a:gd name="T70" fmla="*/ 374 w 788"/>
                <a:gd name="T71" fmla="*/ 77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8" h="559">
                  <a:moveTo>
                    <a:pt x="374" y="77"/>
                  </a:moveTo>
                  <a:lnTo>
                    <a:pt x="374" y="77"/>
                  </a:lnTo>
                  <a:cubicBezTo>
                    <a:pt x="267" y="0"/>
                    <a:pt x="267" y="0"/>
                    <a:pt x="267" y="0"/>
                  </a:cubicBezTo>
                  <a:lnTo>
                    <a:pt x="267" y="0"/>
                  </a:lnTo>
                  <a:cubicBezTo>
                    <a:pt x="252" y="23"/>
                    <a:pt x="229" y="46"/>
                    <a:pt x="229" y="77"/>
                  </a:cubicBezTo>
                  <a:cubicBezTo>
                    <a:pt x="237" y="100"/>
                    <a:pt x="267" y="107"/>
                    <a:pt x="267" y="123"/>
                  </a:cubicBezTo>
                  <a:cubicBezTo>
                    <a:pt x="275" y="130"/>
                    <a:pt x="267" y="146"/>
                    <a:pt x="252" y="146"/>
                  </a:cubicBezTo>
                  <a:cubicBezTo>
                    <a:pt x="229" y="161"/>
                    <a:pt x="198" y="161"/>
                    <a:pt x="176" y="161"/>
                  </a:cubicBezTo>
                  <a:cubicBezTo>
                    <a:pt x="130" y="161"/>
                    <a:pt x="84" y="146"/>
                    <a:pt x="46" y="153"/>
                  </a:cubicBezTo>
                  <a:cubicBezTo>
                    <a:pt x="30" y="153"/>
                    <a:pt x="23" y="176"/>
                    <a:pt x="15" y="191"/>
                  </a:cubicBezTo>
                  <a:lnTo>
                    <a:pt x="15" y="191"/>
                  </a:lnTo>
                  <a:cubicBezTo>
                    <a:pt x="15" y="214"/>
                    <a:pt x="0" y="230"/>
                    <a:pt x="7" y="245"/>
                  </a:cubicBezTo>
                  <a:cubicBezTo>
                    <a:pt x="15" y="260"/>
                    <a:pt x="38" y="245"/>
                    <a:pt x="53" y="260"/>
                  </a:cubicBezTo>
                  <a:cubicBezTo>
                    <a:pt x="68" y="260"/>
                    <a:pt x="76" y="275"/>
                    <a:pt x="76" y="283"/>
                  </a:cubicBezTo>
                  <a:cubicBezTo>
                    <a:pt x="76" y="298"/>
                    <a:pt x="61" y="313"/>
                    <a:pt x="68" y="313"/>
                  </a:cubicBezTo>
                  <a:cubicBezTo>
                    <a:pt x="84" y="329"/>
                    <a:pt x="107" y="306"/>
                    <a:pt x="122" y="321"/>
                  </a:cubicBezTo>
                  <a:cubicBezTo>
                    <a:pt x="137" y="329"/>
                    <a:pt x="122" y="367"/>
                    <a:pt x="145" y="375"/>
                  </a:cubicBezTo>
                  <a:cubicBezTo>
                    <a:pt x="176" y="390"/>
                    <a:pt x="237" y="352"/>
                    <a:pt x="260" y="382"/>
                  </a:cubicBezTo>
                  <a:cubicBezTo>
                    <a:pt x="275" y="405"/>
                    <a:pt x="183" y="413"/>
                    <a:pt x="191" y="444"/>
                  </a:cubicBezTo>
                  <a:cubicBezTo>
                    <a:pt x="191" y="482"/>
                    <a:pt x="244" y="489"/>
                    <a:pt x="267" y="520"/>
                  </a:cubicBezTo>
                  <a:cubicBezTo>
                    <a:pt x="282" y="527"/>
                    <a:pt x="282" y="543"/>
                    <a:pt x="290" y="550"/>
                  </a:cubicBezTo>
                  <a:cubicBezTo>
                    <a:pt x="298" y="558"/>
                    <a:pt x="305" y="558"/>
                    <a:pt x="313" y="558"/>
                  </a:cubicBezTo>
                  <a:lnTo>
                    <a:pt x="313" y="558"/>
                  </a:lnTo>
                  <a:cubicBezTo>
                    <a:pt x="343" y="550"/>
                    <a:pt x="382" y="558"/>
                    <a:pt x="405" y="543"/>
                  </a:cubicBezTo>
                  <a:cubicBezTo>
                    <a:pt x="428" y="520"/>
                    <a:pt x="428" y="482"/>
                    <a:pt x="450" y="466"/>
                  </a:cubicBezTo>
                  <a:cubicBezTo>
                    <a:pt x="481" y="444"/>
                    <a:pt x="519" y="444"/>
                    <a:pt x="550" y="428"/>
                  </a:cubicBezTo>
                  <a:cubicBezTo>
                    <a:pt x="557" y="428"/>
                    <a:pt x="550" y="413"/>
                    <a:pt x="550" y="405"/>
                  </a:cubicBezTo>
                  <a:cubicBezTo>
                    <a:pt x="557" y="390"/>
                    <a:pt x="573" y="375"/>
                    <a:pt x="580" y="367"/>
                  </a:cubicBezTo>
                  <a:cubicBezTo>
                    <a:pt x="611" y="336"/>
                    <a:pt x="626" y="298"/>
                    <a:pt x="664" y="291"/>
                  </a:cubicBezTo>
                  <a:cubicBezTo>
                    <a:pt x="695" y="283"/>
                    <a:pt x="725" y="329"/>
                    <a:pt x="756" y="321"/>
                  </a:cubicBezTo>
                  <a:cubicBezTo>
                    <a:pt x="787" y="313"/>
                    <a:pt x="779" y="291"/>
                    <a:pt x="787" y="268"/>
                  </a:cubicBezTo>
                  <a:lnTo>
                    <a:pt x="787" y="268"/>
                  </a:lnTo>
                  <a:cubicBezTo>
                    <a:pt x="741" y="252"/>
                    <a:pt x="687" y="237"/>
                    <a:pt x="626" y="230"/>
                  </a:cubicBezTo>
                  <a:cubicBezTo>
                    <a:pt x="542" y="222"/>
                    <a:pt x="496" y="169"/>
                    <a:pt x="420" y="153"/>
                  </a:cubicBezTo>
                  <a:lnTo>
                    <a:pt x="420" y="153"/>
                  </a:lnTo>
                  <a:cubicBezTo>
                    <a:pt x="374" y="77"/>
                    <a:pt x="374" y="77"/>
                    <a:pt x="374" y="7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2" name="Freeform 134"/>
            <p:cNvSpPr>
              <a:spLocks noChangeArrowheads="1"/>
            </p:cNvSpPr>
            <p:nvPr/>
          </p:nvSpPr>
          <p:spPr bwMode="auto">
            <a:xfrm>
              <a:off x="9268729" y="2664215"/>
              <a:ext cx="160288" cy="150869"/>
            </a:xfrm>
            <a:custGeom>
              <a:avLst/>
              <a:gdLst>
                <a:gd name="T0" fmla="*/ 611 w 673"/>
                <a:gd name="T1" fmla="*/ 23 h 635"/>
                <a:gd name="T2" fmla="*/ 611 w 673"/>
                <a:gd name="T3" fmla="*/ 23 h 635"/>
                <a:gd name="T4" fmla="*/ 474 w 673"/>
                <a:gd name="T5" fmla="*/ 0 h 635"/>
                <a:gd name="T6" fmla="*/ 474 w 673"/>
                <a:gd name="T7" fmla="*/ 0 h 635"/>
                <a:gd name="T8" fmla="*/ 443 w 673"/>
                <a:gd name="T9" fmla="*/ 53 h 635"/>
                <a:gd name="T10" fmla="*/ 351 w 673"/>
                <a:gd name="T11" fmla="*/ 23 h 635"/>
                <a:gd name="T12" fmla="*/ 267 w 673"/>
                <a:gd name="T13" fmla="*/ 99 h 635"/>
                <a:gd name="T14" fmla="*/ 237 w 673"/>
                <a:gd name="T15" fmla="*/ 137 h 635"/>
                <a:gd name="T16" fmla="*/ 237 w 673"/>
                <a:gd name="T17" fmla="*/ 160 h 635"/>
                <a:gd name="T18" fmla="*/ 137 w 673"/>
                <a:gd name="T19" fmla="*/ 198 h 635"/>
                <a:gd name="T20" fmla="*/ 92 w 673"/>
                <a:gd name="T21" fmla="*/ 275 h 635"/>
                <a:gd name="T22" fmla="*/ 0 w 673"/>
                <a:gd name="T23" fmla="*/ 290 h 635"/>
                <a:gd name="T24" fmla="*/ 0 w 673"/>
                <a:gd name="T25" fmla="*/ 290 h 635"/>
                <a:gd name="T26" fmla="*/ 46 w 673"/>
                <a:gd name="T27" fmla="*/ 351 h 635"/>
                <a:gd name="T28" fmla="*/ 160 w 673"/>
                <a:gd name="T29" fmla="*/ 313 h 635"/>
                <a:gd name="T30" fmla="*/ 168 w 673"/>
                <a:gd name="T31" fmla="*/ 343 h 635"/>
                <a:gd name="T32" fmla="*/ 107 w 673"/>
                <a:gd name="T33" fmla="*/ 389 h 635"/>
                <a:gd name="T34" fmla="*/ 130 w 673"/>
                <a:gd name="T35" fmla="*/ 473 h 635"/>
                <a:gd name="T36" fmla="*/ 168 w 673"/>
                <a:gd name="T37" fmla="*/ 512 h 635"/>
                <a:gd name="T38" fmla="*/ 137 w 673"/>
                <a:gd name="T39" fmla="*/ 542 h 635"/>
                <a:gd name="T40" fmla="*/ 122 w 673"/>
                <a:gd name="T41" fmla="*/ 611 h 635"/>
                <a:gd name="T42" fmla="*/ 122 w 673"/>
                <a:gd name="T43" fmla="*/ 611 h 635"/>
                <a:gd name="T44" fmla="*/ 160 w 673"/>
                <a:gd name="T45" fmla="*/ 603 h 635"/>
                <a:gd name="T46" fmla="*/ 222 w 673"/>
                <a:gd name="T47" fmla="*/ 565 h 635"/>
                <a:gd name="T48" fmla="*/ 359 w 673"/>
                <a:gd name="T49" fmla="*/ 534 h 635"/>
                <a:gd name="T50" fmla="*/ 420 w 673"/>
                <a:gd name="T51" fmla="*/ 580 h 635"/>
                <a:gd name="T52" fmla="*/ 542 w 673"/>
                <a:gd name="T53" fmla="*/ 634 h 635"/>
                <a:gd name="T54" fmla="*/ 542 w 673"/>
                <a:gd name="T55" fmla="*/ 634 h 635"/>
                <a:gd name="T56" fmla="*/ 588 w 673"/>
                <a:gd name="T57" fmla="*/ 588 h 635"/>
                <a:gd name="T58" fmla="*/ 603 w 673"/>
                <a:gd name="T59" fmla="*/ 534 h 635"/>
                <a:gd name="T60" fmla="*/ 664 w 673"/>
                <a:gd name="T61" fmla="*/ 504 h 635"/>
                <a:gd name="T62" fmla="*/ 664 w 673"/>
                <a:gd name="T63" fmla="*/ 504 h 635"/>
                <a:gd name="T64" fmla="*/ 626 w 673"/>
                <a:gd name="T65" fmla="*/ 435 h 635"/>
                <a:gd name="T66" fmla="*/ 641 w 673"/>
                <a:gd name="T67" fmla="*/ 374 h 635"/>
                <a:gd name="T68" fmla="*/ 664 w 673"/>
                <a:gd name="T69" fmla="*/ 282 h 635"/>
                <a:gd name="T70" fmla="*/ 596 w 673"/>
                <a:gd name="T71" fmla="*/ 267 h 635"/>
                <a:gd name="T72" fmla="*/ 611 w 673"/>
                <a:gd name="T73" fmla="*/ 183 h 635"/>
                <a:gd name="T74" fmla="*/ 580 w 673"/>
                <a:gd name="T75" fmla="*/ 153 h 635"/>
                <a:gd name="T76" fmla="*/ 596 w 673"/>
                <a:gd name="T77" fmla="*/ 122 h 635"/>
                <a:gd name="T78" fmla="*/ 580 w 673"/>
                <a:gd name="T79" fmla="*/ 91 h 635"/>
                <a:gd name="T80" fmla="*/ 611 w 673"/>
                <a:gd name="T81" fmla="*/ 2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3" h="635">
                  <a:moveTo>
                    <a:pt x="611" y="23"/>
                  </a:moveTo>
                  <a:lnTo>
                    <a:pt x="611" y="23"/>
                  </a:lnTo>
                  <a:cubicBezTo>
                    <a:pt x="565" y="23"/>
                    <a:pt x="519" y="15"/>
                    <a:pt x="474" y="0"/>
                  </a:cubicBezTo>
                  <a:lnTo>
                    <a:pt x="474" y="0"/>
                  </a:lnTo>
                  <a:cubicBezTo>
                    <a:pt x="466" y="23"/>
                    <a:pt x="474" y="45"/>
                    <a:pt x="443" y="53"/>
                  </a:cubicBezTo>
                  <a:cubicBezTo>
                    <a:pt x="412" y="61"/>
                    <a:pt x="382" y="15"/>
                    <a:pt x="351" y="23"/>
                  </a:cubicBezTo>
                  <a:cubicBezTo>
                    <a:pt x="313" y="30"/>
                    <a:pt x="298" y="68"/>
                    <a:pt x="267" y="99"/>
                  </a:cubicBezTo>
                  <a:cubicBezTo>
                    <a:pt x="260" y="107"/>
                    <a:pt x="244" y="122"/>
                    <a:pt x="237" y="137"/>
                  </a:cubicBezTo>
                  <a:cubicBezTo>
                    <a:pt x="237" y="145"/>
                    <a:pt x="244" y="160"/>
                    <a:pt x="237" y="160"/>
                  </a:cubicBezTo>
                  <a:cubicBezTo>
                    <a:pt x="206" y="176"/>
                    <a:pt x="168" y="176"/>
                    <a:pt x="137" y="198"/>
                  </a:cubicBezTo>
                  <a:cubicBezTo>
                    <a:pt x="115" y="214"/>
                    <a:pt x="115" y="252"/>
                    <a:pt x="92" y="275"/>
                  </a:cubicBezTo>
                  <a:cubicBezTo>
                    <a:pt x="69" y="290"/>
                    <a:pt x="30" y="282"/>
                    <a:pt x="0" y="290"/>
                  </a:cubicBezTo>
                  <a:lnTo>
                    <a:pt x="0" y="290"/>
                  </a:lnTo>
                  <a:cubicBezTo>
                    <a:pt x="15" y="313"/>
                    <a:pt x="23" y="351"/>
                    <a:pt x="46" y="351"/>
                  </a:cubicBezTo>
                  <a:cubicBezTo>
                    <a:pt x="84" y="359"/>
                    <a:pt x="122" y="320"/>
                    <a:pt x="160" y="313"/>
                  </a:cubicBezTo>
                  <a:cubicBezTo>
                    <a:pt x="168" y="313"/>
                    <a:pt x="176" y="336"/>
                    <a:pt x="168" y="343"/>
                  </a:cubicBezTo>
                  <a:cubicBezTo>
                    <a:pt x="153" y="359"/>
                    <a:pt x="115" y="366"/>
                    <a:pt x="107" y="389"/>
                  </a:cubicBezTo>
                  <a:cubicBezTo>
                    <a:pt x="99" y="412"/>
                    <a:pt x="122" y="443"/>
                    <a:pt x="130" y="473"/>
                  </a:cubicBezTo>
                  <a:cubicBezTo>
                    <a:pt x="137" y="489"/>
                    <a:pt x="160" y="489"/>
                    <a:pt x="168" y="512"/>
                  </a:cubicBezTo>
                  <a:cubicBezTo>
                    <a:pt x="168" y="519"/>
                    <a:pt x="145" y="527"/>
                    <a:pt x="137" y="542"/>
                  </a:cubicBezTo>
                  <a:cubicBezTo>
                    <a:pt x="130" y="565"/>
                    <a:pt x="130" y="588"/>
                    <a:pt x="122" y="611"/>
                  </a:cubicBezTo>
                  <a:lnTo>
                    <a:pt x="122" y="611"/>
                  </a:lnTo>
                  <a:cubicBezTo>
                    <a:pt x="137" y="603"/>
                    <a:pt x="153" y="611"/>
                    <a:pt x="160" y="603"/>
                  </a:cubicBezTo>
                  <a:cubicBezTo>
                    <a:pt x="183" y="595"/>
                    <a:pt x="199" y="573"/>
                    <a:pt x="222" y="565"/>
                  </a:cubicBezTo>
                  <a:cubicBezTo>
                    <a:pt x="267" y="550"/>
                    <a:pt x="313" y="534"/>
                    <a:pt x="359" y="534"/>
                  </a:cubicBezTo>
                  <a:cubicBezTo>
                    <a:pt x="382" y="542"/>
                    <a:pt x="397" y="573"/>
                    <a:pt x="420" y="580"/>
                  </a:cubicBezTo>
                  <a:cubicBezTo>
                    <a:pt x="458" y="603"/>
                    <a:pt x="504" y="618"/>
                    <a:pt x="542" y="634"/>
                  </a:cubicBezTo>
                  <a:lnTo>
                    <a:pt x="542" y="634"/>
                  </a:lnTo>
                  <a:cubicBezTo>
                    <a:pt x="558" y="618"/>
                    <a:pt x="580" y="603"/>
                    <a:pt x="588" y="588"/>
                  </a:cubicBezTo>
                  <a:cubicBezTo>
                    <a:pt x="603" y="573"/>
                    <a:pt x="588" y="550"/>
                    <a:pt x="603" y="534"/>
                  </a:cubicBezTo>
                  <a:cubicBezTo>
                    <a:pt x="619" y="519"/>
                    <a:pt x="641" y="512"/>
                    <a:pt x="664" y="504"/>
                  </a:cubicBezTo>
                  <a:lnTo>
                    <a:pt x="664" y="504"/>
                  </a:lnTo>
                  <a:cubicBezTo>
                    <a:pt x="649" y="481"/>
                    <a:pt x="634" y="458"/>
                    <a:pt x="626" y="435"/>
                  </a:cubicBezTo>
                  <a:cubicBezTo>
                    <a:pt x="626" y="412"/>
                    <a:pt x="634" y="397"/>
                    <a:pt x="641" y="374"/>
                  </a:cubicBezTo>
                  <a:cubicBezTo>
                    <a:pt x="649" y="343"/>
                    <a:pt x="672" y="305"/>
                    <a:pt x="664" y="282"/>
                  </a:cubicBezTo>
                  <a:cubicBezTo>
                    <a:pt x="649" y="259"/>
                    <a:pt x="603" y="282"/>
                    <a:pt x="596" y="267"/>
                  </a:cubicBezTo>
                  <a:cubicBezTo>
                    <a:pt x="580" y="244"/>
                    <a:pt x="611" y="214"/>
                    <a:pt x="611" y="183"/>
                  </a:cubicBezTo>
                  <a:cubicBezTo>
                    <a:pt x="611" y="168"/>
                    <a:pt x="580" y="168"/>
                    <a:pt x="580" y="153"/>
                  </a:cubicBezTo>
                  <a:cubicBezTo>
                    <a:pt x="573" y="145"/>
                    <a:pt x="596" y="137"/>
                    <a:pt x="596" y="122"/>
                  </a:cubicBezTo>
                  <a:cubicBezTo>
                    <a:pt x="596" y="114"/>
                    <a:pt x="580" y="99"/>
                    <a:pt x="580" y="91"/>
                  </a:cubicBezTo>
                  <a:cubicBezTo>
                    <a:pt x="588" y="61"/>
                    <a:pt x="596" y="45"/>
                    <a:pt x="611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3" name="Freeform 135"/>
            <p:cNvSpPr>
              <a:spLocks noChangeArrowheads="1"/>
            </p:cNvSpPr>
            <p:nvPr/>
          </p:nvSpPr>
          <p:spPr bwMode="auto">
            <a:xfrm>
              <a:off x="9125203" y="2646405"/>
              <a:ext cx="185432" cy="194873"/>
            </a:xfrm>
            <a:custGeom>
              <a:avLst/>
              <a:gdLst>
                <a:gd name="T0" fmla="*/ 305 w 780"/>
                <a:gd name="T1" fmla="*/ 0 h 819"/>
                <a:gd name="T2" fmla="*/ 305 w 780"/>
                <a:gd name="T3" fmla="*/ 0 h 819"/>
                <a:gd name="T4" fmla="*/ 297 w 780"/>
                <a:gd name="T5" fmla="*/ 54 h 819"/>
                <a:gd name="T6" fmla="*/ 343 w 780"/>
                <a:gd name="T7" fmla="*/ 69 h 819"/>
                <a:gd name="T8" fmla="*/ 366 w 780"/>
                <a:gd name="T9" fmla="*/ 92 h 819"/>
                <a:gd name="T10" fmla="*/ 358 w 780"/>
                <a:gd name="T11" fmla="*/ 122 h 819"/>
                <a:gd name="T12" fmla="*/ 412 w 780"/>
                <a:gd name="T13" fmla="*/ 130 h 819"/>
                <a:gd name="T14" fmla="*/ 435 w 780"/>
                <a:gd name="T15" fmla="*/ 184 h 819"/>
                <a:gd name="T16" fmla="*/ 550 w 780"/>
                <a:gd name="T17" fmla="*/ 191 h 819"/>
                <a:gd name="T18" fmla="*/ 481 w 780"/>
                <a:gd name="T19" fmla="*/ 253 h 819"/>
                <a:gd name="T20" fmla="*/ 557 w 780"/>
                <a:gd name="T21" fmla="*/ 329 h 819"/>
                <a:gd name="T22" fmla="*/ 580 w 780"/>
                <a:gd name="T23" fmla="*/ 359 h 819"/>
                <a:gd name="T24" fmla="*/ 603 w 780"/>
                <a:gd name="T25" fmla="*/ 367 h 819"/>
                <a:gd name="T26" fmla="*/ 603 w 780"/>
                <a:gd name="T27" fmla="*/ 367 h 819"/>
                <a:gd name="T28" fmla="*/ 649 w 780"/>
                <a:gd name="T29" fmla="*/ 428 h 819"/>
                <a:gd name="T30" fmla="*/ 763 w 780"/>
                <a:gd name="T31" fmla="*/ 390 h 819"/>
                <a:gd name="T32" fmla="*/ 771 w 780"/>
                <a:gd name="T33" fmla="*/ 420 h 819"/>
                <a:gd name="T34" fmla="*/ 710 w 780"/>
                <a:gd name="T35" fmla="*/ 466 h 819"/>
                <a:gd name="T36" fmla="*/ 733 w 780"/>
                <a:gd name="T37" fmla="*/ 550 h 819"/>
                <a:gd name="T38" fmla="*/ 771 w 780"/>
                <a:gd name="T39" fmla="*/ 589 h 819"/>
                <a:gd name="T40" fmla="*/ 740 w 780"/>
                <a:gd name="T41" fmla="*/ 619 h 819"/>
                <a:gd name="T42" fmla="*/ 725 w 780"/>
                <a:gd name="T43" fmla="*/ 688 h 819"/>
                <a:gd name="T44" fmla="*/ 725 w 780"/>
                <a:gd name="T45" fmla="*/ 688 h 819"/>
                <a:gd name="T46" fmla="*/ 588 w 780"/>
                <a:gd name="T47" fmla="*/ 734 h 819"/>
                <a:gd name="T48" fmla="*/ 496 w 780"/>
                <a:gd name="T49" fmla="*/ 757 h 819"/>
                <a:gd name="T50" fmla="*/ 466 w 780"/>
                <a:gd name="T51" fmla="*/ 818 h 819"/>
                <a:gd name="T52" fmla="*/ 427 w 780"/>
                <a:gd name="T53" fmla="*/ 772 h 819"/>
                <a:gd name="T54" fmla="*/ 259 w 780"/>
                <a:gd name="T55" fmla="*/ 634 h 819"/>
                <a:gd name="T56" fmla="*/ 267 w 780"/>
                <a:gd name="T57" fmla="*/ 604 h 819"/>
                <a:gd name="T58" fmla="*/ 160 w 780"/>
                <a:gd name="T59" fmla="*/ 527 h 819"/>
                <a:gd name="T60" fmla="*/ 160 w 780"/>
                <a:gd name="T61" fmla="*/ 527 h 819"/>
                <a:gd name="T62" fmla="*/ 91 w 780"/>
                <a:gd name="T63" fmla="*/ 474 h 819"/>
                <a:gd name="T64" fmla="*/ 68 w 780"/>
                <a:gd name="T65" fmla="*/ 428 h 819"/>
                <a:gd name="T66" fmla="*/ 0 w 780"/>
                <a:gd name="T67" fmla="*/ 413 h 819"/>
                <a:gd name="T68" fmla="*/ 0 w 780"/>
                <a:gd name="T69" fmla="*/ 359 h 819"/>
                <a:gd name="T70" fmla="*/ 0 w 780"/>
                <a:gd name="T71" fmla="*/ 359 h 819"/>
                <a:gd name="T72" fmla="*/ 61 w 780"/>
                <a:gd name="T73" fmla="*/ 352 h 819"/>
                <a:gd name="T74" fmla="*/ 61 w 780"/>
                <a:gd name="T75" fmla="*/ 352 h 819"/>
                <a:gd name="T76" fmla="*/ 38 w 780"/>
                <a:gd name="T77" fmla="*/ 314 h 819"/>
                <a:gd name="T78" fmla="*/ 145 w 780"/>
                <a:gd name="T79" fmla="*/ 321 h 819"/>
                <a:gd name="T80" fmla="*/ 160 w 780"/>
                <a:gd name="T81" fmla="*/ 291 h 819"/>
                <a:gd name="T82" fmla="*/ 244 w 780"/>
                <a:gd name="T83" fmla="*/ 275 h 819"/>
                <a:gd name="T84" fmla="*/ 229 w 780"/>
                <a:gd name="T85" fmla="*/ 222 h 819"/>
                <a:gd name="T86" fmla="*/ 259 w 780"/>
                <a:gd name="T87" fmla="*/ 199 h 819"/>
                <a:gd name="T88" fmla="*/ 252 w 780"/>
                <a:gd name="T89" fmla="*/ 168 h 819"/>
                <a:gd name="T90" fmla="*/ 145 w 780"/>
                <a:gd name="T91" fmla="*/ 214 h 819"/>
                <a:gd name="T92" fmla="*/ 160 w 780"/>
                <a:gd name="T93" fmla="*/ 176 h 819"/>
                <a:gd name="T94" fmla="*/ 152 w 780"/>
                <a:gd name="T95" fmla="*/ 138 h 819"/>
                <a:gd name="T96" fmla="*/ 114 w 780"/>
                <a:gd name="T97" fmla="*/ 84 h 819"/>
                <a:gd name="T98" fmla="*/ 106 w 780"/>
                <a:gd name="T99" fmla="*/ 54 h 819"/>
                <a:gd name="T100" fmla="*/ 106 w 780"/>
                <a:gd name="T101" fmla="*/ 54 h 819"/>
                <a:gd name="T102" fmla="*/ 175 w 780"/>
                <a:gd name="T103" fmla="*/ 31 h 819"/>
                <a:gd name="T104" fmla="*/ 191 w 780"/>
                <a:gd name="T105" fmla="*/ 8 h 819"/>
                <a:gd name="T106" fmla="*/ 305 w 780"/>
                <a:gd name="T107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0" h="819">
                  <a:moveTo>
                    <a:pt x="305" y="0"/>
                  </a:moveTo>
                  <a:lnTo>
                    <a:pt x="305" y="0"/>
                  </a:lnTo>
                  <a:cubicBezTo>
                    <a:pt x="305" y="23"/>
                    <a:pt x="290" y="39"/>
                    <a:pt x="297" y="54"/>
                  </a:cubicBezTo>
                  <a:cubicBezTo>
                    <a:pt x="305" y="69"/>
                    <a:pt x="328" y="54"/>
                    <a:pt x="343" y="69"/>
                  </a:cubicBezTo>
                  <a:cubicBezTo>
                    <a:pt x="358" y="69"/>
                    <a:pt x="366" y="84"/>
                    <a:pt x="366" y="92"/>
                  </a:cubicBezTo>
                  <a:cubicBezTo>
                    <a:pt x="366" y="107"/>
                    <a:pt x="351" y="122"/>
                    <a:pt x="358" y="122"/>
                  </a:cubicBezTo>
                  <a:cubicBezTo>
                    <a:pt x="374" y="138"/>
                    <a:pt x="397" y="115"/>
                    <a:pt x="412" y="130"/>
                  </a:cubicBezTo>
                  <a:cubicBezTo>
                    <a:pt x="427" y="138"/>
                    <a:pt x="412" y="176"/>
                    <a:pt x="435" y="184"/>
                  </a:cubicBezTo>
                  <a:cubicBezTo>
                    <a:pt x="466" y="199"/>
                    <a:pt x="527" y="161"/>
                    <a:pt x="550" y="191"/>
                  </a:cubicBezTo>
                  <a:cubicBezTo>
                    <a:pt x="565" y="214"/>
                    <a:pt x="473" y="222"/>
                    <a:pt x="481" y="253"/>
                  </a:cubicBezTo>
                  <a:cubicBezTo>
                    <a:pt x="481" y="291"/>
                    <a:pt x="534" y="298"/>
                    <a:pt x="557" y="329"/>
                  </a:cubicBezTo>
                  <a:cubicBezTo>
                    <a:pt x="572" y="336"/>
                    <a:pt x="572" y="352"/>
                    <a:pt x="580" y="359"/>
                  </a:cubicBezTo>
                  <a:cubicBezTo>
                    <a:pt x="588" y="367"/>
                    <a:pt x="595" y="367"/>
                    <a:pt x="603" y="367"/>
                  </a:cubicBezTo>
                  <a:lnTo>
                    <a:pt x="603" y="367"/>
                  </a:lnTo>
                  <a:cubicBezTo>
                    <a:pt x="618" y="390"/>
                    <a:pt x="626" y="428"/>
                    <a:pt x="649" y="428"/>
                  </a:cubicBezTo>
                  <a:cubicBezTo>
                    <a:pt x="687" y="436"/>
                    <a:pt x="725" y="397"/>
                    <a:pt x="763" y="390"/>
                  </a:cubicBezTo>
                  <a:cubicBezTo>
                    <a:pt x="771" y="390"/>
                    <a:pt x="779" y="413"/>
                    <a:pt x="771" y="420"/>
                  </a:cubicBezTo>
                  <a:cubicBezTo>
                    <a:pt x="756" y="436"/>
                    <a:pt x="718" y="443"/>
                    <a:pt x="710" y="466"/>
                  </a:cubicBezTo>
                  <a:cubicBezTo>
                    <a:pt x="702" y="489"/>
                    <a:pt x="725" y="520"/>
                    <a:pt x="733" y="550"/>
                  </a:cubicBezTo>
                  <a:cubicBezTo>
                    <a:pt x="740" y="566"/>
                    <a:pt x="763" y="566"/>
                    <a:pt x="771" y="589"/>
                  </a:cubicBezTo>
                  <a:cubicBezTo>
                    <a:pt x="771" y="596"/>
                    <a:pt x="748" y="604"/>
                    <a:pt x="740" y="619"/>
                  </a:cubicBezTo>
                  <a:cubicBezTo>
                    <a:pt x="733" y="642"/>
                    <a:pt x="733" y="665"/>
                    <a:pt x="725" y="688"/>
                  </a:cubicBezTo>
                  <a:lnTo>
                    <a:pt x="725" y="688"/>
                  </a:lnTo>
                  <a:cubicBezTo>
                    <a:pt x="679" y="703"/>
                    <a:pt x="633" y="718"/>
                    <a:pt x="588" y="734"/>
                  </a:cubicBezTo>
                  <a:cubicBezTo>
                    <a:pt x="557" y="741"/>
                    <a:pt x="527" y="734"/>
                    <a:pt x="496" y="757"/>
                  </a:cubicBezTo>
                  <a:cubicBezTo>
                    <a:pt x="481" y="764"/>
                    <a:pt x="488" y="810"/>
                    <a:pt x="466" y="818"/>
                  </a:cubicBezTo>
                  <a:cubicBezTo>
                    <a:pt x="443" y="818"/>
                    <a:pt x="443" y="780"/>
                    <a:pt x="427" y="772"/>
                  </a:cubicBezTo>
                  <a:cubicBezTo>
                    <a:pt x="374" y="718"/>
                    <a:pt x="313" y="688"/>
                    <a:pt x="259" y="634"/>
                  </a:cubicBezTo>
                  <a:cubicBezTo>
                    <a:pt x="252" y="627"/>
                    <a:pt x="275" y="611"/>
                    <a:pt x="267" y="604"/>
                  </a:cubicBezTo>
                  <a:cubicBezTo>
                    <a:pt x="236" y="573"/>
                    <a:pt x="198" y="558"/>
                    <a:pt x="160" y="527"/>
                  </a:cubicBezTo>
                  <a:lnTo>
                    <a:pt x="160" y="527"/>
                  </a:lnTo>
                  <a:cubicBezTo>
                    <a:pt x="91" y="474"/>
                    <a:pt x="91" y="474"/>
                    <a:pt x="91" y="474"/>
                  </a:cubicBezTo>
                  <a:cubicBezTo>
                    <a:pt x="68" y="428"/>
                    <a:pt x="68" y="428"/>
                    <a:pt x="68" y="428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359"/>
                    <a:pt x="0" y="359"/>
                    <a:pt x="0" y="359"/>
                  </a:cubicBezTo>
                  <a:lnTo>
                    <a:pt x="0" y="359"/>
                  </a:lnTo>
                  <a:cubicBezTo>
                    <a:pt x="22" y="359"/>
                    <a:pt x="45" y="352"/>
                    <a:pt x="61" y="352"/>
                  </a:cubicBezTo>
                  <a:lnTo>
                    <a:pt x="61" y="352"/>
                  </a:lnTo>
                  <a:cubicBezTo>
                    <a:pt x="53" y="336"/>
                    <a:pt x="22" y="314"/>
                    <a:pt x="38" y="314"/>
                  </a:cubicBezTo>
                  <a:cubicBezTo>
                    <a:pt x="76" y="298"/>
                    <a:pt x="114" y="329"/>
                    <a:pt x="145" y="321"/>
                  </a:cubicBezTo>
                  <a:cubicBezTo>
                    <a:pt x="160" y="321"/>
                    <a:pt x="152" y="298"/>
                    <a:pt x="160" y="291"/>
                  </a:cubicBezTo>
                  <a:cubicBezTo>
                    <a:pt x="183" y="283"/>
                    <a:pt x="221" y="298"/>
                    <a:pt x="244" y="275"/>
                  </a:cubicBezTo>
                  <a:cubicBezTo>
                    <a:pt x="259" y="268"/>
                    <a:pt x="229" y="245"/>
                    <a:pt x="229" y="222"/>
                  </a:cubicBezTo>
                  <a:cubicBezTo>
                    <a:pt x="236" y="214"/>
                    <a:pt x="252" y="207"/>
                    <a:pt x="259" y="199"/>
                  </a:cubicBezTo>
                  <a:cubicBezTo>
                    <a:pt x="259" y="184"/>
                    <a:pt x="259" y="161"/>
                    <a:pt x="252" y="168"/>
                  </a:cubicBezTo>
                  <a:cubicBezTo>
                    <a:pt x="214" y="168"/>
                    <a:pt x="183" y="207"/>
                    <a:pt x="145" y="214"/>
                  </a:cubicBezTo>
                  <a:cubicBezTo>
                    <a:pt x="137" y="214"/>
                    <a:pt x="160" y="191"/>
                    <a:pt x="160" y="176"/>
                  </a:cubicBezTo>
                  <a:cubicBezTo>
                    <a:pt x="160" y="161"/>
                    <a:pt x="160" y="145"/>
                    <a:pt x="152" y="138"/>
                  </a:cubicBezTo>
                  <a:cubicBezTo>
                    <a:pt x="145" y="115"/>
                    <a:pt x="122" y="107"/>
                    <a:pt x="114" y="84"/>
                  </a:cubicBezTo>
                  <a:cubicBezTo>
                    <a:pt x="106" y="77"/>
                    <a:pt x="106" y="69"/>
                    <a:pt x="106" y="54"/>
                  </a:cubicBezTo>
                  <a:lnTo>
                    <a:pt x="106" y="54"/>
                  </a:lnTo>
                  <a:cubicBezTo>
                    <a:pt x="129" y="46"/>
                    <a:pt x="152" y="46"/>
                    <a:pt x="175" y="31"/>
                  </a:cubicBezTo>
                  <a:cubicBezTo>
                    <a:pt x="183" y="31"/>
                    <a:pt x="183" y="8"/>
                    <a:pt x="191" y="8"/>
                  </a:cubicBezTo>
                  <a:cubicBezTo>
                    <a:pt x="229" y="0"/>
                    <a:pt x="267" y="8"/>
                    <a:pt x="305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4" name="Freeform 136"/>
            <p:cNvSpPr>
              <a:spLocks noChangeArrowheads="1"/>
            </p:cNvSpPr>
            <p:nvPr/>
          </p:nvSpPr>
          <p:spPr bwMode="auto">
            <a:xfrm>
              <a:off x="8967010" y="2611830"/>
              <a:ext cx="99525" cy="125724"/>
            </a:xfrm>
            <a:custGeom>
              <a:avLst/>
              <a:gdLst>
                <a:gd name="T0" fmla="*/ 84 w 421"/>
                <a:gd name="T1" fmla="*/ 0 h 528"/>
                <a:gd name="T2" fmla="*/ 84 w 421"/>
                <a:gd name="T3" fmla="*/ 0 h 528"/>
                <a:gd name="T4" fmla="*/ 160 w 421"/>
                <a:gd name="T5" fmla="*/ 23 h 528"/>
                <a:gd name="T6" fmla="*/ 191 w 421"/>
                <a:gd name="T7" fmla="*/ 23 h 528"/>
                <a:gd name="T8" fmla="*/ 222 w 421"/>
                <a:gd name="T9" fmla="*/ 46 h 528"/>
                <a:gd name="T10" fmla="*/ 275 w 421"/>
                <a:gd name="T11" fmla="*/ 61 h 528"/>
                <a:gd name="T12" fmla="*/ 237 w 421"/>
                <a:gd name="T13" fmla="*/ 84 h 528"/>
                <a:gd name="T14" fmla="*/ 267 w 421"/>
                <a:gd name="T15" fmla="*/ 206 h 528"/>
                <a:gd name="T16" fmla="*/ 298 w 421"/>
                <a:gd name="T17" fmla="*/ 206 h 528"/>
                <a:gd name="T18" fmla="*/ 344 w 421"/>
                <a:gd name="T19" fmla="*/ 283 h 528"/>
                <a:gd name="T20" fmla="*/ 374 w 421"/>
                <a:gd name="T21" fmla="*/ 298 h 528"/>
                <a:gd name="T22" fmla="*/ 374 w 421"/>
                <a:gd name="T23" fmla="*/ 298 h 528"/>
                <a:gd name="T24" fmla="*/ 405 w 421"/>
                <a:gd name="T25" fmla="*/ 359 h 528"/>
                <a:gd name="T26" fmla="*/ 412 w 421"/>
                <a:gd name="T27" fmla="*/ 436 h 528"/>
                <a:gd name="T28" fmla="*/ 412 w 421"/>
                <a:gd name="T29" fmla="*/ 436 h 528"/>
                <a:gd name="T30" fmla="*/ 420 w 421"/>
                <a:gd name="T31" fmla="*/ 497 h 528"/>
                <a:gd name="T32" fmla="*/ 397 w 421"/>
                <a:gd name="T33" fmla="*/ 527 h 528"/>
                <a:gd name="T34" fmla="*/ 397 w 421"/>
                <a:gd name="T35" fmla="*/ 527 h 528"/>
                <a:gd name="T36" fmla="*/ 329 w 421"/>
                <a:gd name="T37" fmla="*/ 481 h 528"/>
                <a:gd name="T38" fmla="*/ 252 w 421"/>
                <a:gd name="T39" fmla="*/ 413 h 528"/>
                <a:gd name="T40" fmla="*/ 23 w 421"/>
                <a:gd name="T41" fmla="*/ 390 h 528"/>
                <a:gd name="T42" fmla="*/ 23 w 421"/>
                <a:gd name="T43" fmla="*/ 390 h 528"/>
                <a:gd name="T44" fmla="*/ 61 w 421"/>
                <a:gd name="T45" fmla="*/ 321 h 528"/>
                <a:gd name="T46" fmla="*/ 54 w 421"/>
                <a:gd name="T47" fmla="*/ 267 h 528"/>
                <a:gd name="T48" fmla="*/ 0 w 421"/>
                <a:gd name="T49" fmla="*/ 206 h 528"/>
                <a:gd name="T50" fmla="*/ 54 w 421"/>
                <a:gd name="T51" fmla="*/ 199 h 528"/>
                <a:gd name="T52" fmla="*/ 84 w 421"/>
                <a:gd name="T53" fmla="*/ 161 h 528"/>
                <a:gd name="T54" fmla="*/ 61 w 421"/>
                <a:gd name="T55" fmla="*/ 92 h 528"/>
                <a:gd name="T56" fmla="*/ 84 w 421"/>
                <a:gd name="T5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1" h="528">
                  <a:moveTo>
                    <a:pt x="84" y="0"/>
                  </a:moveTo>
                  <a:lnTo>
                    <a:pt x="84" y="0"/>
                  </a:lnTo>
                  <a:cubicBezTo>
                    <a:pt x="107" y="8"/>
                    <a:pt x="130" y="15"/>
                    <a:pt x="160" y="23"/>
                  </a:cubicBezTo>
                  <a:cubicBezTo>
                    <a:pt x="168" y="23"/>
                    <a:pt x="183" y="15"/>
                    <a:pt x="191" y="23"/>
                  </a:cubicBezTo>
                  <a:cubicBezTo>
                    <a:pt x="206" y="23"/>
                    <a:pt x="206" y="38"/>
                    <a:pt x="222" y="46"/>
                  </a:cubicBezTo>
                  <a:cubicBezTo>
                    <a:pt x="237" y="54"/>
                    <a:pt x="267" y="38"/>
                    <a:pt x="275" y="61"/>
                  </a:cubicBezTo>
                  <a:cubicBezTo>
                    <a:pt x="283" y="69"/>
                    <a:pt x="244" y="69"/>
                    <a:pt x="237" y="84"/>
                  </a:cubicBezTo>
                  <a:cubicBezTo>
                    <a:pt x="237" y="130"/>
                    <a:pt x="252" y="168"/>
                    <a:pt x="267" y="206"/>
                  </a:cubicBezTo>
                  <a:cubicBezTo>
                    <a:pt x="275" y="214"/>
                    <a:pt x="290" y="199"/>
                    <a:pt x="298" y="206"/>
                  </a:cubicBezTo>
                  <a:cubicBezTo>
                    <a:pt x="321" y="229"/>
                    <a:pt x="321" y="260"/>
                    <a:pt x="344" y="283"/>
                  </a:cubicBezTo>
                  <a:cubicBezTo>
                    <a:pt x="351" y="290"/>
                    <a:pt x="367" y="290"/>
                    <a:pt x="374" y="298"/>
                  </a:cubicBezTo>
                  <a:lnTo>
                    <a:pt x="374" y="298"/>
                  </a:lnTo>
                  <a:cubicBezTo>
                    <a:pt x="405" y="359"/>
                    <a:pt x="405" y="359"/>
                    <a:pt x="405" y="359"/>
                  </a:cubicBezTo>
                  <a:cubicBezTo>
                    <a:pt x="412" y="436"/>
                    <a:pt x="412" y="436"/>
                    <a:pt x="412" y="436"/>
                  </a:cubicBezTo>
                  <a:lnTo>
                    <a:pt x="412" y="436"/>
                  </a:lnTo>
                  <a:cubicBezTo>
                    <a:pt x="412" y="459"/>
                    <a:pt x="420" y="474"/>
                    <a:pt x="420" y="497"/>
                  </a:cubicBezTo>
                  <a:cubicBezTo>
                    <a:pt x="420" y="504"/>
                    <a:pt x="405" y="512"/>
                    <a:pt x="397" y="527"/>
                  </a:cubicBezTo>
                  <a:lnTo>
                    <a:pt x="397" y="527"/>
                  </a:lnTo>
                  <a:cubicBezTo>
                    <a:pt x="374" y="512"/>
                    <a:pt x="351" y="497"/>
                    <a:pt x="329" y="481"/>
                  </a:cubicBezTo>
                  <a:cubicBezTo>
                    <a:pt x="298" y="459"/>
                    <a:pt x="283" y="428"/>
                    <a:pt x="252" y="413"/>
                  </a:cubicBezTo>
                  <a:cubicBezTo>
                    <a:pt x="176" y="390"/>
                    <a:pt x="99" y="398"/>
                    <a:pt x="23" y="390"/>
                  </a:cubicBezTo>
                  <a:lnTo>
                    <a:pt x="23" y="390"/>
                  </a:lnTo>
                  <a:cubicBezTo>
                    <a:pt x="38" y="367"/>
                    <a:pt x="61" y="344"/>
                    <a:pt x="61" y="321"/>
                  </a:cubicBezTo>
                  <a:cubicBezTo>
                    <a:pt x="69" y="306"/>
                    <a:pt x="61" y="283"/>
                    <a:pt x="54" y="267"/>
                  </a:cubicBezTo>
                  <a:cubicBezTo>
                    <a:pt x="38" y="245"/>
                    <a:pt x="0" y="229"/>
                    <a:pt x="0" y="206"/>
                  </a:cubicBezTo>
                  <a:cubicBezTo>
                    <a:pt x="0" y="191"/>
                    <a:pt x="38" y="206"/>
                    <a:pt x="54" y="199"/>
                  </a:cubicBezTo>
                  <a:cubicBezTo>
                    <a:pt x="69" y="191"/>
                    <a:pt x="84" y="176"/>
                    <a:pt x="84" y="161"/>
                  </a:cubicBezTo>
                  <a:cubicBezTo>
                    <a:pt x="92" y="138"/>
                    <a:pt x="69" y="115"/>
                    <a:pt x="61" y="92"/>
                  </a:cubicBezTo>
                  <a:cubicBezTo>
                    <a:pt x="61" y="61"/>
                    <a:pt x="76" y="31"/>
                    <a:pt x="8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5" name="Freeform 137"/>
            <p:cNvSpPr>
              <a:spLocks noChangeArrowheads="1"/>
            </p:cNvSpPr>
            <p:nvPr/>
          </p:nvSpPr>
          <p:spPr bwMode="auto">
            <a:xfrm>
              <a:off x="9061298" y="2710315"/>
              <a:ext cx="101620" cy="94293"/>
            </a:xfrm>
            <a:custGeom>
              <a:avLst/>
              <a:gdLst>
                <a:gd name="T0" fmla="*/ 15 w 429"/>
                <a:gd name="T1" fmla="*/ 23 h 398"/>
                <a:gd name="T2" fmla="*/ 15 w 429"/>
                <a:gd name="T3" fmla="*/ 23 h 398"/>
                <a:gd name="T4" fmla="*/ 69 w 429"/>
                <a:gd name="T5" fmla="*/ 38 h 398"/>
                <a:gd name="T6" fmla="*/ 69 w 429"/>
                <a:gd name="T7" fmla="*/ 68 h 398"/>
                <a:gd name="T8" fmla="*/ 92 w 429"/>
                <a:gd name="T9" fmla="*/ 76 h 398"/>
                <a:gd name="T10" fmla="*/ 145 w 429"/>
                <a:gd name="T11" fmla="*/ 53 h 398"/>
                <a:gd name="T12" fmla="*/ 153 w 429"/>
                <a:gd name="T13" fmla="*/ 7 h 398"/>
                <a:gd name="T14" fmla="*/ 176 w 429"/>
                <a:gd name="T15" fmla="*/ 7 h 398"/>
                <a:gd name="T16" fmla="*/ 222 w 429"/>
                <a:gd name="T17" fmla="*/ 68 h 398"/>
                <a:gd name="T18" fmla="*/ 237 w 429"/>
                <a:gd name="T19" fmla="*/ 91 h 398"/>
                <a:gd name="T20" fmla="*/ 268 w 429"/>
                <a:gd name="T21" fmla="*/ 91 h 398"/>
                <a:gd name="T22" fmla="*/ 268 w 429"/>
                <a:gd name="T23" fmla="*/ 91 h 398"/>
                <a:gd name="T24" fmla="*/ 268 w 429"/>
                <a:gd name="T25" fmla="*/ 145 h 398"/>
                <a:gd name="T26" fmla="*/ 336 w 429"/>
                <a:gd name="T27" fmla="*/ 160 h 398"/>
                <a:gd name="T28" fmla="*/ 359 w 429"/>
                <a:gd name="T29" fmla="*/ 206 h 398"/>
                <a:gd name="T30" fmla="*/ 428 w 429"/>
                <a:gd name="T31" fmla="*/ 259 h 398"/>
                <a:gd name="T32" fmla="*/ 428 w 429"/>
                <a:gd name="T33" fmla="*/ 267 h 398"/>
                <a:gd name="T34" fmla="*/ 405 w 429"/>
                <a:gd name="T35" fmla="*/ 298 h 398"/>
                <a:gd name="T36" fmla="*/ 336 w 429"/>
                <a:gd name="T37" fmla="*/ 290 h 398"/>
                <a:gd name="T38" fmla="*/ 306 w 429"/>
                <a:gd name="T39" fmla="*/ 252 h 398"/>
                <a:gd name="T40" fmla="*/ 245 w 429"/>
                <a:gd name="T41" fmla="*/ 252 h 398"/>
                <a:gd name="T42" fmla="*/ 237 w 429"/>
                <a:gd name="T43" fmla="*/ 298 h 398"/>
                <a:gd name="T44" fmla="*/ 275 w 429"/>
                <a:gd name="T45" fmla="*/ 359 h 398"/>
                <a:gd name="T46" fmla="*/ 214 w 429"/>
                <a:gd name="T47" fmla="*/ 397 h 398"/>
                <a:gd name="T48" fmla="*/ 214 w 429"/>
                <a:gd name="T49" fmla="*/ 397 h 398"/>
                <a:gd name="T50" fmla="*/ 184 w 429"/>
                <a:gd name="T51" fmla="*/ 389 h 398"/>
                <a:gd name="T52" fmla="*/ 168 w 429"/>
                <a:gd name="T53" fmla="*/ 328 h 398"/>
                <a:gd name="T54" fmla="*/ 107 w 429"/>
                <a:gd name="T55" fmla="*/ 328 h 398"/>
                <a:gd name="T56" fmla="*/ 69 w 429"/>
                <a:gd name="T57" fmla="*/ 374 h 398"/>
                <a:gd name="T58" fmla="*/ 23 w 429"/>
                <a:gd name="T59" fmla="*/ 374 h 398"/>
                <a:gd name="T60" fmla="*/ 15 w 429"/>
                <a:gd name="T61" fmla="*/ 298 h 398"/>
                <a:gd name="T62" fmla="*/ 15 w 429"/>
                <a:gd name="T63" fmla="*/ 298 h 398"/>
                <a:gd name="T64" fmla="*/ 23 w 429"/>
                <a:gd name="T65" fmla="*/ 229 h 398"/>
                <a:gd name="T66" fmla="*/ 15 w 429"/>
                <a:gd name="T67" fmla="*/ 206 h 398"/>
                <a:gd name="T68" fmla="*/ 38 w 429"/>
                <a:gd name="T69" fmla="*/ 191 h 398"/>
                <a:gd name="T70" fmla="*/ 31 w 429"/>
                <a:gd name="T71" fmla="*/ 145 h 398"/>
                <a:gd name="T72" fmla="*/ 0 w 429"/>
                <a:gd name="T73" fmla="*/ 114 h 398"/>
                <a:gd name="T74" fmla="*/ 0 w 429"/>
                <a:gd name="T75" fmla="*/ 114 h 398"/>
                <a:gd name="T76" fmla="*/ 23 w 429"/>
                <a:gd name="T77" fmla="*/ 84 h 398"/>
                <a:gd name="T78" fmla="*/ 15 w 429"/>
                <a:gd name="T79" fmla="*/ 2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" h="398">
                  <a:moveTo>
                    <a:pt x="15" y="23"/>
                  </a:moveTo>
                  <a:lnTo>
                    <a:pt x="15" y="23"/>
                  </a:lnTo>
                  <a:cubicBezTo>
                    <a:pt x="31" y="30"/>
                    <a:pt x="54" y="23"/>
                    <a:pt x="69" y="38"/>
                  </a:cubicBezTo>
                  <a:cubicBezTo>
                    <a:pt x="77" y="38"/>
                    <a:pt x="61" y="53"/>
                    <a:pt x="69" y="68"/>
                  </a:cubicBezTo>
                  <a:cubicBezTo>
                    <a:pt x="69" y="76"/>
                    <a:pt x="84" y="76"/>
                    <a:pt x="92" y="76"/>
                  </a:cubicBezTo>
                  <a:cubicBezTo>
                    <a:pt x="115" y="76"/>
                    <a:pt x="138" y="68"/>
                    <a:pt x="145" y="53"/>
                  </a:cubicBezTo>
                  <a:cubicBezTo>
                    <a:pt x="153" y="46"/>
                    <a:pt x="138" y="23"/>
                    <a:pt x="153" y="7"/>
                  </a:cubicBezTo>
                  <a:cubicBezTo>
                    <a:pt x="153" y="0"/>
                    <a:pt x="168" y="0"/>
                    <a:pt x="176" y="7"/>
                  </a:cubicBezTo>
                  <a:cubicBezTo>
                    <a:pt x="199" y="23"/>
                    <a:pt x="207" y="46"/>
                    <a:pt x="222" y="68"/>
                  </a:cubicBezTo>
                  <a:cubicBezTo>
                    <a:pt x="229" y="76"/>
                    <a:pt x="229" y="91"/>
                    <a:pt x="237" y="91"/>
                  </a:cubicBezTo>
                  <a:cubicBezTo>
                    <a:pt x="245" y="91"/>
                    <a:pt x="260" y="91"/>
                    <a:pt x="268" y="91"/>
                  </a:cubicBezTo>
                  <a:lnTo>
                    <a:pt x="268" y="91"/>
                  </a:lnTo>
                  <a:cubicBezTo>
                    <a:pt x="268" y="145"/>
                    <a:pt x="268" y="145"/>
                    <a:pt x="268" y="145"/>
                  </a:cubicBezTo>
                  <a:cubicBezTo>
                    <a:pt x="336" y="160"/>
                    <a:pt x="336" y="160"/>
                    <a:pt x="336" y="160"/>
                  </a:cubicBezTo>
                  <a:cubicBezTo>
                    <a:pt x="359" y="206"/>
                    <a:pt x="359" y="206"/>
                    <a:pt x="359" y="206"/>
                  </a:cubicBezTo>
                  <a:cubicBezTo>
                    <a:pt x="428" y="259"/>
                    <a:pt x="428" y="259"/>
                    <a:pt x="428" y="259"/>
                  </a:cubicBezTo>
                  <a:cubicBezTo>
                    <a:pt x="428" y="267"/>
                    <a:pt x="428" y="267"/>
                    <a:pt x="428" y="267"/>
                  </a:cubicBezTo>
                  <a:cubicBezTo>
                    <a:pt x="420" y="275"/>
                    <a:pt x="413" y="290"/>
                    <a:pt x="405" y="298"/>
                  </a:cubicBezTo>
                  <a:cubicBezTo>
                    <a:pt x="382" y="305"/>
                    <a:pt x="359" y="305"/>
                    <a:pt x="336" y="290"/>
                  </a:cubicBezTo>
                  <a:cubicBezTo>
                    <a:pt x="321" y="290"/>
                    <a:pt x="321" y="259"/>
                    <a:pt x="306" y="252"/>
                  </a:cubicBezTo>
                  <a:cubicBezTo>
                    <a:pt x="290" y="244"/>
                    <a:pt x="268" y="244"/>
                    <a:pt x="245" y="252"/>
                  </a:cubicBezTo>
                  <a:cubicBezTo>
                    <a:pt x="237" y="259"/>
                    <a:pt x="229" y="282"/>
                    <a:pt x="237" y="298"/>
                  </a:cubicBezTo>
                  <a:cubicBezTo>
                    <a:pt x="245" y="321"/>
                    <a:pt x="283" y="336"/>
                    <a:pt x="275" y="359"/>
                  </a:cubicBezTo>
                  <a:cubicBezTo>
                    <a:pt x="268" y="382"/>
                    <a:pt x="237" y="389"/>
                    <a:pt x="214" y="397"/>
                  </a:cubicBezTo>
                  <a:lnTo>
                    <a:pt x="214" y="397"/>
                  </a:lnTo>
                  <a:cubicBezTo>
                    <a:pt x="207" y="397"/>
                    <a:pt x="191" y="397"/>
                    <a:pt x="184" y="389"/>
                  </a:cubicBezTo>
                  <a:cubicBezTo>
                    <a:pt x="176" y="374"/>
                    <a:pt x="191" y="336"/>
                    <a:pt x="168" y="328"/>
                  </a:cubicBezTo>
                  <a:cubicBezTo>
                    <a:pt x="153" y="313"/>
                    <a:pt x="122" y="321"/>
                    <a:pt x="107" y="328"/>
                  </a:cubicBezTo>
                  <a:cubicBezTo>
                    <a:pt x="84" y="336"/>
                    <a:pt x="84" y="366"/>
                    <a:pt x="69" y="374"/>
                  </a:cubicBezTo>
                  <a:cubicBezTo>
                    <a:pt x="54" y="382"/>
                    <a:pt x="31" y="382"/>
                    <a:pt x="23" y="374"/>
                  </a:cubicBezTo>
                  <a:cubicBezTo>
                    <a:pt x="8" y="351"/>
                    <a:pt x="15" y="321"/>
                    <a:pt x="15" y="298"/>
                  </a:cubicBezTo>
                  <a:lnTo>
                    <a:pt x="15" y="298"/>
                  </a:lnTo>
                  <a:cubicBezTo>
                    <a:pt x="15" y="275"/>
                    <a:pt x="23" y="252"/>
                    <a:pt x="23" y="229"/>
                  </a:cubicBezTo>
                  <a:cubicBezTo>
                    <a:pt x="23" y="221"/>
                    <a:pt x="15" y="214"/>
                    <a:pt x="15" y="206"/>
                  </a:cubicBezTo>
                  <a:cubicBezTo>
                    <a:pt x="15" y="198"/>
                    <a:pt x="31" y="198"/>
                    <a:pt x="38" y="191"/>
                  </a:cubicBezTo>
                  <a:cubicBezTo>
                    <a:pt x="38" y="175"/>
                    <a:pt x="38" y="160"/>
                    <a:pt x="31" y="145"/>
                  </a:cubicBezTo>
                  <a:cubicBezTo>
                    <a:pt x="23" y="129"/>
                    <a:pt x="8" y="122"/>
                    <a:pt x="0" y="114"/>
                  </a:cubicBezTo>
                  <a:lnTo>
                    <a:pt x="0" y="114"/>
                  </a:lnTo>
                  <a:cubicBezTo>
                    <a:pt x="8" y="99"/>
                    <a:pt x="23" y="91"/>
                    <a:pt x="23" y="84"/>
                  </a:cubicBezTo>
                  <a:cubicBezTo>
                    <a:pt x="23" y="61"/>
                    <a:pt x="15" y="46"/>
                    <a:pt x="15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6" name="Freeform 138"/>
            <p:cNvSpPr>
              <a:spLocks noChangeArrowheads="1"/>
            </p:cNvSpPr>
            <p:nvPr/>
          </p:nvSpPr>
          <p:spPr bwMode="auto">
            <a:xfrm>
              <a:off x="9056059" y="2646405"/>
              <a:ext cx="130955" cy="86960"/>
            </a:xfrm>
            <a:custGeom>
              <a:avLst/>
              <a:gdLst>
                <a:gd name="T0" fmla="*/ 352 w 551"/>
                <a:gd name="T1" fmla="*/ 352 h 368"/>
                <a:gd name="T2" fmla="*/ 352 w 551"/>
                <a:gd name="T3" fmla="*/ 352 h 368"/>
                <a:gd name="T4" fmla="*/ 329 w 551"/>
                <a:gd name="T5" fmla="*/ 314 h 368"/>
                <a:gd name="T6" fmla="*/ 436 w 551"/>
                <a:gd name="T7" fmla="*/ 321 h 368"/>
                <a:gd name="T8" fmla="*/ 451 w 551"/>
                <a:gd name="T9" fmla="*/ 291 h 368"/>
                <a:gd name="T10" fmla="*/ 535 w 551"/>
                <a:gd name="T11" fmla="*/ 275 h 368"/>
                <a:gd name="T12" fmla="*/ 520 w 551"/>
                <a:gd name="T13" fmla="*/ 222 h 368"/>
                <a:gd name="T14" fmla="*/ 550 w 551"/>
                <a:gd name="T15" fmla="*/ 199 h 368"/>
                <a:gd name="T16" fmla="*/ 543 w 551"/>
                <a:gd name="T17" fmla="*/ 168 h 368"/>
                <a:gd name="T18" fmla="*/ 436 w 551"/>
                <a:gd name="T19" fmla="*/ 214 h 368"/>
                <a:gd name="T20" fmla="*/ 451 w 551"/>
                <a:gd name="T21" fmla="*/ 176 h 368"/>
                <a:gd name="T22" fmla="*/ 443 w 551"/>
                <a:gd name="T23" fmla="*/ 138 h 368"/>
                <a:gd name="T24" fmla="*/ 405 w 551"/>
                <a:gd name="T25" fmla="*/ 84 h 368"/>
                <a:gd name="T26" fmla="*/ 397 w 551"/>
                <a:gd name="T27" fmla="*/ 54 h 368"/>
                <a:gd name="T28" fmla="*/ 397 w 551"/>
                <a:gd name="T29" fmla="*/ 54 h 368"/>
                <a:gd name="T30" fmla="*/ 382 w 551"/>
                <a:gd name="T31" fmla="*/ 0 h 368"/>
                <a:gd name="T32" fmla="*/ 329 w 551"/>
                <a:gd name="T33" fmla="*/ 46 h 368"/>
                <a:gd name="T34" fmla="*/ 291 w 551"/>
                <a:gd name="T35" fmla="*/ 23 h 368"/>
                <a:gd name="T36" fmla="*/ 245 w 551"/>
                <a:gd name="T37" fmla="*/ 23 h 368"/>
                <a:gd name="T38" fmla="*/ 191 w 551"/>
                <a:gd name="T39" fmla="*/ 0 h 368"/>
                <a:gd name="T40" fmla="*/ 176 w 551"/>
                <a:gd name="T41" fmla="*/ 16 h 368"/>
                <a:gd name="T42" fmla="*/ 199 w 551"/>
                <a:gd name="T43" fmla="*/ 92 h 368"/>
                <a:gd name="T44" fmla="*/ 207 w 551"/>
                <a:gd name="T45" fmla="*/ 138 h 368"/>
                <a:gd name="T46" fmla="*/ 161 w 551"/>
                <a:gd name="T47" fmla="*/ 191 h 368"/>
                <a:gd name="T48" fmla="*/ 115 w 551"/>
                <a:gd name="T49" fmla="*/ 184 h 368"/>
                <a:gd name="T50" fmla="*/ 61 w 551"/>
                <a:gd name="T51" fmla="*/ 130 h 368"/>
                <a:gd name="T52" fmla="*/ 0 w 551"/>
                <a:gd name="T53" fmla="*/ 153 h 368"/>
                <a:gd name="T54" fmla="*/ 0 w 551"/>
                <a:gd name="T55" fmla="*/ 153 h 368"/>
                <a:gd name="T56" fmla="*/ 31 w 551"/>
                <a:gd name="T57" fmla="*/ 214 h 368"/>
                <a:gd name="T58" fmla="*/ 38 w 551"/>
                <a:gd name="T59" fmla="*/ 291 h 368"/>
                <a:gd name="T60" fmla="*/ 38 w 551"/>
                <a:gd name="T61" fmla="*/ 291 h 368"/>
                <a:gd name="T62" fmla="*/ 92 w 551"/>
                <a:gd name="T63" fmla="*/ 306 h 368"/>
                <a:gd name="T64" fmla="*/ 92 w 551"/>
                <a:gd name="T65" fmla="*/ 336 h 368"/>
                <a:gd name="T66" fmla="*/ 115 w 551"/>
                <a:gd name="T67" fmla="*/ 344 h 368"/>
                <a:gd name="T68" fmla="*/ 168 w 551"/>
                <a:gd name="T69" fmla="*/ 321 h 368"/>
                <a:gd name="T70" fmla="*/ 176 w 551"/>
                <a:gd name="T71" fmla="*/ 275 h 368"/>
                <a:gd name="T72" fmla="*/ 199 w 551"/>
                <a:gd name="T73" fmla="*/ 275 h 368"/>
                <a:gd name="T74" fmla="*/ 245 w 551"/>
                <a:gd name="T75" fmla="*/ 336 h 368"/>
                <a:gd name="T76" fmla="*/ 260 w 551"/>
                <a:gd name="T77" fmla="*/ 359 h 368"/>
                <a:gd name="T78" fmla="*/ 352 w 551"/>
                <a:gd name="T79" fmla="*/ 35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1" h="368">
                  <a:moveTo>
                    <a:pt x="352" y="352"/>
                  </a:moveTo>
                  <a:lnTo>
                    <a:pt x="352" y="352"/>
                  </a:lnTo>
                  <a:cubicBezTo>
                    <a:pt x="344" y="336"/>
                    <a:pt x="313" y="314"/>
                    <a:pt x="329" y="314"/>
                  </a:cubicBezTo>
                  <a:cubicBezTo>
                    <a:pt x="367" y="298"/>
                    <a:pt x="405" y="329"/>
                    <a:pt x="436" y="321"/>
                  </a:cubicBezTo>
                  <a:cubicBezTo>
                    <a:pt x="451" y="321"/>
                    <a:pt x="443" y="298"/>
                    <a:pt x="451" y="291"/>
                  </a:cubicBezTo>
                  <a:cubicBezTo>
                    <a:pt x="474" y="283"/>
                    <a:pt x="512" y="298"/>
                    <a:pt x="535" y="275"/>
                  </a:cubicBezTo>
                  <a:cubicBezTo>
                    <a:pt x="550" y="268"/>
                    <a:pt x="520" y="245"/>
                    <a:pt x="520" y="222"/>
                  </a:cubicBezTo>
                  <a:cubicBezTo>
                    <a:pt x="527" y="214"/>
                    <a:pt x="543" y="207"/>
                    <a:pt x="550" y="199"/>
                  </a:cubicBezTo>
                  <a:cubicBezTo>
                    <a:pt x="550" y="184"/>
                    <a:pt x="550" y="161"/>
                    <a:pt x="543" y="168"/>
                  </a:cubicBezTo>
                  <a:cubicBezTo>
                    <a:pt x="505" y="168"/>
                    <a:pt x="474" y="207"/>
                    <a:pt x="436" y="214"/>
                  </a:cubicBezTo>
                  <a:cubicBezTo>
                    <a:pt x="428" y="214"/>
                    <a:pt x="451" y="191"/>
                    <a:pt x="451" y="176"/>
                  </a:cubicBezTo>
                  <a:cubicBezTo>
                    <a:pt x="451" y="161"/>
                    <a:pt x="451" y="145"/>
                    <a:pt x="443" y="138"/>
                  </a:cubicBezTo>
                  <a:cubicBezTo>
                    <a:pt x="436" y="115"/>
                    <a:pt x="413" y="107"/>
                    <a:pt x="405" y="84"/>
                  </a:cubicBezTo>
                  <a:cubicBezTo>
                    <a:pt x="397" y="77"/>
                    <a:pt x="397" y="69"/>
                    <a:pt x="397" y="54"/>
                  </a:cubicBezTo>
                  <a:lnTo>
                    <a:pt x="397" y="54"/>
                  </a:lnTo>
                  <a:cubicBezTo>
                    <a:pt x="390" y="39"/>
                    <a:pt x="397" y="0"/>
                    <a:pt x="382" y="0"/>
                  </a:cubicBezTo>
                  <a:cubicBezTo>
                    <a:pt x="359" y="0"/>
                    <a:pt x="352" y="39"/>
                    <a:pt x="329" y="46"/>
                  </a:cubicBezTo>
                  <a:cubicBezTo>
                    <a:pt x="313" y="54"/>
                    <a:pt x="298" y="31"/>
                    <a:pt x="291" y="23"/>
                  </a:cubicBezTo>
                  <a:cubicBezTo>
                    <a:pt x="275" y="23"/>
                    <a:pt x="252" y="31"/>
                    <a:pt x="245" y="23"/>
                  </a:cubicBezTo>
                  <a:cubicBezTo>
                    <a:pt x="222" y="23"/>
                    <a:pt x="207" y="8"/>
                    <a:pt x="191" y="0"/>
                  </a:cubicBezTo>
                  <a:cubicBezTo>
                    <a:pt x="184" y="0"/>
                    <a:pt x="176" y="8"/>
                    <a:pt x="176" y="16"/>
                  </a:cubicBezTo>
                  <a:cubicBezTo>
                    <a:pt x="176" y="39"/>
                    <a:pt x="199" y="69"/>
                    <a:pt x="199" y="92"/>
                  </a:cubicBezTo>
                  <a:cubicBezTo>
                    <a:pt x="207" y="107"/>
                    <a:pt x="207" y="130"/>
                    <a:pt x="207" y="138"/>
                  </a:cubicBezTo>
                  <a:cubicBezTo>
                    <a:pt x="191" y="161"/>
                    <a:pt x="184" y="184"/>
                    <a:pt x="161" y="191"/>
                  </a:cubicBezTo>
                  <a:cubicBezTo>
                    <a:pt x="145" y="199"/>
                    <a:pt x="122" y="199"/>
                    <a:pt x="115" y="184"/>
                  </a:cubicBezTo>
                  <a:cubicBezTo>
                    <a:pt x="92" y="176"/>
                    <a:pt x="84" y="138"/>
                    <a:pt x="61" y="130"/>
                  </a:cubicBezTo>
                  <a:cubicBezTo>
                    <a:pt x="38" y="122"/>
                    <a:pt x="23" y="145"/>
                    <a:pt x="0" y="153"/>
                  </a:cubicBezTo>
                  <a:lnTo>
                    <a:pt x="0" y="153"/>
                  </a:lnTo>
                  <a:cubicBezTo>
                    <a:pt x="31" y="214"/>
                    <a:pt x="31" y="214"/>
                    <a:pt x="31" y="214"/>
                  </a:cubicBezTo>
                  <a:cubicBezTo>
                    <a:pt x="38" y="291"/>
                    <a:pt x="38" y="291"/>
                    <a:pt x="38" y="291"/>
                  </a:cubicBezTo>
                  <a:lnTo>
                    <a:pt x="38" y="291"/>
                  </a:lnTo>
                  <a:cubicBezTo>
                    <a:pt x="54" y="298"/>
                    <a:pt x="77" y="291"/>
                    <a:pt x="92" y="306"/>
                  </a:cubicBezTo>
                  <a:cubicBezTo>
                    <a:pt x="100" y="306"/>
                    <a:pt x="84" y="321"/>
                    <a:pt x="92" y="336"/>
                  </a:cubicBezTo>
                  <a:cubicBezTo>
                    <a:pt x="92" y="344"/>
                    <a:pt x="107" y="344"/>
                    <a:pt x="115" y="344"/>
                  </a:cubicBezTo>
                  <a:cubicBezTo>
                    <a:pt x="138" y="344"/>
                    <a:pt x="161" y="336"/>
                    <a:pt x="168" y="321"/>
                  </a:cubicBezTo>
                  <a:cubicBezTo>
                    <a:pt x="176" y="314"/>
                    <a:pt x="161" y="291"/>
                    <a:pt x="176" y="275"/>
                  </a:cubicBezTo>
                  <a:cubicBezTo>
                    <a:pt x="176" y="268"/>
                    <a:pt x="191" y="268"/>
                    <a:pt x="199" y="275"/>
                  </a:cubicBezTo>
                  <a:cubicBezTo>
                    <a:pt x="222" y="291"/>
                    <a:pt x="230" y="314"/>
                    <a:pt x="245" y="336"/>
                  </a:cubicBezTo>
                  <a:cubicBezTo>
                    <a:pt x="252" y="344"/>
                    <a:pt x="252" y="359"/>
                    <a:pt x="260" y="359"/>
                  </a:cubicBezTo>
                  <a:cubicBezTo>
                    <a:pt x="291" y="367"/>
                    <a:pt x="321" y="352"/>
                    <a:pt x="352" y="35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7" name="Freeform 139"/>
            <p:cNvSpPr>
              <a:spLocks noChangeArrowheads="1"/>
            </p:cNvSpPr>
            <p:nvPr/>
          </p:nvSpPr>
          <p:spPr bwMode="auto">
            <a:xfrm>
              <a:off x="8860151" y="2691455"/>
              <a:ext cx="125717" cy="78577"/>
            </a:xfrm>
            <a:custGeom>
              <a:avLst/>
              <a:gdLst>
                <a:gd name="T0" fmla="*/ 474 w 528"/>
                <a:gd name="T1" fmla="*/ 100 h 330"/>
                <a:gd name="T2" fmla="*/ 474 w 528"/>
                <a:gd name="T3" fmla="*/ 100 h 330"/>
                <a:gd name="T4" fmla="*/ 482 w 528"/>
                <a:gd name="T5" fmla="*/ 115 h 330"/>
                <a:gd name="T6" fmla="*/ 505 w 528"/>
                <a:gd name="T7" fmla="*/ 138 h 330"/>
                <a:gd name="T8" fmla="*/ 505 w 528"/>
                <a:gd name="T9" fmla="*/ 199 h 330"/>
                <a:gd name="T10" fmla="*/ 520 w 528"/>
                <a:gd name="T11" fmla="*/ 245 h 330"/>
                <a:gd name="T12" fmla="*/ 482 w 528"/>
                <a:gd name="T13" fmla="*/ 275 h 330"/>
                <a:gd name="T14" fmla="*/ 459 w 528"/>
                <a:gd name="T15" fmla="*/ 321 h 330"/>
                <a:gd name="T16" fmla="*/ 375 w 528"/>
                <a:gd name="T17" fmla="*/ 306 h 330"/>
                <a:gd name="T18" fmla="*/ 336 w 528"/>
                <a:gd name="T19" fmla="*/ 283 h 330"/>
                <a:gd name="T20" fmla="*/ 283 w 528"/>
                <a:gd name="T21" fmla="*/ 283 h 330"/>
                <a:gd name="T22" fmla="*/ 283 w 528"/>
                <a:gd name="T23" fmla="*/ 283 h 330"/>
                <a:gd name="T24" fmla="*/ 260 w 528"/>
                <a:gd name="T25" fmla="*/ 245 h 330"/>
                <a:gd name="T26" fmla="*/ 222 w 528"/>
                <a:gd name="T27" fmla="*/ 222 h 330"/>
                <a:gd name="T28" fmla="*/ 207 w 528"/>
                <a:gd name="T29" fmla="*/ 168 h 330"/>
                <a:gd name="T30" fmla="*/ 161 w 528"/>
                <a:gd name="T31" fmla="*/ 206 h 330"/>
                <a:gd name="T32" fmla="*/ 107 w 528"/>
                <a:gd name="T33" fmla="*/ 222 h 330"/>
                <a:gd name="T34" fmla="*/ 0 w 528"/>
                <a:gd name="T35" fmla="*/ 206 h 330"/>
                <a:gd name="T36" fmla="*/ 0 w 528"/>
                <a:gd name="T37" fmla="*/ 206 h 330"/>
                <a:gd name="T38" fmla="*/ 8 w 528"/>
                <a:gd name="T39" fmla="*/ 123 h 330"/>
                <a:gd name="T40" fmla="*/ 38 w 528"/>
                <a:gd name="T41" fmla="*/ 39 h 330"/>
                <a:gd name="T42" fmla="*/ 100 w 528"/>
                <a:gd name="T43" fmla="*/ 16 h 330"/>
                <a:gd name="T44" fmla="*/ 252 w 528"/>
                <a:gd name="T45" fmla="*/ 62 h 330"/>
                <a:gd name="T46" fmla="*/ 474 w 528"/>
                <a:gd name="T47" fmla="*/ 10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330">
                  <a:moveTo>
                    <a:pt x="474" y="100"/>
                  </a:moveTo>
                  <a:lnTo>
                    <a:pt x="474" y="100"/>
                  </a:lnTo>
                  <a:cubicBezTo>
                    <a:pt x="474" y="107"/>
                    <a:pt x="474" y="107"/>
                    <a:pt x="482" y="115"/>
                  </a:cubicBezTo>
                  <a:cubicBezTo>
                    <a:pt x="482" y="130"/>
                    <a:pt x="505" y="123"/>
                    <a:pt x="505" y="138"/>
                  </a:cubicBezTo>
                  <a:cubicBezTo>
                    <a:pt x="512" y="153"/>
                    <a:pt x="505" y="176"/>
                    <a:pt x="505" y="199"/>
                  </a:cubicBezTo>
                  <a:cubicBezTo>
                    <a:pt x="505" y="214"/>
                    <a:pt x="527" y="229"/>
                    <a:pt x="520" y="245"/>
                  </a:cubicBezTo>
                  <a:cubicBezTo>
                    <a:pt x="512" y="260"/>
                    <a:pt x="489" y="260"/>
                    <a:pt x="482" y="275"/>
                  </a:cubicBezTo>
                  <a:cubicBezTo>
                    <a:pt x="466" y="283"/>
                    <a:pt x="482" y="314"/>
                    <a:pt x="459" y="321"/>
                  </a:cubicBezTo>
                  <a:cubicBezTo>
                    <a:pt x="436" y="329"/>
                    <a:pt x="405" y="321"/>
                    <a:pt x="375" y="306"/>
                  </a:cubicBezTo>
                  <a:cubicBezTo>
                    <a:pt x="359" y="306"/>
                    <a:pt x="352" y="283"/>
                    <a:pt x="336" y="283"/>
                  </a:cubicBezTo>
                  <a:cubicBezTo>
                    <a:pt x="321" y="275"/>
                    <a:pt x="298" y="283"/>
                    <a:pt x="283" y="283"/>
                  </a:cubicBezTo>
                  <a:lnTo>
                    <a:pt x="283" y="283"/>
                  </a:lnTo>
                  <a:cubicBezTo>
                    <a:pt x="275" y="268"/>
                    <a:pt x="268" y="252"/>
                    <a:pt x="260" y="245"/>
                  </a:cubicBezTo>
                  <a:cubicBezTo>
                    <a:pt x="252" y="237"/>
                    <a:pt x="237" y="237"/>
                    <a:pt x="222" y="222"/>
                  </a:cubicBezTo>
                  <a:cubicBezTo>
                    <a:pt x="214" y="206"/>
                    <a:pt x="222" y="176"/>
                    <a:pt x="207" y="168"/>
                  </a:cubicBezTo>
                  <a:cubicBezTo>
                    <a:pt x="184" y="168"/>
                    <a:pt x="184" y="199"/>
                    <a:pt x="161" y="206"/>
                  </a:cubicBezTo>
                  <a:cubicBezTo>
                    <a:pt x="146" y="214"/>
                    <a:pt x="123" y="222"/>
                    <a:pt x="107" y="222"/>
                  </a:cubicBezTo>
                  <a:cubicBezTo>
                    <a:pt x="69" y="222"/>
                    <a:pt x="38" y="206"/>
                    <a:pt x="0" y="206"/>
                  </a:cubicBezTo>
                  <a:lnTo>
                    <a:pt x="0" y="206"/>
                  </a:lnTo>
                  <a:cubicBezTo>
                    <a:pt x="0" y="176"/>
                    <a:pt x="0" y="153"/>
                    <a:pt x="8" y="123"/>
                  </a:cubicBezTo>
                  <a:cubicBezTo>
                    <a:pt x="23" y="100"/>
                    <a:pt x="8" y="62"/>
                    <a:pt x="38" y="39"/>
                  </a:cubicBezTo>
                  <a:cubicBezTo>
                    <a:pt x="54" y="23"/>
                    <a:pt x="77" y="23"/>
                    <a:pt x="100" y="16"/>
                  </a:cubicBezTo>
                  <a:cubicBezTo>
                    <a:pt x="146" y="0"/>
                    <a:pt x="207" y="39"/>
                    <a:pt x="252" y="62"/>
                  </a:cubicBezTo>
                  <a:cubicBezTo>
                    <a:pt x="313" y="84"/>
                    <a:pt x="398" y="92"/>
                    <a:pt x="474" y="10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8" name="Freeform 140"/>
            <p:cNvSpPr>
              <a:spLocks noChangeArrowheads="1"/>
            </p:cNvSpPr>
            <p:nvPr/>
          </p:nvSpPr>
          <p:spPr bwMode="auto">
            <a:xfrm>
              <a:off x="8914628" y="2704029"/>
              <a:ext cx="156098" cy="114199"/>
            </a:xfrm>
            <a:custGeom>
              <a:avLst/>
              <a:gdLst>
                <a:gd name="T0" fmla="*/ 244 w 657"/>
                <a:gd name="T1" fmla="*/ 8 h 482"/>
                <a:gd name="T2" fmla="*/ 244 w 657"/>
                <a:gd name="T3" fmla="*/ 8 h 482"/>
                <a:gd name="T4" fmla="*/ 374 w 657"/>
                <a:gd name="T5" fmla="*/ 46 h 482"/>
                <a:gd name="T6" fmla="*/ 244 w 657"/>
                <a:gd name="T7" fmla="*/ 46 h 482"/>
                <a:gd name="T8" fmla="*/ 244 w 657"/>
                <a:gd name="T9" fmla="*/ 46 h 482"/>
                <a:gd name="T10" fmla="*/ 252 w 657"/>
                <a:gd name="T11" fmla="*/ 61 h 482"/>
                <a:gd name="T12" fmla="*/ 275 w 657"/>
                <a:gd name="T13" fmla="*/ 84 h 482"/>
                <a:gd name="T14" fmla="*/ 275 w 657"/>
                <a:gd name="T15" fmla="*/ 145 h 482"/>
                <a:gd name="T16" fmla="*/ 290 w 657"/>
                <a:gd name="T17" fmla="*/ 191 h 482"/>
                <a:gd name="T18" fmla="*/ 252 w 657"/>
                <a:gd name="T19" fmla="*/ 221 h 482"/>
                <a:gd name="T20" fmla="*/ 229 w 657"/>
                <a:gd name="T21" fmla="*/ 267 h 482"/>
                <a:gd name="T22" fmla="*/ 145 w 657"/>
                <a:gd name="T23" fmla="*/ 252 h 482"/>
                <a:gd name="T24" fmla="*/ 106 w 657"/>
                <a:gd name="T25" fmla="*/ 229 h 482"/>
                <a:gd name="T26" fmla="*/ 53 w 657"/>
                <a:gd name="T27" fmla="*/ 229 h 482"/>
                <a:gd name="T28" fmla="*/ 53 w 657"/>
                <a:gd name="T29" fmla="*/ 229 h 482"/>
                <a:gd name="T30" fmla="*/ 7 w 657"/>
                <a:gd name="T31" fmla="*/ 260 h 482"/>
                <a:gd name="T32" fmla="*/ 91 w 657"/>
                <a:gd name="T33" fmla="*/ 321 h 482"/>
                <a:gd name="T34" fmla="*/ 99 w 657"/>
                <a:gd name="T35" fmla="*/ 351 h 482"/>
                <a:gd name="T36" fmla="*/ 145 w 657"/>
                <a:gd name="T37" fmla="*/ 366 h 482"/>
                <a:gd name="T38" fmla="*/ 175 w 657"/>
                <a:gd name="T39" fmla="*/ 405 h 482"/>
                <a:gd name="T40" fmla="*/ 191 w 657"/>
                <a:gd name="T41" fmla="*/ 466 h 482"/>
                <a:gd name="T42" fmla="*/ 221 w 657"/>
                <a:gd name="T43" fmla="*/ 443 h 482"/>
                <a:gd name="T44" fmla="*/ 267 w 657"/>
                <a:gd name="T45" fmla="*/ 481 h 482"/>
                <a:gd name="T46" fmla="*/ 336 w 657"/>
                <a:gd name="T47" fmla="*/ 435 h 482"/>
                <a:gd name="T48" fmla="*/ 358 w 657"/>
                <a:gd name="T49" fmla="*/ 466 h 482"/>
                <a:gd name="T50" fmla="*/ 358 w 657"/>
                <a:gd name="T51" fmla="*/ 466 h 482"/>
                <a:gd name="T52" fmla="*/ 404 w 657"/>
                <a:gd name="T53" fmla="*/ 435 h 482"/>
                <a:gd name="T54" fmla="*/ 458 w 657"/>
                <a:gd name="T55" fmla="*/ 374 h 482"/>
                <a:gd name="T56" fmla="*/ 550 w 657"/>
                <a:gd name="T57" fmla="*/ 374 h 482"/>
                <a:gd name="T58" fmla="*/ 633 w 657"/>
                <a:gd name="T59" fmla="*/ 321 h 482"/>
                <a:gd name="T60" fmla="*/ 633 w 657"/>
                <a:gd name="T61" fmla="*/ 321 h 482"/>
                <a:gd name="T62" fmla="*/ 641 w 657"/>
                <a:gd name="T63" fmla="*/ 252 h 482"/>
                <a:gd name="T64" fmla="*/ 633 w 657"/>
                <a:gd name="T65" fmla="*/ 229 h 482"/>
                <a:gd name="T66" fmla="*/ 656 w 657"/>
                <a:gd name="T67" fmla="*/ 214 h 482"/>
                <a:gd name="T68" fmla="*/ 649 w 657"/>
                <a:gd name="T69" fmla="*/ 168 h 482"/>
                <a:gd name="T70" fmla="*/ 618 w 657"/>
                <a:gd name="T71" fmla="*/ 137 h 482"/>
                <a:gd name="T72" fmla="*/ 618 w 657"/>
                <a:gd name="T73" fmla="*/ 137 h 482"/>
                <a:gd name="T74" fmla="*/ 550 w 657"/>
                <a:gd name="T75" fmla="*/ 91 h 482"/>
                <a:gd name="T76" fmla="*/ 473 w 657"/>
                <a:gd name="T77" fmla="*/ 23 h 482"/>
                <a:gd name="T78" fmla="*/ 244 w 657"/>
                <a:gd name="T79" fmla="*/ 0 h 482"/>
                <a:gd name="T80" fmla="*/ 244 w 657"/>
                <a:gd name="T81" fmla="*/ 0 h 482"/>
                <a:gd name="T82" fmla="*/ 244 w 657"/>
                <a:gd name="T83" fmla="*/ 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7" h="482">
                  <a:moveTo>
                    <a:pt x="244" y="8"/>
                  </a:moveTo>
                  <a:lnTo>
                    <a:pt x="244" y="8"/>
                  </a:lnTo>
                  <a:cubicBezTo>
                    <a:pt x="297" y="15"/>
                    <a:pt x="351" y="30"/>
                    <a:pt x="374" y="46"/>
                  </a:cubicBezTo>
                  <a:cubicBezTo>
                    <a:pt x="336" y="46"/>
                    <a:pt x="290" y="46"/>
                    <a:pt x="244" y="46"/>
                  </a:cubicBezTo>
                  <a:lnTo>
                    <a:pt x="244" y="46"/>
                  </a:lnTo>
                  <a:cubicBezTo>
                    <a:pt x="244" y="53"/>
                    <a:pt x="244" y="53"/>
                    <a:pt x="252" y="61"/>
                  </a:cubicBezTo>
                  <a:cubicBezTo>
                    <a:pt x="252" y="76"/>
                    <a:pt x="275" y="69"/>
                    <a:pt x="275" y="84"/>
                  </a:cubicBezTo>
                  <a:cubicBezTo>
                    <a:pt x="282" y="99"/>
                    <a:pt x="275" y="122"/>
                    <a:pt x="275" y="145"/>
                  </a:cubicBezTo>
                  <a:cubicBezTo>
                    <a:pt x="275" y="160"/>
                    <a:pt x="297" y="175"/>
                    <a:pt x="290" y="191"/>
                  </a:cubicBezTo>
                  <a:cubicBezTo>
                    <a:pt x="282" y="206"/>
                    <a:pt x="259" y="206"/>
                    <a:pt x="252" y="221"/>
                  </a:cubicBezTo>
                  <a:cubicBezTo>
                    <a:pt x="236" y="229"/>
                    <a:pt x="252" y="260"/>
                    <a:pt x="229" y="267"/>
                  </a:cubicBezTo>
                  <a:cubicBezTo>
                    <a:pt x="206" y="275"/>
                    <a:pt x="175" y="267"/>
                    <a:pt x="145" y="252"/>
                  </a:cubicBezTo>
                  <a:cubicBezTo>
                    <a:pt x="129" y="252"/>
                    <a:pt x="122" y="229"/>
                    <a:pt x="106" y="229"/>
                  </a:cubicBezTo>
                  <a:cubicBezTo>
                    <a:pt x="91" y="221"/>
                    <a:pt x="68" y="229"/>
                    <a:pt x="53" y="229"/>
                  </a:cubicBezTo>
                  <a:lnTo>
                    <a:pt x="53" y="229"/>
                  </a:lnTo>
                  <a:cubicBezTo>
                    <a:pt x="38" y="237"/>
                    <a:pt x="0" y="244"/>
                    <a:pt x="7" y="260"/>
                  </a:cubicBezTo>
                  <a:cubicBezTo>
                    <a:pt x="22" y="290"/>
                    <a:pt x="68" y="298"/>
                    <a:pt x="91" y="321"/>
                  </a:cubicBezTo>
                  <a:cubicBezTo>
                    <a:pt x="106" y="328"/>
                    <a:pt x="91" y="344"/>
                    <a:pt x="99" y="351"/>
                  </a:cubicBezTo>
                  <a:cubicBezTo>
                    <a:pt x="114" y="366"/>
                    <a:pt x="129" y="359"/>
                    <a:pt x="145" y="366"/>
                  </a:cubicBezTo>
                  <a:cubicBezTo>
                    <a:pt x="160" y="374"/>
                    <a:pt x="168" y="389"/>
                    <a:pt x="175" y="405"/>
                  </a:cubicBezTo>
                  <a:cubicBezTo>
                    <a:pt x="191" y="427"/>
                    <a:pt x="175" y="458"/>
                    <a:pt x="191" y="466"/>
                  </a:cubicBezTo>
                  <a:cubicBezTo>
                    <a:pt x="206" y="473"/>
                    <a:pt x="206" y="443"/>
                    <a:pt x="221" y="443"/>
                  </a:cubicBezTo>
                  <a:cubicBezTo>
                    <a:pt x="236" y="443"/>
                    <a:pt x="244" y="481"/>
                    <a:pt x="267" y="481"/>
                  </a:cubicBezTo>
                  <a:cubicBezTo>
                    <a:pt x="290" y="473"/>
                    <a:pt x="305" y="435"/>
                    <a:pt x="336" y="435"/>
                  </a:cubicBezTo>
                  <a:cubicBezTo>
                    <a:pt x="343" y="435"/>
                    <a:pt x="351" y="450"/>
                    <a:pt x="358" y="466"/>
                  </a:cubicBezTo>
                  <a:lnTo>
                    <a:pt x="358" y="466"/>
                  </a:lnTo>
                  <a:cubicBezTo>
                    <a:pt x="374" y="450"/>
                    <a:pt x="389" y="443"/>
                    <a:pt x="404" y="435"/>
                  </a:cubicBezTo>
                  <a:cubicBezTo>
                    <a:pt x="427" y="412"/>
                    <a:pt x="435" y="389"/>
                    <a:pt x="458" y="374"/>
                  </a:cubicBezTo>
                  <a:cubicBezTo>
                    <a:pt x="488" y="366"/>
                    <a:pt x="519" y="382"/>
                    <a:pt x="550" y="374"/>
                  </a:cubicBezTo>
                  <a:cubicBezTo>
                    <a:pt x="580" y="366"/>
                    <a:pt x="603" y="336"/>
                    <a:pt x="633" y="321"/>
                  </a:cubicBezTo>
                  <a:lnTo>
                    <a:pt x="633" y="321"/>
                  </a:lnTo>
                  <a:cubicBezTo>
                    <a:pt x="633" y="298"/>
                    <a:pt x="641" y="275"/>
                    <a:pt x="641" y="252"/>
                  </a:cubicBezTo>
                  <a:cubicBezTo>
                    <a:pt x="641" y="244"/>
                    <a:pt x="633" y="237"/>
                    <a:pt x="633" y="229"/>
                  </a:cubicBezTo>
                  <a:cubicBezTo>
                    <a:pt x="633" y="221"/>
                    <a:pt x="649" y="221"/>
                    <a:pt x="656" y="214"/>
                  </a:cubicBezTo>
                  <a:cubicBezTo>
                    <a:pt x="656" y="198"/>
                    <a:pt x="656" y="183"/>
                    <a:pt x="649" y="168"/>
                  </a:cubicBezTo>
                  <a:cubicBezTo>
                    <a:pt x="641" y="152"/>
                    <a:pt x="626" y="145"/>
                    <a:pt x="618" y="137"/>
                  </a:cubicBezTo>
                  <a:lnTo>
                    <a:pt x="618" y="137"/>
                  </a:lnTo>
                  <a:cubicBezTo>
                    <a:pt x="595" y="122"/>
                    <a:pt x="572" y="107"/>
                    <a:pt x="550" y="91"/>
                  </a:cubicBezTo>
                  <a:cubicBezTo>
                    <a:pt x="519" y="69"/>
                    <a:pt x="504" y="38"/>
                    <a:pt x="473" y="23"/>
                  </a:cubicBezTo>
                  <a:cubicBezTo>
                    <a:pt x="397" y="0"/>
                    <a:pt x="320" y="8"/>
                    <a:pt x="244" y="0"/>
                  </a:cubicBezTo>
                  <a:lnTo>
                    <a:pt x="244" y="0"/>
                  </a:lnTo>
                  <a:cubicBezTo>
                    <a:pt x="244" y="0"/>
                    <a:pt x="244" y="0"/>
                    <a:pt x="244" y="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49" name="Freeform 141"/>
            <p:cNvSpPr>
              <a:spLocks noChangeArrowheads="1"/>
            </p:cNvSpPr>
            <p:nvPr/>
          </p:nvSpPr>
          <p:spPr bwMode="auto">
            <a:xfrm>
              <a:off x="8914628" y="2039784"/>
              <a:ext cx="620201" cy="542711"/>
            </a:xfrm>
            <a:custGeom>
              <a:avLst/>
              <a:gdLst>
                <a:gd name="T0" fmla="*/ 175 w 2612"/>
                <a:gd name="T1" fmla="*/ 810 h 2285"/>
                <a:gd name="T2" fmla="*/ 22 w 2612"/>
                <a:gd name="T3" fmla="*/ 749 h 2285"/>
                <a:gd name="T4" fmla="*/ 236 w 2612"/>
                <a:gd name="T5" fmla="*/ 672 h 2285"/>
                <a:gd name="T6" fmla="*/ 244 w 2612"/>
                <a:gd name="T7" fmla="*/ 512 h 2285"/>
                <a:gd name="T8" fmla="*/ 404 w 2612"/>
                <a:gd name="T9" fmla="*/ 436 h 2285"/>
                <a:gd name="T10" fmla="*/ 641 w 2612"/>
                <a:gd name="T11" fmla="*/ 344 h 2285"/>
                <a:gd name="T12" fmla="*/ 802 w 2612"/>
                <a:gd name="T13" fmla="*/ 252 h 2285"/>
                <a:gd name="T14" fmla="*/ 847 w 2612"/>
                <a:gd name="T15" fmla="*/ 153 h 2285"/>
                <a:gd name="T16" fmla="*/ 1107 w 2612"/>
                <a:gd name="T17" fmla="*/ 138 h 2285"/>
                <a:gd name="T18" fmla="*/ 1199 w 2612"/>
                <a:gd name="T19" fmla="*/ 153 h 2285"/>
                <a:gd name="T20" fmla="*/ 1252 w 2612"/>
                <a:gd name="T21" fmla="*/ 0 h 2285"/>
                <a:gd name="T22" fmla="*/ 1390 w 2612"/>
                <a:gd name="T23" fmla="*/ 69 h 2285"/>
                <a:gd name="T24" fmla="*/ 1466 w 2612"/>
                <a:gd name="T25" fmla="*/ 46 h 2285"/>
                <a:gd name="T26" fmla="*/ 1604 w 2612"/>
                <a:gd name="T27" fmla="*/ 92 h 2285"/>
                <a:gd name="T28" fmla="*/ 1726 w 2612"/>
                <a:gd name="T29" fmla="*/ 61 h 2285"/>
                <a:gd name="T30" fmla="*/ 1840 w 2612"/>
                <a:gd name="T31" fmla="*/ 161 h 2285"/>
                <a:gd name="T32" fmla="*/ 1986 w 2612"/>
                <a:gd name="T33" fmla="*/ 206 h 2285"/>
                <a:gd name="T34" fmla="*/ 2123 w 2612"/>
                <a:gd name="T35" fmla="*/ 214 h 2285"/>
                <a:gd name="T36" fmla="*/ 2169 w 2612"/>
                <a:gd name="T37" fmla="*/ 405 h 2285"/>
                <a:gd name="T38" fmla="*/ 2192 w 2612"/>
                <a:gd name="T39" fmla="*/ 649 h 2285"/>
                <a:gd name="T40" fmla="*/ 2481 w 2612"/>
                <a:gd name="T41" fmla="*/ 840 h 2285"/>
                <a:gd name="T42" fmla="*/ 2466 w 2612"/>
                <a:gd name="T43" fmla="*/ 978 h 2285"/>
                <a:gd name="T44" fmla="*/ 2435 w 2612"/>
                <a:gd name="T45" fmla="*/ 1070 h 2285"/>
                <a:gd name="T46" fmla="*/ 2404 w 2612"/>
                <a:gd name="T47" fmla="*/ 1192 h 2285"/>
                <a:gd name="T48" fmla="*/ 2557 w 2612"/>
                <a:gd name="T49" fmla="*/ 1291 h 2285"/>
                <a:gd name="T50" fmla="*/ 2496 w 2612"/>
                <a:gd name="T51" fmla="*/ 1474 h 2285"/>
                <a:gd name="T52" fmla="*/ 2314 w 2612"/>
                <a:gd name="T53" fmla="*/ 1704 h 2285"/>
                <a:gd name="T54" fmla="*/ 2215 w 2612"/>
                <a:gd name="T55" fmla="*/ 1864 h 2285"/>
                <a:gd name="T56" fmla="*/ 2161 w 2612"/>
                <a:gd name="T57" fmla="*/ 1940 h 2285"/>
                <a:gd name="T58" fmla="*/ 2299 w 2612"/>
                <a:gd name="T59" fmla="*/ 2032 h 2285"/>
                <a:gd name="T60" fmla="*/ 2261 w 2612"/>
                <a:gd name="T61" fmla="*/ 2177 h 2285"/>
                <a:gd name="T62" fmla="*/ 2138 w 2612"/>
                <a:gd name="T63" fmla="*/ 2200 h 2285"/>
                <a:gd name="T64" fmla="*/ 2008 w 2612"/>
                <a:gd name="T65" fmla="*/ 2246 h 2285"/>
                <a:gd name="T66" fmla="*/ 1817 w 2612"/>
                <a:gd name="T67" fmla="*/ 2215 h 2285"/>
                <a:gd name="T68" fmla="*/ 1718 w 2612"/>
                <a:gd name="T69" fmla="*/ 2284 h 2285"/>
                <a:gd name="T70" fmla="*/ 1810 w 2612"/>
                <a:gd name="T71" fmla="*/ 2108 h 2285"/>
                <a:gd name="T72" fmla="*/ 1688 w 2612"/>
                <a:gd name="T73" fmla="*/ 2101 h 2285"/>
                <a:gd name="T74" fmla="*/ 1535 w 2612"/>
                <a:gd name="T75" fmla="*/ 2070 h 2285"/>
                <a:gd name="T76" fmla="*/ 1405 w 2612"/>
                <a:gd name="T77" fmla="*/ 2108 h 2285"/>
                <a:gd name="T78" fmla="*/ 1313 w 2612"/>
                <a:gd name="T79" fmla="*/ 2009 h 2285"/>
                <a:gd name="T80" fmla="*/ 1077 w 2612"/>
                <a:gd name="T81" fmla="*/ 1887 h 2285"/>
                <a:gd name="T82" fmla="*/ 840 w 2612"/>
                <a:gd name="T83" fmla="*/ 1787 h 2285"/>
                <a:gd name="T84" fmla="*/ 771 w 2612"/>
                <a:gd name="T85" fmla="*/ 1658 h 2285"/>
                <a:gd name="T86" fmla="*/ 840 w 2612"/>
                <a:gd name="T87" fmla="*/ 1368 h 2285"/>
                <a:gd name="T88" fmla="*/ 985 w 2612"/>
                <a:gd name="T89" fmla="*/ 1352 h 2285"/>
                <a:gd name="T90" fmla="*/ 679 w 2612"/>
                <a:gd name="T91" fmla="*/ 1322 h 2285"/>
                <a:gd name="T92" fmla="*/ 580 w 2612"/>
                <a:gd name="T93" fmla="*/ 1123 h 2285"/>
                <a:gd name="T94" fmla="*/ 366 w 2612"/>
                <a:gd name="T95" fmla="*/ 1176 h 2285"/>
                <a:gd name="T96" fmla="*/ 229 w 2612"/>
                <a:gd name="T97" fmla="*/ 1237 h 2285"/>
                <a:gd name="T98" fmla="*/ 137 w 2612"/>
                <a:gd name="T99" fmla="*/ 1306 h 2285"/>
                <a:gd name="T100" fmla="*/ 122 w 2612"/>
                <a:gd name="T101" fmla="*/ 1154 h 2285"/>
                <a:gd name="T102" fmla="*/ 213 w 2612"/>
                <a:gd name="T103" fmla="*/ 1039 h 2285"/>
                <a:gd name="T104" fmla="*/ 175 w 2612"/>
                <a:gd name="T105" fmla="*/ 917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2" h="2285">
                  <a:moveTo>
                    <a:pt x="175" y="917"/>
                  </a:moveTo>
                  <a:lnTo>
                    <a:pt x="175" y="917"/>
                  </a:lnTo>
                  <a:cubicBezTo>
                    <a:pt x="175" y="886"/>
                    <a:pt x="198" y="840"/>
                    <a:pt x="175" y="810"/>
                  </a:cubicBezTo>
                  <a:cubicBezTo>
                    <a:pt x="160" y="795"/>
                    <a:pt x="129" y="840"/>
                    <a:pt x="106" y="848"/>
                  </a:cubicBezTo>
                  <a:cubicBezTo>
                    <a:pt x="83" y="848"/>
                    <a:pt x="45" y="856"/>
                    <a:pt x="22" y="833"/>
                  </a:cubicBezTo>
                  <a:cubicBezTo>
                    <a:pt x="7" y="810"/>
                    <a:pt x="0" y="764"/>
                    <a:pt x="22" y="749"/>
                  </a:cubicBezTo>
                  <a:cubicBezTo>
                    <a:pt x="53" y="726"/>
                    <a:pt x="99" y="749"/>
                    <a:pt x="137" y="741"/>
                  </a:cubicBezTo>
                  <a:cubicBezTo>
                    <a:pt x="175" y="733"/>
                    <a:pt x="206" y="726"/>
                    <a:pt x="236" y="710"/>
                  </a:cubicBezTo>
                  <a:cubicBezTo>
                    <a:pt x="244" y="703"/>
                    <a:pt x="236" y="688"/>
                    <a:pt x="236" y="672"/>
                  </a:cubicBezTo>
                  <a:cubicBezTo>
                    <a:pt x="229" y="665"/>
                    <a:pt x="206" y="665"/>
                    <a:pt x="213" y="657"/>
                  </a:cubicBezTo>
                  <a:cubicBezTo>
                    <a:pt x="213" y="626"/>
                    <a:pt x="236" y="611"/>
                    <a:pt x="244" y="581"/>
                  </a:cubicBezTo>
                  <a:cubicBezTo>
                    <a:pt x="252" y="558"/>
                    <a:pt x="236" y="535"/>
                    <a:pt x="244" y="512"/>
                  </a:cubicBezTo>
                  <a:cubicBezTo>
                    <a:pt x="259" y="489"/>
                    <a:pt x="290" y="497"/>
                    <a:pt x="305" y="481"/>
                  </a:cubicBezTo>
                  <a:cubicBezTo>
                    <a:pt x="328" y="458"/>
                    <a:pt x="320" y="405"/>
                    <a:pt x="351" y="390"/>
                  </a:cubicBezTo>
                  <a:cubicBezTo>
                    <a:pt x="374" y="382"/>
                    <a:pt x="389" y="420"/>
                    <a:pt x="404" y="436"/>
                  </a:cubicBezTo>
                  <a:cubicBezTo>
                    <a:pt x="427" y="451"/>
                    <a:pt x="443" y="497"/>
                    <a:pt x="465" y="481"/>
                  </a:cubicBezTo>
                  <a:cubicBezTo>
                    <a:pt x="527" y="443"/>
                    <a:pt x="534" y="359"/>
                    <a:pt x="588" y="321"/>
                  </a:cubicBezTo>
                  <a:cubicBezTo>
                    <a:pt x="603" y="306"/>
                    <a:pt x="626" y="351"/>
                    <a:pt x="641" y="344"/>
                  </a:cubicBezTo>
                  <a:cubicBezTo>
                    <a:pt x="664" y="329"/>
                    <a:pt x="664" y="290"/>
                    <a:pt x="687" y="268"/>
                  </a:cubicBezTo>
                  <a:cubicBezTo>
                    <a:pt x="702" y="252"/>
                    <a:pt x="733" y="252"/>
                    <a:pt x="748" y="252"/>
                  </a:cubicBezTo>
                  <a:cubicBezTo>
                    <a:pt x="771" y="252"/>
                    <a:pt x="786" y="260"/>
                    <a:pt x="802" y="252"/>
                  </a:cubicBezTo>
                  <a:cubicBezTo>
                    <a:pt x="817" y="245"/>
                    <a:pt x="825" y="229"/>
                    <a:pt x="840" y="214"/>
                  </a:cubicBezTo>
                  <a:cubicBezTo>
                    <a:pt x="847" y="206"/>
                    <a:pt x="863" y="206"/>
                    <a:pt x="870" y="191"/>
                  </a:cubicBezTo>
                  <a:cubicBezTo>
                    <a:pt x="870" y="176"/>
                    <a:pt x="847" y="168"/>
                    <a:pt x="847" y="153"/>
                  </a:cubicBezTo>
                  <a:cubicBezTo>
                    <a:pt x="855" y="138"/>
                    <a:pt x="863" y="115"/>
                    <a:pt x="878" y="115"/>
                  </a:cubicBezTo>
                  <a:cubicBezTo>
                    <a:pt x="931" y="115"/>
                    <a:pt x="969" y="153"/>
                    <a:pt x="1015" y="153"/>
                  </a:cubicBezTo>
                  <a:cubicBezTo>
                    <a:pt x="1046" y="161"/>
                    <a:pt x="1077" y="138"/>
                    <a:pt x="1107" y="138"/>
                  </a:cubicBezTo>
                  <a:cubicBezTo>
                    <a:pt x="1122" y="138"/>
                    <a:pt x="1122" y="168"/>
                    <a:pt x="1130" y="168"/>
                  </a:cubicBezTo>
                  <a:cubicBezTo>
                    <a:pt x="1145" y="168"/>
                    <a:pt x="1153" y="145"/>
                    <a:pt x="1168" y="138"/>
                  </a:cubicBezTo>
                  <a:cubicBezTo>
                    <a:pt x="1176" y="138"/>
                    <a:pt x="1183" y="161"/>
                    <a:pt x="1199" y="153"/>
                  </a:cubicBezTo>
                  <a:cubicBezTo>
                    <a:pt x="1214" y="145"/>
                    <a:pt x="1214" y="122"/>
                    <a:pt x="1222" y="99"/>
                  </a:cubicBezTo>
                  <a:cubicBezTo>
                    <a:pt x="1222" y="76"/>
                    <a:pt x="1206" y="54"/>
                    <a:pt x="1214" y="31"/>
                  </a:cubicBezTo>
                  <a:cubicBezTo>
                    <a:pt x="1222" y="15"/>
                    <a:pt x="1237" y="0"/>
                    <a:pt x="1252" y="0"/>
                  </a:cubicBezTo>
                  <a:cubicBezTo>
                    <a:pt x="1275" y="8"/>
                    <a:pt x="1290" y="31"/>
                    <a:pt x="1306" y="46"/>
                  </a:cubicBezTo>
                  <a:cubicBezTo>
                    <a:pt x="1321" y="54"/>
                    <a:pt x="1329" y="69"/>
                    <a:pt x="1344" y="76"/>
                  </a:cubicBezTo>
                  <a:cubicBezTo>
                    <a:pt x="1359" y="76"/>
                    <a:pt x="1374" y="76"/>
                    <a:pt x="1390" y="69"/>
                  </a:cubicBezTo>
                  <a:cubicBezTo>
                    <a:pt x="1405" y="61"/>
                    <a:pt x="1405" y="31"/>
                    <a:pt x="1420" y="31"/>
                  </a:cubicBezTo>
                  <a:cubicBezTo>
                    <a:pt x="1436" y="23"/>
                    <a:pt x="1451" y="38"/>
                    <a:pt x="1466" y="46"/>
                  </a:cubicBezTo>
                  <a:lnTo>
                    <a:pt x="1466" y="46"/>
                  </a:lnTo>
                  <a:cubicBezTo>
                    <a:pt x="1481" y="54"/>
                    <a:pt x="1489" y="76"/>
                    <a:pt x="1504" y="76"/>
                  </a:cubicBezTo>
                  <a:cubicBezTo>
                    <a:pt x="1527" y="76"/>
                    <a:pt x="1542" y="38"/>
                    <a:pt x="1573" y="38"/>
                  </a:cubicBezTo>
                  <a:cubicBezTo>
                    <a:pt x="1588" y="46"/>
                    <a:pt x="1588" y="76"/>
                    <a:pt x="1604" y="92"/>
                  </a:cubicBezTo>
                  <a:cubicBezTo>
                    <a:pt x="1619" y="99"/>
                    <a:pt x="1642" y="99"/>
                    <a:pt x="1657" y="92"/>
                  </a:cubicBezTo>
                  <a:cubicBezTo>
                    <a:pt x="1672" y="84"/>
                    <a:pt x="1665" y="54"/>
                    <a:pt x="1680" y="46"/>
                  </a:cubicBezTo>
                  <a:cubicBezTo>
                    <a:pt x="1695" y="38"/>
                    <a:pt x="1711" y="61"/>
                    <a:pt x="1726" y="61"/>
                  </a:cubicBezTo>
                  <a:cubicBezTo>
                    <a:pt x="1756" y="61"/>
                    <a:pt x="1787" y="38"/>
                    <a:pt x="1810" y="54"/>
                  </a:cubicBezTo>
                  <a:cubicBezTo>
                    <a:pt x="1840" y="69"/>
                    <a:pt x="1840" y="107"/>
                    <a:pt x="1840" y="138"/>
                  </a:cubicBezTo>
                  <a:cubicBezTo>
                    <a:pt x="1848" y="145"/>
                    <a:pt x="1840" y="153"/>
                    <a:pt x="1840" y="161"/>
                  </a:cubicBezTo>
                  <a:cubicBezTo>
                    <a:pt x="1840" y="168"/>
                    <a:pt x="1833" y="176"/>
                    <a:pt x="1840" y="176"/>
                  </a:cubicBezTo>
                  <a:cubicBezTo>
                    <a:pt x="1856" y="176"/>
                    <a:pt x="1871" y="161"/>
                    <a:pt x="1886" y="168"/>
                  </a:cubicBezTo>
                  <a:cubicBezTo>
                    <a:pt x="1917" y="168"/>
                    <a:pt x="1947" y="206"/>
                    <a:pt x="1986" y="206"/>
                  </a:cubicBezTo>
                  <a:cubicBezTo>
                    <a:pt x="2001" y="206"/>
                    <a:pt x="2008" y="176"/>
                    <a:pt x="2031" y="176"/>
                  </a:cubicBezTo>
                  <a:cubicBezTo>
                    <a:pt x="2062" y="176"/>
                    <a:pt x="2092" y="199"/>
                    <a:pt x="2123" y="214"/>
                  </a:cubicBezTo>
                  <a:lnTo>
                    <a:pt x="2123" y="214"/>
                  </a:lnTo>
                  <a:cubicBezTo>
                    <a:pt x="2123" y="245"/>
                    <a:pt x="2108" y="275"/>
                    <a:pt x="2115" y="306"/>
                  </a:cubicBezTo>
                  <a:cubicBezTo>
                    <a:pt x="2115" y="329"/>
                    <a:pt x="2146" y="329"/>
                    <a:pt x="2153" y="344"/>
                  </a:cubicBezTo>
                  <a:cubicBezTo>
                    <a:pt x="2169" y="359"/>
                    <a:pt x="2169" y="382"/>
                    <a:pt x="2169" y="405"/>
                  </a:cubicBezTo>
                  <a:cubicBezTo>
                    <a:pt x="2153" y="443"/>
                    <a:pt x="2123" y="474"/>
                    <a:pt x="2115" y="512"/>
                  </a:cubicBezTo>
                  <a:cubicBezTo>
                    <a:pt x="2115" y="535"/>
                    <a:pt x="2146" y="543"/>
                    <a:pt x="2153" y="558"/>
                  </a:cubicBezTo>
                  <a:cubicBezTo>
                    <a:pt x="2169" y="588"/>
                    <a:pt x="2169" y="626"/>
                    <a:pt x="2192" y="649"/>
                  </a:cubicBezTo>
                  <a:cubicBezTo>
                    <a:pt x="2199" y="665"/>
                    <a:pt x="2215" y="672"/>
                    <a:pt x="2230" y="680"/>
                  </a:cubicBezTo>
                  <a:cubicBezTo>
                    <a:pt x="2230" y="680"/>
                    <a:pt x="2222" y="756"/>
                    <a:pt x="2283" y="779"/>
                  </a:cubicBezTo>
                  <a:cubicBezTo>
                    <a:pt x="2352" y="802"/>
                    <a:pt x="2427" y="802"/>
                    <a:pt x="2481" y="840"/>
                  </a:cubicBezTo>
                  <a:cubicBezTo>
                    <a:pt x="2496" y="848"/>
                    <a:pt x="2466" y="871"/>
                    <a:pt x="2466" y="894"/>
                  </a:cubicBezTo>
                  <a:cubicBezTo>
                    <a:pt x="2458" y="901"/>
                    <a:pt x="2458" y="917"/>
                    <a:pt x="2458" y="932"/>
                  </a:cubicBezTo>
                  <a:cubicBezTo>
                    <a:pt x="2458" y="947"/>
                    <a:pt x="2450" y="978"/>
                    <a:pt x="2466" y="978"/>
                  </a:cubicBezTo>
                  <a:cubicBezTo>
                    <a:pt x="2496" y="985"/>
                    <a:pt x="2534" y="947"/>
                    <a:pt x="2565" y="947"/>
                  </a:cubicBezTo>
                  <a:cubicBezTo>
                    <a:pt x="2580" y="955"/>
                    <a:pt x="2565" y="978"/>
                    <a:pt x="2557" y="985"/>
                  </a:cubicBezTo>
                  <a:cubicBezTo>
                    <a:pt x="2519" y="1016"/>
                    <a:pt x="2458" y="1024"/>
                    <a:pt x="2435" y="1070"/>
                  </a:cubicBezTo>
                  <a:cubicBezTo>
                    <a:pt x="2420" y="1093"/>
                    <a:pt x="2450" y="1123"/>
                    <a:pt x="2458" y="1146"/>
                  </a:cubicBezTo>
                  <a:cubicBezTo>
                    <a:pt x="2458" y="1161"/>
                    <a:pt x="2458" y="1176"/>
                    <a:pt x="2450" y="1176"/>
                  </a:cubicBezTo>
                  <a:cubicBezTo>
                    <a:pt x="2435" y="1192"/>
                    <a:pt x="2404" y="1176"/>
                    <a:pt x="2404" y="1192"/>
                  </a:cubicBezTo>
                  <a:cubicBezTo>
                    <a:pt x="2390" y="1215"/>
                    <a:pt x="2398" y="1245"/>
                    <a:pt x="2420" y="1253"/>
                  </a:cubicBezTo>
                  <a:cubicBezTo>
                    <a:pt x="2458" y="1283"/>
                    <a:pt x="2512" y="1276"/>
                    <a:pt x="2557" y="1291"/>
                  </a:cubicBezTo>
                  <a:lnTo>
                    <a:pt x="2557" y="1291"/>
                  </a:lnTo>
                  <a:cubicBezTo>
                    <a:pt x="2611" y="1375"/>
                    <a:pt x="2611" y="1375"/>
                    <a:pt x="2611" y="1375"/>
                  </a:cubicBezTo>
                  <a:lnTo>
                    <a:pt x="2611" y="1375"/>
                  </a:lnTo>
                  <a:cubicBezTo>
                    <a:pt x="2573" y="1383"/>
                    <a:pt x="2542" y="1413"/>
                    <a:pt x="2496" y="1474"/>
                  </a:cubicBezTo>
                  <a:cubicBezTo>
                    <a:pt x="2481" y="1505"/>
                    <a:pt x="2360" y="1604"/>
                    <a:pt x="2352" y="1620"/>
                  </a:cubicBezTo>
                  <a:lnTo>
                    <a:pt x="2352" y="1620"/>
                  </a:lnTo>
                  <a:cubicBezTo>
                    <a:pt x="2306" y="1642"/>
                    <a:pt x="2322" y="1681"/>
                    <a:pt x="2314" y="1704"/>
                  </a:cubicBezTo>
                  <a:cubicBezTo>
                    <a:pt x="2306" y="1719"/>
                    <a:pt x="2283" y="1726"/>
                    <a:pt x="2276" y="1749"/>
                  </a:cubicBezTo>
                  <a:cubicBezTo>
                    <a:pt x="2261" y="1780"/>
                    <a:pt x="2268" y="1818"/>
                    <a:pt x="2253" y="1841"/>
                  </a:cubicBezTo>
                  <a:cubicBezTo>
                    <a:pt x="2245" y="1856"/>
                    <a:pt x="2230" y="1856"/>
                    <a:pt x="2215" y="1864"/>
                  </a:cubicBezTo>
                  <a:cubicBezTo>
                    <a:pt x="2199" y="1864"/>
                    <a:pt x="2176" y="1841"/>
                    <a:pt x="2161" y="1849"/>
                  </a:cubicBezTo>
                  <a:cubicBezTo>
                    <a:pt x="2146" y="1864"/>
                    <a:pt x="2123" y="1887"/>
                    <a:pt x="2123" y="1910"/>
                  </a:cubicBezTo>
                  <a:cubicBezTo>
                    <a:pt x="2123" y="1925"/>
                    <a:pt x="2153" y="1925"/>
                    <a:pt x="2161" y="1940"/>
                  </a:cubicBezTo>
                  <a:cubicBezTo>
                    <a:pt x="2161" y="1956"/>
                    <a:pt x="2146" y="1979"/>
                    <a:pt x="2161" y="1986"/>
                  </a:cubicBezTo>
                  <a:cubicBezTo>
                    <a:pt x="2192" y="2001"/>
                    <a:pt x="2230" y="1979"/>
                    <a:pt x="2261" y="1994"/>
                  </a:cubicBezTo>
                  <a:cubicBezTo>
                    <a:pt x="2276" y="2001"/>
                    <a:pt x="2291" y="2017"/>
                    <a:pt x="2299" y="2032"/>
                  </a:cubicBezTo>
                  <a:cubicBezTo>
                    <a:pt x="2306" y="2055"/>
                    <a:pt x="2322" y="2085"/>
                    <a:pt x="2306" y="2108"/>
                  </a:cubicBezTo>
                  <a:cubicBezTo>
                    <a:pt x="2299" y="2131"/>
                    <a:pt x="2253" y="2116"/>
                    <a:pt x="2245" y="2139"/>
                  </a:cubicBezTo>
                  <a:cubicBezTo>
                    <a:pt x="2238" y="2147"/>
                    <a:pt x="2261" y="2162"/>
                    <a:pt x="2261" y="2177"/>
                  </a:cubicBezTo>
                  <a:cubicBezTo>
                    <a:pt x="2261" y="2185"/>
                    <a:pt x="2245" y="2185"/>
                    <a:pt x="2238" y="2185"/>
                  </a:cubicBezTo>
                  <a:cubicBezTo>
                    <a:pt x="2222" y="2185"/>
                    <a:pt x="2199" y="2169"/>
                    <a:pt x="2184" y="2169"/>
                  </a:cubicBezTo>
                  <a:cubicBezTo>
                    <a:pt x="2169" y="2177"/>
                    <a:pt x="2146" y="2185"/>
                    <a:pt x="2138" y="2200"/>
                  </a:cubicBezTo>
                  <a:cubicBezTo>
                    <a:pt x="2130" y="2208"/>
                    <a:pt x="2146" y="2238"/>
                    <a:pt x="2130" y="2246"/>
                  </a:cubicBezTo>
                  <a:cubicBezTo>
                    <a:pt x="2115" y="2261"/>
                    <a:pt x="2085" y="2269"/>
                    <a:pt x="2062" y="2269"/>
                  </a:cubicBezTo>
                  <a:cubicBezTo>
                    <a:pt x="2047" y="2269"/>
                    <a:pt x="2031" y="2246"/>
                    <a:pt x="2008" y="2246"/>
                  </a:cubicBezTo>
                  <a:cubicBezTo>
                    <a:pt x="1963" y="2238"/>
                    <a:pt x="1917" y="2254"/>
                    <a:pt x="1871" y="2246"/>
                  </a:cubicBezTo>
                  <a:cubicBezTo>
                    <a:pt x="1863" y="2238"/>
                    <a:pt x="1863" y="2215"/>
                    <a:pt x="1856" y="2208"/>
                  </a:cubicBezTo>
                  <a:cubicBezTo>
                    <a:pt x="1840" y="2208"/>
                    <a:pt x="1825" y="2208"/>
                    <a:pt x="1817" y="2215"/>
                  </a:cubicBezTo>
                  <a:cubicBezTo>
                    <a:pt x="1802" y="2231"/>
                    <a:pt x="1817" y="2254"/>
                    <a:pt x="1802" y="2269"/>
                  </a:cubicBezTo>
                  <a:cubicBezTo>
                    <a:pt x="1779" y="2284"/>
                    <a:pt x="1749" y="2276"/>
                    <a:pt x="1718" y="2284"/>
                  </a:cubicBezTo>
                  <a:lnTo>
                    <a:pt x="1718" y="2284"/>
                  </a:lnTo>
                  <a:cubicBezTo>
                    <a:pt x="1718" y="2261"/>
                    <a:pt x="1695" y="2231"/>
                    <a:pt x="1711" y="2208"/>
                  </a:cubicBezTo>
                  <a:cubicBezTo>
                    <a:pt x="1718" y="2185"/>
                    <a:pt x="1764" y="2192"/>
                    <a:pt x="1779" y="2169"/>
                  </a:cubicBezTo>
                  <a:cubicBezTo>
                    <a:pt x="1794" y="2154"/>
                    <a:pt x="1817" y="2131"/>
                    <a:pt x="1810" y="2108"/>
                  </a:cubicBezTo>
                  <a:cubicBezTo>
                    <a:pt x="1810" y="2085"/>
                    <a:pt x="1779" y="2085"/>
                    <a:pt x="1756" y="2085"/>
                  </a:cubicBezTo>
                  <a:cubicBezTo>
                    <a:pt x="1741" y="2085"/>
                    <a:pt x="1741" y="2108"/>
                    <a:pt x="1726" y="2108"/>
                  </a:cubicBezTo>
                  <a:cubicBezTo>
                    <a:pt x="1711" y="2108"/>
                    <a:pt x="1695" y="2101"/>
                    <a:pt x="1688" y="2101"/>
                  </a:cubicBezTo>
                  <a:cubicBezTo>
                    <a:pt x="1672" y="2108"/>
                    <a:pt x="1672" y="2131"/>
                    <a:pt x="1657" y="2131"/>
                  </a:cubicBezTo>
                  <a:cubicBezTo>
                    <a:pt x="1626" y="2131"/>
                    <a:pt x="1596" y="2131"/>
                    <a:pt x="1565" y="2116"/>
                  </a:cubicBezTo>
                  <a:cubicBezTo>
                    <a:pt x="1550" y="2108"/>
                    <a:pt x="1550" y="2085"/>
                    <a:pt x="1535" y="2070"/>
                  </a:cubicBezTo>
                  <a:cubicBezTo>
                    <a:pt x="1527" y="2062"/>
                    <a:pt x="1519" y="2055"/>
                    <a:pt x="1512" y="2062"/>
                  </a:cubicBezTo>
                  <a:cubicBezTo>
                    <a:pt x="1474" y="2070"/>
                    <a:pt x="1443" y="2093"/>
                    <a:pt x="1405" y="2108"/>
                  </a:cubicBezTo>
                  <a:lnTo>
                    <a:pt x="1405" y="2108"/>
                  </a:lnTo>
                  <a:cubicBezTo>
                    <a:pt x="1397" y="2085"/>
                    <a:pt x="1405" y="2047"/>
                    <a:pt x="1382" y="2024"/>
                  </a:cubicBezTo>
                  <a:cubicBezTo>
                    <a:pt x="1374" y="2017"/>
                    <a:pt x="1359" y="2055"/>
                    <a:pt x="1344" y="2047"/>
                  </a:cubicBezTo>
                  <a:cubicBezTo>
                    <a:pt x="1329" y="2047"/>
                    <a:pt x="1329" y="2017"/>
                    <a:pt x="1313" y="2009"/>
                  </a:cubicBezTo>
                  <a:cubicBezTo>
                    <a:pt x="1290" y="2001"/>
                    <a:pt x="1267" y="2024"/>
                    <a:pt x="1244" y="2009"/>
                  </a:cubicBezTo>
                  <a:cubicBezTo>
                    <a:pt x="1206" y="1979"/>
                    <a:pt x="1191" y="1917"/>
                    <a:pt x="1145" y="1879"/>
                  </a:cubicBezTo>
                  <a:cubicBezTo>
                    <a:pt x="1130" y="1872"/>
                    <a:pt x="1100" y="1887"/>
                    <a:pt x="1077" y="1887"/>
                  </a:cubicBezTo>
                  <a:cubicBezTo>
                    <a:pt x="1054" y="1879"/>
                    <a:pt x="1046" y="1849"/>
                    <a:pt x="1031" y="1849"/>
                  </a:cubicBezTo>
                  <a:cubicBezTo>
                    <a:pt x="1008" y="1849"/>
                    <a:pt x="1000" y="1879"/>
                    <a:pt x="985" y="1872"/>
                  </a:cubicBezTo>
                  <a:cubicBezTo>
                    <a:pt x="931" y="1856"/>
                    <a:pt x="886" y="1826"/>
                    <a:pt x="840" y="1787"/>
                  </a:cubicBezTo>
                  <a:cubicBezTo>
                    <a:pt x="817" y="1772"/>
                    <a:pt x="794" y="1757"/>
                    <a:pt x="779" y="1734"/>
                  </a:cubicBezTo>
                  <a:cubicBezTo>
                    <a:pt x="771" y="1719"/>
                    <a:pt x="802" y="1711"/>
                    <a:pt x="802" y="1696"/>
                  </a:cubicBezTo>
                  <a:cubicBezTo>
                    <a:pt x="802" y="1681"/>
                    <a:pt x="771" y="1673"/>
                    <a:pt x="771" y="1658"/>
                  </a:cubicBezTo>
                  <a:cubicBezTo>
                    <a:pt x="763" y="1635"/>
                    <a:pt x="756" y="1604"/>
                    <a:pt x="771" y="1581"/>
                  </a:cubicBezTo>
                  <a:cubicBezTo>
                    <a:pt x="786" y="1566"/>
                    <a:pt x="832" y="1597"/>
                    <a:pt x="840" y="1574"/>
                  </a:cubicBezTo>
                  <a:cubicBezTo>
                    <a:pt x="863" y="1505"/>
                    <a:pt x="817" y="1436"/>
                    <a:pt x="840" y="1368"/>
                  </a:cubicBezTo>
                  <a:cubicBezTo>
                    <a:pt x="847" y="1345"/>
                    <a:pt x="878" y="1406"/>
                    <a:pt x="901" y="1406"/>
                  </a:cubicBezTo>
                  <a:cubicBezTo>
                    <a:pt x="916" y="1406"/>
                    <a:pt x="916" y="1375"/>
                    <a:pt x="939" y="1368"/>
                  </a:cubicBezTo>
                  <a:cubicBezTo>
                    <a:pt x="947" y="1360"/>
                    <a:pt x="977" y="1368"/>
                    <a:pt x="985" y="1352"/>
                  </a:cubicBezTo>
                  <a:cubicBezTo>
                    <a:pt x="992" y="1329"/>
                    <a:pt x="985" y="1291"/>
                    <a:pt x="977" y="1268"/>
                  </a:cubicBezTo>
                  <a:cubicBezTo>
                    <a:pt x="962" y="1245"/>
                    <a:pt x="939" y="1222"/>
                    <a:pt x="916" y="1222"/>
                  </a:cubicBezTo>
                  <a:cubicBezTo>
                    <a:pt x="832" y="1237"/>
                    <a:pt x="763" y="1329"/>
                    <a:pt x="679" y="1322"/>
                  </a:cubicBezTo>
                  <a:cubicBezTo>
                    <a:pt x="641" y="1314"/>
                    <a:pt x="687" y="1237"/>
                    <a:pt x="672" y="1199"/>
                  </a:cubicBezTo>
                  <a:cubicBezTo>
                    <a:pt x="664" y="1176"/>
                    <a:pt x="641" y="1161"/>
                    <a:pt x="626" y="1146"/>
                  </a:cubicBezTo>
                  <a:cubicBezTo>
                    <a:pt x="611" y="1131"/>
                    <a:pt x="595" y="1115"/>
                    <a:pt x="580" y="1123"/>
                  </a:cubicBezTo>
                  <a:cubicBezTo>
                    <a:pt x="565" y="1123"/>
                    <a:pt x="565" y="1146"/>
                    <a:pt x="550" y="1154"/>
                  </a:cubicBezTo>
                  <a:cubicBezTo>
                    <a:pt x="496" y="1176"/>
                    <a:pt x="450" y="1192"/>
                    <a:pt x="389" y="1207"/>
                  </a:cubicBezTo>
                  <a:cubicBezTo>
                    <a:pt x="381" y="1207"/>
                    <a:pt x="374" y="1184"/>
                    <a:pt x="366" y="1176"/>
                  </a:cubicBezTo>
                  <a:cubicBezTo>
                    <a:pt x="343" y="1176"/>
                    <a:pt x="320" y="1176"/>
                    <a:pt x="313" y="1192"/>
                  </a:cubicBezTo>
                  <a:cubicBezTo>
                    <a:pt x="305" y="1207"/>
                    <a:pt x="343" y="1230"/>
                    <a:pt x="328" y="1237"/>
                  </a:cubicBezTo>
                  <a:cubicBezTo>
                    <a:pt x="297" y="1253"/>
                    <a:pt x="259" y="1230"/>
                    <a:pt x="229" y="1237"/>
                  </a:cubicBezTo>
                  <a:cubicBezTo>
                    <a:pt x="213" y="1245"/>
                    <a:pt x="198" y="1253"/>
                    <a:pt x="183" y="1268"/>
                  </a:cubicBezTo>
                  <a:cubicBezTo>
                    <a:pt x="175" y="1276"/>
                    <a:pt x="183" y="1291"/>
                    <a:pt x="175" y="1306"/>
                  </a:cubicBezTo>
                  <a:cubicBezTo>
                    <a:pt x="168" y="1314"/>
                    <a:pt x="152" y="1306"/>
                    <a:pt x="137" y="1306"/>
                  </a:cubicBezTo>
                  <a:lnTo>
                    <a:pt x="137" y="1306"/>
                  </a:lnTo>
                  <a:cubicBezTo>
                    <a:pt x="114" y="1299"/>
                    <a:pt x="76" y="1299"/>
                    <a:pt x="76" y="1268"/>
                  </a:cubicBezTo>
                  <a:cubicBezTo>
                    <a:pt x="68" y="1230"/>
                    <a:pt x="129" y="1199"/>
                    <a:pt x="122" y="1154"/>
                  </a:cubicBezTo>
                  <a:cubicBezTo>
                    <a:pt x="122" y="1131"/>
                    <a:pt x="76" y="1138"/>
                    <a:pt x="61" y="1115"/>
                  </a:cubicBezTo>
                  <a:cubicBezTo>
                    <a:pt x="53" y="1108"/>
                    <a:pt x="53" y="1093"/>
                    <a:pt x="68" y="1085"/>
                  </a:cubicBezTo>
                  <a:cubicBezTo>
                    <a:pt x="114" y="1070"/>
                    <a:pt x="160" y="1054"/>
                    <a:pt x="213" y="1039"/>
                  </a:cubicBezTo>
                  <a:cubicBezTo>
                    <a:pt x="236" y="1039"/>
                    <a:pt x="282" y="1070"/>
                    <a:pt x="282" y="1039"/>
                  </a:cubicBezTo>
                  <a:cubicBezTo>
                    <a:pt x="290" y="1008"/>
                    <a:pt x="252" y="978"/>
                    <a:pt x="229" y="955"/>
                  </a:cubicBezTo>
                  <a:cubicBezTo>
                    <a:pt x="213" y="940"/>
                    <a:pt x="191" y="932"/>
                    <a:pt x="175" y="91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0" name="Freeform 142"/>
            <p:cNvSpPr>
              <a:spLocks noChangeArrowheads="1"/>
            </p:cNvSpPr>
            <p:nvPr/>
          </p:nvSpPr>
          <p:spPr bwMode="auto">
            <a:xfrm>
              <a:off x="9283396" y="2361429"/>
              <a:ext cx="450484" cy="304882"/>
            </a:xfrm>
            <a:custGeom>
              <a:avLst/>
              <a:gdLst>
                <a:gd name="T0" fmla="*/ 0 w 1894"/>
                <a:gd name="T1" fmla="*/ 1085 h 1284"/>
                <a:gd name="T2" fmla="*/ 0 w 1894"/>
                <a:gd name="T3" fmla="*/ 1085 h 1284"/>
                <a:gd name="T4" fmla="*/ 38 w 1894"/>
                <a:gd name="T5" fmla="*/ 1016 h 1284"/>
                <a:gd name="T6" fmla="*/ 161 w 1894"/>
                <a:gd name="T7" fmla="*/ 1008 h 1284"/>
                <a:gd name="T8" fmla="*/ 122 w 1894"/>
                <a:gd name="T9" fmla="*/ 970 h 1284"/>
                <a:gd name="T10" fmla="*/ 168 w 1894"/>
                <a:gd name="T11" fmla="*/ 932 h 1284"/>
                <a:gd name="T12" fmla="*/ 168 w 1894"/>
                <a:gd name="T13" fmla="*/ 932 h 1284"/>
                <a:gd name="T14" fmla="*/ 252 w 1894"/>
                <a:gd name="T15" fmla="*/ 917 h 1284"/>
                <a:gd name="T16" fmla="*/ 267 w 1894"/>
                <a:gd name="T17" fmla="*/ 863 h 1284"/>
                <a:gd name="T18" fmla="*/ 306 w 1894"/>
                <a:gd name="T19" fmla="*/ 856 h 1284"/>
                <a:gd name="T20" fmla="*/ 321 w 1894"/>
                <a:gd name="T21" fmla="*/ 894 h 1284"/>
                <a:gd name="T22" fmla="*/ 458 w 1894"/>
                <a:gd name="T23" fmla="*/ 894 h 1284"/>
                <a:gd name="T24" fmla="*/ 512 w 1894"/>
                <a:gd name="T25" fmla="*/ 917 h 1284"/>
                <a:gd name="T26" fmla="*/ 580 w 1894"/>
                <a:gd name="T27" fmla="*/ 894 h 1284"/>
                <a:gd name="T28" fmla="*/ 588 w 1894"/>
                <a:gd name="T29" fmla="*/ 848 h 1284"/>
                <a:gd name="T30" fmla="*/ 634 w 1894"/>
                <a:gd name="T31" fmla="*/ 817 h 1284"/>
                <a:gd name="T32" fmla="*/ 688 w 1894"/>
                <a:gd name="T33" fmla="*/ 833 h 1284"/>
                <a:gd name="T34" fmla="*/ 711 w 1894"/>
                <a:gd name="T35" fmla="*/ 825 h 1284"/>
                <a:gd name="T36" fmla="*/ 695 w 1894"/>
                <a:gd name="T37" fmla="*/ 787 h 1284"/>
                <a:gd name="T38" fmla="*/ 756 w 1894"/>
                <a:gd name="T39" fmla="*/ 756 h 1284"/>
                <a:gd name="T40" fmla="*/ 749 w 1894"/>
                <a:gd name="T41" fmla="*/ 680 h 1284"/>
                <a:gd name="T42" fmla="*/ 711 w 1894"/>
                <a:gd name="T43" fmla="*/ 642 h 1284"/>
                <a:gd name="T44" fmla="*/ 611 w 1894"/>
                <a:gd name="T45" fmla="*/ 634 h 1284"/>
                <a:gd name="T46" fmla="*/ 611 w 1894"/>
                <a:gd name="T47" fmla="*/ 588 h 1284"/>
                <a:gd name="T48" fmla="*/ 573 w 1894"/>
                <a:gd name="T49" fmla="*/ 558 h 1284"/>
                <a:gd name="T50" fmla="*/ 611 w 1894"/>
                <a:gd name="T51" fmla="*/ 497 h 1284"/>
                <a:gd name="T52" fmla="*/ 665 w 1894"/>
                <a:gd name="T53" fmla="*/ 512 h 1284"/>
                <a:gd name="T54" fmla="*/ 703 w 1894"/>
                <a:gd name="T55" fmla="*/ 489 h 1284"/>
                <a:gd name="T56" fmla="*/ 726 w 1894"/>
                <a:gd name="T57" fmla="*/ 397 h 1284"/>
                <a:gd name="T58" fmla="*/ 764 w 1894"/>
                <a:gd name="T59" fmla="*/ 352 h 1284"/>
                <a:gd name="T60" fmla="*/ 802 w 1894"/>
                <a:gd name="T61" fmla="*/ 268 h 1284"/>
                <a:gd name="T62" fmla="*/ 802 w 1894"/>
                <a:gd name="T63" fmla="*/ 268 h 1284"/>
                <a:gd name="T64" fmla="*/ 1359 w 1894"/>
                <a:gd name="T65" fmla="*/ 23 h 1284"/>
                <a:gd name="T66" fmla="*/ 1473 w 1894"/>
                <a:gd name="T67" fmla="*/ 145 h 1284"/>
                <a:gd name="T68" fmla="*/ 1603 w 1894"/>
                <a:gd name="T69" fmla="*/ 352 h 1284"/>
                <a:gd name="T70" fmla="*/ 1786 w 1894"/>
                <a:gd name="T71" fmla="*/ 550 h 1284"/>
                <a:gd name="T72" fmla="*/ 1672 w 1894"/>
                <a:gd name="T73" fmla="*/ 649 h 1284"/>
                <a:gd name="T74" fmla="*/ 1458 w 1894"/>
                <a:gd name="T75" fmla="*/ 764 h 1284"/>
                <a:gd name="T76" fmla="*/ 1305 w 1894"/>
                <a:gd name="T77" fmla="*/ 703 h 1284"/>
                <a:gd name="T78" fmla="*/ 1046 w 1894"/>
                <a:gd name="T79" fmla="*/ 871 h 1284"/>
                <a:gd name="T80" fmla="*/ 946 w 1894"/>
                <a:gd name="T81" fmla="*/ 963 h 1284"/>
                <a:gd name="T82" fmla="*/ 900 w 1894"/>
                <a:gd name="T83" fmla="*/ 1108 h 1284"/>
                <a:gd name="T84" fmla="*/ 787 w 1894"/>
                <a:gd name="T85" fmla="*/ 1138 h 1284"/>
                <a:gd name="T86" fmla="*/ 603 w 1894"/>
                <a:gd name="T87" fmla="*/ 1199 h 1284"/>
                <a:gd name="T88" fmla="*/ 519 w 1894"/>
                <a:gd name="T89" fmla="*/ 1238 h 1284"/>
                <a:gd name="T90" fmla="*/ 390 w 1894"/>
                <a:gd name="T91" fmla="*/ 1199 h 1284"/>
                <a:gd name="T92" fmla="*/ 214 w 1894"/>
                <a:gd name="T93" fmla="*/ 1146 h 1284"/>
                <a:gd name="T94" fmla="*/ 46 w 1894"/>
                <a:gd name="T95" fmla="*/ 1161 h 1284"/>
                <a:gd name="T96" fmla="*/ 46 w 1894"/>
                <a:gd name="T97" fmla="*/ 1161 h 1284"/>
                <a:gd name="T98" fmla="*/ 0 w 1894"/>
                <a:gd name="T99" fmla="*/ 1085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94" h="1284">
                  <a:moveTo>
                    <a:pt x="0" y="1085"/>
                  </a:moveTo>
                  <a:lnTo>
                    <a:pt x="0" y="1085"/>
                  </a:lnTo>
                  <a:cubicBezTo>
                    <a:pt x="15" y="1062"/>
                    <a:pt x="15" y="1024"/>
                    <a:pt x="38" y="1016"/>
                  </a:cubicBezTo>
                  <a:cubicBezTo>
                    <a:pt x="76" y="993"/>
                    <a:pt x="130" y="1024"/>
                    <a:pt x="161" y="1008"/>
                  </a:cubicBezTo>
                  <a:cubicBezTo>
                    <a:pt x="176" y="1001"/>
                    <a:pt x="122" y="993"/>
                    <a:pt x="122" y="970"/>
                  </a:cubicBezTo>
                  <a:cubicBezTo>
                    <a:pt x="122" y="955"/>
                    <a:pt x="153" y="947"/>
                    <a:pt x="168" y="932"/>
                  </a:cubicBezTo>
                  <a:lnTo>
                    <a:pt x="168" y="932"/>
                  </a:lnTo>
                  <a:cubicBezTo>
                    <a:pt x="199" y="924"/>
                    <a:pt x="229" y="932"/>
                    <a:pt x="252" y="917"/>
                  </a:cubicBezTo>
                  <a:cubicBezTo>
                    <a:pt x="267" y="902"/>
                    <a:pt x="252" y="879"/>
                    <a:pt x="267" y="863"/>
                  </a:cubicBezTo>
                  <a:cubicBezTo>
                    <a:pt x="275" y="856"/>
                    <a:pt x="290" y="856"/>
                    <a:pt x="306" y="856"/>
                  </a:cubicBezTo>
                  <a:cubicBezTo>
                    <a:pt x="313" y="863"/>
                    <a:pt x="313" y="886"/>
                    <a:pt x="321" y="894"/>
                  </a:cubicBezTo>
                  <a:cubicBezTo>
                    <a:pt x="367" y="902"/>
                    <a:pt x="413" y="886"/>
                    <a:pt x="458" y="894"/>
                  </a:cubicBezTo>
                  <a:cubicBezTo>
                    <a:pt x="481" y="894"/>
                    <a:pt x="497" y="917"/>
                    <a:pt x="512" y="917"/>
                  </a:cubicBezTo>
                  <a:cubicBezTo>
                    <a:pt x="535" y="917"/>
                    <a:pt x="565" y="909"/>
                    <a:pt x="580" y="894"/>
                  </a:cubicBezTo>
                  <a:cubicBezTo>
                    <a:pt x="596" y="886"/>
                    <a:pt x="580" y="856"/>
                    <a:pt x="588" y="848"/>
                  </a:cubicBezTo>
                  <a:cubicBezTo>
                    <a:pt x="596" y="833"/>
                    <a:pt x="619" y="825"/>
                    <a:pt x="634" y="817"/>
                  </a:cubicBezTo>
                  <a:cubicBezTo>
                    <a:pt x="649" y="817"/>
                    <a:pt x="672" y="833"/>
                    <a:pt x="688" y="833"/>
                  </a:cubicBezTo>
                  <a:cubicBezTo>
                    <a:pt x="695" y="833"/>
                    <a:pt x="711" y="833"/>
                    <a:pt x="711" y="825"/>
                  </a:cubicBezTo>
                  <a:cubicBezTo>
                    <a:pt x="711" y="810"/>
                    <a:pt x="688" y="795"/>
                    <a:pt x="695" y="787"/>
                  </a:cubicBezTo>
                  <a:cubicBezTo>
                    <a:pt x="703" y="764"/>
                    <a:pt x="749" y="779"/>
                    <a:pt x="756" y="756"/>
                  </a:cubicBezTo>
                  <a:cubicBezTo>
                    <a:pt x="772" y="733"/>
                    <a:pt x="756" y="703"/>
                    <a:pt x="749" y="680"/>
                  </a:cubicBezTo>
                  <a:cubicBezTo>
                    <a:pt x="741" y="665"/>
                    <a:pt x="726" y="649"/>
                    <a:pt x="711" y="642"/>
                  </a:cubicBezTo>
                  <a:cubicBezTo>
                    <a:pt x="680" y="627"/>
                    <a:pt x="642" y="649"/>
                    <a:pt x="611" y="634"/>
                  </a:cubicBezTo>
                  <a:cubicBezTo>
                    <a:pt x="596" y="627"/>
                    <a:pt x="611" y="604"/>
                    <a:pt x="611" y="588"/>
                  </a:cubicBezTo>
                  <a:cubicBezTo>
                    <a:pt x="603" y="573"/>
                    <a:pt x="573" y="573"/>
                    <a:pt x="573" y="558"/>
                  </a:cubicBezTo>
                  <a:cubicBezTo>
                    <a:pt x="573" y="535"/>
                    <a:pt x="596" y="512"/>
                    <a:pt x="611" y="497"/>
                  </a:cubicBezTo>
                  <a:cubicBezTo>
                    <a:pt x="626" y="489"/>
                    <a:pt x="649" y="512"/>
                    <a:pt x="665" y="512"/>
                  </a:cubicBezTo>
                  <a:cubicBezTo>
                    <a:pt x="680" y="504"/>
                    <a:pt x="695" y="504"/>
                    <a:pt x="703" y="489"/>
                  </a:cubicBezTo>
                  <a:cubicBezTo>
                    <a:pt x="718" y="466"/>
                    <a:pt x="711" y="428"/>
                    <a:pt x="726" y="397"/>
                  </a:cubicBezTo>
                  <a:cubicBezTo>
                    <a:pt x="733" y="374"/>
                    <a:pt x="756" y="367"/>
                    <a:pt x="764" y="352"/>
                  </a:cubicBezTo>
                  <a:cubicBezTo>
                    <a:pt x="772" y="329"/>
                    <a:pt x="756" y="290"/>
                    <a:pt x="802" y="268"/>
                  </a:cubicBezTo>
                  <a:lnTo>
                    <a:pt x="802" y="268"/>
                  </a:lnTo>
                  <a:cubicBezTo>
                    <a:pt x="992" y="268"/>
                    <a:pt x="1175" y="23"/>
                    <a:pt x="1359" y="23"/>
                  </a:cubicBezTo>
                  <a:cubicBezTo>
                    <a:pt x="1481" y="23"/>
                    <a:pt x="1488" y="0"/>
                    <a:pt x="1473" y="145"/>
                  </a:cubicBezTo>
                  <a:cubicBezTo>
                    <a:pt x="1466" y="252"/>
                    <a:pt x="1481" y="344"/>
                    <a:pt x="1603" y="352"/>
                  </a:cubicBezTo>
                  <a:cubicBezTo>
                    <a:pt x="1664" y="367"/>
                    <a:pt x="1893" y="497"/>
                    <a:pt x="1786" y="550"/>
                  </a:cubicBezTo>
                  <a:cubicBezTo>
                    <a:pt x="1748" y="565"/>
                    <a:pt x="1710" y="627"/>
                    <a:pt x="1672" y="649"/>
                  </a:cubicBezTo>
                  <a:cubicBezTo>
                    <a:pt x="1634" y="688"/>
                    <a:pt x="1504" y="756"/>
                    <a:pt x="1458" y="764"/>
                  </a:cubicBezTo>
                  <a:cubicBezTo>
                    <a:pt x="1359" y="772"/>
                    <a:pt x="1374" y="733"/>
                    <a:pt x="1305" y="703"/>
                  </a:cubicBezTo>
                  <a:cubicBezTo>
                    <a:pt x="1252" y="680"/>
                    <a:pt x="1091" y="840"/>
                    <a:pt x="1046" y="871"/>
                  </a:cubicBezTo>
                  <a:cubicBezTo>
                    <a:pt x="1015" y="894"/>
                    <a:pt x="962" y="932"/>
                    <a:pt x="946" y="963"/>
                  </a:cubicBezTo>
                  <a:cubicBezTo>
                    <a:pt x="923" y="1016"/>
                    <a:pt x="954" y="1062"/>
                    <a:pt x="900" y="1108"/>
                  </a:cubicBezTo>
                  <a:cubicBezTo>
                    <a:pt x="877" y="1138"/>
                    <a:pt x="825" y="1154"/>
                    <a:pt x="787" y="1138"/>
                  </a:cubicBezTo>
                  <a:cubicBezTo>
                    <a:pt x="741" y="1123"/>
                    <a:pt x="642" y="1177"/>
                    <a:pt x="603" y="1199"/>
                  </a:cubicBezTo>
                  <a:cubicBezTo>
                    <a:pt x="565" y="1207"/>
                    <a:pt x="588" y="1283"/>
                    <a:pt x="519" y="1238"/>
                  </a:cubicBezTo>
                  <a:cubicBezTo>
                    <a:pt x="489" y="1215"/>
                    <a:pt x="428" y="1199"/>
                    <a:pt x="390" y="1199"/>
                  </a:cubicBezTo>
                  <a:cubicBezTo>
                    <a:pt x="321" y="1192"/>
                    <a:pt x="290" y="1146"/>
                    <a:pt x="214" y="1146"/>
                  </a:cubicBezTo>
                  <a:cubicBezTo>
                    <a:pt x="161" y="1146"/>
                    <a:pt x="99" y="1161"/>
                    <a:pt x="46" y="1161"/>
                  </a:cubicBezTo>
                  <a:lnTo>
                    <a:pt x="46" y="1161"/>
                  </a:lnTo>
                  <a:cubicBezTo>
                    <a:pt x="0" y="1085"/>
                    <a:pt x="0" y="1085"/>
                    <a:pt x="0" y="108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1" name="Freeform 143"/>
            <p:cNvSpPr>
              <a:spLocks noChangeArrowheads="1"/>
            </p:cNvSpPr>
            <p:nvPr/>
          </p:nvSpPr>
          <p:spPr bwMode="auto">
            <a:xfrm>
              <a:off x="9232061" y="2528014"/>
              <a:ext cx="114193" cy="91150"/>
            </a:xfrm>
            <a:custGeom>
              <a:avLst/>
              <a:gdLst>
                <a:gd name="T0" fmla="*/ 214 w 482"/>
                <a:gd name="T1" fmla="*/ 382 h 383"/>
                <a:gd name="T2" fmla="*/ 214 w 482"/>
                <a:gd name="T3" fmla="*/ 382 h 383"/>
                <a:gd name="T4" fmla="*/ 252 w 482"/>
                <a:gd name="T5" fmla="*/ 313 h 383"/>
                <a:gd name="T6" fmla="*/ 375 w 482"/>
                <a:gd name="T7" fmla="*/ 305 h 383"/>
                <a:gd name="T8" fmla="*/ 336 w 482"/>
                <a:gd name="T9" fmla="*/ 267 h 383"/>
                <a:gd name="T10" fmla="*/ 382 w 482"/>
                <a:gd name="T11" fmla="*/ 229 h 383"/>
                <a:gd name="T12" fmla="*/ 382 w 482"/>
                <a:gd name="T13" fmla="*/ 229 h 383"/>
                <a:gd name="T14" fmla="*/ 375 w 482"/>
                <a:gd name="T15" fmla="*/ 153 h 383"/>
                <a:gd name="T16" fmla="*/ 443 w 482"/>
                <a:gd name="T17" fmla="*/ 114 h 383"/>
                <a:gd name="T18" fmla="*/ 474 w 482"/>
                <a:gd name="T19" fmla="*/ 53 h 383"/>
                <a:gd name="T20" fmla="*/ 420 w 482"/>
                <a:gd name="T21" fmla="*/ 30 h 383"/>
                <a:gd name="T22" fmla="*/ 390 w 482"/>
                <a:gd name="T23" fmla="*/ 53 h 383"/>
                <a:gd name="T24" fmla="*/ 352 w 482"/>
                <a:gd name="T25" fmla="*/ 46 h 383"/>
                <a:gd name="T26" fmla="*/ 321 w 482"/>
                <a:gd name="T27" fmla="*/ 76 h 383"/>
                <a:gd name="T28" fmla="*/ 229 w 482"/>
                <a:gd name="T29" fmla="*/ 61 h 383"/>
                <a:gd name="T30" fmla="*/ 199 w 482"/>
                <a:gd name="T31" fmla="*/ 15 h 383"/>
                <a:gd name="T32" fmla="*/ 176 w 482"/>
                <a:gd name="T33" fmla="*/ 7 h 383"/>
                <a:gd name="T34" fmla="*/ 69 w 482"/>
                <a:gd name="T35" fmla="*/ 53 h 383"/>
                <a:gd name="T36" fmla="*/ 69 w 482"/>
                <a:gd name="T37" fmla="*/ 53 h 383"/>
                <a:gd name="T38" fmla="*/ 31 w 482"/>
                <a:gd name="T39" fmla="*/ 92 h 383"/>
                <a:gd name="T40" fmla="*/ 31 w 482"/>
                <a:gd name="T41" fmla="*/ 176 h 383"/>
                <a:gd name="T42" fmla="*/ 31 w 482"/>
                <a:gd name="T43" fmla="*/ 214 h 383"/>
                <a:gd name="T44" fmla="*/ 0 w 482"/>
                <a:gd name="T45" fmla="*/ 229 h 383"/>
                <a:gd name="T46" fmla="*/ 16 w 482"/>
                <a:gd name="T47" fmla="*/ 267 h 383"/>
                <a:gd name="T48" fmla="*/ 107 w 482"/>
                <a:gd name="T49" fmla="*/ 305 h 383"/>
                <a:gd name="T50" fmla="*/ 107 w 482"/>
                <a:gd name="T51" fmla="*/ 305 h 383"/>
                <a:gd name="T52" fmla="*/ 214 w 482"/>
                <a:gd name="T53" fmla="*/ 38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2" h="383">
                  <a:moveTo>
                    <a:pt x="214" y="382"/>
                  </a:moveTo>
                  <a:lnTo>
                    <a:pt x="214" y="382"/>
                  </a:lnTo>
                  <a:cubicBezTo>
                    <a:pt x="229" y="359"/>
                    <a:pt x="229" y="321"/>
                    <a:pt x="252" y="313"/>
                  </a:cubicBezTo>
                  <a:cubicBezTo>
                    <a:pt x="290" y="290"/>
                    <a:pt x="344" y="321"/>
                    <a:pt x="375" y="305"/>
                  </a:cubicBezTo>
                  <a:cubicBezTo>
                    <a:pt x="390" y="298"/>
                    <a:pt x="336" y="290"/>
                    <a:pt x="336" y="267"/>
                  </a:cubicBezTo>
                  <a:cubicBezTo>
                    <a:pt x="336" y="252"/>
                    <a:pt x="367" y="244"/>
                    <a:pt x="382" y="229"/>
                  </a:cubicBezTo>
                  <a:lnTo>
                    <a:pt x="382" y="229"/>
                  </a:lnTo>
                  <a:cubicBezTo>
                    <a:pt x="382" y="206"/>
                    <a:pt x="359" y="176"/>
                    <a:pt x="375" y="153"/>
                  </a:cubicBezTo>
                  <a:cubicBezTo>
                    <a:pt x="382" y="130"/>
                    <a:pt x="428" y="137"/>
                    <a:pt x="443" y="114"/>
                  </a:cubicBezTo>
                  <a:cubicBezTo>
                    <a:pt x="458" y="99"/>
                    <a:pt x="481" y="76"/>
                    <a:pt x="474" y="53"/>
                  </a:cubicBezTo>
                  <a:cubicBezTo>
                    <a:pt x="474" y="30"/>
                    <a:pt x="443" y="30"/>
                    <a:pt x="420" y="30"/>
                  </a:cubicBezTo>
                  <a:cubicBezTo>
                    <a:pt x="405" y="30"/>
                    <a:pt x="405" y="53"/>
                    <a:pt x="390" y="53"/>
                  </a:cubicBezTo>
                  <a:cubicBezTo>
                    <a:pt x="375" y="53"/>
                    <a:pt x="359" y="46"/>
                    <a:pt x="352" y="46"/>
                  </a:cubicBezTo>
                  <a:cubicBezTo>
                    <a:pt x="336" y="53"/>
                    <a:pt x="336" y="76"/>
                    <a:pt x="321" y="76"/>
                  </a:cubicBezTo>
                  <a:cubicBezTo>
                    <a:pt x="290" y="76"/>
                    <a:pt x="260" y="76"/>
                    <a:pt x="229" y="61"/>
                  </a:cubicBezTo>
                  <a:cubicBezTo>
                    <a:pt x="214" y="53"/>
                    <a:pt x="214" y="30"/>
                    <a:pt x="199" y="15"/>
                  </a:cubicBezTo>
                  <a:cubicBezTo>
                    <a:pt x="191" y="7"/>
                    <a:pt x="183" y="0"/>
                    <a:pt x="176" y="7"/>
                  </a:cubicBezTo>
                  <a:cubicBezTo>
                    <a:pt x="138" y="15"/>
                    <a:pt x="107" y="38"/>
                    <a:pt x="69" y="53"/>
                  </a:cubicBezTo>
                  <a:lnTo>
                    <a:pt x="69" y="53"/>
                  </a:lnTo>
                  <a:cubicBezTo>
                    <a:pt x="61" y="69"/>
                    <a:pt x="38" y="76"/>
                    <a:pt x="31" y="92"/>
                  </a:cubicBezTo>
                  <a:cubicBezTo>
                    <a:pt x="23" y="122"/>
                    <a:pt x="31" y="145"/>
                    <a:pt x="31" y="176"/>
                  </a:cubicBezTo>
                  <a:cubicBezTo>
                    <a:pt x="31" y="191"/>
                    <a:pt x="31" y="206"/>
                    <a:pt x="31" y="214"/>
                  </a:cubicBezTo>
                  <a:cubicBezTo>
                    <a:pt x="23" y="229"/>
                    <a:pt x="8" y="221"/>
                    <a:pt x="0" y="229"/>
                  </a:cubicBezTo>
                  <a:cubicBezTo>
                    <a:pt x="0" y="244"/>
                    <a:pt x="8" y="260"/>
                    <a:pt x="16" y="267"/>
                  </a:cubicBezTo>
                  <a:cubicBezTo>
                    <a:pt x="38" y="282"/>
                    <a:pt x="77" y="290"/>
                    <a:pt x="107" y="305"/>
                  </a:cubicBezTo>
                  <a:lnTo>
                    <a:pt x="107" y="305"/>
                  </a:lnTo>
                  <a:cubicBezTo>
                    <a:pt x="214" y="382"/>
                    <a:pt x="214" y="382"/>
                    <a:pt x="214" y="38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2" name="Freeform 144"/>
            <p:cNvSpPr>
              <a:spLocks noChangeArrowheads="1"/>
            </p:cNvSpPr>
            <p:nvPr/>
          </p:nvSpPr>
          <p:spPr bwMode="auto">
            <a:xfrm>
              <a:off x="8871675" y="2304853"/>
              <a:ext cx="388673" cy="388699"/>
            </a:xfrm>
            <a:custGeom>
              <a:avLst/>
              <a:gdLst>
                <a:gd name="T0" fmla="*/ 489 w 1636"/>
                <a:gd name="T1" fmla="*/ 1291 h 1636"/>
                <a:gd name="T2" fmla="*/ 596 w 1636"/>
                <a:gd name="T3" fmla="*/ 1314 h 1636"/>
                <a:gd name="T4" fmla="*/ 680 w 1636"/>
                <a:gd name="T5" fmla="*/ 1352 h 1636"/>
                <a:gd name="T6" fmla="*/ 672 w 1636"/>
                <a:gd name="T7" fmla="*/ 1497 h 1636"/>
                <a:gd name="T8" fmla="*/ 749 w 1636"/>
                <a:gd name="T9" fmla="*/ 1574 h 1636"/>
                <a:gd name="T10" fmla="*/ 779 w 1636"/>
                <a:gd name="T11" fmla="*/ 1589 h 1636"/>
                <a:gd name="T12" fmla="*/ 894 w 1636"/>
                <a:gd name="T13" fmla="*/ 1620 h 1636"/>
                <a:gd name="T14" fmla="*/ 986 w 1636"/>
                <a:gd name="T15" fmla="*/ 1574 h 1636"/>
                <a:gd name="T16" fmla="*/ 955 w 1636"/>
                <a:gd name="T17" fmla="*/ 1452 h 1636"/>
                <a:gd name="T18" fmla="*/ 1024 w 1636"/>
                <a:gd name="T19" fmla="*/ 1459 h 1636"/>
                <a:gd name="T20" fmla="*/ 1108 w 1636"/>
                <a:gd name="T21" fmla="*/ 1482 h 1636"/>
                <a:gd name="T22" fmla="*/ 1176 w 1636"/>
                <a:gd name="T23" fmla="*/ 1490 h 1636"/>
                <a:gd name="T24" fmla="*/ 1245 w 1636"/>
                <a:gd name="T25" fmla="*/ 1467 h 1636"/>
                <a:gd name="T26" fmla="*/ 1375 w 1636"/>
                <a:gd name="T27" fmla="*/ 1436 h 1636"/>
                <a:gd name="T28" fmla="*/ 1406 w 1636"/>
                <a:gd name="T29" fmla="*/ 1398 h 1636"/>
                <a:gd name="T30" fmla="*/ 1612 w 1636"/>
                <a:gd name="T31" fmla="*/ 1391 h 1636"/>
                <a:gd name="T32" fmla="*/ 1589 w 1636"/>
                <a:gd name="T33" fmla="*/ 1322 h 1636"/>
                <a:gd name="T34" fmla="*/ 1627 w 1636"/>
                <a:gd name="T35" fmla="*/ 1245 h 1636"/>
                <a:gd name="T36" fmla="*/ 1520 w 1636"/>
                <a:gd name="T37" fmla="*/ 1169 h 1636"/>
                <a:gd name="T38" fmla="*/ 1551 w 1636"/>
                <a:gd name="T39" fmla="*/ 1116 h 1636"/>
                <a:gd name="T40" fmla="*/ 1589 w 1636"/>
                <a:gd name="T41" fmla="*/ 993 h 1636"/>
                <a:gd name="T42" fmla="*/ 1566 w 1636"/>
                <a:gd name="T43" fmla="*/ 909 h 1636"/>
                <a:gd name="T44" fmla="*/ 1497 w 1636"/>
                <a:gd name="T45" fmla="*/ 894 h 1636"/>
                <a:gd name="T46" fmla="*/ 1329 w 1636"/>
                <a:gd name="T47" fmla="*/ 764 h 1636"/>
                <a:gd name="T48" fmla="*/ 1215 w 1636"/>
                <a:gd name="T49" fmla="*/ 734 h 1636"/>
                <a:gd name="T50" fmla="*/ 1024 w 1636"/>
                <a:gd name="T51" fmla="*/ 672 h 1636"/>
                <a:gd name="T52" fmla="*/ 986 w 1636"/>
                <a:gd name="T53" fmla="*/ 581 h 1636"/>
                <a:gd name="T54" fmla="*/ 955 w 1636"/>
                <a:gd name="T55" fmla="*/ 466 h 1636"/>
                <a:gd name="T56" fmla="*/ 1024 w 1636"/>
                <a:gd name="T57" fmla="*/ 253 h 1636"/>
                <a:gd name="T58" fmla="*/ 1123 w 1636"/>
                <a:gd name="T59" fmla="*/ 253 h 1636"/>
                <a:gd name="T60" fmla="*/ 1161 w 1636"/>
                <a:gd name="T61" fmla="*/ 153 h 1636"/>
                <a:gd name="T62" fmla="*/ 863 w 1636"/>
                <a:gd name="T63" fmla="*/ 207 h 1636"/>
                <a:gd name="T64" fmla="*/ 810 w 1636"/>
                <a:gd name="T65" fmla="*/ 31 h 1636"/>
                <a:gd name="T66" fmla="*/ 734 w 1636"/>
                <a:gd name="T67" fmla="*/ 39 h 1636"/>
                <a:gd name="T68" fmla="*/ 550 w 1636"/>
                <a:gd name="T69" fmla="*/ 61 h 1636"/>
                <a:gd name="T70" fmla="*/ 512 w 1636"/>
                <a:gd name="T71" fmla="*/ 122 h 1636"/>
                <a:gd name="T72" fmla="*/ 367 w 1636"/>
                <a:gd name="T73" fmla="*/ 153 h 1636"/>
                <a:gd name="T74" fmla="*/ 321 w 1636"/>
                <a:gd name="T75" fmla="*/ 191 h 1636"/>
                <a:gd name="T76" fmla="*/ 275 w 1636"/>
                <a:gd name="T77" fmla="*/ 237 h 1636"/>
                <a:gd name="T78" fmla="*/ 191 w 1636"/>
                <a:gd name="T79" fmla="*/ 237 h 1636"/>
                <a:gd name="T80" fmla="*/ 138 w 1636"/>
                <a:gd name="T81" fmla="*/ 298 h 1636"/>
                <a:gd name="T82" fmla="*/ 8 w 1636"/>
                <a:gd name="T83" fmla="*/ 474 h 1636"/>
                <a:gd name="T84" fmla="*/ 100 w 1636"/>
                <a:gd name="T85" fmla="*/ 604 h 1636"/>
                <a:gd name="T86" fmla="*/ 290 w 1636"/>
                <a:gd name="T87" fmla="*/ 611 h 1636"/>
                <a:gd name="T88" fmla="*/ 283 w 1636"/>
                <a:gd name="T89" fmla="*/ 741 h 1636"/>
                <a:gd name="T90" fmla="*/ 252 w 1636"/>
                <a:gd name="T91" fmla="*/ 879 h 1636"/>
                <a:gd name="T92" fmla="*/ 283 w 1636"/>
                <a:gd name="T93" fmla="*/ 1062 h 1636"/>
                <a:gd name="T94" fmla="*/ 443 w 1636"/>
                <a:gd name="T95" fmla="*/ 1207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36" h="1636">
                  <a:moveTo>
                    <a:pt x="489" y="1291"/>
                  </a:moveTo>
                  <a:lnTo>
                    <a:pt x="489" y="1291"/>
                  </a:lnTo>
                  <a:cubicBezTo>
                    <a:pt x="512" y="1299"/>
                    <a:pt x="535" y="1306"/>
                    <a:pt x="565" y="1314"/>
                  </a:cubicBezTo>
                  <a:cubicBezTo>
                    <a:pt x="573" y="1314"/>
                    <a:pt x="588" y="1306"/>
                    <a:pt x="596" y="1314"/>
                  </a:cubicBezTo>
                  <a:cubicBezTo>
                    <a:pt x="611" y="1314"/>
                    <a:pt x="611" y="1329"/>
                    <a:pt x="627" y="1337"/>
                  </a:cubicBezTo>
                  <a:cubicBezTo>
                    <a:pt x="642" y="1345"/>
                    <a:pt x="672" y="1329"/>
                    <a:pt x="680" y="1352"/>
                  </a:cubicBezTo>
                  <a:cubicBezTo>
                    <a:pt x="688" y="1360"/>
                    <a:pt x="649" y="1360"/>
                    <a:pt x="642" y="1375"/>
                  </a:cubicBezTo>
                  <a:cubicBezTo>
                    <a:pt x="642" y="1421"/>
                    <a:pt x="657" y="1459"/>
                    <a:pt x="672" y="1497"/>
                  </a:cubicBezTo>
                  <a:cubicBezTo>
                    <a:pt x="680" y="1505"/>
                    <a:pt x="695" y="1490"/>
                    <a:pt x="703" y="1497"/>
                  </a:cubicBezTo>
                  <a:cubicBezTo>
                    <a:pt x="726" y="1520"/>
                    <a:pt x="726" y="1551"/>
                    <a:pt x="749" y="1574"/>
                  </a:cubicBezTo>
                  <a:cubicBezTo>
                    <a:pt x="756" y="1581"/>
                    <a:pt x="772" y="1581"/>
                    <a:pt x="779" y="1589"/>
                  </a:cubicBezTo>
                  <a:lnTo>
                    <a:pt x="779" y="1589"/>
                  </a:lnTo>
                  <a:cubicBezTo>
                    <a:pt x="802" y="1581"/>
                    <a:pt x="817" y="1558"/>
                    <a:pt x="840" y="1566"/>
                  </a:cubicBezTo>
                  <a:cubicBezTo>
                    <a:pt x="863" y="1574"/>
                    <a:pt x="871" y="1612"/>
                    <a:pt x="894" y="1620"/>
                  </a:cubicBezTo>
                  <a:cubicBezTo>
                    <a:pt x="901" y="1635"/>
                    <a:pt x="924" y="1635"/>
                    <a:pt x="940" y="1627"/>
                  </a:cubicBezTo>
                  <a:cubicBezTo>
                    <a:pt x="963" y="1620"/>
                    <a:pt x="970" y="1597"/>
                    <a:pt x="986" y="1574"/>
                  </a:cubicBezTo>
                  <a:cubicBezTo>
                    <a:pt x="986" y="1566"/>
                    <a:pt x="986" y="1543"/>
                    <a:pt x="978" y="1528"/>
                  </a:cubicBezTo>
                  <a:cubicBezTo>
                    <a:pt x="978" y="1505"/>
                    <a:pt x="955" y="1475"/>
                    <a:pt x="955" y="1452"/>
                  </a:cubicBezTo>
                  <a:cubicBezTo>
                    <a:pt x="955" y="1444"/>
                    <a:pt x="963" y="1436"/>
                    <a:pt x="970" y="1436"/>
                  </a:cubicBezTo>
                  <a:cubicBezTo>
                    <a:pt x="986" y="1444"/>
                    <a:pt x="1001" y="1459"/>
                    <a:pt x="1024" y="1459"/>
                  </a:cubicBezTo>
                  <a:cubicBezTo>
                    <a:pt x="1031" y="1467"/>
                    <a:pt x="1054" y="1459"/>
                    <a:pt x="1070" y="1459"/>
                  </a:cubicBezTo>
                  <a:cubicBezTo>
                    <a:pt x="1077" y="1467"/>
                    <a:pt x="1092" y="1490"/>
                    <a:pt x="1108" y="1482"/>
                  </a:cubicBezTo>
                  <a:cubicBezTo>
                    <a:pt x="1131" y="1475"/>
                    <a:pt x="1138" y="1436"/>
                    <a:pt x="1161" y="1436"/>
                  </a:cubicBezTo>
                  <a:cubicBezTo>
                    <a:pt x="1176" y="1436"/>
                    <a:pt x="1169" y="1475"/>
                    <a:pt x="1176" y="1490"/>
                  </a:cubicBezTo>
                  <a:lnTo>
                    <a:pt x="1176" y="1490"/>
                  </a:lnTo>
                  <a:cubicBezTo>
                    <a:pt x="1199" y="1482"/>
                    <a:pt x="1222" y="1482"/>
                    <a:pt x="1245" y="1467"/>
                  </a:cubicBezTo>
                  <a:cubicBezTo>
                    <a:pt x="1253" y="1467"/>
                    <a:pt x="1253" y="1444"/>
                    <a:pt x="1261" y="1444"/>
                  </a:cubicBezTo>
                  <a:cubicBezTo>
                    <a:pt x="1299" y="1436"/>
                    <a:pt x="1337" y="1444"/>
                    <a:pt x="1375" y="1436"/>
                  </a:cubicBezTo>
                  <a:lnTo>
                    <a:pt x="1375" y="1436"/>
                  </a:lnTo>
                  <a:cubicBezTo>
                    <a:pt x="1383" y="1421"/>
                    <a:pt x="1390" y="1398"/>
                    <a:pt x="1406" y="1398"/>
                  </a:cubicBezTo>
                  <a:cubicBezTo>
                    <a:pt x="1444" y="1391"/>
                    <a:pt x="1490" y="1406"/>
                    <a:pt x="1536" y="1406"/>
                  </a:cubicBezTo>
                  <a:cubicBezTo>
                    <a:pt x="1558" y="1406"/>
                    <a:pt x="1589" y="1406"/>
                    <a:pt x="1612" y="1391"/>
                  </a:cubicBezTo>
                  <a:cubicBezTo>
                    <a:pt x="1627" y="1391"/>
                    <a:pt x="1635" y="1375"/>
                    <a:pt x="1627" y="1368"/>
                  </a:cubicBezTo>
                  <a:cubicBezTo>
                    <a:pt x="1627" y="1352"/>
                    <a:pt x="1597" y="1345"/>
                    <a:pt x="1589" y="1322"/>
                  </a:cubicBezTo>
                  <a:cubicBezTo>
                    <a:pt x="1589" y="1291"/>
                    <a:pt x="1612" y="1268"/>
                    <a:pt x="1627" y="1245"/>
                  </a:cubicBezTo>
                  <a:lnTo>
                    <a:pt x="1627" y="1245"/>
                  </a:lnTo>
                  <a:cubicBezTo>
                    <a:pt x="1597" y="1230"/>
                    <a:pt x="1558" y="1222"/>
                    <a:pt x="1536" y="1207"/>
                  </a:cubicBezTo>
                  <a:cubicBezTo>
                    <a:pt x="1528" y="1200"/>
                    <a:pt x="1520" y="1184"/>
                    <a:pt x="1520" y="1169"/>
                  </a:cubicBezTo>
                  <a:cubicBezTo>
                    <a:pt x="1528" y="1161"/>
                    <a:pt x="1543" y="1169"/>
                    <a:pt x="1551" y="1154"/>
                  </a:cubicBezTo>
                  <a:cubicBezTo>
                    <a:pt x="1551" y="1146"/>
                    <a:pt x="1551" y="1131"/>
                    <a:pt x="1551" y="1116"/>
                  </a:cubicBezTo>
                  <a:cubicBezTo>
                    <a:pt x="1551" y="1085"/>
                    <a:pt x="1543" y="1062"/>
                    <a:pt x="1551" y="1032"/>
                  </a:cubicBezTo>
                  <a:cubicBezTo>
                    <a:pt x="1558" y="1016"/>
                    <a:pt x="1581" y="1009"/>
                    <a:pt x="1589" y="993"/>
                  </a:cubicBezTo>
                  <a:lnTo>
                    <a:pt x="1589" y="993"/>
                  </a:lnTo>
                  <a:cubicBezTo>
                    <a:pt x="1581" y="970"/>
                    <a:pt x="1589" y="932"/>
                    <a:pt x="1566" y="909"/>
                  </a:cubicBezTo>
                  <a:cubicBezTo>
                    <a:pt x="1558" y="902"/>
                    <a:pt x="1543" y="940"/>
                    <a:pt x="1528" y="932"/>
                  </a:cubicBezTo>
                  <a:cubicBezTo>
                    <a:pt x="1513" y="932"/>
                    <a:pt x="1513" y="902"/>
                    <a:pt x="1497" y="894"/>
                  </a:cubicBezTo>
                  <a:cubicBezTo>
                    <a:pt x="1474" y="886"/>
                    <a:pt x="1451" y="909"/>
                    <a:pt x="1428" y="894"/>
                  </a:cubicBezTo>
                  <a:cubicBezTo>
                    <a:pt x="1390" y="864"/>
                    <a:pt x="1375" y="802"/>
                    <a:pt x="1329" y="764"/>
                  </a:cubicBezTo>
                  <a:cubicBezTo>
                    <a:pt x="1314" y="757"/>
                    <a:pt x="1284" y="772"/>
                    <a:pt x="1261" y="772"/>
                  </a:cubicBezTo>
                  <a:cubicBezTo>
                    <a:pt x="1238" y="764"/>
                    <a:pt x="1230" y="734"/>
                    <a:pt x="1215" y="734"/>
                  </a:cubicBezTo>
                  <a:cubicBezTo>
                    <a:pt x="1192" y="734"/>
                    <a:pt x="1184" y="764"/>
                    <a:pt x="1169" y="757"/>
                  </a:cubicBezTo>
                  <a:cubicBezTo>
                    <a:pt x="1115" y="741"/>
                    <a:pt x="1070" y="711"/>
                    <a:pt x="1024" y="672"/>
                  </a:cubicBezTo>
                  <a:cubicBezTo>
                    <a:pt x="1001" y="657"/>
                    <a:pt x="978" y="642"/>
                    <a:pt x="963" y="619"/>
                  </a:cubicBezTo>
                  <a:cubicBezTo>
                    <a:pt x="955" y="604"/>
                    <a:pt x="986" y="596"/>
                    <a:pt x="986" y="581"/>
                  </a:cubicBezTo>
                  <a:cubicBezTo>
                    <a:pt x="986" y="566"/>
                    <a:pt x="955" y="558"/>
                    <a:pt x="955" y="543"/>
                  </a:cubicBezTo>
                  <a:cubicBezTo>
                    <a:pt x="947" y="520"/>
                    <a:pt x="940" y="489"/>
                    <a:pt x="955" y="466"/>
                  </a:cubicBezTo>
                  <a:cubicBezTo>
                    <a:pt x="970" y="451"/>
                    <a:pt x="1016" y="482"/>
                    <a:pt x="1024" y="459"/>
                  </a:cubicBezTo>
                  <a:cubicBezTo>
                    <a:pt x="1047" y="390"/>
                    <a:pt x="1001" y="321"/>
                    <a:pt x="1024" y="253"/>
                  </a:cubicBezTo>
                  <a:cubicBezTo>
                    <a:pt x="1031" y="230"/>
                    <a:pt x="1062" y="291"/>
                    <a:pt x="1085" y="291"/>
                  </a:cubicBezTo>
                  <a:cubicBezTo>
                    <a:pt x="1100" y="291"/>
                    <a:pt x="1100" y="260"/>
                    <a:pt x="1123" y="253"/>
                  </a:cubicBezTo>
                  <a:cubicBezTo>
                    <a:pt x="1131" y="245"/>
                    <a:pt x="1161" y="253"/>
                    <a:pt x="1169" y="237"/>
                  </a:cubicBezTo>
                  <a:cubicBezTo>
                    <a:pt x="1176" y="214"/>
                    <a:pt x="1169" y="176"/>
                    <a:pt x="1161" y="153"/>
                  </a:cubicBezTo>
                  <a:cubicBezTo>
                    <a:pt x="1146" y="130"/>
                    <a:pt x="1123" y="107"/>
                    <a:pt x="1100" y="107"/>
                  </a:cubicBezTo>
                  <a:cubicBezTo>
                    <a:pt x="1016" y="122"/>
                    <a:pt x="947" y="214"/>
                    <a:pt x="863" y="207"/>
                  </a:cubicBezTo>
                  <a:cubicBezTo>
                    <a:pt x="825" y="199"/>
                    <a:pt x="871" y="122"/>
                    <a:pt x="856" y="84"/>
                  </a:cubicBezTo>
                  <a:cubicBezTo>
                    <a:pt x="848" y="61"/>
                    <a:pt x="825" y="46"/>
                    <a:pt x="810" y="31"/>
                  </a:cubicBezTo>
                  <a:cubicBezTo>
                    <a:pt x="795" y="16"/>
                    <a:pt x="779" y="0"/>
                    <a:pt x="764" y="8"/>
                  </a:cubicBezTo>
                  <a:cubicBezTo>
                    <a:pt x="749" y="8"/>
                    <a:pt x="749" y="31"/>
                    <a:pt x="734" y="39"/>
                  </a:cubicBezTo>
                  <a:cubicBezTo>
                    <a:pt x="680" y="61"/>
                    <a:pt x="634" y="77"/>
                    <a:pt x="573" y="92"/>
                  </a:cubicBezTo>
                  <a:cubicBezTo>
                    <a:pt x="565" y="92"/>
                    <a:pt x="558" y="69"/>
                    <a:pt x="550" y="61"/>
                  </a:cubicBezTo>
                  <a:cubicBezTo>
                    <a:pt x="527" y="61"/>
                    <a:pt x="504" y="61"/>
                    <a:pt x="497" y="77"/>
                  </a:cubicBezTo>
                  <a:cubicBezTo>
                    <a:pt x="489" y="92"/>
                    <a:pt x="527" y="115"/>
                    <a:pt x="512" y="122"/>
                  </a:cubicBezTo>
                  <a:cubicBezTo>
                    <a:pt x="481" y="138"/>
                    <a:pt x="443" y="115"/>
                    <a:pt x="413" y="122"/>
                  </a:cubicBezTo>
                  <a:cubicBezTo>
                    <a:pt x="397" y="130"/>
                    <a:pt x="382" y="138"/>
                    <a:pt x="367" y="153"/>
                  </a:cubicBezTo>
                  <a:cubicBezTo>
                    <a:pt x="359" y="161"/>
                    <a:pt x="367" y="176"/>
                    <a:pt x="359" y="191"/>
                  </a:cubicBezTo>
                  <a:cubicBezTo>
                    <a:pt x="352" y="199"/>
                    <a:pt x="336" y="191"/>
                    <a:pt x="321" y="191"/>
                  </a:cubicBezTo>
                  <a:lnTo>
                    <a:pt x="321" y="191"/>
                  </a:lnTo>
                  <a:cubicBezTo>
                    <a:pt x="306" y="207"/>
                    <a:pt x="298" y="237"/>
                    <a:pt x="275" y="237"/>
                  </a:cubicBezTo>
                  <a:cubicBezTo>
                    <a:pt x="260" y="245"/>
                    <a:pt x="245" y="222"/>
                    <a:pt x="222" y="222"/>
                  </a:cubicBezTo>
                  <a:cubicBezTo>
                    <a:pt x="206" y="222"/>
                    <a:pt x="199" y="230"/>
                    <a:pt x="191" y="237"/>
                  </a:cubicBezTo>
                  <a:cubicBezTo>
                    <a:pt x="176" y="253"/>
                    <a:pt x="191" y="283"/>
                    <a:pt x="176" y="298"/>
                  </a:cubicBezTo>
                  <a:cubicBezTo>
                    <a:pt x="168" y="314"/>
                    <a:pt x="145" y="291"/>
                    <a:pt x="138" y="298"/>
                  </a:cubicBezTo>
                  <a:cubicBezTo>
                    <a:pt x="100" y="329"/>
                    <a:pt x="69" y="375"/>
                    <a:pt x="38" y="413"/>
                  </a:cubicBezTo>
                  <a:cubicBezTo>
                    <a:pt x="31" y="428"/>
                    <a:pt x="0" y="451"/>
                    <a:pt x="8" y="474"/>
                  </a:cubicBezTo>
                  <a:cubicBezTo>
                    <a:pt x="23" y="512"/>
                    <a:pt x="77" y="527"/>
                    <a:pt x="100" y="566"/>
                  </a:cubicBezTo>
                  <a:cubicBezTo>
                    <a:pt x="107" y="573"/>
                    <a:pt x="84" y="596"/>
                    <a:pt x="100" y="604"/>
                  </a:cubicBezTo>
                  <a:cubicBezTo>
                    <a:pt x="123" y="611"/>
                    <a:pt x="153" y="589"/>
                    <a:pt x="184" y="596"/>
                  </a:cubicBezTo>
                  <a:cubicBezTo>
                    <a:pt x="214" y="596"/>
                    <a:pt x="260" y="589"/>
                    <a:pt x="290" y="611"/>
                  </a:cubicBezTo>
                  <a:cubicBezTo>
                    <a:pt x="306" y="627"/>
                    <a:pt x="267" y="650"/>
                    <a:pt x="267" y="672"/>
                  </a:cubicBezTo>
                  <a:cubicBezTo>
                    <a:pt x="267" y="695"/>
                    <a:pt x="298" y="718"/>
                    <a:pt x="283" y="741"/>
                  </a:cubicBezTo>
                  <a:cubicBezTo>
                    <a:pt x="283" y="757"/>
                    <a:pt x="237" y="726"/>
                    <a:pt x="237" y="741"/>
                  </a:cubicBezTo>
                  <a:cubicBezTo>
                    <a:pt x="222" y="787"/>
                    <a:pt x="252" y="833"/>
                    <a:pt x="252" y="879"/>
                  </a:cubicBezTo>
                  <a:cubicBezTo>
                    <a:pt x="252" y="909"/>
                    <a:pt x="237" y="940"/>
                    <a:pt x="245" y="963"/>
                  </a:cubicBezTo>
                  <a:cubicBezTo>
                    <a:pt x="245" y="1001"/>
                    <a:pt x="267" y="1032"/>
                    <a:pt x="283" y="1062"/>
                  </a:cubicBezTo>
                  <a:cubicBezTo>
                    <a:pt x="298" y="1100"/>
                    <a:pt x="298" y="1154"/>
                    <a:pt x="329" y="1184"/>
                  </a:cubicBezTo>
                  <a:cubicBezTo>
                    <a:pt x="359" y="1215"/>
                    <a:pt x="413" y="1184"/>
                    <a:pt x="443" y="1207"/>
                  </a:cubicBezTo>
                  <a:cubicBezTo>
                    <a:pt x="466" y="1222"/>
                    <a:pt x="474" y="1261"/>
                    <a:pt x="489" y="129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3" name="Freeform 145"/>
            <p:cNvSpPr>
              <a:spLocks noChangeArrowheads="1"/>
            </p:cNvSpPr>
            <p:nvPr/>
          </p:nvSpPr>
          <p:spPr bwMode="auto">
            <a:xfrm>
              <a:off x="10597132" y="5872285"/>
              <a:ext cx="86953" cy="61814"/>
            </a:xfrm>
            <a:custGeom>
              <a:avLst/>
              <a:gdLst>
                <a:gd name="T0" fmla="*/ 321 w 368"/>
                <a:gd name="T1" fmla="*/ 260 h 261"/>
                <a:gd name="T2" fmla="*/ 321 w 368"/>
                <a:gd name="T3" fmla="*/ 260 h 261"/>
                <a:gd name="T4" fmla="*/ 367 w 368"/>
                <a:gd name="T5" fmla="*/ 176 h 261"/>
                <a:gd name="T6" fmla="*/ 336 w 368"/>
                <a:gd name="T7" fmla="*/ 123 h 261"/>
                <a:gd name="T8" fmla="*/ 275 w 368"/>
                <a:gd name="T9" fmla="*/ 123 h 261"/>
                <a:gd name="T10" fmla="*/ 260 w 368"/>
                <a:gd name="T11" fmla="*/ 54 h 261"/>
                <a:gd name="T12" fmla="*/ 183 w 368"/>
                <a:gd name="T13" fmla="*/ 23 h 261"/>
                <a:gd name="T14" fmla="*/ 183 w 368"/>
                <a:gd name="T15" fmla="*/ 23 h 261"/>
                <a:gd name="T16" fmla="*/ 115 w 368"/>
                <a:gd name="T17" fmla="*/ 8 h 261"/>
                <a:gd name="T18" fmla="*/ 92 w 368"/>
                <a:gd name="T19" fmla="*/ 54 h 261"/>
                <a:gd name="T20" fmla="*/ 15 w 368"/>
                <a:gd name="T21" fmla="*/ 54 h 261"/>
                <a:gd name="T22" fmla="*/ 61 w 368"/>
                <a:gd name="T23" fmla="*/ 199 h 261"/>
                <a:gd name="T24" fmla="*/ 61 w 368"/>
                <a:gd name="T25" fmla="*/ 199 h 261"/>
                <a:gd name="T26" fmla="*/ 321 w 368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261">
                  <a:moveTo>
                    <a:pt x="321" y="260"/>
                  </a:moveTo>
                  <a:lnTo>
                    <a:pt x="321" y="260"/>
                  </a:lnTo>
                  <a:cubicBezTo>
                    <a:pt x="336" y="237"/>
                    <a:pt x="367" y="199"/>
                    <a:pt x="367" y="176"/>
                  </a:cubicBezTo>
                  <a:cubicBezTo>
                    <a:pt x="367" y="153"/>
                    <a:pt x="359" y="130"/>
                    <a:pt x="336" y="123"/>
                  </a:cubicBezTo>
                  <a:cubicBezTo>
                    <a:pt x="321" y="115"/>
                    <a:pt x="290" y="138"/>
                    <a:pt x="275" y="123"/>
                  </a:cubicBezTo>
                  <a:cubicBezTo>
                    <a:pt x="260" y="107"/>
                    <a:pt x="275" y="69"/>
                    <a:pt x="260" y="54"/>
                  </a:cubicBezTo>
                  <a:cubicBezTo>
                    <a:pt x="244" y="31"/>
                    <a:pt x="206" y="31"/>
                    <a:pt x="183" y="23"/>
                  </a:cubicBezTo>
                  <a:lnTo>
                    <a:pt x="183" y="23"/>
                  </a:lnTo>
                  <a:cubicBezTo>
                    <a:pt x="161" y="15"/>
                    <a:pt x="138" y="0"/>
                    <a:pt x="115" y="8"/>
                  </a:cubicBezTo>
                  <a:cubicBezTo>
                    <a:pt x="99" y="8"/>
                    <a:pt x="107" y="46"/>
                    <a:pt x="92" y="54"/>
                  </a:cubicBezTo>
                  <a:cubicBezTo>
                    <a:pt x="69" y="69"/>
                    <a:pt x="23" y="31"/>
                    <a:pt x="15" y="54"/>
                  </a:cubicBezTo>
                  <a:cubicBezTo>
                    <a:pt x="0" y="92"/>
                    <a:pt x="46" y="161"/>
                    <a:pt x="61" y="199"/>
                  </a:cubicBezTo>
                  <a:lnTo>
                    <a:pt x="61" y="199"/>
                  </a:lnTo>
                  <a:cubicBezTo>
                    <a:pt x="153" y="207"/>
                    <a:pt x="237" y="229"/>
                    <a:pt x="321" y="26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4" name="Freeform 146"/>
            <p:cNvSpPr>
              <a:spLocks noChangeArrowheads="1"/>
            </p:cNvSpPr>
            <p:nvPr/>
          </p:nvSpPr>
          <p:spPr bwMode="auto">
            <a:xfrm>
              <a:off x="10640084" y="5716177"/>
              <a:ext cx="374006" cy="265069"/>
            </a:xfrm>
            <a:custGeom>
              <a:avLst/>
              <a:gdLst>
                <a:gd name="T0" fmla="*/ 245 w 1575"/>
                <a:gd name="T1" fmla="*/ 39 h 1117"/>
                <a:gd name="T2" fmla="*/ 245 w 1575"/>
                <a:gd name="T3" fmla="*/ 39 h 1117"/>
                <a:gd name="T4" fmla="*/ 291 w 1575"/>
                <a:gd name="T5" fmla="*/ 23 h 1117"/>
                <a:gd name="T6" fmla="*/ 291 w 1575"/>
                <a:gd name="T7" fmla="*/ 23 h 1117"/>
                <a:gd name="T8" fmla="*/ 451 w 1575"/>
                <a:gd name="T9" fmla="*/ 16 h 1117"/>
                <a:gd name="T10" fmla="*/ 466 w 1575"/>
                <a:gd name="T11" fmla="*/ 92 h 1117"/>
                <a:gd name="T12" fmla="*/ 611 w 1575"/>
                <a:gd name="T13" fmla="*/ 84 h 1117"/>
                <a:gd name="T14" fmla="*/ 726 w 1575"/>
                <a:gd name="T15" fmla="*/ 84 h 1117"/>
                <a:gd name="T16" fmla="*/ 795 w 1575"/>
                <a:gd name="T17" fmla="*/ 161 h 1117"/>
                <a:gd name="T18" fmla="*/ 909 w 1575"/>
                <a:gd name="T19" fmla="*/ 230 h 1117"/>
                <a:gd name="T20" fmla="*/ 963 w 1575"/>
                <a:gd name="T21" fmla="*/ 298 h 1117"/>
                <a:gd name="T22" fmla="*/ 1100 w 1575"/>
                <a:gd name="T23" fmla="*/ 375 h 1117"/>
                <a:gd name="T24" fmla="*/ 1207 w 1575"/>
                <a:gd name="T25" fmla="*/ 336 h 1117"/>
                <a:gd name="T26" fmla="*/ 1291 w 1575"/>
                <a:gd name="T27" fmla="*/ 375 h 1117"/>
                <a:gd name="T28" fmla="*/ 1391 w 1575"/>
                <a:gd name="T29" fmla="*/ 359 h 1117"/>
                <a:gd name="T30" fmla="*/ 1497 w 1575"/>
                <a:gd name="T31" fmla="*/ 505 h 1117"/>
                <a:gd name="T32" fmla="*/ 1566 w 1575"/>
                <a:gd name="T33" fmla="*/ 505 h 1117"/>
                <a:gd name="T34" fmla="*/ 1543 w 1575"/>
                <a:gd name="T35" fmla="*/ 611 h 1117"/>
                <a:gd name="T36" fmla="*/ 1543 w 1575"/>
                <a:gd name="T37" fmla="*/ 611 h 1117"/>
                <a:gd name="T38" fmla="*/ 1391 w 1575"/>
                <a:gd name="T39" fmla="*/ 604 h 1117"/>
                <a:gd name="T40" fmla="*/ 1192 w 1575"/>
                <a:gd name="T41" fmla="*/ 780 h 1117"/>
                <a:gd name="T42" fmla="*/ 1161 w 1575"/>
                <a:gd name="T43" fmla="*/ 795 h 1117"/>
                <a:gd name="T44" fmla="*/ 657 w 1575"/>
                <a:gd name="T45" fmla="*/ 1001 h 1117"/>
                <a:gd name="T46" fmla="*/ 321 w 1575"/>
                <a:gd name="T47" fmla="*/ 970 h 1117"/>
                <a:gd name="T48" fmla="*/ 199 w 1575"/>
                <a:gd name="T49" fmla="*/ 947 h 1117"/>
                <a:gd name="T50" fmla="*/ 138 w 1575"/>
                <a:gd name="T51" fmla="*/ 917 h 1117"/>
                <a:gd name="T52" fmla="*/ 138 w 1575"/>
                <a:gd name="T53" fmla="*/ 917 h 1117"/>
                <a:gd name="T54" fmla="*/ 184 w 1575"/>
                <a:gd name="T55" fmla="*/ 833 h 1117"/>
                <a:gd name="T56" fmla="*/ 153 w 1575"/>
                <a:gd name="T57" fmla="*/ 780 h 1117"/>
                <a:gd name="T58" fmla="*/ 92 w 1575"/>
                <a:gd name="T59" fmla="*/ 780 h 1117"/>
                <a:gd name="T60" fmla="*/ 77 w 1575"/>
                <a:gd name="T61" fmla="*/ 711 h 1117"/>
                <a:gd name="T62" fmla="*/ 0 w 1575"/>
                <a:gd name="T63" fmla="*/ 680 h 1117"/>
                <a:gd name="T64" fmla="*/ 0 w 1575"/>
                <a:gd name="T65" fmla="*/ 680 h 1117"/>
                <a:gd name="T66" fmla="*/ 39 w 1575"/>
                <a:gd name="T67" fmla="*/ 520 h 1117"/>
                <a:gd name="T68" fmla="*/ 31 w 1575"/>
                <a:gd name="T69" fmla="*/ 443 h 1117"/>
                <a:gd name="T70" fmla="*/ 77 w 1575"/>
                <a:gd name="T71" fmla="*/ 405 h 1117"/>
                <a:gd name="T72" fmla="*/ 191 w 1575"/>
                <a:gd name="T73" fmla="*/ 436 h 1117"/>
                <a:gd name="T74" fmla="*/ 222 w 1575"/>
                <a:gd name="T75" fmla="*/ 268 h 1117"/>
                <a:gd name="T76" fmla="*/ 161 w 1575"/>
                <a:gd name="T77" fmla="*/ 161 h 1117"/>
                <a:gd name="T78" fmla="*/ 275 w 1575"/>
                <a:gd name="T79" fmla="*/ 115 h 1117"/>
                <a:gd name="T80" fmla="*/ 245 w 1575"/>
                <a:gd name="T81" fmla="*/ 39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5" h="1117">
                  <a:moveTo>
                    <a:pt x="245" y="39"/>
                  </a:moveTo>
                  <a:lnTo>
                    <a:pt x="245" y="39"/>
                  </a:lnTo>
                  <a:cubicBezTo>
                    <a:pt x="291" y="23"/>
                    <a:pt x="291" y="23"/>
                    <a:pt x="291" y="23"/>
                  </a:cubicBezTo>
                  <a:lnTo>
                    <a:pt x="291" y="23"/>
                  </a:lnTo>
                  <a:cubicBezTo>
                    <a:pt x="344" y="23"/>
                    <a:pt x="405" y="0"/>
                    <a:pt x="451" y="16"/>
                  </a:cubicBezTo>
                  <a:cubicBezTo>
                    <a:pt x="474" y="31"/>
                    <a:pt x="443" y="84"/>
                    <a:pt x="466" y="92"/>
                  </a:cubicBezTo>
                  <a:cubicBezTo>
                    <a:pt x="512" y="107"/>
                    <a:pt x="566" y="92"/>
                    <a:pt x="611" y="84"/>
                  </a:cubicBezTo>
                  <a:cubicBezTo>
                    <a:pt x="650" y="84"/>
                    <a:pt x="688" y="69"/>
                    <a:pt x="726" y="84"/>
                  </a:cubicBezTo>
                  <a:cubicBezTo>
                    <a:pt x="757" y="100"/>
                    <a:pt x="772" y="138"/>
                    <a:pt x="795" y="161"/>
                  </a:cubicBezTo>
                  <a:cubicBezTo>
                    <a:pt x="833" y="191"/>
                    <a:pt x="871" y="207"/>
                    <a:pt x="909" y="230"/>
                  </a:cubicBezTo>
                  <a:cubicBezTo>
                    <a:pt x="932" y="253"/>
                    <a:pt x="940" y="283"/>
                    <a:pt x="963" y="298"/>
                  </a:cubicBezTo>
                  <a:cubicBezTo>
                    <a:pt x="1001" y="329"/>
                    <a:pt x="1047" y="359"/>
                    <a:pt x="1100" y="375"/>
                  </a:cubicBezTo>
                  <a:cubicBezTo>
                    <a:pt x="1139" y="375"/>
                    <a:pt x="1169" y="336"/>
                    <a:pt x="1207" y="336"/>
                  </a:cubicBezTo>
                  <a:cubicBezTo>
                    <a:pt x="1238" y="336"/>
                    <a:pt x="1261" y="367"/>
                    <a:pt x="1291" y="375"/>
                  </a:cubicBezTo>
                  <a:cubicBezTo>
                    <a:pt x="1322" y="375"/>
                    <a:pt x="1360" y="344"/>
                    <a:pt x="1391" y="359"/>
                  </a:cubicBezTo>
                  <a:cubicBezTo>
                    <a:pt x="1436" y="390"/>
                    <a:pt x="1452" y="466"/>
                    <a:pt x="1497" y="505"/>
                  </a:cubicBezTo>
                  <a:cubicBezTo>
                    <a:pt x="1513" y="520"/>
                    <a:pt x="1551" y="482"/>
                    <a:pt x="1566" y="505"/>
                  </a:cubicBezTo>
                  <a:cubicBezTo>
                    <a:pt x="1574" y="528"/>
                    <a:pt x="1543" y="589"/>
                    <a:pt x="1543" y="611"/>
                  </a:cubicBezTo>
                  <a:lnTo>
                    <a:pt x="1543" y="611"/>
                  </a:lnTo>
                  <a:cubicBezTo>
                    <a:pt x="1490" y="604"/>
                    <a:pt x="1429" y="589"/>
                    <a:pt x="1391" y="604"/>
                  </a:cubicBezTo>
                  <a:cubicBezTo>
                    <a:pt x="1306" y="634"/>
                    <a:pt x="1268" y="734"/>
                    <a:pt x="1192" y="780"/>
                  </a:cubicBezTo>
                  <a:cubicBezTo>
                    <a:pt x="1161" y="795"/>
                    <a:pt x="1161" y="795"/>
                    <a:pt x="1161" y="795"/>
                  </a:cubicBezTo>
                  <a:cubicBezTo>
                    <a:pt x="932" y="833"/>
                    <a:pt x="833" y="825"/>
                    <a:pt x="657" y="1001"/>
                  </a:cubicBezTo>
                  <a:cubicBezTo>
                    <a:pt x="543" y="1116"/>
                    <a:pt x="443" y="1047"/>
                    <a:pt x="321" y="970"/>
                  </a:cubicBezTo>
                  <a:cubicBezTo>
                    <a:pt x="291" y="947"/>
                    <a:pt x="237" y="963"/>
                    <a:pt x="199" y="947"/>
                  </a:cubicBezTo>
                  <a:cubicBezTo>
                    <a:pt x="176" y="932"/>
                    <a:pt x="161" y="925"/>
                    <a:pt x="138" y="917"/>
                  </a:cubicBezTo>
                  <a:lnTo>
                    <a:pt x="138" y="917"/>
                  </a:lnTo>
                  <a:cubicBezTo>
                    <a:pt x="153" y="894"/>
                    <a:pt x="184" y="856"/>
                    <a:pt x="184" y="833"/>
                  </a:cubicBezTo>
                  <a:cubicBezTo>
                    <a:pt x="184" y="810"/>
                    <a:pt x="176" y="787"/>
                    <a:pt x="153" y="780"/>
                  </a:cubicBezTo>
                  <a:cubicBezTo>
                    <a:pt x="138" y="772"/>
                    <a:pt x="107" y="795"/>
                    <a:pt x="92" y="780"/>
                  </a:cubicBezTo>
                  <a:cubicBezTo>
                    <a:pt x="77" y="764"/>
                    <a:pt x="92" y="726"/>
                    <a:pt x="77" y="711"/>
                  </a:cubicBezTo>
                  <a:cubicBezTo>
                    <a:pt x="61" y="688"/>
                    <a:pt x="23" y="688"/>
                    <a:pt x="0" y="680"/>
                  </a:cubicBezTo>
                  <a:lnTo>
                    <a:pt x="0" y="680"/>
                  </a:lnTo>
                  <a:cubicBezTo>
                    <a:pt x="8" y="627"/>
                    <a:pt x="31" y="573"/>
                    <a:pt x="39" y="520"/>
                  </a:cubicBezTo>
                  <a:cubicBezTo>
                    <a:pt x="46" y="497"/>
                    <a:pt x="23" y="466"/>
                    <a:pt x="31" y="443"/>
                  </a:cubicBezTo>
                  <a:cubicBezTo>
                    <a:pt x="39" y="428"/>
                    <a:pt x="54" y="405"/>
                    <a:pt x="77" y="405"/>
                  </a:cubicBezTo>
                  <a:cubicBezTo>
                    <a:pt x="115" y="398"/>
                    <a:pt x="161" y="459"/>
                    <a:pt x="191" y="436"/>
                  </a:cubicBezTo>
                  <a:cubicBezTo>
                    <a:pt x="230" y="398"/>
                    <a:pt x="222" y="321"/>
                    <a:pt x="222" y="268"/>
                  </a:cubicBezTo>
                  <a:cubicBezTo>
                    <a:pt x="214" y="230"/>
                    <a:pt x="153" y="199"/>
                    <a:pt x="161" y="161"/>
                  </a:cubicBezTo>
                  <a:cubicBezTo>
                    <a:pt x="176" y="123"/>
                    <a:pt x="253" y="146"/>
                    <a:pt x="275" y="115"/>
                  </a:cubicBezTo>
                  <a:cubicBezTo>
                    <a:pt x="291" y="92"/>
                    <a:pt x="260" y="61"/>
                    <a:pt x="245" y="3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5" name="Freeform 147"/>
            <p:cNvSpPr>
              <a:spLocks noChangeArrowheads="1"/>
            </p:cNvSpPr>
            <p:nvPr/>
          </p:nvSpPr>
          <p:spPr bwMode="auto">
            <a:xfrm>
              <a:off x="10334175" y="5709890"/>
              <a:ext cx="376102" cy="276594"/>
            </a:xfrm>
            <a:custGeom>
              <a:avLst/>
              <a:gdLst>
                <a:gd name="T0" fmla="*/ 1290 w 1582"/>
                <a:gd name="T1" fmla="*/ 710 h 1162"/>
                <a:gd name="T2" fmla="*/ 1290 w 1582"/>
                <a:gd name="T3" fmla="*/ 710 h 1162"/>
                <a:gd name="T4" fmla="*/ 1329 w 1582"/>
                <a:gd name="T5" fmla="*/ 550 h 1162"/>
                <a:gd name="T6" fmla="*/ 1321 w 1582"/>
                <a:gd name="T7" fmla="*/ 473 h 1162"/>
                <a:gd name="T8" fmla="*/ 1367 w 1582"/>
                <a:gd name="T9" fmla="*/ 435 h 1162"/>
                <a:gd name="T10" fmla="*/ 1481 w 1582"/>
                <a:gd name="T11" fmla="*/ 466 h 1162"/>
                <a:gd name="T12" fmla="*/ 1512 w 1582"/>
                <a:gd name="T13" fmla="*/ 298 h 1162"/>
                <a:gd name="T14" fmla="*/ 1451 w 1582"/>
                <a:gd name="T15" fmla="*/ 191 h 1162"/>
                <a:gd name="T16" fmla="*/ 1565 w 1582"/>
                <a:gd name="T17" fmla="*/ 145 h 1162"/>
                <a:gd name="T18" fmla="*/ 1535 w 1582"/>
                <a:gd name="T19" fmla="*/ 69 h 1162"/>
                <a:gd name="T20" fmla="*/ 1535 w 1582"/>
                <a:gd name="T21" fmla="*/ 69 h 1162"/>
                <a:gd name="T22" fmla="*/ 1390 w 1582"/>
                <a:gd name="T23" fmla="*/ 61 h 1162"/>
                <a:gd name="T24" fmla="*/ 1298 w 1582"/>
                <a:gd name="T25" fmla="*/ 69 h 1162"/>
                <a:gd name="T26" fmla="*/ 1260 w 1582"/>
                <a:gd name="T27" fmla="*/ 8 h 1162"/>
                <a:gd name="T28" fmla="*/ 1199 w 1582"/>
                <a:gd name="T29" fmla="*/ 0 h 1162"/>
                <a:gd name="T30" fmla="*/ 1099 w 1582"/>
                <a:gd name="T31" fmla="*/ 69 h 1162"/>
                <a:gd name="T32" fmla="*/ 832 w 1582"/>
                <a:gd name="T33" fmla="*/ 160 h 1162"/>
                <a:gd name="T34" fmla="*/ 626 w 1582"/>
                <a:gd name="T35" fmla="*/ 206 h 1162"/>
                <a:gd name="T36" fmla="*/ 526 w 1582"/>
                <a:gd name="T37" fmla="*/ 198 h 1162"/>
                <a:gd name="T38" fmla="*/ 420 w 1582"/>
                <a:gd name="T39" fmla="*/ 221 h 1162"/>
                <a:gd name="T40" fmla="*/ 320 w 1582"/>
                <a:gd name="T41" fmla="*/ 198 h 1162"/>
                <a:gd name="T42" fmla="*/ 320 w 1582"/>
                <a:gd name="T43" fmla="*/ 198 h 1162"/>
                <a:gd name="T44" fmla="*/ 229 w 1582"/>
                <a:gd name="T45" fmla="*/ 260 h 1162"/>
                <a:gd name="T46" fmla="*/ 175 w 1582"/>
                <a:gd name="T47" fmla="*/ 252 h 1162"/>
                <a:gd name="T48" fmla="*/ 107 w 1582"/>
                <a:gd name="T49" fmla="*/ 344 h 1162"/>
                <a:gd name="T50" fmla="*/ 45 w 1582"/>
                <a:gd name="T51" fmla="*/ 504 h 1162"/>
                <a:gd name="T52" fmla="*/ 0 w 1582"/>
                <a:gd name="T53" fmla="*/ 672 h 1162"/>
                <a:gd name="T54" fmla="*/ 38 w 1582"/>
                <a:gd name="T55" fmla="*/ 741 h 1162"/>
                <a:gd name="T56" fmla="*/ 0 w 1582"/>
                <a:gd name="T57" fmla="*/ 825 h 1162"/>
                <a:gd name="T58" fmla="*/ 38 w 1582"/>
                <a:gd name="T59" fmla="*/ 1023 h 1162"/>
                <a:gd name="T60" fmla="*/ 38 w 1582"/>
                <a:gd name="T61" fmla="*/ 1023 h 1162"/>
                <a:gd name="T62" fmla="*/ 76 w 1582"/>
                <a:gd name="T63" fmla="*/ 1031 h 1162"/>
                <a:gd name="T64" fmla="*/ 236 w 1582"/>
                <a:gd name="T65" fmla="*/ 1161 h 1162"/>
                <a:gd name="T66" fmla="*/ 236 w 1582"/>
                <a:gd name="T67" fmla="*/ 1161 h 1162"/>
                <a:gd name="T68" fmla="*/ 595 w 1582"/>
                <a:gd name="T69" fmla="*/ 947 h 1162"/>
                <a:gd name="T70" fmla="*/ 1069 w 1582"/>
                <a:gd name="T71" fmla="*/ 878 h 1162"/>
                <a:gd name="T72" fmla="*/ 1168 w 1582"/>
                <a:gd name="T73" fmla="*/ 886 h 1162"/>
                <a:gd name="T74" fmla="*/ 1168 w 1582"/>
                <a:gd name="T75" fmla="*/ 886 h 1162"/>
                <a:gd name="T76" fmla="*/ 1122 w 1582"/>
                <a:gd name="T77" fmla="*/ 741 h 1162"/>
                <a:gd name="T78" fmla="*/ 1199 w 1582"/>
                <a:gd name="T79" fmla="*/ 741 h 1162"/>
                <a:gd name="T80" fmla="*/ 1222 w 1582"/>
                <a:gd name="T81" fmla="*/ 695 h 1162"/>
                <a:gd name="T82" fmla="*/ 1290 w 1582"/>
                <a:gd name="T83" fmla="*/ 7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2" h="1162">
                  <a:moveTo>
                    <a:pt x="1290" y="710"/>
                  </a:moveTo>
                  <a:lnTo>
                    <a:pt x="1290" y="710"/>
                  </a:lnTo>
                  <a:cubicBezTo>
                    <a:pt x="1298" y="657"/>
                    <a:pt x="1321" y="603"/>
                    <a:pt x="1329" y="550"/>
                  </a:cubicBezTo>
                  <a:cubicBezTo>
                    <a:pt x="1336" y="527"/>
                    <a:pt x="1313" y="496"/>
                    <a:pt x="1321" y="473"/>
                  </a:cubicBezTo>
                  <a:cubicBezTo>
                    <a:pt x="1329" y="458"/>
                    <a:pt x="1344" y="435"/>
                    <a:pt x="1367" y="435"/>
                  </a:cubicBezTo>
                  <a:cubicBezTo>
                    <a:pt x="1405" y="428"/>
                    <a:pt x="1451" y="489"/>
                    <a:pt x="1481" y="466"/>
                  </a:cubicBezTo>
                  <a:cubicBezTo>
                    <a:pt x="1520" y="428"/>
                    <a:pt x="1512" y="351"/>
                    <a:pt x="1512" y="298"/>
                  </a:cubicBezTo>
                  <a:cubicBezTo>
                    <a:pt x="1504" y="260"/>
                    <a:pt x="1443" y="229"/>
                    <a:pt x="1451" y="191"/>
                  </a:cubicBezTo>
                  <a:cubicBezTo>
                    <a:pt x="1466" y="153"/>
                    <a:pt x="1543" y="176"/>
                    <a:pt x="1565" y="145"/>
                  </a:cubicBezTo>
                  <a:cubicBezTo>
                    <a:pt x="1581" y="122"/>
                    <a:pt x="1550" y="91"/>
                    <a:pt x="1535" y="69"/>
                  </a:cubicBezTo>
                  <a:lnTo>
                    <a:pt x="1535" y="69"/>
                  </a:lnTo>
                  <a:cubicBezTo>
                    <a:pt x="1489" y="69"/>
                    <a:pt x="1443" y="61"/>
                    <a:pt x="1390" y="61"/>
                  </a:cubicBezTo>
                  <a:cubicBezTo>
                    <a:pt x="1359" y="69"/>
                    <a:pt x="1329" y="84"/>
                    <a:pt x="1298" y="69"/>
                  </a:cubicBezTo>
                  <a:cubicBezTo>
                    <a:pt x="1275" y="61"/>
                    <a:pt x="1275" y="30"/>
                    <a:pt x="1260" y="8"/>
                  </a:cubicBezTo>
                  <a:cubicBezTo>
                    <a:pt x="1260" y="8"/>
                    <a:pt x="1206" y="0"/>
                    <a:pt x="1199" y="0"/>
                  </a:cubicBezTo>
                  <a:cubicBezTo>
                    <a:pt x="1191" y="0"/>
                    <a:pt x="1099" y="69"/>
                    <a:pt x="1099" y="69"/>
                  </a:cubicBezTo>
                  <a:cubicBezTo>
                    <a:pt x="1008" y="99"/>
                    <a:pt x="924" y="130"/>
                    <a:pt x="832" y="160"/>
                  </a:cubicBezTo>
                  <a:cubicBezTo>
                    <a:pt x="763" y="176"/>
                    <a:pt x="695" y="198"/>
                    <a:pt x="626" y="206"/>
                  </a:cubicBezTo>
                  <a:cubicBezTo>
                    <a:pt x="595" y="206"/>
                    <a:pt x="557" y="191"/>
                    <a:pt x="526" y="198"/>
                  </a:cubicBezTo>
                  <a:cubicBezTo>
                    <a:pt x="488" y="198"/>
                    <a:pt x="458" y="221"/>
                    <a:pt x="420" y="221"/>
                  </a:cubicBezTo>
                  <a:cubicBezTo>
                    <a:pt x="382" y="221"/>
                    <a:pt x="351" y="206"/>
                    <a:pt x="320" y="198"/>
                  </a:cubicBezTo>
                  <a:lnTo>
                    <a:pt x="320" y="198"/>
                  </a:lnTo>
                  <a:cubicBezTo>
                    <a:pt x="290" y="214"/>
                    <a:pt x="259" y="244"/>
                    <a:pt x="229" y="260"/>
                  </a:cubicBezTo>
                  <a:cubicBezTo>
                    <a:pt x="213" y="267"/>
                    <a:pt x="190" y="244"/>
                    <a:pt x="175" y="252"/>
                  </a:cubicBezTo>
                  <a:cubicBezTo>
                    <a:pt x="145" y="275"/>
                    <a:pt x="122" y="313"/>
                    <a:pt x="107" y="344"/>
                  </a:cubicBezTo>
                  <a:cubicBezTo>
                    <a:pt x="84" y="397"/>
                    <a:pt x="68" y="450"/>
                    <a:pt x="45" y="504"/>
                  </a:cubicBezTo>
                  <a:cubicBezTo>
                    <a:pt x="30" y="558"/>
                    <a:pt x="7" y="611"/>
                    <a:pt x="0" y="672"/>
                  </a:cubicBezTo>
                  <a:cubicBezTo>
                    <a:pt x="0" y="695"/>
                    <a:pt x="38" y="710"/>
                    <a:pt x="38" y="741"/>
                  </a:cubicBezTo>
                  <a:cubicBezTo>
                    <a:pt x="38" y="771"/>
                    <a:pt x="0" y="794"/>
                    <a:pt x="0" y="825"/>
                  </a:cubicBezTo>
                  <a:cubicBezTo>
                    <a:pt x="0" y="871"/>
                    <a:pt x="30" y="985"/>
                    <a:pt x="38" y="1023"/>
                  </a:cubicBezTo>
                  <a:lnTo>
                    <a:pt x="38" y="1023"/>
                  </a:lnTo>
                  <a:cubicBezTo>
                    <a:pt x="53" y="1023"/>
                    <a:pt x="61" y="1031"/>
                    <a:pt x="76" y="1031"/>
                  </a:cubicBezTo>
                  <a:cubicBezTo>
                    <a:pt x="129" y="1046"/>
                    <a:pt x="198" y="1161"/>
                    <a:pt x="236" y="1161"/>
                  </a:cubicBezTo>
                  <a:lnTo>
                    <a:pt x="236" y="1161"/>
                  </a:lnTo>
                  <a:cubicBezTo>
                    <a:pt x="236" y="1000"/>
                    <a:pt x="481" y="970"/>
                    <a:pt x="595" y="947"/>
                  </a:cubicBezTo>
                  <a:cubicBezTo>
                    <a:pt x="763" y="909"/>
                    <a:pt x="901" y="962"/>
                    <a:pt x="1069" y="878"/>
                  </a:cubicBezTo>
                  <a:cubicBezTo>
                    <a:pt x="1099" y="878"/>
                    <a:pt x="1138" y="878"/>
                    <a:pt x="1168" y="886"/>
                  </a:cubicBezTo>
                  <a:lnTo>
                    <a:pt x="1168" y="886"/>
                  </a:lnTo>
                  <a:cubicBezTo>
                    <a:pt x="1153" y="848"/>
                    <a:pt x="1107" y="779"/>
                    <a:pt x="1122" y="741"/>
                  </a:cubicBezTo>
                  <a:cubicBezTo>
                    <a:pt x="1130" y="718"/>
                    <a:pt x="1176" y="756"/>
                    <a:pt x="1199" y="741"/>
                  </a:cubicBezTo>
                  <a:cubicBezTo>
                    <a:pt x="1214" y="733"/>
                    <a:pt x="1206" y="695"/>
                    <a:pt x="1222" y="695"/>
                  </a:cubicBezTo>
                  <a:cubicBezTo>
                    <a:pt x="1245" y="687"/>
                    <a:pt x="1268" y="702"/>
                    <a:pt x="1290" y="71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6" name="Freeform 148"/>
            <p:cNvSpPr>
              <a:spLocks noChangeArrowheads="1"/>
            </p:cNvSpPr>
            <p:nvPr/>
          </p:nvSpPr>
          <p:spPr bwMode="auto">
            <a:xfrm>
              <a:off x="9256157" y="5611407"/>
              <a:ext cx="589819" cy="304882"/>
            </a:xfrm>
            <a:custGeom>
              <a:avLst/>
              <a:gdLst>
                <a:gd name="T0" fmla="*/ 2397 w 2482"/>
                <a:gd name="T1" fmla="*/ 23 h 1285"/>
                <a:gd name="T2" fmla="*/ 2466 w 2482"/>
                <a:gd name="T3" fmla="*/ 229 h 1285"/>
                <a:gd name="T4" fmla="*/ 2282 w 2482"/>
                <a:gd name="T5" fmla="*/ 550 h 1285"/>
                <a:gd name="T6" fmla="*/ 2336 w 2482"/>
                <a:gd name="T7" fmla="*/ 627 h 1285"/>
                <a:gd name="T8" fmla="*/ 2328 w 2482"/>
                <a:gd name="T9" fmla="*/ 726 h 1285"/>
                <a:gd name="T10" fmla="*/ 2328 w 2482"/>
                <a:gd name="T11" fmla="*/ 886 h 1285"/>
                <a:gd name="T12" fmla="*/ 2137 w 2482"/>
                <a:gd name="T13" fmla="*/ 963 h 1285"/>
                <a:gd name="T14" fmla="*/ 1916 w 2482"/>
                <a:gd name="T15" fmla="*/ 886 h 1285"/>
                <a:gd name="T16" fmla="*/ 1900 w 2482"/>
                <a:gd name="T17" fmla="*/ 1115 h 1285"/>
                <a:gd name="T18" fmla="*/ 1580 w 2482"/>
                <a:gd name="T19" fmla="*/ 1184 h 1285"/>
                <a:gd name="T20" fmla="*/ 1427 w 2482"/>
                <a:gd name="T21" fmla="*/ 1230 h 1285"/>
                <a:gd name="T22" fmla="*/ 1373 w 2482"/>
                <a:gd name="T23" fmla="*/ 1284 h 1285"/>
                <a:gd name="T24" fmla="*/ 1243 w 2482"/>
                <a:gd name="T25" fmla="*/ 1200 h 1285"/>
                <a:gd name="T26" fmla="*/ 1228 w 2482"/>
                <a:gd name="T27" fmla="*/ 1070 h 1285"/>
                <a:gd name="T28" fmla="*/ 1068 w 2482"/>
                <a:gd name="T29" fmla="*/ 1093 h 1285"/>
                <a:gd name="T30" fmla="*/ 1037 w 2482"/>
                <a:gd name="T31" fmla="*/ 955 h 1285"/>
                <a:gd name="T32" fmla="*/ 794 w 2482"/>
                <a:gd name="T33" fmla="*/ 871 h 1285"/>
                <a:gd name="T34" fmla="*/ 710 w 2482"/>
                <a:gd name="T35" fmla="*/ 772 h 1285"/>
                <a:gd name="T36" fmla="*/ 595 w 2482"/>
                <a:gd name="T37" fmla="*/ 764 h 1285"/>
                <a:gd name="T38" fmla="*/ 511 w 2482"/>
                <a:gd name="T39" fmla="*/ 741 h 1285"/>
                <a:gd name="T40" fmla="*/ 351 w 2482"/>
                <a:gd name="T41" fmla="*/ 795 h 1285"/>
                <a:gd name="T42" fmla="*/ 366 w 2482"/>
                <a:gd name="T43" fmla="*/ 680 h 1285"/>
                <a:gd name="T44" fmla="*/ 198 w 2482"/>
                <a:gd name="T45" fmla="*/ 619 h 1285"/>
                <a:gd name="T46" fmla="*/ 15 w 2482"/>
                <a:gd name="T47" fmla="*/ 375 h 1285"/>
                <a:gd name="T48" fmla="*/ 183 w 2482"/>
                <a:gd name="T49" fmla="*/ 359 h 1285"/>
                <a:gd name="T50" fmla="*/ 183 w 2482"/>
                <a:gd name="T51" fmla="*/ 321 h 1285"/>
                <a:gd name="T52" fmla="*/ 702 w 2482"/>
                <a:gd name="T53" fmla="*/ 375 h 1285"/>
                <a:gd name="T54" fmla="*/ 1114 w 2482"/>
                <a:gd name="T55" fmla="*/ 314 h 1285"/>
                <a:gd name="T56" fmla="*/ 1259 w 2482"/>
                <a:gd name="T57" fmla="*/ 168 h 1285"/>
                <a:gd name="T58" fmla="*/ 1282 w 2482"/>
                <a:gd name="T59" fmla="*/ 0 h 1285"/>
                <a:gd name="T60" fmla="*/ 1358 w 2482"/>
                <a:gd name="T61" fmla="*/ 77 h 1285"/>
                <a:gd name="T62" fmla="*/ 1473 w 2482"/>
                <a:gd name="T63" fmla="*/ 77 h 1285"/>
                <a:gd name="T64" fmla="*/ 1587 w 2482"/>
                <a:gd name="T65" fmla="*/ 16 h 1285"/>
                <a:gd name="T66" fmla="*/ 1786 w 2482"/>
                <a:gd name="T67" fmla="*/ 39 h 1285"/>
                <a:gd name="T68" fmla="*/ 2000 w 2482"/>
                <a:gd name="T69" fmla="*/ 85 h 1285"/>
                <a:gd name="T70" fmla="*/ 2129 w 2482"/>
                <a:gd name="T71" fmla="*/ 146 h 1285"/>
                <a:gd name="T72" fmla="*/ 2397 w 2482"/>
                <a:gd name="T73" fmla="*/ 23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82" h="1285">
                  <a:moveTo>
                    <a:pt x="2397" y="23"/>
                  </a:moveTo>
                  <a:lnTo>
                    <a:pt x="2397" y="23"/>
                  </a:lnTo>
                  <a:cubicBezTo>
                    <a:pt x="2412" y="46"/>
                    <a:pt x="2435" y="69"/>
                    <a:pt x="2443" y="100"/>
                  </a:cubicBezTo>
                  <a:cubicBezTo>
                    <a:pt x="2458" y="138"/>
                    <a:pt x="2481" y="191"/>
                    <a:pt x="2466" y="229"/>
                  </a:cubicBezTo>
                  <a:cubicBezTo>
                    <a:pt x="2435" y="321"/>
                    <a:pt x="2374" y="398"/>
                    <a:pt x="2328" y="482"/>
                  </a:cubicBezTo>
                  <a:cubicBezTo>
                    <a:pt x="2313" y="504"/>
                    <a:pt x="2282" y="520"/>
                    <a:pt x="2282" y="550"/>
                  </a:cubicBezTo>
                  <a:cubicBezTo>
                    <a:pt x="2282" y="581"/>
                    <a:pt x="2321" y="604"/>
                    <a:pt x="2336" y="627"/>
                  </a:cubicBezTo>
                  <a:lnTo>
                    <a:pt x="2336" y="627"/>
                  </a:lnTo>
                  <a:cubicBezTo>
                    <a:pt x="2328" y="634"/>
                    <a:pt x="2313" y="642"/>
                    <a:pt x="2305" y="650"/>
                  </a:cubicBezTo>
                  <a:cubicBezTo>
                    <a:pt x="2305" y="680"/>
                    <a:pt x="2336" y="703"/>
                    <a:pt x="2328" y="726"/>
                  </a:cubicBezTo>
                  <a:cubicBezTo>
                    <a:pt x="2313" y="772"/>
                    <a:pt x="2252" y="795"/>
                    <a:pt x="2252" y="833"/>
                  </a:cubicBezTo>
                  <a:cubicBezTo>
                    <a:pt x="2252" y="863"/>
                    <a:pt x="2343" y="871"/>
                    <a:pt x="2328" y="886"/>
                  </a:cubicBezTo>
                  <a:cubicBezTo>
                    <a:pt x="2290" y="925"/>
                    <a:pt x="2221" y="894"/>
                    <a:pt x="2175" y="909"/>
                  </a:cubicBezTo>
                  <a:cubicBezTo>
                    <a:pt x="2160" y="917"/>
                    <a:pt x="2152" y="971"/>
                    <a:pt x="2137" y="963"/>
                  </a:cubicBezTo>
                  <a:cubicBezTo>
                    <a:pt x="2091" y="940"/>
                    <a:pt x="2099" y="863"/>
                    <a:pt x="2053" y="848"/>
                  </a:cubicBezTo>
                  <a:cubicBezTo>
                    <a:pt x="2007" y="833"/>
                    <a:pt x="1954" y="856"/>
                    <a:pt x="1916" y="886"/>
                  </a:cubicBezTo>
                  <a:cubicBezTo>
                    <a:pt x="1900" y="902"/>
                    <a:pt x="1908" y="940"/>
                    <a:pt x="1908" y="971"/>
                  </a:cubicBezTo>
                  <a:cubicBezTo>
                    <a:pt x="1900" y="1016"/>
                    <a:pt x="1923" y="1070"/>
                    <a:pt x="1900" y="1115"/>
                  </a:cubicBezTo>
                  <a:cubicBezTo>
                    <a:pt x="1893" y="1138"/>
                    <a:pt x="1854" y="1123"/>
                    <a:pt x="1839" y="1123"/>
                  </a:cubicBezTo>
                  <a:cubicBezTo>
                    <a:pt x="1755" y="1146"/>
                    <a:pt x="1664" y="1161"/>
                    <a:pt x="1580" y="1184"/>
                  </a:cubicBezTo>
                  <a:cubicBezTo>
                    <a:pt x="1557" y="1192"/>
                    <a:pt x="1541" y="1200"/>
                    <a:pt x="1518" y="1207"/>
                  </a:cubicBezTo>
                  <a:cubicBezTo>
                    <a:pt x="1488" y="1215"/>
                    <a:pt x="1450" y="1215"/>
                    <a:pt x="1427" y="1230"/>
                  </a:cubicBezTo>
                  <a:cubicBezTo>
                    <a:pt x="1404" y="1238"/>
                    <a:pt x="1396" y="1268"/>
                    <a:pt x="1373" y="1284"/>
                  </a:cubicBezTo>
                  <a:lnTo>
                    <a:pt x="1373" y="1284"/>
                  </a:lnTo>
                  <a:cubicBezTo>
                    <a:pt x="1358" y="1253"/>
                    <a:pt x="1358" y="1215"/>
                    <a:pt x="1328" y="1192"/>
                  </a:cubicBezTo>
                  <a:cubicBezTo>
                    <a:pt x="1305" y="1177"/>
                    <a:pt x="1266" y="1207"/>
                    <a:pt x="1243" y="1200"/>
                  </a:cubicBezTo>
                  <a:cubicBezTo>
                    <a:pt x="1221" y="1184"/>
                    <a:pt x="1213" y="1154"/>
                    <a:pt x="1213" y="1131"/>
                  </a:cubicBezTo>
                  <a:cubicBezTo>
                    <a:pt x="1205" y="1108"/>
                    <a:pt x="1236" y="1085"/>
                    <a:pt x="1228" y="1070"/>
                  </a:cubicBezTo>
                  <a:cubicBezTo>
                    <a:pt x="1221" y="1054"/>
                    <a:pt x="1198" y="1062"/>
                    <a:pt x="1182" y="1062"/>
                  </a:cubicBezTo>
                  <a:cubicBezTo>
                    <a:pt x="1144" y="1070"/>
                    <a:pt x="1106" y="1093"/>
                    <a:pt x="1068" y="1093"/>
                  </a:cubicBezTo>
                  <a:cubicBezTo>
                    <a:pt x="1045" y="1085"/>
                    <a:pt x="1022" y="1070"/>
                    <a:pt x="1022" y="1047"/>
                  </a:cubicBezTo>
                  <a:cubicBezTo>
                    <a:pt x="1014" y="1016"/>
                    <a:pt x="1060" y="978"/>
                    <a:pt x="1037" y="955"/>
                  </a:cubicBezTo>
                  <a:cubicBezTo>
                    <a:pt x="999" y="932"/>
                    <a:pt x="947" y="978"/>
                    <a:pt x="908" y="963"/>
                  </a:cubicBezTo>
                  <a:cubicBezTo>
                    <a:pt x="863" y="948"/>
                    <a:pt x="840" y="894"/>
                    <a:pt x="794" y="871"/>
                  </a:cubicBezTo>
                  <a:cubicBezTo>
                    <a:pt x="771" y="856"/>
                    <a:pt x="733" y="894"/>
                    <a:pt x="717" y="871"/>
                  </a:cubicBezTo>
                  <a:cubicBezTo>
                    <a:pt x="694" y="848"/>
                    <a:pt x="725" y="802"/>
                    <a:pt x="710" y="772"/>
                  </a:cubicBezTo>
                  <a:cubicBezTo>
                    <a:pt x="702" y="757"/>
                    <a:pt x="679" y="749"/>
                    <a:pt x="656" y="749"/>
                  </a:cubicBezTo>
                  <a:cubicBezTo>
                    <a:pt x="641" y="749"/>
                    <a:pt x="618" y="764"/>
                    <a:pt x="595" y="764"/>
                  </a:cubicBezTo>
                  <a:cubicBezTo>
                    <a:pt x="588" y="764"/>
                    <a:pt x="580" y="741"/>
                    <a:pt x="572" y="741"/>
                  </a:cubicBezTo>
                  <a:cubicBezTo>
                    <a:pt x="550" y="734"/>
                    <a:pt x="527" y="726"/>
                    <a:pt x="511" y="741"/>
                  </a:cubicBezTo>
                  <a:cubicBezTo>
                    <a:pt x="496" y="757"/>
                    <a:pt x="496" y="802"/>
                    <a:pt x="473" y="810"/>
                  </a:cubicBezTo>
                  <a:cubicBezTo>
                    <a:pt x="435" y="825"/>
                    <a:pt x="381" y="818"/>
                    <a:pt x="351" y="795"/>
                  </a:cubicBezTo>
                  <a:cubicBezTo>
                    <a:pt x="336" y="779"/>
                    <a:pt x="366" y="757"/>
                    <a:pt x="366" y="734"/>
                  </a:cubicBezTo>
                  <a:cubicBezTo>
                    <a:pt x="374" y="718"/>
                    <a:pt x="381" y="696"/>
                    <a:pt x="366" y="680"/>
                  </a:cubicBezTo>
                  <a:cubicBezTo>
                    <a:pt x="358" y="665"/>
                    <a:pt x="336" y="680"/>
                    <a:pt x="320" y="680"/>
                  </a:cubicBezTo>
                  <a:cubicBezTo>
                    <a:pt x="275" y="665"/>
                    <a:pt x="236" y="642"/>
                    <a:pt x="198" y="619"/>
                  </a:cubicBezTo>
                  <a:cubicBezTo>
                    <a:pt x="137" y="573"/>
                    <a:pt x="68" y="535"/>
                    <a:pt x="30" y="482"/>
                  </a:cubicBezTo>
                  <a:cubicBezTo>
                    <a:pt x="7" y="451"/>
                    <a:pt x="0" y="405"/>
                    <a:pt x="15" y="375"/>
                  </a:cubicBezTo>
                  <a:cubicBezTo>
                    <a:pt x="22" y="359"/>
                    <a:pt x="53" y="367"/>
                    <a:pt x="68" y="367"/>
                  </a:cubicBezTo>
                  <a:cubicBezTo>
                    <a:pt x="106" y="359"/>
                    <a:pt x="152" y="375"/>
                    <a:pt x="183" y="359"/>
                  </a:cubicBezTo>
                  <a:cubicBezTo>
                    <a:pt x="198" y="344"/>
                    <a:pt x="183" y="344"/>
                    <a:pt x="183" y="321"/>
                  </a:cubicBezTo>
                  <a:lnTo>
                    <a:pt x="183" y="321"/>
                  </a:lnTo>
                  <a:cubicBezTo>
                    <a:pt x="313" y="329"/>
                    <a:pt x="481" y="268"/>
                    <a:pt x="572" y="306"/>
                  </a:cubicBezTo>
                  <a:cubicBezTo>
                    <a:pt x="603" y="329"/>
                    <a:pt x="656" y="382"/>
                    <a:pt x="702" y="375"/>
                  </a:cubicBezTo>
                  <a:cubicBezTo>
                    <a:pt x="809" y="398"/>
                    <a:pt x="847" y="382"/>
                    <a:pt x="939" y="359"/>
                  </a:cubicBezTo>
                  <a:cubicBezTo>
                    <a:pt x="1014" y="337"/>
                    <a:pt x="1037" y="275"/>
                    <a:pt x="1114" y="314"/>
                  </a:cubicBezTo>
                  <a:cubicBezTo>
                    <a:pt x="1152" y="329"/>
                    <a:pt x="1182" y="344"/>
                    <a:pt x="1221" y="306"/>
                  </a:cubicBezTo>
                  <a:cubicBezTo>
                    <a:pt x="1266" y="268"/>
                    <a:pt x="1259" y="222"/>
                    <a:pt x="1259" y="168"/>
                  </a:cubicBezTo>
                  <a:cubicBezTo>
                    <a:pt x="1259" y="107"/>
                    <a:pt x="1266" y="54"/>
                    <a:pt x="1282" y="0"/>
                  </a:cubicBezTo>
                  <a:lnTo>
                    <a:pt x="1282" y="0"/>
                  </a:lnTo>
                  <a:cubicBezTo>
                    <a:pt x="1289" y="8"/>
                    <a:pt x="1312" y="31"/>
                    <a:pt x="1328" y="39"/>
                  </a:cubicBezTo>
                  <a:cubicBezTo>
                    <a:pt x="1335" y="54"/>
                    <a:pt x="1343" y="69"/>
                    <a:pt x="1358" y="77"/>
                  </a:cubicBezTo>
                  <a:cubicBezTo>
                    <a:pt x="1389" y="92"/>
                    <a:pt x="1419" y="92"/>
                    <a:pt x="1450" y="92"/>
                  </a:cubicBezTo>
                  <a:cubicBezTo>
                    <a:pt x="1457" y="92"/>
                    <a:pt x="1457" y="77"/>
                    <a:pt x="1473" y="77"/>
                  </a:cubicBezTo>
                  <a:cubicBezTo>
                    <a:pt x="1511" y="69"/>
                    <a:pt x="1564" y="92"/>
                    <a:pt x="1602" y="69"/>
                  </a:cubicBezTo>
                  <a:cubicBezTo>
                    <a:pt x="1618" y="62"/>
                    <a:pt x="1572" y="23"/>
                    <a:pt x="1587" y="16"/>
                  </a:cubicBezTo>
                  <a:cubicBezTo>
                    <a:pt x="1656" y="8"/>
                    <a:pt x="1717" y="31"/>
                    <a:pt x="1786" y="39"/>
                  </a:cubicBezTo>
                  <a:lnTo>
                    <a:pt x="1786" y="39"/>
                  </a:lnTo>
                  <a:cubicBezTo>
                    <a:pt x="1816" y="62"/>
                    <a:pt x="1854" y="92"/>
                    <a:pt x="1885" y="115"/>
                  </a:cubicBezTo>
                  <a:cubicBezTo>
                    <a:pt x="1885" y="115"/>
                    <a:pt x="1992" y="85"/>
                    <a:pt x="2000" y="85"/>
                  </a:cubicBezTo>
                  <a:cubicBezTo>
                    <a:pt x="2007" y="85"/>
                    <a:pt x="2076" y="107"/>
                    <a:pt x="2076" y="107"/>
                  </a:cubicBezTo>
                  <a:cubicBezTo>
                    <a:pt x="2099" y="123"/>
                    <a:pt x="2114" y="153"/>
                    <a:pt x="2129" y="146"/>
                  </a:cubicBezTo>
                  <a:cubicBezTo>
                    <a:pt x="2168" y="138"/>
                    <a:pt x="2183" y="92"/>
                    <a:pt x="2221" y="77"/>
                  </a:cubicBezTo>
                  <a:cubicBezTo>
                    <a:pt x="2275" y="46"/>
                    <a:pt x="2336" y="39"/>
                    <a:pt x="2397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7" name="Freeform 149"/>
            <p:cNvSpPr>
              <a:spLocks noChangeArrowheads="1"/>
            </p:cNvSpPr>
            <p:nvPr/>
          </p:nvSpPr>
          <p:spPr bwMode="auto">
            <a:xfrm>
              <a:off x="9797785" y="5388246"/>
              <a:ext cx="341529" cy="453655"/>
            </a:xfrm>
            <a:custGeom>
              <a:avLst/>
              <a:gdLst>
                <a:gd name="T0" fmla="*/ 115 w 1437"/>
                <a:gd name="T1" fmla="*/ 962 h 1911"/>
                <a:gd name="T2" fmla="*/ 184 w 1437"/>
                <a:gd name="T3" fmla="*/ 1168 h 1911"/>
                <a:gd name="T4" fmla="*/ 0 w 1437"/>
                <a:gd name="T5" fmla="*/ 1489 h 1911"/>
                <a:gd name="T6" fmla="*/ 54 w 1437"/>
                <a:gd name="T7" fmla="*/ 1566 h 1911"/>
                <a:gd name="T8" fmla="*/ 275 w 1437"/>
                <a:gd name="T9" fmla="*/ 1688 h 1911"/>
                <a:gd name="T10" fmla="*/ 382 w 1437"/>
                <a:gd name="T11" fmla="*/ 1825 h 1911"/>
                <a:gd name="T12" fmla="*/ 535 w 1437"/>
                <a:gd name="T13" fmla="*/ 1841 h 1911"/>
                <a:gd name="T14" fmla="*/ 634 w 1437"/>
                <a:gd name="T15" fmla="*/ 1802 h 1911"/>
                <a:gd name="T16" fmla="*/ 818 w 1437"/>
                <a:gd name="T17" fmla="*/ 1757 h 1911"/>
                <a:gd name="T18" fmla="*/ 1146 w 1437"/>
                <a:gd name="T19" fmla="*/ 1825 h 1911"/>
                <a:gd name="T20" fmla="*/ 1116 w 1437"/>
                <a:gd name="T21" fmla="*/ 1635 h 1911"/>
                <a:gd name="T22" fmla="*/ 1100 w 1437"/>
                <a:gd name="T23" fmla="*/ 1405 h 1911"/>
                <a:gd name="T24" fmla="*/ 1215 w 1437"/>
                <a:gd name="T25" fmla="*/ 1153 h 1911"/>
                <a:gd name="T26" fmla="*/ 1291 w 1437"/>
                <a:gd name="T27" fmla="*/ 1016 h 1911"/>
                <a:gd name="T28" fmla="*/ 1413 w 1437"/>
                <a:gd name="T29" fmla="*/ 916 h 1911"/>
                <a:gd name="T30" fmla="*/ 1421 w 1437"/>
                <a:gd name="T31" fmla="*/ 825 h 1911"/>
                <a:gd name="T32" fmla="*/ 1314 w 1437"/>
                <a:gd name="T33" fmla="*/ 703 h 1911"/>
                <a:gd name="T34" fmla="*/ 1383 w 1437"/>
                <a:gd name="T35" fmla="*/ 618 h 1911"/>
                <a:gd name="T36" fmla="*/ 1299 w 1437"/>
                <a:gd name="T37" fmla="*/ 435 h 1911"/>
                <a:gd name="T38" fmla="*/ 1261 w 1437"/>
                <a:gd name="T39" fmla="*/ 451 h 1911"/>
                <a:gd name="T40" fmla="*/ 1054 w 1437"/>
                <a:gd name="T41" fmla="*/ 527 h 1911"/>
                <a:gd name="T42" fmla="*/ 909 w 1437"/>
                <a:gd name="T43" fmla="*/ 420 h 1911"/>
                <a:gd name="T44" fmla="*/ 917 w 1437"/>
                <a:gd name="T45" fmla="*/ 282 h 1911"/>
                <a:gd name="T46" fmla="*/ 986 w 1437"/>
                <a:gd name="T47" fmla="*/ 160 h 1911"/>
                <a:gd name="T48" fmla="*/ 993 w 1437"/>
                <a:gd name="T49" fmla="*/ 69 h 1911"/>
                <a:gd name="T50" fmla="*/ 940 w 1437"/>
                <a:gd name="T51" fmla="*/ 0 h 1911"/>
                <a:gd name="T52" fmla="*/ 764 w 1437"/>
                <a:gd name="T53" fmla="*/ 38 h 1911"/>
                <a:gd name="T54" fmla="*/ 665 w 1437"/>
                <a:gd name="T55" fmla="*/ 61 h 1911"/>
                <a:gd name="T56" fmla="*/ 489 w 1437"/>
                <a:gd name="T57" fmla="*/ 46 h 1911"/>
                <a:gd name="T58" fmla="*/ 268 w 1437"/>
                <a:gd name="T59" fmla="*/ 237 h 1911"/>
                <a:gd name="T60" fmla="*/ 145 w 1437"/>
                <a:gd name="T61" fmla="*/ 321 h 1911"/>
                <a:gd name="T62" fmla="*/ 61 w 1437"/>
                <a:gd name="T63" fmla="*/ 519 h 1911"/>
                <a:gd name="T64" fmla="*/ 107 w 1437"/>
                <a:gd name="T65" fmla="*/ 703 h 1911"/>
                <a:gd name="T66" fmla="*/ 122 w 1437"/>
                <a:gd name="T67" fmla="*/ 741 h 1911"/>
                <a:gd name="T68" fmla="*/ 39 w 1437"/>
                <a:gd name="T69" fmla="*/ 893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911">
                  <a:moveTo>
                    <a:pt x="115" y="962"/>
                  </a:moveTo>
                  <a:lnTo>
                    <a:pt x="115" y="962"/>
                  </a:lnTo>
                  <a:cubicBezTo>
                    <a:pt x="130" y="985"/>
                    <a:pt x="153" y="1008"/>
                    <a:pt x="161" y="1039"/>
                  </a:cubicBezTo>
                  <a:cubicBezTo>
                    <a:pt x="176" y="1077"/>
                    <a:pt x="199" y="1130"/>
                    <a:pt x="184" y="1168"/>
                  </a:cubicBezTo>
                  <a:cubicBezTo>
                    <a:pt x="153" y="1260"/>
                    <a:pt x="92" y="1337"/>
                    <a:pt x="46" y="1421"/>
                  </a:cubicBezTo>
                  <a:cubicBezTo>
                    <a:pt x="31" y="1443"/>
                    <a:pt x="0" y="1459"/>
                    <a:pt x="0" y="1489"/>
                  </a:cubicBezTo>
                  <a:cubicBezTo>
                    <a:pt x="0" y="1520"/>
                    <a:pt x="39" y="1543"/>
                    <a:pt x="54" y="1566"/>
                  </a:cubicBezTo>
                  <a:lnTo>
                    <a:pt x="54" y="1566"/>
                  </a:lnTo>
                  <a:cubicBezTo>
                    <a:pt x="107" y="1581"/>
                    <a:pt x="161" y="1573"/>
                    <a:pt x="199" y="1596"/>
                  </a:cubicBezTo>
                  <a:cubicBezTo>
                    <a:pt x="237" y="1612"/>
                    <a:pt x="252" y="1657"/>
                    <a:pt x="275" y="1688"/>
                  </a:cubicBezTo>
                  <a:cubicBezTo>
                    <a:pt x="298" y="1726"/>
                    <a:pt x="314" y="1764"/>
                    <a:pt x="336" y="1802"/>
                  </a:cubicBezTo>
                  <a:cubicBezTo>
                    <a:pt x="344" y="1818"/>
                    <a:pt x="367" y="1818"/>
                    <a:pt x="382" y="1825"/>
                  </a:cubicBezTo>
                  <a:cubicBezTo>
                    <a:pt x="397" y="1848"/>
                    <a:pt x="397" y="1902"/>
                    <a:pt x="428" y="1902"/>
                  </a:cubicBezTo>
                  <a:cubicBezTo>
                    <a:pt x="466" y="1902"/>
                    <a:pt x="497" y="1856"/>
                    <a:pt x="535" y="1841"/>
                  </a:cubicBezTo>
                  <a:cubicBezTo>
                    <a:pt x="566" y="1825"/>
                    <a:pt x="604" y="1818"/>
                    <a:pt x="634" y="1802"/>
                  </a:cubicBezTo>
                  <a:lnTo>
                    <a:pt x="634" y="1802"/>
                  </a:lnTo>
                  <a:cubicBezTo>
                    <a:pt x="680" y="1787"/>
                    <a:pt x="711" y="1772"/>
                    <a:pt x="756" y="1764"/>
                  </a:cubicBezTo>
                  <a:cubicBezTo>
                    <a:pt x="772" y="1757"/>
                    <a:pt x="795" y="1749"/>
                    <a:pt x="818" y="1757"/>
                  </a:cubicBezTo>
                  <a:cubicBezTo>
                    <a:pt x="909" y="1802"/>
                    <a:pt x="986" y="1879"/>
                    <a:pt x="1085" y="1902"/>
                  </a:cubicBezTo>
                  <a:cubicBezTo>
                    <a:pt x="1116" y="1910"/>
                    <a:pt x="1131" y="1856"/>
                    <a:pt x="1146" y="1825"/>
                  </a:cubicBezTo>
                  <a:cubicBezTo>
                    <a:pt x="1161" y="1787"/>
                    <a:pt x="1192" y="1741"/>
                    <a:pt x="1184" y="1703"/>
                  </a:cubicBezTo>
                  <a:cubicBezTo>
                    <a:pt x="1177" y="1665"/>
                    <a:pt x="1116" y="1665"/>
                    <a:pt x="1116" y="1635"/>
                  </a:cubicBezTo>
                  <a:cubicBezTo>
                    <a:pt x="1100" y="1581"/>
                    <a:pt x="1138" y="1520"/>
                    <a:pt x="1138" y="1466"/>
                  </a:cubicBezTo>
                  <a:cubicBezTo>
                    <a:pt x="1138" y="1443"/>
                    <a:pt x="1108" y="1428"/>
                    <a:pt x="1100" y="1405"/>
                  </a:cubicBezTo>
                  <a:cubicBezTo>
                    <a:pt x="1077" y="1337"/>
                    <a:pt x="1016" y="1260"/>
                    <a:pt x="1047" y="1199"/>
                  </a:cubicBezTo>
                  <a:cubicBezTo>
                    <a:pt x="1070" y="1146"/>
                    <a:pt x="1161" y="1168"/>
                    <a:pt x="1215" y="1153"/>
                  </a:cubicBezTo>
                  <a:cubicBezTo>
                    <a:pt x="1245" y="1138"/>
                    <a:pt x="1283" y="1146"/>
                    <a:pt x="1299" y="1115"/>
                  </a:cubicBezTo>
                  <a:cubicBezTo>
                    <a:pt x="1314" y="1085"/>
                    <a:pt x="1291" y="1046"/>
                    <a:pt x="1291" y="1016"/>
                  </a:cubicBezTo>
                  <a:cubicBezTo>
                    <a:pt x="1283" y="993"/>
                    <a:pt x="1276" y="970"/>
                    <a:pt x="1283" y="955"/>
                  </a:cubicBezTo>
                  <a:cubicBezTo>
                    <a:pt x="1291" y="939"/>
                    <a:pt x="1398" y="924"/>
                    <a:pt x="1413" y="916"/>
                  </a:cubicBezTo>
                  <a:lnTo>
                    <a:pt x="1413" y="916"/>
                  </a:lnTo>
                  <a:cubicBezTo>
                    <a:pt x="1421" y="886"/>
                    <a:pt x="1436" y="855"/>
                    <a:pt x="1421" y="825"/>
                  </a:cubicBezTo>
                  <a:cubicBezTo>
                    <a:pt x="1413" y="802"/>
                    <a:pt x="1375" y="794"/>
                    <a:pt x="1360" y="771"/>
                  </a:cubicBezTo>
                  <a:cubicBezTo>
                    <a:pt x="1345" y="749"/>
                    <a:pt x="1314" y="726"/>
                    <a:pt x="1314" y="703"/>
                  </a:cubicBezTo>
                  <a:cubicBezTo>
                    <a:pt x="1322" y="680"/>
                    <a:pt x="1368" y="695"/>
                    <a:pt x="1375" y="680"/>
                  </a:cubicBezTo>
                  <a:cubicBezTo>
                    <a:pt x="1390" y="664"/>
                    <a:pt x="1390" y="641"/>
                    <a:pt x="1383" y="618"/>
                  </a:cubicBezTo>
                  <a:cubicBezTo>
                    <a:pt x="1368" y="596"/>
                    <a:pt x="1337" y="580"/>
                    <a:pt x="1329" y="557"/>
                  </a:cubicBezTo>
                  <a:cubicBezTo>
                    <a:pt x="1314" y="519"/>
                    <a:pt x="1306" y="474"/>
                    <a:pt x="1299" y="435"/>
                  </a:cubicBezTo>
                  <a:lnTo>
                    <a:pt x="1299" y="435"/>
                  </a:lnTo>
                  <a:cubicBezTo>
                    <a:pt x="1261" y="451"/>
                    <a:pt x="1261" y="451"/>
                    <a:pt x="1261" y="451"/>
                  </a:cubicBezTo>
                  <a:lnTo>
                    <a:pt x="1261" y="451"/>
                  </a:lnTo>
                  <a:cubicBezTo>
                    <a:pt x="1192" y="474"/>
                    <a:pt x="1131" y="512"/>
                    <a:pt x="1054" y="527"/>
                  </a:cubicBezTo>
                  <a:cubicBezTo>
                    <a:pt x="1024" y="535"/>
                    <a:pt x="978" y="535"/>
                    <a:pt x="947" y="512"/>
                  </a:cubicBezTo>
                  <a:cubicBezTo>
                    <a:pt x="925" y="489"/>
                    <a:pt x="917" y="451"/>
                    <a:pt x="909" y="420"/>
                  </a:cubicBezTo>
                  <a:cubicBezTo>
                    <a:pt x="894" y="389"/>
                    <a:pt x="886" y="351"/>
                    <a:pt x="894" y="321"/>
                  </a:cubicBezTo>
                  <a:cubicBezTo>
                    <a:pt x="894" y="305"/>
                    <a:pt x="917" y="298"/>
                    <a:pt x="917" y="282"/>
                  </a:cubicBezTo>
                  <a:cubicBezTo>
                    <a:pt x="925" y="244"/>
                    <a:pt x="894" y="214"/>
                    <a:pt x="909" y="183"/>
                  </a:cubicBezTo>
                  <a:cubicBezTo>
                    <a:pt x="925" y="160"/>
                    <a:pt x="970" y="176"/>
                    <a:pt x="986" y="160"/>
                  </a:cubicBezTo>
                  <a:cubicBezTo>
                    <a:pt x="1001" y="145"/>
                    <a:pt x="970" y="130"/>
                    <a:pt x="970" y="114"/>
                  </a:cubicBezTo>
                  <a:cubicBezTo>
                    <a:pt x="978" y="99"/>
                    <a:pt x="986" y="84"/>
                    <a:pt x="993" y="69"/>
                  </a:cubicBezTo>
                  <a:lnTo>
                    <a:pt x="993" y="69"/>
                  </a:lnTo>
                  <a:cubicBezTo>
                    <a:pt x="978" y="46"/>
                    <a:pt x="970" y="0"/>
                    <a:pt x="940" y="0"/>
                  </a:cubicBezTo>
                  <a:cubicBezTo>
                    <a:pt x="902" y="0"/>
                    <a:pt x="886" y="61"/>
                    <a:pt x="841" y="69"/>
                  </a:cubicBezTo>
                  <a:cubicBezTo>
                    <a:pt x="818" y="76"/>
                    <a:pt x="795" y="23"/>
                    <a:pt x="764" y="38"/>
                  </a:cubicBezTo>
                  <a:cubicBezTo>
                    <a:pt x="749" y="46"/>
                    <a:pt x="779" y="99"/>
                    <a:pt x="756" y="99"/>
                  </a:cubicBezTo>
                  <a:cubicBezTo>
                    <a:pt x="726" y="107"/>
                    <a:pt x="695" y="53"/>
                    <a:pt x="665" y="61"/>
                  </a:cubicBezTo>
                  <a:cubicBezTo>
                    <a:pt x="642" y="69"/>
                    <a:pt x="665" y="130"/>
                    <a:pt x="642" y="130"/>
                  </a:cubicBezTo>
                  <a:cubicBezTo>
                    <a:pt x="589" y="122"/>
                    <a:pt x="543" y="23"/>
                    <a:pt x="489" y="46"/>
                  </a:cubicBezTo>
                  <a:cubicBezTo>
                    <a:pt x="413" y="76"/>
                    <a:pt x="405" y="199"/>
                    <a:pt x="336" y="252"/>
                  </a:cubicBezTo>
                  <a:cubicBezTo>
                    <a:pt x="321" y="267"/>
                    <a:pt x="291" y="229"/>
                    <a:pt x="268" y="237"/>
                  </a:cubicBezTo>
                  <a:cubicBezTo>
                    <a:pt x="222" y="252"/>
                    <a:pt x="184" y="290"/>
                    <a:pt x="145" y="321"/>
                  </a:cubicBezTo>
                  <a:lnTo>
                    <a:pt x="145" y="321"/>
                  </a:lnTo>
                  <a:cubicBezTo>
                    <a:pt x="153" y="366"/>
                    <a:pt x="184" y="405"/>
                    <a:pt x="161" y="451"/>
                  </a:cubicBezTo>
                  <a:cubicBezTo>
                    <a:pt x="145" y="489"/>
                    <a:pt x="77" y="481"/>
                    <a:pt x="61" y="519"/>
                  </a:cubicBezTo>
                  <a:cubicBezTo>
                    <a:pt x="54" y="542"/>
                    <a:pt x="107" y="550"/>
                    <a:pt x="115" y="580"/>
                  </a:cubicBezTo>
                  <a:cubicBezTo>
                    <a:pt x="122" y="618"/>
                    <a:pt x="107" y="664"/>
                    <a:pt x="107" y="703"/>
                  </a:cubicBezTo>
                  <a:lnTo>
                    <a:pt x="107" y="703"/>
                  </a:lnTo>
                  <a:cubicBezTo>
                    <a:pt x="115" y="718"/>
                    <a:pt x="122" y="726"/>
                    <a:pt x="122" y="741"/>
                  </a:cubicBezTo>
                  <a:cubicBezTo>
                    <a:pt x="122" y="779"/>
                    <a:pt x="130" y="817"/>
                    <a:pt x="115" y="848"/>
                  </a:cubicBezTo>
                  <a:cubicBezTo>
                    <a:pt x="100" y="871"/>
                    <a:pt x="39" y="863"/>
                    <a:pt x="39" y="893"/>
                  </a:cubicBezTo>
                  <a:cubicBezTo>
                    <a:pt x="39" y="924"/>
                    <a:pt x="92" y="939"/>
                    <a:pt x="115" y="96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8" name="Freeform 150"/>
            <p:cNvSpPr>
              <a:spLocks noChangeArrowheads="1"/>
            </p:cNvSpPr>
            <p:nvPr/>
          </p:nvSpPr>
          <p:spPr bwMode="auto">
            <a:xfrm>
              <a:off x="9676259" y="5549593"/>
              <a:ext cx="152955" cy="98484"/>
            </a:xfrm>
            <a:custGeom>
              <a:avLst/>
              <a:gdLst>
                <a:gd name="T0" fmla="*/ 15 w 642"/>
                <a:gd name="T1" fmla="*/ 298 h 413"/>
                <a:gd name="T2" fmla="*/ 15 w 642"/>
                <a:gd name="T3" fmla="*/ 298 h 413"/>
                <a:gd name="T4" fmla="*/ 114 w 642"/>
                <a:gd name="T5" fmla="*/ 374 h 413"/>
                <a:gd name="T6" fmla="*/ 229 w 642"/>
                <a:gd name="T7" fmla="*/ 344 h 413"/>
                <a:gd name="T8" fmla="*/ 305 w 642"/>
                <a:gd name="T9" fmla="*/ 366 h 413"/>
                <a:gd name="T10" fmla="*/ 358 w 642"/>
                <a:gd name="T11" fmla="*/ 405 h 413"/>
                <a:gd name="T12" fmla="*/ 450 w 642"/>
                <a:gd name="T13" fmla="*/ 336 h 413"/>
                <a:gd name="T14" fmla="*/ 626 w 642"/>
                <a:gd name="T15" fmla="*/ 282 h 413"/>
                <a:gd name="T16" fmla="*/ 626 w 642"/>
                <a:gd name="T17" fmla="*/ 282 h 413"/>
                <a:gd name="T18" fmla="*/ 550 w 642"/>
                <a:gd name="T19" fmla="*/ 213 h 413"/>
                <a:gd name="T20" fmla="*/ 626 w 642"/>
                <a:gd name="T21" fmla="*/ 168 h 413"/>
                <a:gd name="T22" fmla="*/ 633 w 642"/>
                <a:gd name="T23" fmla="*/ 61 h 413"/>
                <a:gd name="T24" fmla="*/ 618 w 642"/>
                <a:gd name="T25" fmla="*/ 23 h 413"/>
                <a:gd name="T26" fmla="*/ 618 w 642"/>
                <a:gd name="T27" fmla="*/ 23 h 413"/>
                <a:gd name="T28" fmla="*/ 527 w 642"/>
                <a:gd name="T29" fmla="*/ 0 h 413"/>
                <a:gd name="T30" fmla="*/ 381 w 642"/>
                <a:gd name="T31" fmla="*/ 38 h 413"/>
                <a:gd name="T32" fmla="*/ 267 w 642"/>
                <a:gd name="T33" fmla="*/ 15 h 413"/>
                <a:gd name="T34" fmla="*/ 267 w 642"/>
                <a:gd name="T35" fmla="*/ 15 h 413"/>
                <a:gd name="T36" fmla="*/ 244 w 642"/>
                <a:gd name="T37" fmla="*/ 61 h 413"/>
                <a:gd name="T38" fmla="*/ 206 w 642"/>
                <a:gd name="T39" fmla="*/ 61 h 413"/>
                <a:gd name="T40" fmla="*/ 175 w 642"/>
                <a:gd name="T41" fmla="*/ 91 h 413"/>
                <a:gd name="T42" fmla="*/ 175 w 642"/>
                <a:gd name="T43" fmla="*/ 91 h 413"/>
                <a:gd name="T44" fmla="*/ 83 w 642"/>
                <a:gd name="T45" fmla="*/ 145 h 413"/>
                <a:gd name="T46" fmla="*/ 68 w 642"/>
                <a:gd name="T47" fmla="*/ 244 h 413"/>
                <a:gd name="T48" fmla="*/ 15 w 642"/>
                <a:gd name="T49" fmla="*/ 175 h 413"/>
                <a:gd name="T50" fmla="*/ 0 w 642"/>
                <a:gd name="T51" fmla="*/ 198 h 413"/>
                <a:gd name="T52" fmla="*/ 15 w 642"/>
                <a:gd name="T53" fmla="*/ 29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2" h="413">
                  <a:moveTo>
                    <a:pt x="15" y="298"/>
                  </a:moveTo>
                  <a:lnTo>
                    <a:pt x="15" y="298"/>
                  </a:lnTo>
                  <a:cubicBezTo>
                    <a:pt x="45" y="321"/>
                    <a:pt x="83" y="351"/>
                    <a:pt x="114" y="374"/>
                  </a:cubicBezTo>
                  <a:cubicBezTo>
                    <a:pt x="114" y="374"/>
                    <a:pt x="221" y="344"/>
                    <a:pt x="229" y="344"/>
                  </a:cubicBezTo>
                  <a:cubicBezTo>
                    <a:pt x="236" y="344"/>
                    <a:pt x="305" y="366"/>
                    <a:pt x="305" y="366"/>
                  </a:cubicBezTo>
                  <a:cubicBezTo>
                    <a:pt x="328" y="382"/>
                    <a:pt x="343" y="412"/>
                    <a:pt x="358" y="405"/>
                  </a:cubicBezTo>
                  <a:cubicBezTo>
                    <a:pt x="397" y="397"/>
                    <a:pt x="412" y="351"/>
                    <a:pt x="450" y="336"/>
                  </a:cubicBezTo>
                  <a:cubicBezTo>
                    <a:pt x="504" y="305"/>
                    <a:pt x="565" y="298"/>
                    <a:pt x="626" y="282"/>
                  </a:cubicBezTo>
                  <a:lnTo>
                    <a:pt x="626" y="282"/>
                  </a:lnTo>
                  <a:cubicBezTo>
                    <a:pt x="603" y="259"/>
                    <a:pt x="550" y="244"/>
                    <a:pt x="550" y="213"/>
                  </a:cubicBezTo>
                  <a:cubicBezTo>
                    <a:pt x="550" y="183"/>
                    <a:pt x="611" y="191"/>
                    <a:pt x="626" y="168"/>
                  </a:cubicBezTo>
                  <a:cubicBezTo>
                    <a:pt x="641" y="137"/>
                    <a:pt x="633" y="99"/>
                    <a:pt x="633" y="61"/>
                  </a:cubicBezTo>
                  <a:cubicBezTo>
                    <a:pt x="633" y="46"/>
                    <a:pt x="626" y="38"/>
                    <a:pt x="618" y="23"/>
                  </a:cubicBezTo>
                  <a:lnTo>
                    <a:pt x="618" y="23"/>
                  </a:lnTo>
                  <a:cubicBezTo>
                    <a:pt x="588" y="15"/>
                    <a:pt x="557" y="0"/>
                    <a:pt x="527" y="0"/>
                  </a:cubicBezTo>
                  <a:cubicBezTo>
                    <a:pt x="473" y="0"/>
                    <a:pt x="427" y="38"/>
                    <a:pt x="381" y="38"/>
                  </a:cubicBezTo>
                  <a:cubicBezTo>
                    <a:pt x="336" y="38"/>
                    <a:pt x="305" y="23"/>
                    <a:pt x="267" y="15"/>
                  </a:cubicBezTo>
                  <a:lnTo>
                    <a:pt x="267" y="15"/>
                  </a:lnTo>
                  <a:cubicBezTo>
                    <a:pt x="259" y="30"/>
                    <a:pt x="259" y="53"/>
                    <a:pt x="244" y="61"/>
                  </a:cubicBezTo>
                  <a:cubicBezTo>
                    <a:pt x="236" y="69"/>
                    <a:pt x="221" y="53"/>
                    <a:pt x="206" y="61"/>
                  </a:cubicBezTo>
                  <a:cubicBezTo>
                    <a:pt x="191" y="61"/>
                    <a:pt x="183" y="76"/>
                    <a:pt x="175" y="91"/>
                  </a:cubicBezTo>
                  <a:lnTo>
                    <a:pt x="175" y="91"/>
                  </a:lnTo>
                  <a:cubicBezTo>
                    <a:pt x="145" y="107"/>
                    <a:pt x="106" y="122"/>
                    <a:pt x="83" y="145"/>
                  </a:cubicBezTo>
                  <a:cubicBezTo>
                    <a:pt x="68" y="175"/>
                    <a:pt x="99" y="229"/>
                    <a:pt x="68" y="244"/>
                  </a:cubicBezTo>
                  <a:cubicBezTo>
                    <a:pt x="45" y="252"/>
                    <a:pt x="38" y="191"/>
                    <a:pt x="15" y="175"/>
                  </a:cubicBezTo>
                  <a:cubicBezTo>
                    <a:pt x="7" y="168"/>
                    <a:pt x="0" y="191"/>
                    <a:pt x="0" y="198"/>
                  </a:cubicBezTo>
                  <a:cubicBezTo>
                    <a:pt x="0" y="229"/>
                    <a:pt x="7" y="267"/>
                    <a:pt x="15" y="29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59" name="Freeform 151"/>
            <p:cNvSpPr>
              <a:spLocks noChangeArrowheads="1"/>
            </p:cNvSpPr>
            <p:nvPr/>
          </p:nvSpPr>
          <p:spPr bwMode="auto">
            <a:xfrm>
              <a:off x="9561020" y="5511875"/>
              <a:ext cx="158193" cy="121534"/>
            </a:xfrm>
            <a:custGeom>
              <a:avLst/>
              <a:gdLst>
                <a:gd name="T0" fmla="*/ 481 w 665"/>
                <a:gd name="T1" fmla="*/ 0 h 513"/>
                <a:gd name="T2" fmla="*/ 481 w 665"/>
                <a:gd name="T3" fmla="*/ 0 h 513"/>
                <a:gd name="T4" fmla="*/ 527 w 665"/>
                <a:gd name="T5" fmla="*/ 46 h 513"/>
                <a:gd name="T6" fmla="*/ 580 w 665"/>
                <a:gd name="T7" fmla="*/ 77 h 513"/>
                <a:gd name="T8" fmla="*/ 588 w 665"/>
                <a:gd name="T9" fmla="*/ 153 h 513"/>
                <a:gd name="T10" fmla="*/ 580 w 665"/>
                <a:gd name="T11" fmla="*/ 214 h 513"/>
                <a:gd name="T12" fmla="*/ 664 w 665"/>
                <a:gd name="T13" fmla="*/ 252 h 513"/>
                <a:gd name="T14" fmla="*/ 664 w 665"/>
                <a:gd name="T15" fmla="*/ 252 h 513"/>
                <a:gd name="T16" fmla="*/ 572 w 665"/>
                <a:gd name="T17" fmla="*/ 306 h 513"/>
                <a:gd name="T18" fmla="*/ 557 w 665"/>
                <a:gd name="T19" fmla="*/ 405 h 513"/>
                <a:gd name="T20" fmla="*/ 504 w 665"/>
                <a:gd name="T21" fmla="*/ 336 h 513"/>
                <a:gd name="T22" fmla="*/ 489 w 665"/>
                <a:gd name="T23" fmla="*/ 359 h 513"/>
                <a:gd name="T24" fmla="*/ 504 w 665"/>
                <a:gd name="T25" fmla="*/ 459 h 513"/>
                <a:gd name="T26" fmla="*/ 504 w 665"/>
                <a:gd name="T27" fmla="*/ 459 h 513"/>
                <a:gd name="T28" fmla="*/ 305 w 665"/>
                <a:gd name="T29" fmla="*/ 436 h 513"/>
                <a:gd name="T30" fmla="*/ 320 w 665"/>
                <a:gd name="T31" fmla="*/ 489 h 513"/>
                <a:gd name="T32" fmla="*/ 191 w 665"/>
                <a:gd name="T33" fmla="*/ 497 h 513"/>
                <a:gd name="T34" fmla="*/ 168 w 665"/>
                <a:gd name="T35" fmla="*/ 512 h 513"/>
                <a:gd name="T36" fmla="*/ 76 w 665"/>
                <a:gd name="T37" fmla="*/ 497 h 513"/>
                <a:gd name="T38" fmla="*/ 46 w 665"/>
                <a:gd name="T39" fmla="*/ 459 h 513"/>
                <a:gd name="T40" fmla="*/ 0 w 665"/>
                <a:gd name="T41" fmla="*/ 420 h 513"/>
                <a:gd name="T42" fmla="*/ 0 w 665"/>
                <a:gd name="T43" fmla="*/ 420 h 513"/>
                <a:gd name="T44" fmla="*/ 23 w 665"/>
                <a:gd name="T45" fmla="*/ 352 h 513"/>
                <a:gd name="T46" fmla="*/ 221 w 665"/>
                <a:gd name="T47" fmla="*/ 184 h 513"/>
                <a:gd name="T48" fmla="*/ 458 w 665"/>
                <a:gd name="T49" fmla="*/ 16 h 513"/>
                <a:gd name="T50" fmla="*/ 481 w 665"/>
                <a:gd name="T51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5" h="513">
                  <a:moveTo>
                    <a:pt x="481" y="0"/>
                  </a:moveTo>
                  <a:lnTo>
                    <a:pt x="481" y="0"/>
                  </a:lnTo>
                  <a:cubicBezTo>
                    <a:pt x="504" y="31"/>
                    <a:pt x="496" y="23"/>
                    <a:pt x="527" y="46"/>
                  </a:cubicBezTo>
                  <a:cubicBezTo>
                    <a:pt x="542" y="61"/>
                    <a:pt x="572" y="61"/>
                    <a:pt x="580" y="77"/>
                  </a:cubicBezTo>
                  <a:cubicBezTo>
                    <a:pt x="595" y="99"/>
                    <a:pt x="588" y="130"/>
                    <a:pt x="588" y="153"/>
                  </a:cubicBezTo>
                  <a:cubicBezTo>
                    <a:pt x="588" y="176"/>
                    <a:pt x="565" y="199"/>
                    <a:pt x="580" y="214"/>
                  </a:cubicBezTo>
                  <a:cubicBezTo>
                    <a:pt x="595" y="245"/>
                    <a:pt x="634" y="237"/>
                    <a:pt x="664" y="252"/>
                  </a:cubicBezTo>
                  <a:lnTo>
                    <a:pt x="664" y="252"/>
                  </a:lnTo>
                  <a:cubicBezTo>
                    <a:pt x="634" y="268"/>
                    <a:pt x="595" y="283"/>
                    <a:pt x="572" y="306"/>
                  </a:cubicBezTo>
                  <a:cubicBezTo>
                    <a:pt x="557" y="336"/>
                    <a:pt x="588" y="390"/>
                    <a:pt x="557" y="405"/>
                  </a:cubicBezTo>
                  <a:cubicBezTo>
                    <a:pt x="534" y="413"/>
                    <a:pt x="527" y="352"/>
                    <a:pt x="504" y="336"/>
                  </a:cubicBezTo>
                  <a:cubicBezTo>
                    <a:pt x="496" y="329"/>
                    <a:pt x="489" y="352"/>
                    <a:pt x="489" y="359"/>
                  </a:cubicBezTo>
                  <a:cubicBezTo>
                    <a:pt x="489" y="390"/>
                    <a:pt x="496" y="428"/>
                    <a:pt x="504" y="459"/>
                  </a:cubicBezTo>
                  <a:lnTo>
                    <a:pt x="504" y="459"/>
                  </a:lnTo>
                  <a:cubicBezTo>
                    <a:pt x="435" y="451"/>
                    <a:pt x="374" y="428"/>
                    <a:pt x="305" y="436"/>
                  </a:cubicBezTo>
                  <a:cubicBezTo>
                    <a:pt x="290" y="443"/>
                    <a:pt x="336" y="482"/>
                    <a:pt x="320" y="489"/>
                  </a:cubicBezTo>
                  <a:cubicBezTo>
                    <a:pt x="282" y="512"/>
                    <a:pt x="229" y="489"/>
                    <a:pt x="191" y="497"/>
                  </a:cubicBezTo>
                  <a:cubicBezTo>
                    <a:pt x="175" y="497"/>
                    <a:pt x="175" y="512"/>
                    <a:pt x="168" y="512"/>
                  </a:cubicBezTo>
                  <a:cubicBezTo>
                    <a:pt x="137" y="512"/>
                    <a:pt x="107" y="512"/>
                    <a:pt x="76" y="497"/>
                  </a:cubicBezTo>
                  <a:cubicBezTo>
                    <a:pt x="61" y="489"/>
                    <a:pt x="53" y="474"/>
                    <a:pt x="46" y="459"/>
                  </a:cubicBezTo>
                  <a:cubicBezTo>
                    <a:pt x="30" y="451"/>
                    <a:pt x="7" y="428"/>
                    <a:pt x="0" y="420"/>
                  </a:cubicBezTo>
                  <a:lnTo>
                    <a:pt x="0" y="420"/>
                  </a:lnTo>
                  <a:cubicBezTo>
                    <a:pt x="7" y="397"/>
                    <a:pt x="15" y="374"/>
                    <a:pt x="23" y="352"/>
                  </a:cubicBezTo>
                  <a:cubicBezTo>
                    <a:pt x="53" y="283"/>
                    <a:pt x="183" y="275"/>
                    <a:pt x="221" y="184"/>
                  </a:cubicBezTo>
                  <a:cubicBezTo>
                    <a:pt x="290" y="84"/>
                    <a:pt x="359" y="61"/>
                    <a:pt x="458" y="16"/>
                  </a:cubicBezTo>
                  <a:cubicBezTo>
                    <a:pt x="466" y="8"/>
                    <a:pt x="473" y="8"/>
                    <a:pt x="481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0" name="Freeform 152"/>
            <p:cNvSpPr>
              <a:spLocks noChangeArrowheads="1"/>
            </p:cNvSpPr>
            <p:nvPr/>
          </p:nvSpPr>
          <p:spPr bwMode="auto">
            <a:xfrm>
              <a:off x="9948644" y="5576832"/>
              <a:ext cx="470389" cy="410700"/>
            </a:xfrm>
            <a:custGeom>
              <a:avLst/>
              <a:gdLst>
                <a:gd name="T0" fmla="*/ 1513 w 1980"/>
                <a:gd name="T1" fmla="*/ 1566 h 1728"/>
                <a:gd name="T2" fmla="*/ 1658 w 1980"/>
                <a:gd name="T3" fmla="*/ 1581 h 1728"/>
                <a:gd name="T4" fmla="*/ 1658 w 1980"/>
                <a:gd name="T5" fmla="*/ 1299 h 1728"/>
                <a:gd name="T6" fmla="*/ 1665 w 1980"/>
                <a:gd name="T7" fmla="*/ 1062 h 1728"/>
                <a:gd name="T8" fmla="*/ 1795 w 1980"/>
                <a:gd name="T9" fmla="*/ 810 h 1728"/>
                <a:gd name="T10" fmla="*/ 1940 w 1980"/>
                <a:gd name="T11" fmla="*/ 756 h 1728"/>
                <a:gd name="T12" fmla="*/ 1956 w 1980"/>
                <a:gd name="T13" fmla="*/ 688 h 1728"/>
                <a:gd name="T14" fmla="*/ 1818 w 1980"/>
                <a:gd name="T15" fmla="*/ 604 h 1728"/>
                <a:gd name="T16" fmla="*/ 1803 w 1980"/>
                <a:gd name="T17" fmla="*/ 443 h 1728"/>
                <a:gd name="T18" fmla="*/ 1887 w 1980"/>
                <a:gd name="T19" fmla="*/ 352 h 1728"/>
                <a:gd name="T20" fmla="*/ 1979 w 1980"/>
                <a:gd name="T21" fmla="*/ 344 h 1728"/>
                <a:gd name="T22" fmla="*/ 1910 w 1980"/>
                <a:gd name="T23" fmla="*/ 138 h 1728"/>
                <a:gd name="T24" fmla="*/ 1826 w 1980"/>
                <a:gd name="T25" fmla="*/ 84 h 1728"/>
                <a:gd name="T26" fmla="*/ 1658 w 1980"/>
                <a:gd name="T27" fmla="*/ 46 h 1728"/>
                <a:gd name="T28" fmla="*/ 1566 w 1980"/>
                <a:gd name="T29" fmla="*/ 61 h 1728"/>
                <a:gd name="T30" fmla="*/ 1497 w 1980"/>
                <a:gd name="T31" fmla="*/ 69 h 1728"/>
                <a:gd name="T32" fmla="*/ 1383 w 1980"/>
                <a:gd name="T33" fmla="*/ 23 h 1728"/>
                <a:gd name="T34" fmla="*/ 1291 w 1980"/>
                <a:gd name="T35" fmla="*/ 46 h 1728"/>
                <a:gd name="T36" fmla="*/ 879 w 1980"/>
                <a:gd name="T37" fmla="*/ 77 h 1728"/>
                <a:gd name="T38" fmla="*/ 779 w 1980"/>
                <a:gd name="T39" fmla="*/ 122 h 1728"/>
                <a:gd name="T40" fmla="*/ 649 w 1980"/>
                <a:gd name="T41" fmla="*/ 161 h 1728"/>
                <a:gd name="T42" fmla="*/ 665 w 1980"/>
                <a:gd name="T43" fmla="*/ 321 h 1728"/>
                <a:gd name="T44" fmla="*/ 413 w 1980"/>
                <a:gd name="T45" fmla="*/ 405 h 1728"/>
                <a:gd name="T46" fmla="*/ 504 w 1980"/>
                <a:gd name="T47" fmla="*/ 672 h 1728"/>
                <a:gd name="T48" fmla="*/ 550 w 1980"/>
                <a:gd name="T49" fmla="*/ 909 h 1728"/>
                <a:gd name="T50" fmla="*/ 451 w 1980"/>
                <a:gd name="T51" fmla="*/ 1108 h 1728"/>
                <a:gd name="T52" fmla="*/ 122 w 1980"/>
                <a:gd name="T53" fmla="*/ 970 h 1728"/>
                <a:gd name="T54" fmla="*/ 0 w 1980"/>
                <a:gd name="T55" fmla="*/ 1008 h 1728"/>
                <a:gd name="T56" fmla="*/ 191 w 1980"/>
                <a:gd name="T57" fmla="*/ 1138 h 1728"/>
                <a:gd name="T58" fmla="*/ 199 w 1980"/>
                <a:gd name="T59" fmla="*/ 1222 h 1728"/>
                <a:gd name="T60" fmla="*/ 176 w 1980"/>
                <a:gd name="T61" fmla="*/ 1322 h 1728"/>
                <a:gd name="T62" fmla="*/ 245 w 1980"/>
                <a:gd name="T63" fmla="*/ 1398 h 1728"/>
                <a:gd name="T64" fmla="*/ 329 w 1980"/>
                <a:gd name="T65" fmla="*/ 1520 h 1728"/>
                <a:gd name="T66" fmla="*/ 436 w 1980"/>
                <a:gd name="T67" fmla="*/ 1574 h 1728"/>
                <a:gd name="T68" fmla="*/ 420 w 1980"/>
                <a:gd name="T69" fmla="*/ 1673 h 1728"/>
                <a:gd name="T70" fmla="*/ 627 w 1980"/>
                <a:gd name="T71" fmla="*/ 1727 h 1728"/>
                <a:gd name="T72" fmla="*/ 1008 w 1980"/>
                <a:gd name="T73" fmla="*/ 1505 h 1728"/>
                <a:gd name="T74" fmla="*/ 833 w 1980"/>
                <a:gd name="T75" fmla="*/ 1253 h 1728"/>
                <a:gd name="T76" fmla="*/ 756 w 1980"/>
                <a:gd name="T77" fmla="*/ 1169 h 1728"/>
                <a:gd name="T78" fmla="*/ 963 w 1980"/>
                <a:gd name="T79" fmla="*/ 1116 h 1728"/>
                <a:gd name="T80" fmla="*/ 871 w 1980"/>
                <a:gd name="T81" fmla="*/ 1268 h 1728"/>
                <a:gd name="T82" fmla="*/ 986 w 1980"/>
                <a:gd name="T83" fmla="*/ 1352 h 1728"/>
                <a:gd name="T84" fmla="*/ 1207 w 1980"/>
                <a:gd name="T85" fmla="*/ 1505 h 1728"/>
                <a:gd name="T86" fmla="*/ 1368 w 1980"/>
                <a:gd name="T87" fmla="*/ 1551 h 1728"/>
                <a:gd name="T88" fmla="*/ 1306 w 1980"/>
                <a:gd name="T89" fmla="*/ 1398 h 1728"/>
                <a:gd name="T90" fmla="*/ 1360 w 1980"/>
                <a:gd name="T91" fmla="*/ 1352 h 1728"/>
                <a:gd name="T92" fmla="*/ 1520 w 1980"/>
                <a:gd name="T93" fmla="*/ 1337 h 1728"/>
                <a:gd name="T94" fmla="*/ 1513 w 1980"/>
                <a:gd name="T95" fmla="*/ 1566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80" h="1728">
                  <a:moveTo>
                    <a:pt x="1513" y="1566"/>
                  </a:moveTo>
                  <a:lnTo>
                    <a:pt x="1513" y="1566"/>
                  </a:lnTo>
                  <a:cubicBezTo>
                    <a:pt x="1566" y="1566"/>
                    <a:pt x="1612" y="1566"/>
                    <a:pt x="1658" y="1581"/>
                  </a:cubicBezTo>
                  <a:lnTo>
                    <a:pt x="1658" y="1581"/>
                  </a:lnTo>
                  <a:cubicBezTo>
                    <a:pt x="1650" y="1543"/>
                    <a:pt x="1620" y="1429"/>
                    <a:pt x="1620" y="1383"/>
                  </a:cubicBezTo>
                  <a:cubicBezTo>
                    <a:pt x="1620" y="1352"/>
                    <a:pt x="1658" y="1329"/>
                    <a:pt x="1658" y="1299"/>
                  </a:cubicBezTo>
                  <a:cubicBezTo>
                    <a:pt x="1658" y="1268"/>
                    <a:pt x="1620" y="1253"/>
                    <a:pt x="1620" y="1230"/>
                  </a:cubicBezTo>
                  <a:cubicBezTo>
                    <a:pt x="1627" y="1169"/>
                    <a:pt x="1650" y="1116"/>
                    <a:pt x="1665" y="1062"/>
                  </a:cubicBezTo>
                  <a:cubicBezTo>
                    <a:pt x="1688" y="1008"/>
                    <a:pt x="1704" y="955"/>
                    <a:pt x="1727" y="902"/>
                  </a:cubicBezTo>
                  <a:cubicBezTo>
                    <a:pt x="1742" y="871"/>
                    <a:pt x="1765" y="833"/>
                    <a:pt x="1795" y="810"/>
                  </a:cubicBezTo>
                  <a:cubicBezTo>
                    <a:pt x="1810" y="802"/>
                    <a:pt x="1833" y="825"/>
                    <a:pt x="1849" y="818"/>
                  </a:cubicBezTo>
                  <a:cubicBezTo>
                    <a:pt x="1879" y="802"/>
                    <a:pt x="1910" y="772"/>
                    <a:pt x="1940" y="756"/>
                  </a:cubicBezTo>
                  <a:lnTo>
                    <a:pt x="1940" y="756"/>
                  </a:lnTo>
                  <a:cubicBezTo>
                    <a:pt x="1940" y="734"/>
                    <a:pt x="1963" y="711"/>
                    <a:pt x="1956" y="688"/>
                  </a:cubicBezTo>
                  <a:cubicBezTo>
                    <a:pt x="1933" y="649"/>
                    <a:pt x="1902" y="611"/>
                    <a:pt x="1864" y="588"/>
                  </a:cubicBezTo>
                  <a:cubicBezTo>
                    <a:pt x="1849" y="581"/>
                    <a:pt x="1826" y="619"/>
                    <a:pt x="1818" y="604"/>
                  </a:cubicBezTo>
                  <a:cubicBezTo>
                    <a:pt x="1803" y="573"/>
                    <a:pt x="1826" y="535"/>
                    <a:pt x="1826" y="504"/>
                  </a:cubicBezTo>
                  <a:cubicBezTo>
                    <a:pt x="1826" y="482"/>
                    <a:pt x="1803" y="466"/>
                    <a:pt x="1803" y="443"/>
                  </a:cubicBezTo>
                  <a:cubicBezTo>
                    <a:pt x="1803" y="420"/>
                    <a:pt x="1810" y="397"/>
                    <a:pt x="1826" y="374"/>
                  </a:cubicBezTo>
                  <a:cubicBezTo>
                    <a:pt x="1841" y="359"/>
                    <a:pt x="1864" y="344"/>
                    <a:pt x="1887" y="352"/>
                  </a:cubicBezTo>
                  <a:cubicBezTo>
                    <a:pt x="1910" y="352"/>
                    <a:pt x="1933" y="382"/>
                    <a:pt x="1963" y="382"/>
                  </a:cubicBezTo>
                  <a:cubicBezTo>
                    <a:pt x="1979" y="382"/>
                    <a:pt x="1971" y="359"/>
                    <a:pt x="1979" y="344"/>
                  </a:cubicBezTo>
                  <a:cubicBezTo>
                    <a:pt x="1979" y="313"/>
                    <a:pt x="1979" y="275"/>
                    <a:pt x="1971" y="245"/>
                  </a:cubicBezTo>
                  <a:cubicBezTo>
                    <a:pt x="1956" y="207"/>
                    <a:pt x="1933" y="168"/>
                    <a:pt x="1910" y="138"/>
                  </a:cubicBezTo>
                  <a:lnTo>
                    <a:pt x="1910" y="138"/>
                  </a:lnTo>
                  <a:cubicBezTo>
                    <a:pt x="1826" y="84"/>
                    <a:pt x="1826" y="84"/>
                    <a:pt x="1826" y="84"/>
                  </a:cubicBezTo>
                  <a:lnTo>
                    <a:pt x="1826" y="84"/>
                  </a:lnTo>
                  <a:cubicBezTo>
                    <a:pt x="1765" y="69"/>
                    <a:pt x="1711" y="54"/>
                    <a:pt x="1658" y="46"/>
                  </a:cubicBezTo>
                  <a:cubicBezTo>
                    <a:pt x="1643" y="46"/>
                    <a:pt x="1635" y="61"/>
                    <a:pt x="1627" y="61"/>
                  </a:cubicBezTo>
                  <a:cubicBezTo>
                    <a:pt x="1604" y="61"/>
                    <a:pt x="1589" y="61"/>
                    <a:pt x="1566" y="61"/>
                  </a:cubicBezTo>
                  <a:lnTo>
                    <a:pt x="1566" y="61"/>
                  </a:lnTo>
                  <a:cubicBezTo>
                    <a:pt x="1543" y="61"/>
                    <a:pt x="1520" y="77"/>
                    <a:pt x="1497" y="69"/>
                  </a:cubicBezTo>
                  <a:cubicBezTo>
                    <a:pt x="1467" y="61"/>
                    <a:pt x="1452" y="16"/>
                    <a:pt x="1421" y="8"/>
                  </a:cubicBezTo>
                  <a:cubicBezTo>
                    <a:pt x="1413" y="0"/>
                    <a:pt x="1398" y="8"/>
                    <a:pt x="1383" y="23"/>
                  </a:cubicBezTo>
                  <a:cubicBezTo>
                    <a:pt x="1375" y="31"/>
                    <a:pt x="1383" y="61"/>
                    <a:pt x="1375" y="61"/>
                  </a:cubicBezTo>
                  <a:cubicBezTo>
                    <a:pt x="1345" y="69"/>
                    <a:pt x="1322" y="54"/>
                    <a:pt x="1291" y="46"/>
                  </a:cubicBezTo>
                  <a:cubicBezTo>
                    <a:pt x="1169" y="38"/>
                    <a:pt x="1054" y="16"/>
                    <a:pt x="932" y="23"/>
                  </a:cubicBezTo>
                  <a:cubicBezTo>
                    <a:pt x="909" y="23"/>
                    <a:pt x="886" y="54"/>
                    <a:pt x="879" y="77"/>
                  </a:cubicBezTo>
                  <a:cubicBezTo>
                    <a:pt x="879" y="92"/>
                    <a:pt x="909" y="115"/>
                    <a:pt x="894" y="122"/>
                  </a:cubicBezTo>
                  <a:cubicBezTo>
                    <a:pt x="863" y="138"/>
                    <a:pt x="818" y="122"/>
                    <a:pt x="779" y="122"/>
                  </a:cubicBezTo>
                  <a:lnTo>
                    <a:pt x="779" y="122"/>
                  </a:lnTo>
                  <a:cubicBezTo>
                    <a:pt x="764" y="130"/>
                    <a:pt x="657" y="145"/>
                    <a:pt x="649" y="161"/>
                  </a:cubicBezTo>
                  <a:cubicBezTo>
                    <a:pt x="642" y="176"/>
                    <a:pt x="649" y="199"/>
                    <a:pt x="657" y="222"/>
                  </a:cubicBezTo>
                  <a:cubicBezTo>
                    <a:pt x="657" y="252"/>
                    <a:pt x="680" y="291"/>
                    <a:pt x="665" y="321"/>
                  </a:cubicBezTo>
                  <a:cubicBezTo>
                    <a:pt x="649" y="352"/>
                    <a:pt x="611" y="344"/>
                    <a:pt x="581" y="359"/>
                  </a:cubicBezTo>
                  <a:cubicBezTo>
                    <a:pt x="527" y="374"/>
                    <a:pt x="436" y="352"/>
                    <a:pt x="413" y="405"/>
                  </a:cubicBezTo>
                  <a:cubicBezTo>
                    <a:pt x="382" y="466"/>
                    <a:pt x="443" y="543"/>
                    <a:pt x="466" y="611"/>
                  </a:cubicBezTo>
                  <a:cubicBezTo>
                    <a:pt x="474" y="634"/>
                    <a:pt x="504" y="649"/>
                    <a:pt x="504" y="672"/>
                  </a:cubicBezTo>
                  <a:cubicBezTo>
                    <a:pt x="504" y="726"/>
                    <a:pt x="466" y="787"/>
                    <a:pt x="482" y="841"/>
                  </a:cubicBezTo>
                  <a:cubicBezTo>
                    <a:pt x="482" y="871"/>
                    <a:pt x="543" y="871"/>
                    <a:pt x="550" y="909"/>
                  </a:cubicBezTo>
                  <a:cubicBezTo>
                    <a:pt x="558" y="947"/>
                    <a:pt x="527" y="993"/>
                    <a:pt x="512" y="1031"/>
                  </a:cubicBezTo>
                  <a:cubicBezTo>
                    <a:pt x="497" y="1062"/>
                    <a:pt x="482" y="1116"/>
                    <a:pt x="451" y="1108"/>
                  </a:cubicBezTo>
                  <a:cubicBezTo>
                    <a:pt x="352" y="1085"/>
                    <a:pt x="275" y="1008"/>
                    <a:pt x="184" y="963"/>
                  </a:cubicBezTo>
                  <a:cubicBezTo>
                    <a:pt x="161" y="955"/>
                    <a:pt x="138" y="963"/>
                    <a:pt x="122" y="970"/>
                  </a:cubicBezTo>
                  <a:cubicBezTo>
                    <a:pt x="77" y="978"/>
                    <a:pt x="46" y="993"/>
                    <a:pt x="0" y="1008"/>
                  </a:cubicBezTo>
                  <a:lnTo>
                    <a:pt x="0" y="1008"/>
                  </a:lnTo>
                  <a:cubicBezTo>
                    <a:pt x="38" y="1070"/>
                    <a:pt x="54" y="1138"/>
                    <a:pt x="107" y="1177"/>
                  </a:cubicBezTo>
                  <a:cubicBezTo>
                    <a:pt x="138" y="1199"/>
                    <a:pt x="161" y="1146"/>
                    <a:pt x="191" y="1138"/>
                  </a:cubicBezTo>
                  <a:cubicBezTo>
                    <a:pt x="199" y="1138"/>
                    <a:pt x="230" y="1138"/>
                    <a:pt x="230" y="1154"/>
                  </a:cubicBezTo>
                  <a:cubicBezTo>
                    <a:pt x="237" y="1177"/>
                    <a:pt x="214" y="1199"/>
                    <a:pt x="199" y="1222"/>
                  </a:cubicBezTo>
                  <a:cubicBezTo>
                    <a:pt x="191" y="1230"/>
                    <a:pt x="184" y="1238"/>
                    <a:pt x="176" y="1245"/>
                  </a:cubicBezTo>
                  <a:cubicBezTo>
                    <a:pt x="168" y="1276"/>
                    <a:pt x="161" y="1306"/>
                    <a:pt x="176" y="1322"/>
                  </a:cubicBezTo>
                  <a:cubicBezTo>
                    <a:pt x="191" y="1345"/>
                    <a:pt x="230" y="1306"/>
                    <a:pt x="245" y="1322"/>
                  </a:cubicBezTo>
                  <a:cubicBezTo>
                    <a:pt x="260" y="1337"/>
                    <a:pt x="245" y="1375"/>
                    <a:pt x="245" y="1398"/>
                  </a:cubicBezTo>
                  <a:cubicBezTo>
                    <a:pt x="252" y="1444"/>
                    <a:pt x="237" y="1497"/>
                    <a:pt x="260" y="1535"/>
                  </a:cubicBezTo>
                  <a:cubicBezTo>
                    <a:pt x="275" y="1551"/>
                    <a:pt x="306" y="1505"/>
                    <a:pt x="329" y="1520"/>
                  </a:cubicBezTo>
                  <a:cubicBezTo>
                    <a:pt x="344" y="1528"/>
                    <a:pt x="321" y="1581"/>
                    <a:pt x="344" y="1589"/>
                  </a:cubicBezTo>
                  <a:cubicBezTo>
                    <a:pt x="374" y="1604"/>
                    <a:pt x="413" y="1551"/>
                    <a:pt x="436" y="1574"/>
                  </a:cubicBezTo>
                  <a:cubicBezTo>
                    <a:pt x="459" y="1589"/>
                    <a:pt x="428" y="1650"/>
                    <a:pt x="420" y="1673"/>
                  </a:cubicBezTo>
                  <a:lnTo>
                    <a:pt x="420" y="1673"/>
                  </a:lnTo>
                  <a:cubicBezTo>
                    <a:pt x="443" y="1673"/>
                    <a:pt x="474" y="1673"/>
                    <a:pt x="497" y="1681"/>
                  </a:cubicBezTo>
                  <a:cubicBezTo>
                    <a:pt x="566" y="1666"/>
                    <a:pt x="588" y="1711"/>
                    <a:pt x="627" y="1727"/>
                  </a:cubicBezTo>
                  <a:cubicBezTo>
                    <a:pt x="627" y="1681"/>
                    <a:pt x="818" y="1589"/>
                    <a:pt x="863" y="1581"/>
                  </a:cubicBezTo>
                  <a:cubicBezTo>
                    <a:pt x="924" y="1566"/>
                    <a:pt x="955" y="1551"/>
                    <a:pt x="1008" y="1505"/>
                  </a:cubicBezTo>
                  <a:cubicBezTo>
                    <a:pt x="1093" y="1429"/>
                    <a:pt x="871" y="1322"/>
                    <a:pt x="833" y="1253"/>
                  </a:cubicBezTo>
                  <a:lnTo>
                    <a:pt x="833" y="1253"/>
                  </a:lnTo>
                  <a:cubicBezTo>
                    <a:pt x="825" y="1253"/>
                    <a:pt x="818" y="1245"/>
                    <a:pt x="818" y="1245"/>
                  </a:cubicBezTo>
                  <a:cubicBezTo>
                    <a:pt x="779" y="1222"/>
                    <a:pt x="741" y="1207"/>
                    <a:pt x="756" y="1169"/>
                  </a:cubicBezTo>
                  <a:cubicBezTo>
                    <a:pt x="779" y="1070"/>
                    <a:pt x="886" y="1070"/>
                    <a:pt x="940" y="1077"/>
                  </a:cubicBezTo>
                  <a:cubicBezTo>
                    <a:pt x="955" y="1085"/>
                    <a:pt x="963" y="1100"/>
                    <a:pt x="963" y="1116"/>
                  </a:cubicBezTo>
                  <a:cubicBezTo>
                    <a:pt x="986" y="1146"/>
                    <a:pt x="1024" y="1184"/>
                    <a:pt x="1001" y="1215"/>
                  </a:cubicBezTo>
                  <a:cubicBezTo>
                    <a:pt x="978" y="1253"/>
                    <a:pt x="917" y="1260"/>
                    <a:pt x="871" y="1268"/>
                  </a:cubicBezTo>
                  <a:lnTo>
                    <a:pt x="871" y="1268"/>
                  </a:lnTo>
                  <a:cubicBezTo>
                    <a:pt x="917" y="1291"/>
                    <a:pt x="970" y="1337"/>
                    <a:pt x="986" y="1352"/>
                  </a:cubicBezTo>
                  <a:cubicBezTo>
                    <a:pt x="1031" y="1383"/>
                    <a:pt x="1070" y="1421"/>
                    <a:pt x="1108" y="1452"/>
                  </a:cubicBezTo>
                  <a:cubicBezTo>
                    <a:pt x="1138" y="1474"/>
                    <a:pt x="1184" y="1482"/>
                    <a:pt x="1207" y="1505"/>
                  </a:cubicBezTo>
                  <a:cubicBezTo>
                    <a:pt x="1230" y="1535"/>
                    <a:pt x="1276" y="1604"/>
                    <a:pt x="1314" y="1558"/>
                  </a:cubicBezTo>
                  <a:cubicBezTo>
                    <a:pt x="1345" y="1528"/>
                    <a:pt x="1352" y="1543"/>
                    <a:pt x="1368" y="1551"/>
                  </a:cubicBezTo>
                  <a:lnTo>
                    <a:pt x="1368" y="1551"/>
                  </a:lnTo>
                  <a:cubicBezTo>
                    <a:pt x="1352" y="1513"/>
                    <a:pt x="1322" y="1429"/>
                    <a:pt x="1306" y="1398"/>
                  </a:cubicBezTo>
                  <a:cubicBezTo>
                    <a:pt x="1306" y="1383"/>
                    <a:pt x="1283" y="1368"/>
                    <a:pt x="1299" y="1360"/>
                  </a:cubicBezTo>
                  <a:cubicBezTo>
                    <a:pt x="1314" y="1345"/>
                    <a:pt x="1345" y="1368"/>
                    <a:pt x="1360" y="1352"/>
                  </a:cubicBezTo>
                  <a:cubicBezTo>
                    <a:pt x="1375" y="1345"/>
                    <a:pt x="1368" y="1306"/>
                    <a:pt x="1383" y="1306"/>
                  </a:cubicBezTo>
                  <a:cubicBezTo>
                    <a:pt x="1429" y="1299"/>
                    <a:pt x="1490" y="1299"/>
                    <a:pt x="1520" y="1337"/>
                  </a:cubicBezTo>
                  <a:cubicBezTo>
                    <a:pt x="1543" y="1360"/>
                    <a:pt x="1505" y="1406"/>
                    <a:pt x="1505" y="1436"/>
                  </a:cubicBezTo>
                  <a:cubicBezTo>
                    <a:pt x="1505" y="1459"/>
                    <a:pt x="1513" y="1543"/>
                    <a:pt x="1513" y="156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1" name="Freeform 153"/>
            <p:cNvSpPr>
              <a:spLocks noChangeArrowheads="1"/>
            </p:cNvSpPr>
            <p:nvPr/>
          </p:nvSpPr>
          <p:spPr bwMode="auto">
            <a:xfrm>
              <a:off x="10253507" y="5885905"/>
              <a:ext cx="61810" cy="63910"/>
            </a:xfrm>
            <a:custGeom>
              <a:avLst/>
              <a:gdLst>
                <a:gd name="T0" fmla="*/ 85 w 261"/>
                <a:gd name="T1" fmla="*/ 252 h 268"/>
                <a:gd name="T2" fmla="*/ 85 w 261"/>
                <a:gd name="T3" fmla="*/ 252 h 268"/>
                <a:gd name="T4" fmla="*/ 138 w 261"/>
                <a:gd name="T5" fmla="*/ 252 h 268"/>
                <a:gd name="T6" fmla="*/ 230 w 261"/>
                <a:gd name="T7" fmla="*/ 267 h 268"/>
                <a:gd name="T8" fmla="*/ 230 w 261"/>
                <a:gd name="T9" fmla="*/ 267 h 268"/>
                <a:gd name="T10" fmla="*/ 222 w 261"/>
                <a:gd name="T11" fmla="*/ 137 h 268"/>
                <a:gd name="T12" fmla="*/ 237 w 261"/>
                <a:gd name="T13" fmla="*/ 38 h 268"/>
                <a:gd name="T14" fmla="*/ 100 w 261"/>
                <a:gd name="T15" fmla="*/ 7 h 268"/>
                <a:gd name="T16" fmla="*/ 77 w 261"/>
                <a:gd name="T17" fmla="*/ 53 h 268"/>
                <a:gd name="T18" fmla="*/ 16 w 261"/>
                <a:gd name="T19" fmla="*/ 61 h 268"/>
                <a:gd name="T20" fmla="*/ 23 w 261"/>
                <a:gd name="T21" fmla="*/ 99 h 268"/>
                <a:gd name="T22" fmla="*/ 85 w 261"/>
                <a:gd name="T23" fmla="*/ 25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268">
                  <a:moveTo>
                    <a:pt x="85" y="252"/>
                  </a:moveTo>
                  <a:lnTo>
                    <a:pt x="85" y="252"/>
                  </a:lnTo>
                  <a:cubicBezTo>
                    <a:pt x="92" y="259"/>
                    <a:pt x="108" y="259"/>
                    <a:pt x="138" y="252"/>
                  </a:cubicBezTo>
                  <a:cubicBezTo>
                    <a:pt x="169" y="259"/>
                    <a:pt x="199" y="267"/>
                    <a:pt x="230" y="267"/>
                  </a:cubicBezTo>
                  <a:lnTo>
                    <a:pt x="230" y="267"/>
                  </a:lnTo>
                  <a:cubicBezTo>
                    <a:pt x="230" y="244"/>
                    <a:pt x="222" y="160"/>
                    <a:pt x="222" y="137"/>
                  </a:cubicBezTo>
                  <a:cubicBezTo>
                    <a:pt x="222" y="107"/>
                    <a:pt x="260" y="61"/>
                    <a:pt x="237" y="38"/>
                  </a:cubicBezTo>
                  <a:cubicBezTo>
                    <a:pt x="207" y="0"/>
                    <a:pt x="146" y="0"/>
                    <a:pt x="100" y="7"/>
                  </a:cubicBezTo>
                  <a:cubicBezTo>
                    <a:pt x="85" y="7"/>
                    <a:pt x="92" y="46"/>
                    <a:pt x="77" y="53"/>
                  </a:cubicBezTo>
                  <a:cubicBezTo>
                    <a:pt x="62" y="69"/>
                    <a:pt x="31" y="46"/>
                    <a:pt x="16" y="61"/>
                  </a:cubicBezTo>
                  <a:cubicBezTo>
                    <a:pt x="0" y="69"/>
                    <a:pt x="23" y="84"/>
                    <a:pt x="23" y="99"/>
                  </a:cubicBezTo>
                  <a:cubicBezTo>
                    <a:pt x="39" y="130"/>
                    <a:pt x="69" y="214"/>
                    <a:pt x="85" y="25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2" name="Freeform 154"/>
            <p:cNvSpPr>
              <a:spLocks noChangeArrowheads="1"/>
            </p:cNvSpPr>
            <p:nvPr/>
          </p:nvSpPr>
          <p:spPr bwMode="auto">
            <a:xfrm>
              <a:off x="10124648" y="5831424"/>
              <a:ext cx="67048" cy="47147"/>
            </a:xfrm>
            <a:custGeom>
              <a:avLst/>
              <a:gdLst>
                <a:gd name="T0" fmla="*/ 92 w 284"/>
                <a:gd name="T1" fmla="*/ 183 h 199"/>
                <a:gd name="T2" fmla="*/ 92 w 284"/>
                <a:gd name="T3" fmla="*/ 183 h 199"/>
                <a:gd name="T4" fmla="*/ 84 w 284"/>
                <a:gd name="T5" fmla="*/ 175 h 199"/>
                <a:gd name="T6" fmla="*/ 130 w 284"/>
                <a:gd name="T7" fmla="*/ 198 h 199"/>
                <a:gd name="T8" fmla="*/ 130 w 284"/>
                <a:gd name="T9" fmla="*/ 198 h 199"/>
                <a:gd name="T10" fmla="*/ 260 w 284"/>
                <a:gd name="T11" fmla="*/ 145 h 199"/>
                <a:gd name="T12" fmla="*/ 222 w 284"/>
                <a:gd name="T13" fmla="*/ 46 h 199"/>
                <a:gd name="T14" fmla="*/ 199 w 284"/>
                <a:gd name="T15" fmla="*/ 7 h 199"/>
                <a:gd name="T16" fmla="*/ 15 w 284"/>
                <a:gd name="T17" fmla="*/ 99 h 199"/>
                <a:gd name="T18" fmla="*/ 77 w 284"/>
                <a:gd name="T19" fmla="*/ 175 h 199"/>
                <a:gd name="T20" fmla="*/ 92 w 284"/>
                <a:gd name="T21" fmla="*/ 1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199">
                  <a:moveTo>
                    <a:pt x="92" y="183"/>
                  </a:moveTo>
                  <a:lnTo>
                    <a:pt x="92" y="183"/>
                  </a:lnTo>
                  <a:cubicBezTo>
                    <a:pt x="84" y="183"/>
                    <a:pt x="84" y="175"/>
                    <a:pt x="84" y="175"/>
                  </a:cubicBezTo>
                  <a:cubicBezTo>
                    <a:pt x="92" y="175"/>
                    <a:pt x="115" y="183"/>
                    <a:pt x="130" y="198"/>
                  </a:cubicBezTo>
                  <a:lnTo>
                    <a:pt x="130" y="198"/>
                  </a:lnTo>
                  <a:cubicBezTo>
                    <a:pt x="176" y="190"/>
                    <a:pt x="237" y="183"/>
                    <a:pt x="260" y="145"/>
                  </a:cubicBezTo>
                  <a:cubicBezTo>
                    <a:pt x="283" y="114"/>
                    <a:pt x="245" y="76"/>
                    <a:pt x="222" y="46"/>
                  </a:cubicBezTo>
                  <a:cubicBezTo>
                    <a:pt x="222" y="30"/>
                    <a:pt x="214" y="15"/>
                    <a:pt x="199" y="7"/>
                  </a:cubicBezTo>
                  <a:cubicBezTo>
                    <a:pt x="145" y="0"/>
                    <a:pt x="38" y="0"/>
                    <a:pt x="15" y="99"/>
                  </a:cubicBezTo>
                  <a:cubicBezTo>
                    <a:pt x="0" y="137"/>
                    <a:pt x="38" y="152"/>
                    <a:pt x="77" y="175"/>
                  </a:cubicBezTo>
                  <a:cubicBezTo>
                    <a:pt x="77" y="175"/>
                    <a:pt x="84" y="183"/>
                    <a:pt x="92" y="18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3" name="Freeform 155"/>
            <p:cNvSpPr>
              <a:spLocks noChangeArrowheads="1"/>
            </p:cNvSpPr>
            <p:nvPr/>
          </p:nvSpPr>
          <p:spPr bwMode="auto">
            <a:xfrm>
              <a:off x="9580925" y="5760181"/>
              <a:ext cx="477722" cy="337361"/>
            </a:xfrm>
            <a:custGeom>
              <a:avLst/>
              <a:gdLst>
                <a:gd name="T0" fmla="*/ 7 w 2010"/>
                <a:gd name="T1" fmla="*/ 657 h 1421"/>
                <a:gd name="T2" fmla="*/ 152 w 2010"/>
                <a:gd name="T3" fmla="*/ 580 h 1421"/>
                <a:gd name="T4" fmla="*/ 473 w 2010"/>
                <a:gd name="T5" fmla="*/ 496 h 1421"/>
                <a:gd name="T6" fmla="*/ 542 w 2010"/>
                <a:gd name="T7" fmla="*/ 344 h 1421"/>
                <a:gd name="T8" fmla="*/ 687 w 2010"/>
                <a:gd name="T9" fmla="*/ 221 h 1421"/>
                <a:gd name="T10" fmla="*/ 809 w 2010"/>
                <a:gd name="T11" fmla="*/ 282 h 1421"/>
                <a:gd name="T12" fmla="*/ 886 w 2010"/>
                <a:gd name="T13" fmla="*/ 206 h 1421"/>
                <a:gd name="T14" fmla="*/ 939 w 2010"/>
                <a:gd name="T15" fmla="*/ 23 h 1421"/>
                <a:gd name="T16" fmla="*/ 970 w 2010"/>
                <a:gd name="T17" fmla="*/ 0 h 1421"/>
                <a:gd name="T18" fmla="*/ 1191 w 2010"/>
                <a:gd name="T19" fmla="*/ 122 h 1421"/>
                <a:gd name="T20" fmla="*/ 1298 w 2010"/>
                <a:gd name="T21" fmla="*/ 259 h 1421"/>
                <a:gd name="T22" fmla="*/ 1451 w 2010"/>
                <a:gd name="T23" fmla="*/ 275 h 1421"/>
                <a:gd name="T24" fmla="*/ 1550 w 2010"/>
                <a:gd name="T25" fmla="*/ 236 h 1421"/>
                <a:gd name="T26" fmla="*/ 1741 w 2010"/>
                <a:gd name="T27" fmla="*/ 366 h 1421"/>
                <a:gd name="T28" fmla="*/ 1749 w 2010"/>
                <a:gd name="T29" fmla="*/ 450 h 1421"/>
                <a:gd name="T30" fmla="*/ 1726 w 2010"/>
                <a:gd name="T31" fmla="*/ 550 h 1421"/>
                <a:gd name="T32" fmla="*/ 1795 w 2010"/>
                <a:gd name="T33" fmla="*/ 626 h 1421"/>
                <a:gd name="T34" fmla="*/ 1879 w 2010"/>
                <a:gd name="T35" fmla="*/ 748 h 1421"/>
                <a:gd name="T36" fmla="*/ 1986 w 2010"/>
                <a:gd name="T37" fmla="*/ 802 h 1421"/>
                <a:gd name="T38" fmla="*/ 1970 w 2010"/>
                <a:gd name="T39" fmla="*/ 901 h 1421"/>
                <a:gd name="T40" fmla="*/ 1848 w 2010"/>
                <a:gd name="T41" fmla="*/ 955 h 1421"/>
                <a:gd name="T42" fmla="*/ 1764 w 2010"/>
                <a:gd name="T43" fmla="*/ 825 h 1421"/>
                <a:gd name="T44" fmla="*/ 1695 w 2010"/>
                <a:gd name="T45" fmla="*/ 786 h 1421"/>
                <a:gd name="T46" fmla="*/ 1619 w 2010"/>
                <a:gd name="T47" fmla="*/ 763 h 1421"/>
                <a:gd name="T48" fmla="*/ 1482 w 2010"/>
                <a:gd name="T49" fmla="*/ 741 h 1421"/>
                <a:gd name="T50" fmla="*/ 1405 w 2010"/>
                <a:gd name="T51" fmla="*/ 977 h 1421"/>
                <a:gd name="T52" fmla="*/ 1581 w 2010"/>
                <a:gd name="T53" fmla="*/ 1069 h 1421"/>
                <a:gd name="T54" fmla="*/ 1566 w 2010"/>
                <a:gd name="T55" fmla="*/ 1176 h 1421"/>
                <a:gd name="T56" fmla="*/ 1428 w 2010"/>
                <a:gd name="T57" fmla="*/ 1291 h 1421"/>
                <a:gd name="T58" fmla="*/ 1275 w 2010"/>
                <a:gd name="T59" fmla="*/ 1207 h 1421"/>
                <a:gd name="T60" fmla="*/ 825 w 2010"/>
                <a:gd name="T61" fmla="*/ 1146 h 1421"/>
                <a:gd name="T62" fmla="*/ 779 w 2010"/>
                <a:gd name="T63" fmla="*/ 1245 h 1421"/>
                <a:gd name="T64" fmla="*/ 840 w 2010"/>
                <a:gd name="T65" fmla="*/ 1352 h 1421"/>
                <a:gd name="T66" fmla="*/ 809 w 2010"/>
                <a:gd name="T67" fmla="*/ 1420 h 1421"/>
                <a:gd name="T68" fmla="*/ 794 w 2010"/>
                <a:gd name="T69" fmla="*/ 1313 h 1421"/>
                <a:gd name="T70" fmla="*/ 756 w 2010"/>
                <a:gd name="T71" fmla="*/ 1245 h 1421"/>
                <a:gd name="T72" fmla="*/ 84 w 2010"/>
                <a:gd name="T73" fmla="*/ 909 h 1421"/>
                <a:gd name="T74" fmla="*/ 15 w 2010"/>
                <a:gd name="T75" fmla="*/ 939 h 1421"/>
                <a:gd name="T76" fmla="*/ 38 w 2010"/>
                <a:gd name="T77" fmla="*/ 809 h 1421"/>
                <a:gd name="T78" fmla="*/ 107 w 2010"/>
                <a:gd name="T79" fmla="*/ 718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10" h="1421">
                  <a:moveTo>
                    <a:pt x="7" y="657"/>
                  </a:moveTo>
                  <a:lnTo>
                    <a:pt x="7" y="657"/>
                  </a:lnTo>
                  <a:cubicBezTo>
                    <a:pt x="30" y="641"/>
                    <a:pt x="38" y="611"/>
                    <a:pt x="61" y="603"/>
                  </a:cubicBezTo>
                  <a:cubicBezTo>
                    <a:pt x="84" y="588"/>
                    <a:pt x="122" y="588"/>
                    <a:pt x="152" y="580"/>
                  </a:cubicBezTo>
                  <a:cubicBezTo>
                    <a:pt x="175" y="573"/>
                    <a:pt x="191" y="565"/>
                    <a:pt x="214" y="557"/>
                  </a:cubicBezTo>
                  <a:cubicBezTo>
                    <a:pt x="298" y="534"/>
                    <a:pt x="389" y="519"/>
                    <a:pt x="473" y="496"/>
                  </a:cubicBezTo>
                  <a:cubicBezTo>
                    <a:pt x="488" y="496"/>
                    <a:pt x="527" y="511"/>
                    <a:pt x="534" y="488"/>
                  </a:cubicBezTo>
                  <a:cubicBezTo>
                    <a:pt x="557" y="443"/>
                    <a:pt x="534" y="389"/>
                    <a:pt x="542" y="344"/>
                  </a:cubicBezTo>
                  <a:cubicBezTo>
                    <a:pt x="542" y="313"/>
                    <a:pt x="534" y="275"/>
                    <a:pt x="550" y="259"/>
                  </a:cubicBezTo>
                  <a:cubicBezTo>
                    <a:pt x="588" y="229"/>
                    <a:pt x="641" y="206"/>
                    <a:pt x="687" y="221"/>
                  </a:cubicBezTo>
                  <a:cubicBezTo>
                    <a:pt x="733" y="236"/>
                    <a:pt x="725" y="313"/>
                    <a:pt x="771" y="336"/>
                  </a:cubicBezTo>
                  <a:cubicBezTo>
                    <a:pt x="786" y="344"/>
                    <a:pt x="794" y="290"/>
                    <a:pt x="809" y="282"/>
                  </a:cubicBezTo>
                  <a:cubicBezTo>
                    <a:pt x="855" y="267"/>
                    <a:pt x="924" y="298"/>
                    <a:pt x="962" y="259"/>
                  </a:cubicBezTo>
                  <a:cubicBezTo>
                    <a:pt x="977" y="244"/>
                    <a:pt x="886" y="236"/>
                    <a:pt x="886" y="206"/>
                  </a:cubicBezTo>
                  <a:cubicBezTo>
                    <a:pt x="886" y="168"/>
                    <a:pt x="947" y="145"/>
                    <a:pt x="962" y="99"/>
                  </a:cubicBezTo>
                  <a:cubicBezTo>
                    <a:pt x="970" y="76"/>
                    <a:pt x="939" y="53"/>
                    <a:pt x="939" y="23"/>
                  </a:cubicBezTo>
                  <a:cubicBezTo>
                    <a:pt x="947" y="15"/>
                    <a:pt x="962" y="7"/>
                    <a:pt x="970" y="0"/>
                  </a:cubicBezTo>
                  <a:lnTo>
                    <a:pt x="970" y="0"/>
                  </a:lnTo>
                  <a:cubicBezTo>
                    <a:pt x="1023" y="15"/>
                    <a:pt x="1077" y="7"/>
                    <a:pt x="1115" y="30"/>
                  </a:cubicBezTo>
                  <a:cubicBezTo>
                    <a:pt x="1153" y="46"/>
                    <a:pt x="1168" y="91"/>
                    <a:pt x="1191" y="122"/>
                  </a:cubicBezTo>
                  <a:cubicBezTo>
                    <a:pt x="1214" y="160"/>
                    <a:pt x="1230" y="198"/>
                    <a:pt x="1252" y="236"/>
                  </a:cubicBezTo>
                  <a:cubicBezTo>
                    <a:pt x="1260" y="252"/>
                    <a:pt x="1283" y="252"/>
                    <a:pt x="1298" y="259"/>
                  </a:cubicBezTo>
                  <a:cubicBezTo>
                    <a:pt x="1313" y="282"/>
                    <a:pt x="1313" y="336"/>
                    <a:pt x="1344" y="336"/>
                  </a:cubicBezTo>
                  <a:cubicBezTo>
                    <a:pt x="1382" y="336"/>
                    <a:pt x="1413" y="290"/>
                    <a:pt x="1451" y="275"/>
                  </a:cubicBezTo>
                  <a:cubicBezTo>
                    <a:pt x="1482" y="259"/>
                    <a:pt x="1520" y="252"/>
                    <a:pt x="1550" y="236"/>
                  </a:cubicBezTo>
                  <a:lnTo>
                    <a:pt x="1550" y="236"/>
                  </a:lnTo>
                  <a:cubicBezTo>
                    <a:pt x="1588" y="298"/>
                    <a:pt x="1604" y="366"/>
                    <a:pt x="1657" y="405"/>
                  </a:cubicBezTo>
                  <a:cubicBezTo>
                    <a:pt x="1688" y="427"/>
                    <a:pt x="1711" y="374"/>
                    <a:pt x="1741" y="366"/>
                  </a:cubicBezTo>
                  <a:cubicBezTo>
                    <a:pt x="1749" y="366"/>
                    <a:pt x="1780" y="366"/>
                    <a:pt x="1780" y="382"/>
                  </a:cubicBezTo>
                  <a:cubicBezTo>
                    <a:pt x="1787" y="405"/>
                    <a:pt x="1764" y="427"/>
                    <a:pt x="1749" y="450"/>
                  </a:cubicBezTo>
                  <a:cubicBezTo>
                    <a:pt x="1741" y="458"/>
                    <a:pt x="1734" y="466"/>
                    <a:pt x="1726" y="473"/>
                  </a:cubicBezTo>
                  <a:cubicBezTo>
                    <a:pt x="1718" y="504"/>
                    <a:pt x="1711" y="534"/>
                    <a:pt x="1726" y="550"/>
                  </a:cubicBezTo>
                  <a:cubicBezTo>
                    <a:pt x="1741" y="573"/>
                    <a:pt x="1780" y="534"/>
                    <a:pt x="1795" y="550"/>
                  </a:cubicBezTo>
                  <a:cubicBezTo>
                    <a:pt x="1810" y="565"/>
                    <a:pt x="1795" y="603"/>
                    <a:pt x="1795" y="626"/>
                  </a:cubicBezTo>
                  <a:cubicBezTo>
                    <a:pt x="1802" y="672"/>
                    <a:pt x="1787" y="725"/>
                    <a:pt x="1810" y="763"/>
                  </a:cubicBezTo>
                  <a:cubicBezTo>
                    <a:pt x="1825" y="779"/>
                    <a:pt x="1856" y="733"/>
                    <a:pt x="1879" y="748"/>
                  </a:cubicBezTo>
                  <a:cubicBezTo>
                    <a:pt x="1894" y="756"/>
                    <a:pt x="1871" y="809"/>
                    <a:pt x="1894" y="817"/>
                  </a:cubicBezTo>
                  <a:cubicBezTo>
                    <a:pt x="1924" y="832"/>
                    <a:pt x="1963" y="779"/>
                    <a:pt x="1986" y="802"/>
                  </a:cubicBezTo>
                  <a:cubicBezTo>
                    <a:pt x="2009" y="817"/>
                    <a:pt x="1978" y="878"/>
                    <a:pt x="1970" y="901"/>
                  </a:cubicBezTo>
                  <a:lnTo>
                    <a:pt x="1970" y="901"/>
                  </a:lnTo>
                  <a:cubicBezTo>
                    <a:pt x="1947" y="909"/>
                    <a:pt x="1917" y="916"/>
                    <a:pt x="1894" y="947"/>
                  </a:cubicBezTo>
                  <a:cubicBezTo>
                    <a:pt x="1886" y="955"/>
                    <a:pt x="1871" y="955"/>
                    <a:pt x="1848" y="955"/>
                  </a:cubicBezTo>
                  <a:lnTo>
                    <a:pt x="1848" y="955"/>
                  </a:lnTo>
                  <a:cubicBezTo>
                    <a:pt x="1825" y="924"/>
                    <a:pt x="1787" y="855"/>
                    <a:pt x="1764" y="825"/>
                  </a:cubicBezTo>
                  <a:cubicBezTo>
                    <a:pt x="1749" y="817"/>
                    <a:pt x="1749" y="794"/>
                    <a:pt x="1734" y="786"/>
                  </a:cubicBezTo>
                  <a:cubicBezTo>
                    <a:pt x="1726" y="779"/>
                    <a:pt x="1703" y="786"/>
                    <a:pt x="1695" y="786"/>
                  </a:cubicBezTo>
                  <a:cubicBezTo>
                    <a:pt x="1665" y="779"/>
                    <a:pt x="1642" y="771"/>
                    <a:pt x="1619" y="763"/>
                  </a:cubicBezTo>
                  <a:lnTo>
                    <a:pt x="1619" y="763"/>
                  </a:lnTo>
                  <a:cubicBezTo>
                    <a:pt x="1596" y="748"/>
                    <a:pt x="1581" y="710"/>
                    <a:pt x="1550" y="710"/>
                  </a:cubicBezTo>
                  <a:cubicBezTo>
                    <a:pt x="1527" y="702"/>
                    <a:pt x="1497" y="718"/>
                    <a:pt x="1482" y="741"/>
                  </a:cubicBezTo>
                  <a:cubicBezTo>
                    <a:pt x="1466" y="763"/>
                    <a:pt x="1474" y="802"/>
                    <a:pt x="1466" y="832"/>
                  </a:cubicBezTo>
                  <a:cubicBezTo>
                    <a:pt x="1459" y="855"/>
                    <a:pt x="1413" y="955"/>
                    <a:pt x="1405" y="977"/>
                  </a:cubicBezTo>
                  <a:lnTo>
                    <a:pt x="1405" y="977"/>
                  </a:lnTo>
                  <a:cubicBezTo>
                    <a:pt x="1405" y="1008"/>
                    <a:pt x="1550" y="1077"/>
                    <a:pt x="1581" y="1069"/>
                  </a:cubicBezTo>
                  <a:cubicBezTo>
                    <a:pt x="1604" y="1061"/>
                    <a:pt x="1588" y="1092"/>
                    <a:pt x="1588" y="1107"/>
                  </a:cubicBezTo>
                  <a:cubicBezTo>
                    <a:pt x="1596" y="1153"/>
                    <a:pt x="1642" y="1146"/>
                    <a:pt x="1566" y="1176"/>
                  </a:cubicBezTo>
                  <a:cubicBezTo>
                    <a:pt x="1535" y="1184"/>
                    <a:pt x="1581" y="1260"/>
                    <a:pt x="1558" y="1260"/>
                  </a:cubicBezTo>
                  <a:cubicBezTo>
                    <a:pt x="1520" y="1260"/>
                    <a:pt x="1436" y="1245"/>
                    <a:pt x="1428" y="1291"/>
                  </a:cubicBezTo>
                  <a:cubicBezTo>
                    <a:pt x="1405" y="1298"/>
                    <a:pt x="1397" y="1275"/>
                    <a:pt x="1390" y="1252"/>
                  </a:cubicBezTo>
                  <a:cubicBezTo>
                    <a:pt x="1344" y="1252"/>
                    <a:pt x="1321" y="1222"/>
                    <a:pt x="1275" y="1207"/>
                  </a:cubicBezTo>
                  <a:cubicBezTo>
                    <a:pt x="1230" y="1191"/>
                    <a:pt x="1176" y="1207"/>
                    <a:pt x="1130" y="1191"/>
                  </a:cubicBezTo>
                  <a:cubicBezTo>
                    <a:pt x="1023" y="1176"/>
                    <a:pt x="932" y="1146"/>
                    <a:pt x="825" y="1146"/>
                  </a:cubicBezTo>
                  <a:cubicBezTo>
                    <a:pt x="825" y="1168"/>
                    <a:pt x="794" y="1207"/>
                    <a:pt x="779" y="1229"/>
                  </a:cubicBezTo>
                  <a:cubicBezTo>
                    <a:pt x="779" y="1245"/>
                    <a:pt x="779" y="1245"/>
                    <a:pt x="779" y="1245"/>
                  </a:cubicBezTo>
                  <a:cubicBezTo>
                    <a:pt x="779" y="1268"/>
                    <a:pt x="794" y="1283"/>
                    <a:pt x="809" y="1298"/>
                  </a:cubicBezTo>
                  <a:cubicBezTo>
                    <a:pt x="817" y="1313"/>
                    <a:pt x="840" y="1336"/>
                    <a:pt x="840" y="1352"/>
                  </a:cubicBezTo>
                  <a:cubicBezTo>
                    <a:pt x="840" y="1367"/>
                    <a:pt x="825" y="1382"/>
                    <a:pt x="817" y="1398"/>
                  </a:cubicBezTo>
                  <a:cubicBezTo>
                    <a:pt x="809" y="1405"/>
                    <a:pt x="809" y="1420"/>
                    <a:pt x="809" y="1420"/>
                  </a:cubicBezTo>
                  <a:cubicBezTo>
                    <a:pt x="802" y="1398"/>
                    <a:pt x="794" y="1390"/>
                    <a:pt x="794" y="1367"/>
                  </a:cubicBezTo>
                  <a:cubicBezTo>
                    <a:pt x="794" y="1352"/>
                    <a:pt x="802" y="1329"/>
                    <a:pt x="794" y="1313"/>
                  </a:cubicBezTo>
                  <a:cubicBezTo>
                    <a:pt x="786" y="1306"/>
                    <a:pt x="779" y="1298"/>
                    <a:pt x="771" y="1283"/>
                  </a:cubicBezTo>
                  <a:cubicBezTo>
                    <a:pt x="763" y="1275"/>
                    <a:pt x="763" y="1260"/>
                    <a:pt x="756" y="1245"/>
                  </a:cubicBezTo>
                  <a:cubicBezTo>
                    <a:pt x="664" y="1138"/>
                    <a:pt x="351" y="1031"/>
                    <a:pt x="282" y="970"/>
                  </a:cubicBezTo>
                  <a:cubicBezTo>
                    <a:pt x="236" y="955"/>
                    <a:pt x="130" y="901"/>
                    <a:pt x="84" y="909"/>
                  </a:cubicBezTo>
                  <a:cubicBezTo>
                    <a:pt x="61" y="916"/>
                    <a:pt x="38" y="924"/>
                    <a:pt x="15" y="939"/>
                  </a:cubicBezTo>
                  <a:lnTo>
                    <a:pt x="15" y="939"/>
                  </a:lnTo>
                  <a:cubicBezTo>
                    <a:pt x="15" y="916"/>
                    <a:pt x="15" y="863"/>
                    <a:pt x="23" y="840"/>
                  </a:cubicBezTo>
                  <a:cubicBezTo>
                    <a:pt x="23" y="825"/>
                    <a:pt x="38" y="817"/>
                    <a:pt x="38" y="809"/>
                  </a:cubicBezTo>
                  <a:cubicBezTo>
                    <a:pt x="30" y="794"/>
                    <a:pt x="0" y="794"/>
                    <a:pt x="7" y="786"/>
                  </a:cubicBezTo>
                  <a:cubicBezTo>
                    <a:pt x="30" y="748"/>
                    <a:pt x="107" y="756"/>
                    <a:pt x="107" y="718"/>
                  </a:cubicBezTo>
                  <a:cubicBezTo>
                    <a:pt x="107" y="680"/>
                    <a:pt x="46" y="680"/>
                    <a:pt x="7" y="65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4" name="Freeform 156"/>
            <p:cNvSpPr>
              <a:spLocks noChangeArrowheads="1"/>
            </p:cNvSpPr>
            <p:nvPr/>
          </p:nvSpPr>
          <p:spPr bwMode="auto">
            <a:xfrm>
              <a:off x="9955978" y="5941433"/>
              <a:ext cx="63906" cy="49242"/>
            </a:xfrm>
            <a:custGeom>
              <a:avLst/>
              <a:gdLst>
                <a:gd name="T0" fmla="*/ 267 w 268"/>
                <a:gd name="T1" fmla="*/ 192 h 208"/>
                <a:gd name="T2" fmla="*/ 267 w 268"/>
                <a:gd name="T3" fmla="*/ 192 h 208"/>
                <a:gd name="T4" fmla="*/ 183 w 268"/>
                <a:gd name="T5" fmla="*/ 62 h 208"/>
                <a:gd name="T6" fmla="*/ 153 w 268"/>
                <a:gd name="T7" fmla="*/ 23 h 208"/>
                <a:gd name="T8" fmla="*/ 114 w 268"/>
                <a:gd name="T9" fmla="*/ 23 h 208"/>
                <a:gd name="T10" fmla="*/ 38 w 268"/>
                <a:gd name="T11" fmla="*/ 0 h 208"/>
                <a:gd name="T12" fmla="*/ 38 w 268"/>
                <a:gd name="T13" fmla="*/ 0 h 208"/>
                <a:gd name="T14" fmla="*/ 7 w 268"/>
                <a:gd name="T15" fmla="*/ 54 h 208"/>
                <a:gd name="T16" fmla="*/ 68 w 268"/>
                <a:gd name="T17" fmla="*/ 85 h 208"/>
                <a:gd name="T18" fmla="*/ 61 w 268"/>
                <a:gd name="T19" fmla="*/ 207 h 208"/>
                <a:gd name="T20" fmla="*/ 61 w 268"/>
                <a:gd name="T21" fmla="*/ 207 h 208"/>
                <a:gd name="T22" fmla="*/ 214 w 268"/>
                <a:gd name="T23" fmla="*/ 176 h 208"/>
                <a:gd name="T24" fmla="*/ 267 w 268"/>
                <a:gd name="T25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" h="208">
                  <a:moveTo>
                    <a:pt x="267" y="192"/>
                  </a:moveTo>
                  <a:lnTo>
                    <a:pt x="267" y="192"/>
                  </a:lnTo>
                  <a:cubicBezTo>
                    <a:pt x="244" y="161"/>
                    <a:pt x="206" y="92"/>
                    <a:pt x="183" y="62"/>
                  </a:cubicBezTo>
                  <a:cubicBezTo>
                    <a:pt x="168" y="54"/>
                    <a:pt x="168" y="31"/>
                    <a:pt x="153" y="23"/>
                  </a:cubicBezTo>
                  <a:cubicBezTo>
                    <a:pt x="145" y="16"/>
                    <a:pt x="122" y="23"/>
                    <a:pt x="114" y="23"/>
                  </a:cubicBezTo>
                  <a:cubicBezTo>
                    <a:pt x="84" y="16"/>
                    <a:pt x="61" y="8"/>
                    <a:pt x="38" y="0"/>
                  </a:cubicBezTo>
                  <a:lnTo>
                    <a:pt x="38" y="0"/>
                  </a:lnTo>
                  <a:cubicBezTo>
                    <a:pt x="30" y="16"/>
                    <a:pt x="0" y="31"/>
                    <a:pt x="7" y="54"/>
                  </a:cubicBezTo>
                  <a:cubicBezTo>
                    <a:pt x="15" y="69"/>
                    <a:pt x="61" y="62"/>
                    <a:pt x="68" y="85"/>
                  </a:cubicBezTo>
                  <a:cubicBezTo>
                    <a:pt x="84" y="115"/>
                    <a:pt x="68" y="176"/>
                    <a:pt x="61" y="207"/>
                  </a:cubicBezTo>
                  <a:lnTo>
                    <a:pt x="61" y="207"/>
                  </a:lnTo>
                  <a:cubicBezTo>
                    <a:pt x="99" y="176"/>
                    <a:pt x="153" y="161"/>
                    <a:pt x="214" y="176"/>
                  </a:cubicBezTo>
                  <a:cubicBezTo>
                    <a:pt x="229" y="176"/>
                    <a:pt x="252" y="184"/>
                    <a:pt x="267" y="19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5" name="Freeform 157"/>
            <p:cNvSpPr>
              <a:spLocks noChangeArrowheads="1"/>
            </p:cNvSpPr>
            <p:nvPr/>
          </p:nvSpPr>
          <p:spPr bwMode="auto">
            <a:xfrm>
              <a:off x="10079599" y="5943529"/>
              <a:ext cx="212670" cy="136202"/>
            </a:xfrm>
            <a:custGeom>
              <a:avLst/>
              <a:gdLst>
                <a:gd name="T0" fmla="*/ 359 w 895"/>
                <a:gd name="T1" fmla="*/ 413 h 574"/>
                <a:gd name="T2" fmla="*/ 359 w 895"/>
                <a:gd name="T3" fmla="*/ 413 h 574"/>
                <a:gd name="T4" fmla="*/ 275 w 895"/>
                <a:gd name="T5" fmla="*/ 367 h 574"/>
                <a:gd name="T6" fmla="*/ 199 w 895"/>
                <a:gd name="T7" fmla="*/ 298 h 574"/>
                <a:gd name="T8" fmla="*/ 115 w 895"/>
                <a:gd name="T9" fmla="*/ 237 h 574"/>
                <a:gd name="T10" fmla="*/ 329 w 895"/>
                <a:gd name="T11" fmla="*/ 161 h 574"/>
                <a:gd name="T12" fmla="*/ 481 w 895"/>
                <a:gd name="T13" fmla="*/ 61 h 574"/>
                <a:gd name="T14" fmla="*/ 604 w 895"/>
                <a:gd name="T15" fmla="*/ 92 h 574"/>
                <a:gd name="T16" fmla="*/ 733 w 895"/>
                <a:gd name="T17" fmla="*/ 115 h 574"/>
                <a:gd name="T18" fmla="*/ 848 w 895"/>
                <a:gd name="T19" fmla="*/ 252 h 574"/>
                <a:gd name="T20" fmla="*/ 764 w 895"/>
                <a:gd name="T21" fmla="*/ 321 h 574"/>
                <a:gd name="T22" fmla="*/ 710 w 895"/>
                <a:gd name="T23" fmla="*/ 397 h 574"/>
                <a:gd name="T24" fmla="*/ 581 w 895"/>
                <a:gd name="T25" fmla="*/ 497 h 574"/>
                <a:gd name="T26" fmla="*/ 413 w 895"/>
                <a:gd name="T27" fmla="*/ 458 h 574"/>
                <a:gd name="T28" fmla="*/ 359 w 895"/>
                <a:gd name="T29" fmla="*/ 413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5" h="574">
                  <a:moveTo>
                    <a:pt x="359" y="413"/>
                  </a:moveTo>
                  <a:lnTo>
                    <a:pt x="359" y="413"/>
                  </a:lnTo>
                  <a:cubicBezTo>
                    <a:pt x="329" y="397"/>
                    <a:pt x="306" y="390"/>
                    <a:pt x="275" y="367"/>
                  </a:cubicBezTo>
                  <a:cubicBezTo>
                    <a:pt x="252" y="352"/>
                    <a:pt x="229" y="290"/>
                    <a:pt x="199" y="298"/>
                  </a:cubicBezTo>
                  <a:cubicBezTo>
                    <a:pt x="0" y="352"/>
                    <a:pt x="99" y="306"/>
                    <a:pt x="115" y="237"/>
                  </a:cubicBezTo>
                  <a:cubicBezTo>
                    <a:pt x="130" y="168"/>
                    <a:pt x="275" y="191"/>
                    <a:pt x="329" y="161"/>
                  </a:cubicBezTo>
                  <a:cubicBezTo>
                    <a:pt x="390" y="130"/>
                    <a:pt x="436" y="115"/>
                    <a:pt x="481" y="61"/>
                  </a:cubicBezTo>
                  <a:cubicBezTo>
                    <a:pt x="535" y="0"/>
                    <a:pt x="543" y="61"/>
                    <a:pt x="604" y="92"/>
                  </a:cubicBezTo>
                  <a:cubicBezTo>
                    <a:pt x="649" y="115"/>
                    <a:pt x="680" y="115"/>
                    <a:pt x="733" y="115"/>
                  </a:cubicBezTo>
                  <a:cubicBezTo>
                    <a:pt x="764" y="115"/>
                    <a:pt x="825" y="222"/>
                    <a:pt x="848" y="252"/>
                  </a:cubicBezTo>
                  <a:cubicBezTo>
                    <a:pt x="894" y="298"/>
                    <a:pt x="779" y="313"/>
                    <a:pt x="764" y="321"/>
                  </a:cubicBezTo>
                  <a:cubicBezTo>
                    <a:pt x="703" y="336"/>
                    <a:pt x="726" y="359"/>
                    <a:pt x="710" y="397"/>
                  </a:cubicBezTo>
                  <a:cubicBezTo>
                    <a:pt x="688" y="474"/>
                    <a:pt x="634" y="443"/>
                    <a:pt x="581" y="497"/>
                  </a:cubicBezTo>
                  <a:cubicBezTo>
                    <a:pt x="497" y="573"/>
                    <a:pt x="489" y="489"/>
                    <a:pt x="413" y="458"/>
                  </a:cubicBezTo>
                  <a:lnTo>
                    <a:pt x="359" y="41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6" name="Freeform 158"/>
            <p:cNvSpPr>
              <a:spLocks noChangeArrowheads="1"/>
            </p:cNvSpPr>
            <p:nvPr/>
          </p:nvSpPr>
          <p:spPr bwMode="auto">
            <a:xfrm>
              <a:off x="9914073" y="5926765"/>
              <a:ext cx="61810" cy="83816"/>
            </a:xfrm>
            <a:custGeom>
              <a:avLst/>
              <a:gdLst>
                <a:gd name="T0" fmla="*/ 0 w 261"/>
                <a:gd name="T1" fmla="*/ 275 h 353"/>
                <a:gd name="T2" fmla="*/ 0 w 261"/>
                <a:gd name="T3" fmla="*/ 275 h 353"/>
                <a:gd name="T4" fmla="*/ 84 w 261"/>
                <a:gd name="T5" fmla="*/ 283 h 353"/>
                <a:gd name="T6" fmla="*/ 161 w 261"/>
                <a:gd name="T7" fmla="*/ 275 h 353"/>
                <a:gd name="T8" fmla="*/ 153 w 261"/>
                <a:gd name="T9" fmla="*/ 329 h 353"/>
                <a:gd name="T10" fmla="*/ 183 w 261"/>
                <a:gd name="T11" fmla="*/ 352 h 353"/>
                <a:gd name="T12" fmla="*/ 237 w 261"/>
                <a:gd name="T13" fmla="*/ 268 h 353"/>
                <a:gd name="T14" fmla="*/ 237 w 261"/>
                <a:gd name="T15" fmla="*/ 268 h 353"/>
                <a:gd name="T16" fmla="*/ 244 w 261"/>
                <a:gd name="T17" fmla="*/ 146 h 353"/>
                <a:gd name="T18" fmla="*/ 183 w 261"/>
                <a:gd name="T19" fmla="*/ 115 h 353"/>
                <a:gd name="T20" fmla="*/ 214 w 261"/>
                <a:gd name="T21" fmla="*/ 61 h 353"/>
                <a:gd name="T22" fmla="*/ 214 w 261"/>
                <a:gd name="T23" fmla="*/ 61 h 353"/>
                <a:gd name="T24" fmla="*/ 145 w 261"/>
                <a:gd name="T25" fmla="*/ 8 h 353"/>
                <a:gd name="T26" fmla="*/ 77 w 261"/>
                <a:gd name="T27" fmla="*/ 39 h 353"/>
                <a:gd name="T28" fmla="*/ 61 w 261"/>
                <a:gd name="T29" fmla="*/ 130 h 353"/>
                <a:gd name="T30" fmla="*/ 0 w 261"/>
                <a:gd name="T31" fmla="*/ 275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1" h="353">
                  <a:moveTo>
                    <a:pt x="0" y="275"/>
                  </a:moveTo>
                  <a:lnTo>
                    <a:pt x="0" y="275"/>
                  </a:lnTo>
                  <a:cubicBezTo>
                    <a:pt x="31" y="275"/>
                    <a:pt x="54" y="283"/>
                    <a:pt x="84" y="283"/>
                  </a:cubicBezTo>
                  <a:cubicBezTo>
                    <a:pt x="115" y="275"/>
                    <a:pt x="138" y="268"/>
                    <a:pt x="161" y="275"/>
                  </a:cubicBezTo>
                  <a:cubicBezTo>
                    <a:pt x="168" y="298"/>
                    <a:pt x="153" y="306"/>
                    <a:pt x="153" y="329"/>
                  </a:cubicBezTo>
                  <a:cubicBezTo>
                    <a:pt x="153" y="336"/>
                    <a:pt x="183" y="352"/>
                    <a:pt x="183" y="352"/>
                  </a:cubicBezTo>
                  <a:cubicBezTo>
                    <a:pt x="191" y="321"/>
                    <a:pt x="214" y="291"/>
                    <a:pt x="237" y="268"/>
                  </a:cubicBezTo>
                  <a:lnTo>
                    <a:pt x="237" y="268"/>
                  </a:lnTo>
                  <a:cubicBezTo>
                    <a:pt x="244" y="237"/>
                    <a:pt x="260" y="176"/>
                    <a:pt x="244" y="146"/>
                  </a:cubicBezTo>
                  <a:cubicBezTo>
                    <a:pt x="237" y="123"/>
                    <a:pt x="191" y="130"/>
                    <a:pt x="183" y="115"/>
                  </a:cubicBezTo>
                  <a:cubicBezTo>
                    <a:pt x="176" y="92"/>
                    <a:pt x="206" y="77"/>
                    <a:pt x="214" y="61"/>
                  </a:cubicBezTo>
                  <a:lnTo>
                    <a:pt x="214" y="61"/>
                  </a:lnTo>
                  <a:cubicBezTo>
                    <a:pt x="191" y="46"/>
                    <a:pt x="176" y="8"/>
                    <a:pt x="145" y="8"/>
                  </a:cubicBezTo>
                  <a:cubicBezTo>
                    <a:pt x="122" y="0"/>
                    <a:pt x="92" y="16"/>
                    <a:pt x="77" y="39"/>
                  </a:cubicBezTo>
                  <a:cubicBezTo>
                    <a:pt x="61" y="61"/>
                    <a:pt x="69" y="100"/>
                    <a:pt x="61" y="130"/>
                  </a:cubicBezTo>
                  <a:cubicBezTo>
                    <a:pt x="54" y="153"/>
                    <a:pt x="8" y="253"/>
                    <a:pt x="0" y="2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7" name="Freeform 159"/>
            <p:cNvSpPr>
              <a:spLocks noChangeArrowheads="1"/>
            </p:cNvSpPr>
            <p:nvPr/>
          </p:nvSpPr>
          <p:spPr bwMode="auto">
            <a:xfrm>
              <a:off x="9331588" y="6096493"/>
              <a:ext cx="56572" cy="83816"/>
            </a:xfrm>
            <a:custGeom>
              <a:avLst/>
              <a:gdLst>
                <a:gd name="T0" fmla="*/ 184 w 238"/>
                <a:gd name="T1" fmla="*/ 0 h 352"/>
                <a:gd name="T2" fmla="*/ 184 w 238"/>
                <a:gd name="T3" fmla="*/ 0 h 352"/>
                <a:gd name="T4" fmla="*/ 77 w 238"/>
                <a:gd name="T5" fmla="*/ 61 h 352"/>
                <a:gd name="T6" fmla="*/ 61 w 238"/>
                <a:gd name="T7" fmla="*/ 122 h 352"/>
                <a:gd name="T8" fmla="*/ 8 w 238"/>
                <a:gd name="T9" fmla="*/ 168 h 352"/>
                <a:gd name="T10" fmla="*/ 8 w 238"/>
                <a:gd name="T11" fmla="*/ 221 h 352"/>
                <a:gd name="T12" fmla="*/ 77 w 238"/>
                <a:gd name="T13" fmla="*/ 282 h 352"/>
                <a:gd name="T14" fmla="*/ 92 w 238"/>
                <a:gd name="T15" fmla="*/ 336 h 352"/>
                <a:gd name="T16" fmla="*/ 214 w 238"/>
                <a:gd name="T17" fmla="*/ 328 h 352"/>
                <a:gd name="T18" fmla="*/ 214 w 238"/>
                <a:gd name="T19" fmla="*/ 328 h 352"/>
                <a:gd name="T20" fmla="*/ 222 w 238"/>
                <a:gd name="T21" fmla="*/ 305 h 352"/>
                <a:gd name="T22" fmla="*/ 161 w 238"/>
                <a:gd name="T23" fmla="*/ 191 h 352"/>
                <a:gd name="T24" fmla="*/ 199 w 238"/>
                <a:gd name="T25" fmla="*/ 137 h 352"/>
                <a:gd name="T26" fmla="*/ 184 w 238"/>
                <a:gd name="T2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352">
                  <a:moveTo>
                    <a:pt x="184" y="0"/>
                  </a:moveTo>
                  <a:lnTo>
                    <a:pt x="184" y="0"/>
                  </a:lnTo>
                  <a:cubicBezTo>
                    <a:pt x="153" y="23"/>
                    <a:pt x="100" y="38"/>
                    <a:pt x="77" y="61"/>
                  </a:cubicBezTo>
                  <a:cubicBezTo>
                    <a:pt x="61" y="76"/>
                    <a:pt x="69" y="107"/>
                    <a:pt x="61" y="122"/>
                  </a:cubicBezTo>
                  <a:cubicBezTo>
                    <a:pt x="46" y="145"/>
                    <a:pt x="16" y="153"/>
                    <a:pt x="8" y="168"/>
                  </a:cubicBezTo>
                  <a:cubicBezTo>
                    <a:pt x="0" y="183"/>
                    <a:pt x="0" y="206"/>
                    <a:pt x="8" y="221"/>
                  </a:cubicBezTo>
                  <a:cubicBezTo>
                    <a:pt x="23" y="244"/>
                    <a:pt x="61" y="259"/>
                    <a:pt x="77" y="282"/>
                  </a:cubicBezTo>
                  <a:cubicBezTo>
                    <a:pt x="92" y="298"/>
                    <a:pt x="77" y="328"/>
                    <a:pt x="92" y="336"/>
                  </a:cubicBezTo>
                  <a:cubicBezTo>
                    <a:pt x="130" y="351"/>
                    <a:pt x="168" y="336"/>
                    <a:pt x="214" y="328"/>
                  </a:cubicBezTo>
                  <a:lnTo>
                    <a:pt x="214" y="328"/>
                  </a:lnTo>
                  <a:cubicBezTo>
                    <a:pt x="214" y="321"/>
                    <a:pt x="214" y="313"/>
                    <a:pt x="222" y="305"/>
                  </a:cubicBezTo>
                  <a:cubicBezTo>
                    <a:pt x="107" y="305"/>
                    <a:pt x="31" y="191"/>
                    <a:pt x="161" y="191"/>
                  </a:cubicBezTo>
                  <a:cubicBezTo>
                    <a:pt x="207" y="191"/>
                    <a:pt x="237" y="183"/>
                    <a:pt x="199" y="137"/>
                  </a:cubicBezTo>
                  <a:cubicBezTo>
                    <a:pt x="161" y="107"/>
                    <a:pt x="168" y="46"/>
                    <a:pt x="18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8" name="Freeform 160"/>
            <p:cNvSpPr>
              <a:spLocks noChangeArrowheads="1"/>
            </p:cNvSpPr>
            <p:nvPr/>
          </p:nvSpPr>
          <p:spPr bwMode="auto">
            <a:xfrm>
              <a:off x="8932438" y="5671126"/>
              <a:ext cx="673630" cy="617097"/>
            </a:xfrm>
            <a:custGeom>
              <a:avLst/>
              <a:gdLst>
                <a:gd name="T0" fmla="*/ 15 w 2834"/>
                <a:gd name="T1" fmla="*/ 191 h 2598"/>
                <a:gd name="T2" fmla="*/ 7 w 2834"/>
                <a:gd name="T3" fmla="*/ 146 h 2598"/>
                <a:gd name="T4" fmla="*/ 23 w 2834"/>
                <a:gd name="T5" fmla="*/ 130 h 2598"/>
                <a:gd name="T6" fmla="*/ 38 w 2834"/>
                <a:gd name="T7" fmla="*/ 184 h 2598"/>
                <a:gd name="T8" fmla="*/ 15 w 2834"/>
                <a:gd name="T9" fmla="*/ 191 h 2598"/>
                <a:gd name="T10" fmla="*/ 886 w 2834"/>
                <a:gd name="T11" fmla="*/ 2208 h 2598"/>
                <a:gd name="T12" fmla="*/ 1283 w 2834"/>
                <a:gd name="T13" fmla="*/ 2452 h 2598"/>
                <a:gd name="T14" fmla="*/ 1528 w 2834"/>
                <a:gd name="T15" fmla="*/ 2597 h 2598"/>
                <a:gd name="T16" fmla="*/ 1635 w 2834"/>
                <a:gd name="T17" fmla="*/ 2552 h 2598"/>
                <a:gd name="T18" fmla="*/ 1833 w 2834"/>
                <a:gd name="T19" fmla="*/ 2254 h 2598"/>
                <a:gd name="T20" fmla="*/ 1894 w 2834"/>
                <a:gd name="T21" fmla="*/ 2116 h 2598"/>
                <a:gd name="T22" fmla="*/ 1772 w 2834"/>
                <a:gd name="T23" fmla="*/ 2124 h 2598"/>
                <a:gd name="T24" fmla="*/ 1688 w 2834"/>
                <a:gd name="T25" fmla="*/ 2009 h 2598"/>
                <a:gd name="T26" fmla="*/ 1741 w 2834"/>
                <a:gd name="T27" fmla="*/ 1910 h 2598"/>
                <a:gd name="T28" fmla="*/ 1864 w 2834"/>
                <a:gd name="T29" fmla="*/ 1788 h 2598"/>
                <a:gd name="T30" fmla="*/ 1955 w 2834"/>
                <a:gd name="T31" fmla="*/ 1612 h 2598"/>
                <a:gd name="T32" fmla="*/ 2351 w 2834"/>
                <a:gd name="T33" fmla="*/ 1413 h 2598"/>
                <a:gd name="T34" fmla="*/ 2603 w 2834"/>
                <a:gd name="T35" fmla="*/ 1368 h 2598"/>
                <a:gd name="T36" fmla="*/ 2741 w 2834"/>
                <a:gd name="T37" fmla="*/ 1314 h 2598"/>
                <a:gd name="T38" fmla="*/ 2764 w 2834"/>
                <a:gd name="T39" fmla="*/ 1184 h 2598"/>
                <a:gd name="T40" fmla="*/ 2833 w 2834"/>
                <a:gd name="T41" fmla="*/ 1093 h 2598"/>
                <a:gd name="T42" fmla="*/ 2733 w 2834"/>
                <a:gd name="T43" fmla="*/ 1032 h 2598"/>
                <a:gd name="T44" fmla="*/ 2603 w 2834"/>
                <a:gd name="T45" fmla="*/ 948 h 2598"/>
                <a:gd name="T46" fmla="*/ 2588 w 2834"/>
                <a:gd name="T47" fmla="*/ 818 h 2598"/>
                <a:gd name="T48" fmla="*/ 2428 w 2834"/>
                <a:gd name="T49" fmla="*/ 841 h 2598"/>
                <a:gd name="T50" fmla="*/ 2397 w 2834"/>
                <a:gd name="T51" fmla="*/ 703 h 2598"/>
                <a:gd name="T52" fmla="*/ 2154 w 2834"/>
                <a:gd name="T53" fmla="*/ 619 h 2598"/>
                <a:gd name="T54" fmla="*/ 2070 w 2834"/>
                <a:gd name="T55" fmla="*/ 520 h 2598"/>
                <a:gd name="T56" fmla="*/ 1955 w 2834"/>
                <a:gd name="T57" fmla="*/ 512 h 2598"/>
                <a:gd name="T58" fmla="*/ 1871 w 2834"/>
                <a:gd name="T59" fmla="*/ 489 h 2598"/>
                <a:gd name="T60" fmla="*/ 1711 w 2834"/>
                <a:gd name="T61" fmla="*/ 543 h 2598"/>
                <a:gd name="T62" fmla="*/ 1726 w 2834"/>
                <a:gd name="T63" fmla="*/ 428 h 2598"/>
                <a:gd name="T64" fmla="*/ 1558 w 2834"/>
                <a:gd name="T65" fmla="*/ 367 h 2598"/>
                <a:gd name="T66" fmla="*/ 1375 w 2834"/>
                <a:gd name="T67" fmla="*/ 123 h 2598"/>
                <a:gd name="T68" fmla="*/ 1543 w 2834"/>
                <a:gd name="T69" fmla="*/ 107 h 2598"/>
                <a:gd name="T70" fmla="*/ 1543 w 2834"/>
                <a:gd name="T71" fmla="*/ 69 h 2598"/>
                <a:gd name="T72" fmla="*/ 1405 w 2834"/>
                <a:gd name="T73" fmla="*/ 0 h 2598"/>
                <a:gd name="T74" fmla="*/ 1398 w 2834"/>
                <a:gd name="T75" fmla="*/ 8 h 2598"/>
                <a:gd name="T76" fmla="*/ 848 w 2834"/>
                <a:gd name="T77" fmla="*/ 107 h 2598"/>
                <a:gd name="T78" fmla="*/ 710 w 2834"/>
                <a:gd name="T79" fmla="*/ 237 h 2598"/>
                <a:gd name="T80" fmla="*/ 611 w 2834"/>
                <a:gd name="T81" fmla="*/ 604 h 2598"/>
                <a:gd name="T82" fmla="*/ 252 w 2834"/>
                <a:gd name="T83" fmla="*/ 558 h 2598"/>
                <a:gd name="T84" fmla="*/ 206 w 2834"/>
                <a:gd name="T85" fmla="*/ 749 h 2598"/>
                <a:gd name="T86" fmla="*/ 382 w 2834"/>
                <a:gd name="T87" fmla="*/ 749 h 2598"/>
                <a:gd name="T88" fmla="*/ 443 w 2834"/>
                <a:gd name="T89" fmla="*/ 894 h 2598"/>
                <a:gd name="T90" fmla="*/ 412 w 2834"/>
                <a:gd name="T91" fmla="*/ 1047 h 2598"/>
                <a:gd name="T92" fmla="*/ 328 w 2834"/>
                <a:gd name="T93" fmla="*/ 1093 h 2598"/>
                <a:gd name="T94" fmla="*/ 458 w 2834"/>
                <a:gd name="T95" fmla="*/ 1161 h 2598"/>
                <a:gd name="T96" fmla="*/ 527 w 2834"/>
                <a:gd name="T97" fmla="*/ 1291 h 2598"/>
                <a:gd name="T98" fmla="*/ 565 w 2834"/>
                <a:gd name="T99" fmla="*/ 1368 h 2598"/>
                <a:gd name="T100" fmla="*/ 619 w 2834"/>
                <a:gd name="T101" fmla="*/ 1482 h 2598"/>
                <a:gd name="T102" fmla="*/ 664 w 2834"/>
                <a:gd name="T103" fmla="*/ 1612 h 2598"/>
                <a:gd name="T104" fmla="*/ 672 w 2834"/>
                <a:gd name="T105" fmla="*/ 1711 h 2598"/>
                <a:gd name="T106" fmla="*/ 817 w 2834"/>
                <a:gd name="T107" fmla="*/ 1811 h 2598"/>
                <a:gd name="T108" fmla="*/ 726 w 2834"/>
                <a:gd name="T109" fmla="*/ 1918 h 2598"/>
                <a:gd name="T110" fmla="*/ 787 w 2834"/>
                <a:gd name="T111" fmla="*/ 1994 h 2598"/>
                <a:gd name="T112" fmla="*/ 848 w 2834"/>
                <a:gd name="T113" fmla="*/ 1979 h 2598"/>
                <a:gd name="T114" fmla="*/ 978 w 2834"/>
                <a:gd name="T115" fmla="*/ 2040 h 2598"/>
                <a:gd name="T116" fmla="*/ 1008 w 2834"/>
                <a:gd name="T117" fmla="*/ 2132 h 2598"/>
                <a:gd name="T118" fmla="*/ 947 w 2834"/>
                <a:gd name="T119" fmla="*/ 2200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4" h="2598">
                  <a:moveTo>
                    <a:pt x="15" y="191"/>
                  </a:moveTo>
                  <a:lnTo>
                    <a:pt x="15" y="191"/>
                  </a:lnTo>
                  <a:cubicBezTo>
                    <a:pt x="15" y="184"/>
                    <a:pt x="7" y="176"/>
                    <a:pt x="7" y="169"/>
                  </a:cubicBezTo>
                  <a:cubicBezTo>
                    <a:pt x="7" y="161"/>
                    <a:pt x="7" y="153"/>
                    <a:pt x="7" y="146"/>
                  </a:cubicBezTo>
                  <a:cubicBezTo>
                    <a:pt x="7" y="138"/>
                    <a:pt x="0" y="115"/>
                    <a:pt x="15" y="107"/>
                  </a:cubicBezTo>
                  <a:cubicBezTo>
                    <a:pt x="23" y="107"/>
                    <a:pt x="23" y="123"/>
                    <a:pt x="23" y="130"/>
                  </a:cubicBezTo>
                  <a:cubicBezTo>
                    <a:pt x="23" y="138"/>
                    <a:pt x="30" y="161"/>
                    <a:pt x="38" y="169"/>
                  </a:cubicBezTo>
                  <a:cubicBezTo>
                    <a:pt x="38" y="176"/>
                    <a:pt x="38" y="184"/>
                    <a:pt x="38" y="184"/>
                  </a:cubicBezTo>
                  <a:cubicBezTo>
                    <a:pt x="38" y="191"/>
                    <a:pt x="30" y="199"/>
                    <a:pt x="15" y="207"/>
                  </a:cubicBezTo>
                  <a:cubicBezTo>
                    <a:pt x="15" y="191"/>
                    <a:pt x="15" y="191"/>
                    <a:pt x="15" y="191"/>
                  </a:cubicBezTo>
                  <a:close/>
                  <a:moveTo>
                    <a:pt x="886" y="2208"/>
                  </a:moveTo>
                  <a:lnTo>
                    <a:pt x="886" y="2208"/>
                  </a:lnTo>
                  <a:cubicBezTo>
                    <a:pt x="886" y="2391"/>
                    <a:pt x="1031" y="2353"/>
                    <a:pt x="1168" y="2353"/>
                  </a:cubicBezTo>
                  <a:cubicBezTo>
                    <a:pt x="1214" y="2376"/>
                    <a:pt x="1276" y="2399"/>
                    <a:pt x="1283" y="2452"/>
                  </a:cubicBezTo>
                  <a:cubicBezTo>
                    <a:pt x="1283" y="2513"/>
                    <a:pt x="1329" y="2552"/>
                    <a:pt x="1382" y="2582"/>
                  </a:cubicBezTo>
                  <a:cubicBezTo>
                    <a:pt x="1405" y="2590"/>
                    <a:pt x="1497" y="2513"/>
                    <a:pt x="1528" y="2597"/>
                  </a:cubicBezTo>
                  <a:cubicBezTo>
                    <a:pt x="1543" y="2597"/>
                    <a:pt x="1550" y="2567"/>
                    <a:pt x="1573" y="2559"/>
                  </a:cubicBezTo>
                  <a:cubicBezTo>
                    <a:pt x="1589" y="2559"/>
                    <a:pt x="1612" y="2552"/>
                    <a:pt x="1635" y="2552"/>
                  </a:cubicBezTo>
                  <a:cubicBezTo>
                    <a:pt x="1635" y="2475"/>
                    <a:pt x="1619" y="2430"/>
                    <a:pt x="1673" y="2353"/>
                  </a:cubicBezTo>
                  <a:cubicBezTo>
                    <a:pt x="1718" y="2277"/>
                    <a:pt x="1741" y="2254"/>
                    <a:pt x="1833" y="2254"/>
                  </a:cubicBezTo>
                  <a:lnTo>
                    <a:pt x="1833" y="2254"/>
                  </a:lnTo>
                  <a:cubicBezTo>
                    <a:pt x="1833" y="2193"/>
                    <a:pt x="1871" y="2162"/>
                    <a:pt x="1894" y="2116"/>
                  </a:cubicBezTo>
                  <a:lnTo>
                    <a:pt x="1894" y="2116"/>
                  </a:lnTo>
                  <a:cubicBezTo>
                    <a:pt x="1848" y="2124"/>
                    <a:pt x="1810" y="2139"/>
                    <a:pt x="1772" y="2124"/>
                  </a:cubicBezTo>
                  <a:cubicBezTo>
                    <a:pt x="1757" y="2116"/>
                    <a:pt x="1772" y="2086"/>
                    <a:pt x="1757" y="2070"/>
                  </a:cubicBezTo>
                  <a:cubicBezTo>
                    <a:pt x="1741" y="2047"/>
                    <a:pt x="1703" y="2032"/>
                    <a:pt x="1688" y="2009"/>
                  </a:cubicBezTo>
                  <a:cubicBezTo>
                    <a:pt x="1680" y="1994"/>
                    <a:pt x="1680" y="1971"/>
                    <a:pt x="1688" y="1956"/>
                  </a:cubicBezTo>
                  <a:cubicBezTo>
                    <a:pt x="1696" y="1941"/>
                    <a:pt x="1726" y="1933"/>
                    <a:pt x="1741" y="1910"/>
                  </a:cubicBezTo>
                  <a:cubicBezTo>
                    <a:pt x="1749" y="1895"/>
                    <a:pt x="1741" y="1864"/>
                    <a:pt x="1757" y="1849"/>
                  </a:cubicBezTo>
                  <a:cubicBezTo>
                    <a:pt x="1780" y="1826"/>
                    <a:pt x="1833" y="1811"/>
                    <a:pt x="1864" y="1788"/>
                  </a:cubicBezTo>
                  <a:lnTo>
                    <a:pt x="1864" y="1788"/>
                  </a:lnTo>
                  <a:cubicBezTo>
                    <a:pt x="1864" y="1765"/>
                    <a:pt x="1940" y="1643"/>
                    <a:pt x="1955" y="1612"/>
                  </a:cubicBezTo>
                  <a:cubicBezTo>
                    <a:pt x="1986" y="1574"/>
                    <a:pt x="2108" y="1597"/>
                    <a:pt x="2169" y="1543"/>
                  </a:cubicBezTo>
                  <a:cubicBezTo>
                    <a:pt x="2230" y="1482"/>
                    <a:pt x="2261" y="1429"/>
                    <a:pt x="2351" y="1413"/>
                  </a:cubicBezTo>
                  <a:cubicBezTo>
                    <a:pt x="2397" y="1406"/>
                    <a:pt x="2474" y="1421"/>
                    <a:pt x="2497" y="1391"/>
                  </a:cubicBezTo>
                  <a:cubicBezTo>
                    <a:pt x="2527" y="1360"/>
                    <a:pt x="2565" y="1360"/>
                    <a:pt x="2603" y="1368"/>
                  </a:cubicBezTo>
                  <a:cubicBezTo>
                    <a:pt x="2657" y="1375"/>
                    <a:pt x="2695" y="1345"/>
                    <a:pt x="2741" y="1314"/>
                  </a:cubicBezTo>
                  <a:lnTo>
                    <a:pt x="2741" y="1314"/>
                  </a:lnTo>
                  <a:cubicBezTo>
                    <a:pt x="2741" y="1291"/>
                    <a:pt x="2741" y="1238"/>
                    <a:pt x="2749" y="1215"/>
                  </a:cubicBezTo>
                  <a:cubicBezTo>
                    <a:pt x="2749" y="1200"/>
                    <a:pt x="2764" y="1192"/>
                    <a:pt x="2764" y="1184"/>
                  </a:cubicBezTo>
                  <a:cubicBezTo>
                    <a:pt x="2756" y="1169"/>
                    <a:pt x="2726" y="1169"/>
                    <a:pt x="2733" y="1161"/>
                  </a:cubicBezTo>
                  <a:cubicBezTo>
                    <a:pt x="2756" y="1123"/>
                    <a:pt x="2833" y="1131"/>
                    <a:pt x="2833" y="1093"/>
                  </a:cubicBezTo>
                  <a:cubicBezTo>
                    <a:pt x="2833" y="1055"/>
                    <a:pt x="2772" y="1055"/>
                    <a:pt x="2733" y="1032"/>
                  </a:cubicBezTo>
                  <a:lnTo>
                    <a:pt x="2733" y="1032"/>
                  </a:lnTo>
                  <a:cubicBezTo>
                    <a:pt x="2718" y="1001"/>
                    <a:pt x="2718" y="963"/>
                    <a:pt x="2688" y="940"/>
                  </a:cubicBezTo>
                  <a:cubicBezTo>
                    <a:pt x="2665" y="925"/>
                    <a:pt x="2626" y="955"/>
                    <a:pt x="2603" y="948"/>
                  </a:cubicBezTo>
                  <a:cubicBezTo>
                    <a:pt x="2581" y="932"/>
                    <a:pt x="2573" y="902"/>
                    <a:pt x="2573" y="879"/>
                  </a:cubicBezTo>
                  <a:cubicBezTo>
                    <a:pt x="2565" y="856"/>
                    <a:pt x="2596" y="833"/>
                    <a:pt x="2588" y="818"/>
                  </a:cubicBezTo>
                  <a:cubicBezTo>
                    <a:pt x="2581" y="802"/>
                    <a:pt x="2558" y="810"/>
                    <a:pt x="2542" y="810"/>
                  </a:cubicBezTo>
                  <a:cubicBezTo>
                    <a:pt x="2504" y="818"/>
                    <a:pt x="2466" y="841"/>
                    <a:pt x="2428" y="841"/>
                  </a:cubicBezTo>
                  <a:cubicBezTo>
                    <a:pt x="2405" y="833"/>
                    <a:pt x="2382" y="818"/>
                    <a:pt x="2382" y="795"/>
                  </a:cubicBezTo>
                  <a:cubicBezTo>
                    <a:pt x="2374" y="764"/>
                    <a:pt x="2420" y="726"/>
                    <a:pt x="2397" y="703"/>
                  </a:cubicBezTo>
                  <a:cubicBezTo>
                    <a:pt x="2359" y="680"/>
                    <a:pt x="2307" y="726"/>
                    <a:pt x="2268" y="711"/>
                  </a:cubicBezTo>
                  <a:cubicBezTo>
                    <a:pt x="2223" y="696"/>
                    <a:pt x="2200" y="642"/>
                    <a:pt x="2154" y="619"/>
                  </a:cubicBezTo>
                  <a:cubicBezTo>
                    <a:pt x="2131" y="604"/>
                    <a:pt x="2093" y="642"/>
                    <a:pt x="2077" y="619"/>
                  </a:cubicBezTo>
                  <a:cubicBezTo>
                    <a:pt x="2054" y="596"/>
                    <a:pt x="2085" y="550"/>
                    <a:pt x="2070" y="520"/>
                  </a:cubicBezTo>
                  <a:cubicBezTo>
                    <a:pt x="2062" y="505"/>
                    <a:pt x="2039" y="497"/>
                    <a:pt x="2016" y="497"/>
                  </a:cubicBezTo>
                  <a:cubicBezTo>
                    <a:pt x="2001" y="497"/>
                    <a:pt x="1978" y="512"/>
                    <a:pt x="1955" y="512"/>
                  </a:cubicBezTo>
                  <a:cubicBezTo>
                    <a:pt x="1948" y="512"/>
                    <a:pt x="1940" y="489"/>
                    <a:pt x="1932" y="489"/>
                  </a:cubicBezTo>
                  <a:cubicBezTo>
                    <a:pt x="1910" y="482"/>
                    <a:pt x="1887" y="474"/>
                    <a:pt x="1871" y="489"/>
                  </a:cubicBezTo>
                  <a:cubicBezTo>
                    <a:pt x="1856" y="505"/>
                    <a:pt x="1856" y="550"/>
                    <a:pt x="1833" y="558"/>
                  </a:cubicBezTo>
                  <a:cubicBezTo>
                    <a:pt x="1795" y="573"/>
                    <a:pt x="1741" y="566"/>
                    <a:pt x="1711" y="543"/>
                  </a:cubicBezTo>
                  <a:cubicBezTo>
                    <a:pt x="1696" y="527"/>
                    <a:pt x="1726" y="505"/>
                    <a:pt x="1726" y="482"/>
                  </a:cubicBezTo>
                  <a:cubicBezTo>
                    <a:pt x="1734" y="466"/>
                    <a:pt x="1741" y="444"/>
                    <a:pt x="1726" y="428"/>
                  </a:cubicBezTo>
                  <a:cubicBezTo>
                    <a:pt x="1718" y="413"/>
                    <a:pt x="1696" y="428"/>
                    <a:pt x="1680" y="428"/>
                  </a:cubicBezTo>
                  <a:cubicBezTo>
                    <a:pt x="1635" y="413"/>
                    <a:pt x="1596" y="390"/>
                    <a:pt x="1558" y="367"/>
                  </a:cubicBezTo>
                  <a:cubicBezTo>
                    <a:pt x="1497" y="321"/>
                    <a:pt x="1428" y="283"/>
                    <a:pt x="1390" y="230"/>
                  </a:cubicBezTo>
                  <a:cubicBezTo>
                    <a:pt x="1367" y="199"/>
                    <a:pt x="1360" y="153"/>
                    <a:pt x="1375" y="123"/>
                  </a:cubicBezTo>
                  <a:cubicBezTo>
                    <a:pt x="1382" y="107"/>
                    <a:pt x="1413" y="115"/>
                    <a:pt x="1428" y="115"/>
                  </a:cubicBezTo>
                  <a:cubicBezTo>
                    <a:pt x="1466" y="107"/>
                    <a:pt x="1512" y="123"/>
                    <a:pt x="1543" y="107"/>
                  </a:cubicBezTo>
                  <a:cubicBezTo>
                    <a:pt x="1558" y="92"/>
                    <a:pt x="1543" y="92"/>
                    <a:pt x="1543" y="69"/>
                  </a:cubicBezTo>
                  <a:lnTo>
                    <a:pt x="1543" y="69"/>
                  </a:lnTo>
                  <a:cubicBezTo>
                    <a:pt x="1489" y="62"/>
                    <a:pt x="1436" y="46"/>
                    <a:pt x="1405" y="0"/>
                  </a:cubicBezTo>
                  <a:lnTo>
                    <a:pt x="1405" y="0"/>
                  </a:lnTo>
                  <a:cubicBezTo>
                    <a:pt x="1398" y="8"/>
                    <a:pt x="1398" y="8"/>
                    <a:pt x="1398" y="8"/>
                  </a:cubicBezTo>
                  <a:lnTo>
                    <a:pt x="1398" y="8"/>
                  </a:lnTo>
                  <a:cubicBezTo>
                    <a:pt x="1329" y="54"/>
                    <a:pt x="1191" y="46"/>
                    <a:pt x="1107" y="77"/>
                  </a:cubicBezTo>
                  <a:cubicBezTo>
                    <a:pt x="1031" y="100"/>
                    <a:pt x="924" y="100"/>
                    <a:pt x="848" y="107"/>
                  </a:cubicBezTo>
                  <a:cubicBezTo>
                    <a:pt x="810" y="115"/>
                    <a:pt x="741" y="115"/>
                    <a:pt x="749" y="153"/>
                  </a:cubicBezTo>
                  <a:cubicBezTo>
                    <a:pt x="764" y="191"/>
                    <a:pt x="733" y="214"/>
                    <a:pt x="710" y="237"/>
                  </a:cubicBezTo>
                  <a:cubicBezTo>
                    <a:pt x="687" y="268"/>
                    <a:pt x="710" y="367"/>
                    <a:pt x="703" y="413"/>
                  </a:cubicBezTo>
                  <a:cubicBezTo>
                    <a:pt x="687" y="489"/>
                    <a:pt x="649" y="543"/>
                    <a:pt x="611" y="604"/>
                  </a:cubicBezTo>
                  <a:cubicBezTo>
                    <a:pt x="542" y="642"/>
                    <a:pt x="474" y="673"/>
                    <a:pt x="420" y="589"/>
                  </a:cubicBezTo>
                  <a:cubicBezTo>
                    <a:pt x="405" y="558"/>
                    <a:pt x="290" y="558"/>
                    <a:pt x="252" y="558"/>
                  </a:cubicBezTo>
                  <a:cubicBezTo>
                    <a:pt x="252" y="627"/>
                    <a:pt x="229" y="688"/>
                    <a:pt x="206" y="749"/>
                  </a:cubicBezTo>
                  <a:lnTo>
                    <a:pt x="206" y="749"/>
                  </a:lnTo>
                  <a:cubicBezTo>
                    <a:pt x="237" y="749"/>
                    <a:pt x="252" y="749"/>
                    <a:pt x="282" y="749"/>
                  </a:cubicBezTo>
                  <a:cubicBezTo>
                    <a:pt x="313" y="749"/>
                    <a:pt x="351" y="734"/>
                    <a:pt x="382" y="749"/>
                  </a:cubicBezTo>
                  <a:cubicBezTo>
                    <a:pt x="397" y="757"/>
                    <a:pt x="389" y="780"/>
                    <a:pt x="397" y="795"/>
                  </a:cubicBezTo>
                  <a:cubicBezTo>
                    <a:pt x="412" y="833"/>
                    <a:pt x="435" y="863"/>
                    <a:pt x="443" y="894"/>
                  </a:cubicBezTo>
                  <a:cubicBezTo>
                    <a:pt x="451" y="902"/>
                    <a:pt x="435" y="909"/>
                    <a:pt x="428" y="917"/>
                  </a:cubicBezTo>
                  <a:cubicBezTo>
                    <a:pt x="420" y="955"/>
                    <a:pt x="428" y="1009"/>
                    <a:pt x="412" y="1047"/>
                  </a:cubicBezTo>
                  <a:cubicBezTo>
                    <a:pt x="397" y="1070"/>
                    <a:pt x="367" y="1062"/>
                    <a:pt x="344" y="1077"/>
                  </a:cubicBezTo>
                  <a:cubicBezTo>
                    <a:pt x="336" y="1077"/>
                    <a:pt x="328" y="1085"/>
                    <a:pt x="328" y="1093"/>
                  </a:cubicBezTo>
                  <a:cubicBezTo>
                    <a:pt x="336" y="1108"/>
                    <a:pt x="351" y="1100"/>
                    <a:pt x="359" y="1108"/>
                  </a:cubicBezTo>
                  <a:cubicBezTo>
                    <a:pt x="397" y="1123"/>
                    <a:pt x="420" y="1154"/>
                    <a:pt x="458" y="1161"/>
                  </a:cubicBezTo>
                  <a:cubicBezTo>
                    <a:pt x="474" y="1169"/>
                    <a:pt x="489" y="1116"/>
                    <a:pt x="496" y="1131"/>
                  </a:cubicBezTo>
                  <a:cubicBezTo>
                    <a:pt x="527" y="1177"/>
                    <a:pt x="519" y="1238"/>
                    <a:pt x="527" y="1291"/>
                  </a:cubicBezTo>
                  <a:cubicBezTo>
                    <a:pt x="535" y="1299"/>
                    <a:pt x="527" y="1314"/>
                    <a:pt x="535" y="1322"/>
                  </a:cubicBezTo>
                  <a:cubicBezTo>
                    <a:pt x="542" y="1337"/>
                    <a:pt x="557" y="1352"/>
                    <a:pt x="565" y="1368"/>
                  </a:cubicBezTo>
                  <a:cubicBezTo>
                    <a:pt x="580" y="1398"/>
                    <a:pt x="573" y="1436"/>
                    <a:pt x="588" y="1467"/>
                  </a:cubicBezTo>
                  <a:cubicBezTo>
                    <a:pt x="596" y="1482"/>
                    <a:pt x="619" y="1467"/>
                    <a:pt x="619" y="1482"/>
                  </a:cubicBezTo>
                  <a:cubicBezTo>
                    <a:pt x="626" y="1521"/>
                    <a:pt x="603" y="1566"/>
                    <a:pt x="619" y="1604"/>
                  </a:cubicBezTo>
                  <a:cubicBezTo>
                    <a:pt x="619" y="1627"/>
                    <a:pt x="657" y="1604"/>
                    <a:pt x="664" y="1612"/>
                  </a:cubicBezTo>
                  <a:cubicBezTo>
                    <a:pt x="680" y="1627"/>
                    <a:pt x="680" y="1643"/>
                    <a:pt x="680" y="1658"/>
                  </a:cubicBezTo>
                  <a:cubicBezTo>
                    <a:pt x="680" y="1681"/>
                    <a:pt x="664" y="1704"/>
                    <a:pt x="672" y="1711"/>
                  </a:cubicBezTo>
                  <a:cubicBezTo>
                    <a:pt x="695" y="1734"/>
                    <a:pt x="733" y="1719"/>
                    <a:pt x="756" y="1734"/>
                  </a:cubicBezTo>
                  <a:cubicBezTo>
                    <a:pt x="779" y="1750"/>
                    <a:pt x="817" y="1780"/>
                    <a:pt x="817" y="1811"/>
                  </a:cubicBezTo>
                  <a:cubicBezTo>
                    <a:pt x="810" y="1841"/>
                    <a:pt x="764" y="1834"/>
                    <a:pt x="749" y="1857"/>
                  </a:cubicBezTo>
                  <a:cubicBezTo>
                    <a:pt x="733" y="1872"/>
                    <a:pt x="718" y="1895"/>
                    <a:pt x="726" y="1918"/>
                  </a:cubicBezTo>
                  <a:cubicBezTo>
                    <a:pt x="733" y="1933"/>
                    <a:pt x="764" y="1918"/>
                    <a:pt x="771" y="1933"/>
                  </a:cubicBezTo>
                  <a:cubicBezTo>
                    <a:pt x="787" y="1948"/>
                    <a:pt x="779" y="1979"/>
                    <a:pt x="787" y="1994"/>
                  </a:cubicBezTo>
                  <a:lnTo>
                    <a:pt x="787" y="1994"/>
                  </a:lnTo>
                  <a:cubicBezTo>
                    <a:pt x="810" y="1994"/>
                    <a:pt x="825" y="1986"/>
                    <a:pt x="848" y="1979"/>
                  </a:cubicBezTo>
                  <a:cubicBezTo>
                    <a:pt x="871" y="1971"/>
                    <a:pt x="901" y="1956"/>
                    <a:pt x="924" y="1963"/>
                  </a:cubicBezTo>
                  <a:cubicBezTo>
                    <a:pt x="947" y="1979"/>
                    <a:pt x="955" y="2017"/>
                    <a:pt x="978" y="2040"/>
                  </a:cubicBezTo>
                  <a:cubicBezTo>
                    <a:pt x="1001" y="2055"/>
                    <a:pt x="1054" y="2047"/>
                    <a:pt x="1062" y="2078"/>
                  </a:cubicBezTo>
                  <a:cubicBezTo>
                    <a:pt x="1069" y="2101"/>
                    <a:pt x="1024" y="2109"/>
                    <a:pt x="1008" y="2132"/>
                  </a:cubicBezTo>
                  <a:cubicBezTo>
                    <a:pt x="1001" y="2139"/>
                    <a:pt x="1016" y="2155"/>
                    <a:pt x="1008" y="2170"/>
                  </a:cubicBezTo>
                  <a:cubicBezTo>
                    <a:pt x="993" y="2185"/>
                    <a:pt x="970" y="2193"/>
                    <a:pt x="947" y="2200"/>
                  </a:cubicBezTo>
                  <a:cubicBezTo>
                    <a:pt x="932" y="2208"/>
                    <a:pt x="909" y="2208"/>
                    <a:pt x="886" y="22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69" name="Freeform 161"/>
            <p:cNvSpPr>
              <a:spLocks noChangeArrowheads="1"/>
            </p:cNvSpPr>
            <p:nvPr/>
          </p:nvSpPr>
          <p:spPr bwMode="auto">
            <a:xfrm>
              <a:off x="9112632" y="6136307"/>
              <a:ext cx="74383" cy="59719"/>
            </a:xfrm>
            <a:custGeom>
              <a:avLst/>
              <a:gdLst>
                <a:gd name="T0" fmla="*/ 130 w 314"/>
                <a:gd name="T1" fmla="*/ 252 h 253"/>
                <a:gd name="T2" fmla="*/ 130 w 314"/>
                <a:gd name="T3" fmla="*/ 252 h 253"/>
                <a:gd name="T4" fmla="*/ 191 w 314"/>
                <a:gd name="T5" fmla="*/ 244 h 253"/>
                <a:gd name="T6" fmla="*/ 252 w 314"/>
                <a:gd name="T7" fmla="*/ 214 h 253"/>
                <a:gd name="T8" fmla="*/ 252 w 314"/>
                <a:gd name="T9" fmla="*/ 176 h 253"/>
                <a:gd name="T10" fmla="*/ 306 w 314"/>
                <a:gd name="T11" fmla="*/ 122 h 253"/>
                <a:gd name="T12" fmla="*/ 222 w 314"/>
                <a:gd name="T13" fmla="*/ 84 h 253"/>
                <a:gd name="T14" fmla="*/ 168 w 314"/>
                <a:gd name="T15" fmla="*/ 7 h 253"/>
                <a:gd name="T16" fmla="*/ 92 w 314"/>
                <a:gd name="T17" fmla="*/ 23 h 253"/>
                <a:gd name="T18" fmla="*/ 31 w 314"/>
                <a:gd name="T19" fmla="*/ 38 h 253"/>
                <a:gd name="T20" fmla="*/ 31 w 314"/>
                <a:gd name="T21" fmla="*/ 38 h 253"/>
                <a:gd name="T22" fmla="*/ 8 w 314"/>
                <a:gd name="T23" fmla="*/ 122 h 253"/>
                <a:gd name="T24" fmla="*/ 61 w 314"/>
                <a:gd name="T25" fmla="*/ 252 h 253"/>
                <a:gd name="T26" fmla="*/ 61 w 314"/>
                <a:gd name="T27" fmla="*/ 252 h 253"/>
                <a:gd name="T28" fmla="*/ 130 w 314"/>
                <a:gd name="T29" fmla="*/ 244 h 253"/>
                <a:gd name="T30" fmla="*/ 130 w 314"/>
                <a:gd name="T31" fmla="*/ 244 h 253"/>
                <a:gd name="T32" fmla="*/ 130 w 314"/>
                <a:gd name="T33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4" h="253">
                  <a:moveTo>
                    <a:pt x="130" y="252"/>
                  </a:moveTo>
                  <a:lnTo>
                    <a:pt x="130" y="252"/>
                  </a:lnTo>
                  <a:cubicBezTo>
                    <a:pt x="153" y="252"/>
                    <a:pt x="176" y="252"/>
                    <a:pt x="191" y="244"/>
                  </a:cubicBezTo>
                  <a:cubicBezTo>
                    <a:pt x="214" y="237"/>
                    <a:pt x="237" y="229"/>
                    <a:pt x="252" y="214"/>
                  </a:cubicBezTo>
                  <a:cubicBezTo>
                    <a:pt x="260" y="199"/>
                    <a:pt x="245" y="183"/>
                    <a:pt x="252" y="176"/>
                  </a:cubicBezTo>
                  <a:cubicBezTo>
                    <a:pt x="268" y="153"/>
                    <a:pt x="313" y="145"/>
                    <a:pt x="306" y="122"/>
                  </a:cubicBezTo>
                  <a:cubicBezTo>
                    <a:pt x="298" y="91"/>
                    <a:pt x="245" y="99"/>
                    <a:pt x="222" y="84"/>
                  </a:cubicBezTo>
                  <a:cubicBezTo>
                    <a:pt x="199" y="61"/>
                    <a:pt x="191" y="23"/>
                    <a:pt x="168" y="7"/>
                  </a:cubicBezTo>
                  <a:cubicBezTo>
                    <a:pt x="145" y="0"/>
                    <a:pt x="115" y="15"/>
                    <a:pt x="92" y="23"/>
                  </a:cubicBezTo>
                  <a:cubicBezTo>
                    <a:pt x="69" y="30"/>
                    <a:pt x="54" y="38"/>
                    <a:pt x="31" y="38"/>
                  </a:cubicBezTo>
                  <a:lnTo>
                    <a:pt x="31" y="38"/>
                  </a:lnTo>
                  <a:cubicBezTo>
                    <a:pt x="23" y="69"/>
                    <a:pt x="0" y="99"/>
                    <a:pt x="8" y="122"/>
                  </a:cubicBezTo>
                  <a:cubicBezTo>
                    <a:pt x="15" y="153"/>
                    <a:pt x="46" y="229"/>
                    <a:pt x="61" y="252"/>
                  </a:cubicBezTo>
                  <a:lnTo>
                    <a:pt x="61" y="252"/>
                  </a:lnTo>
                  <a:cubicBezTo>
                    <a:pt x="84" y="244"/>
                    <a:pt x="99" y="237"/>
                    <a:pt x="130" y="244"/>
                  </a:cubicBezTo>
                  <a:lnTo>
                    <a:pt x="130" y="244"/>
                  </a:lnTo>
                  <a:cubicBezTo>
                    <a:pt x="130" y="252"/>
                    <a:pt x="130" y="252"/>
                    <a:pt x="130" y="25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0" name="Freeform 162"/>
            <p:cNvSpPr>
              <a:spLocks noChangeArrowheads="1"/>
            </p:cNvSpPr>
            <p:nvPr/>
          </p:nvSpPr>
          <p:spPr bwMode="auto">
            <a:xfrm>
              <a:off x="8322714" y="5846092"/>
              <a:ext cx="804585" cy="611859"/>
            </a:xfrm>
            <a:custGeom>
              <a:avLst/>
              <a:gdLst>
                <a:gd name="T0" fmla="*/ 8 w 3385"/>
                <a:gd name="T1" fmla="*/ 2551 h 2575"/>
                <a:gd name="T2" fmla="*/ 69 w 3385"/>
                <a:gd name="T3" fmla="*/ 2536 h 2575"/>
                <a:gd name="T4" fmla="*/ 0 w 3385"/>
                <a:gd name="T5" fmla="*/ 2566 h 2575"/>
                <a:gd name="T6" fmla="*/ 3384 w 3385"/>
                <a:gd name="T7" fmla="*/ 1474 h 2575"/>
                <a:gd name="T8" fmla="*/ 3331 w 3385"/>
                <a:gd name="T9" fmla="*/ 1344 h 2575"/>
                <a:gd name="T10" fmla="*/ 3354 w 3385"/>
                <a:gd name="T11" fmla="*/ 1260 h 2575"/>
                <a:gd name="T12" fmla="*/ 3293 w 3385"/>
                <a:gd name="T13" fmla="*/ 1184 h 2575"/>
                <a:gd name="T14" fmla="*/ 3384 w 3385"/>
                <a:gd name="T15" fmla="*/ 1077 h 2575"/>
                <a:gd name="T16" fmla="*/ 3239 w 3385"/>
                <a:gd name="T17" fmla="*/ 977 h 2575"/>
                <a:gd name="T18" fmla="*/ 3231 w 3385"/>
                <a:gd name="T19" fmla="*/ 878 h 2575"/>
                <a:gd name="T20" fmla="*/ 3186 w 3385"/>
                <a:gd name="T21" fmla="*/ 748 h 2575"/>
                <a:gd name="T22" fmla="*/ 3132 w 3385"/>
                <a:gd name="T23" fmla="*/ 634 h 2575"/>
                <a:gd name="T24" fmla="*/ 3094 w 3385"/>
                <a:gd name="T25" fmla="*/ 557 h 2575"/>
                <a:gd name="T26" fmla="*/ 3025 w 3385"/>
                <a:gd name="T27" fmla="*/ 427 h 2575"/>
                <a:gd name="T28" fmla="*/ 2895 w 3385"/>
                <a:gd name="T29" fmla="*/ 359 h 2575"/>
                <a:gd name="T30" fmla="*/ 2979 w 3385"/>
                <a:gd name="T31" fmla="*/ 313 h 2575"/>
                <a:gd name="T32" fmla="*/ 3010 w 3385"/>
                <a:gd name="T33" fmla="*/ 160 h 2575"/>
                <a:gd name="T34" fmla="*/ 2949 w 3385"/>
                <a:gd name="T35" fmla="*/ 15 h 2575"/>
                <a:gd name="T36" fmla="*/ 2773 w 3385"/>
                <a:gd name="T37" fmla="*/ 15 h 2575"/>
                <a:gd name="T38" fmla="*/ 2750 w 3385"/>
                <a:gd name="T39" fmla="*/ 114 h 2575"/>
                <a:gd name="T40" fmla="*/ 2674 w 3385"/>
                <a:gd name="T41" fmla="*/ 473 h 2575"/>
                <a:gd name="T42" fmla="*/ 2437 w 3385"/>
                <a:gd name="T43" fmla="*/ 710 h 2575"/>
                <a:gd name="T44" fmla="*/ 2185 w 3385"/>
                <a:gd name="T45" fmla="*/ 901 h 2575"/>
                <a:gd name="T46" fmla="*/ 2017 w 3385"/>
                <a:gd name="T47" fmla="*/ 1000 h 2575"/>
                <a:gd name="T48" fmla="*/ 1795 w 3385"/>
                <a:gd name="T49" fmla="*/ 1520 h 2575"/>
                <a:gd name="T50" fmla="*/ 1582 w 3385"/>
                <a:gd name="T51" fmla="*/ 1726 h 2575"/>
                <a:gd name="T52" fmla="*/ 1322 w 3385"/>
                <a:gd name="T53" fmla="*/ 1810 h 2575"/>
                <a:gd name="T54" fmla="*/ 1047 w 3385"/>
                <a:gd name="T55" fmla="*/ 1940 h 2575"/>
                <a:gd name="T56" fmla="*/ 940 w 3385"/>
                <a:gd name="T57" fmla="*/ 2184 h 2575"/>
                <a:gd name="T58" fmla="*/ 1207 w 3385"/>
                <a:gd name="T59" fmla="*/ 2184 h 2575"/>
                <a:gd name="T60" fmla="*/ 1375 w 3385"/>
                <a:gd name="T61" fmla="*/ 2077 h 2575"/>
                <a:gd name="T62" fmla="*/ 1757 w 3385"/>
                <a:gd name="T63" fmla="*/ 2452 h 2575"/>
                <a:gd name="T64" fmla="*/ 1925 w 3385"/>
                <a:gd name="T65" fmla="*/ 2337 h 2575"/>
                <a:gd name="T66" fmla="*/ 1918 w 3385"/>
                <a:gd name="T67" fmla="*/ 2123 h 2575"/>
                <a:gd name="T68" fmla="*/ 1986 w 3385"/>
                <a:gd name="T69" fmla="*/ 1963 h 2575"/>
                <a:gd name="T70" fmla="*/ 2047 w 3385"/>
                <a:gd name="T71" fmla="*/ 2016 h 2575"/>
                <a:gd name="T72" fmla="*/ 2139 w 3385"/>
                <a:gd name="T73" fmla="*/ 1856 h 2575"/>
                <a:gd name="T74" fmla="*/ 2292 w 3385"/>
                <a:gd name="T75" fmla="*/ 1787 h 2575"/>
                <a:gd name="T76" fmla="*/ 2422 w 3385"/>
                <a:gd name="T77" fmla="*/ 1741 h 2575"/>
                <a:gd name="T78" fmla="*/ 2452 w 3385"/>
                <a:gd name="T79" fmla="*/ 1619 h 2575"/>
                <a:gd name="T80" fmla="*/ 2567 w 3385"/>
                <a:gd name="T81" fmla="*/ 1573 h 2575"/>
                <a:gd name="T82" fmla="*/ 3041 w 3385"/>
                <a:gd name="T83" fmla="*/ 1474 h 2575"/>
                <a:gd name="T84" fmla="*/ 3277 w 3385"/>
                <a:gd name="T85" fmla="*/ 1543 h 2575"/>
                <a:gd name="T86" fmla="*/ 3300 w 3385"/>
                <a:gd name="T87" fmla="*/ 1565 h 2575"/>
                <a:gd name="T88" fmla="*/ 3384 w 3385"/>
                <a:gd name="T89" fmla="*/ 1474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85" h="2575">
                  <a:moveTo>
                    <a:pt x="8" y="2551"/>
                  </a:moveTo>
                  <a:lnTo>
                    <a:pt x="8" y="2551"/>
                  </a:lnTo>
                  <a:cubicBezTo>
                    <a:pt x="23" y="2551"/>
                    <a:pt x="23" y="2513"/>
                    <a:pt x="23" y="2505"/>
                  </a:cubicBezTo>
                  <a:cubicBezTo>
                    <a:pt x="31" y="2497"/>
                    <a:pt x="92" y="2513"/>
                    <a:pt x="69" y="2536"/>
                  </a:cubicBezTo>
                  <a:cubicBezTo>
                    <a:pt x="62" y="2543"/>
                    <a:pt x="54" y="2551"/>
                    <a:pt x="46" y="2566"/>
                  </a:cubicBezTo>
                  <a:cubicBezTo>
                    <a:pt x="39" y="2574"/>
                    <a:pt x="8" y="2566"/>
                    <a:pt x="0" y="2566"/>
                  </a:cubicBezTo>
                  <a:cubicBezTo>
                    <a:pt x="8" y="2551"/>
                    <a:pt x="8" y="2551"/>
                    <a:pt x="8" y="2551"/>
                  </a:cubicBezTo>
                  <a:close/>
                  <a:moveTo>
                    <a:pt x="3384" y="1474"/>
                  </a:moveTo>
                  <a:lnTo>
                    <a:pt x="3384" y="1474"/>
                  </a:lnTo>
                  <a:cubicBezTo>
                    <a:pt x="3369" y="1451"/>
                    <a:pt x="3338" y="1375"/>
                    <a:pt x="3331" y="1344"/>
                  </a:cubicBezTo>
                  <a:cubicBezTo>
                    <a:pt x="3323" y="1321"/>
                    <a:pt x="3346" y="1291"/>
                    <a:pt x="3354" y="1260"/>
                  </a:cubicBezTo>
                  <a:lnTo>
                    <a:pt x="3354" y="1260"/>
                  </a:lnTo>
                  <a:cubicBezTo>
                    <a:pt x="3346" y="1245"/>
                    <a:pt x="3354" y="1214"/>
                    <a:pt x="3338" y="1199"/>
                  </a:cubicBezTo>
                  <a:cubicBezTo>
                    <a:pt x="3331" y="1184"/>
                    <a:pt x="3300" y="1199"/>
                    <a:pt x="3293" y="1184"/>
                  </a:cubicBezTo>
                  <a:cubicBezTo>
                    <a:pt x="3285" y="1161"/>
                    <a:pt x="3300" y="1138"/>
                    <a:pt x="3316" y="1123"/>
                  </a:cubicBezTo>
                  <a:cubicBezTo>
                    <a:pt x="3331" y="1100"/>
                    <a:pt x="3377" y="1107"/>
                    <a:pt x="3384" y="1077"/>
                  </a:cubicBezTo>
                  <a:cubicBezTo>
                    <a:pt x="3384" y="1046"/>
                    <a:pt x="3346" y="1016"/>
                    <a:pt x="3323" y="1000"/>
                  </a:cubicBezTo>
                  <a:cubicBezTo>
                    <a:pt x="3300" y="985"/>
                    <a:pt x="3262" y="1000"/>
                    <a:pt x="3239" y="977"/>
                  </a:cubicBezTo>
                  <a:cubicBezTo>
                    <a:pt x="3231" y="970"/>
                    <a:pt x="3247" y="947"/>
                    <a:pt x="3247" y="924"/>
                  </a:cubicBezTo>
                  <a:cubicBezTo>
                    <a:pt x="3247" y="909"/>
                    <a:pt x="3247" y="893"/>
                    <a:pt x="3231" y="878"/>
                  </a:cubicBezTo>
                  <a:cubicBezTo>
                    <a:pt x="3224" y="870"/>
                    <a:pt x="3186" y="893"/>
                    <a:pt x="3186" y="870"/>
                  </a:cubicBezTo>
                  <a:cubicBezTo>
                    <a:pt x="3170" y="832"/>
                    <a:pt x="3193" y="787"/>
                    <a:pt x="3186" y="748"/>
                  </a:cubicBezTo>
                  <a:cubicBezTo>
                    <a:pt x="3186" y="733"/>
                    <a:pt x="3163" y="748"/>
                    <a:pt x="3155" y="733"/>
                  </a:cubicBezTo>
                  <a:cubicBezTo>
                    <a:pt x="3140" y="702"/>
                    <a:pt x="3147" y="664"/>
                    <a:pt x="3132" y="634"/>
                  </a:cubicBezTo>
                  <a:cubicBezTo>
                    <a:pt x="3124" y="618"/>
                    <a:pt x="3109" y="603"/>
                    <a:pt x="3102" y="588"/>
                  </a:cubicBezTo>
                  <a:cubicBezTo>
                    <a:pt x="3094" y="580"/>
                    <a:pt x="3102" y="565"/>
                    <a:pt x="3094" y="557"/>
                  </a:cubicBezTo>
                  <a:cubicBezTo>
                    <a:pt x="3086" y="504"/>
                    <a:pt x="3094" y="443"/>
                    <a:pt x="3063" y="397"/>
                  </a:cubicBezTo>
                  <a:cubicBezTo>
                    <a:pt x="3056" y="382"/>
                    <a:pt x="3041" y="435"/>
                    <a:pt x="3025" y="427"/>
                  </a:cubicBezTo>
                  <a:cubicBezTo>
                    <a:pt x="2987" y="420"/>
                    <a:pt x="2964" y="389"/>
                    <a:pt x="2926" y="374"/>
                  </a:cubicBezTo>
                  <a:cubicBezTo>
                    <a:pt x="2918" y="366"/>
                    <a:pt x="2903" y="374"/>
                    <a:pt x="2895" y="359"/>
                  </a:cubicBezTo>
                  <a:cubicBezTo>
                    <a:pt x="2895" y="351"/>
                    <a:pt x="2903" y="343"/>
                    <a:pt x="2911" y="343"/>
                  </a:cubicBezTo>
                  <a:cubicBezTo>
                    <a:pt x="2934" y="328"/>
                    <a:pt x="2964" y="336"/>
                    <a:pt x="2979" y="313"/>
                  </a:cubicBezTo>
                  <a:cubicBezTo>
                    <a:pt x="2995" y="275"/>
                    <a:pt x="2987" y="221"/>
                    <a:pt x="2995" y="183"/>
                  </a:cubicBezTo>
                  <a:cubicBezTo>
                    <a:pt x="3002" y="175"/>
                    <a:pt x="3018" y="168"/>
                    <a:pt x="3010" y="160"/>
                  </a:cubicBezTo>
                  <a:cubicBezTo>
                    <a:pt x="3002" y="129"/>
                    <a:pt x="2979" y="99"/>
                    <a:pt x="2964" y="61"/>
                  </a:cubicBezTo>
                  <a:cubicBezTo>
                    <a:pt x="2956" y="46"/>
                    <a:pt x="2964" y="23"/>
                    <a:pt x="2949" y="15"/>
                  </a:cubicBezTo>
                  <a:cubicBezTo>
                    <a:pt x="2918" y="0"/>
                    <a:pt x="2880" y="15"/>
                    <a:pt x="2849" y="15"/>
                  </a:cubicBezTo>
                  <a:cubicBezTo>
                    <a:pt x="2819" y="15"/>
                    <a:pt x="2804" y="15"/>
                    <a:pt x="2773" y="15"/>
                  </a:cubicBezTo>
                  <a:lnTo>
                    <a:pt x="2773" y="15"/>
                  </a:lnTo>
                  <a:cubicBezTo>
                    <a:pt x="2766" y="46"/>
                    <a:pt x="2750" y="76"/>
                    <a:pt x="2750" y="114"/>
                  </a:cubicBezTo>
                  <a:cubicBezTo>
                    <a:pt x="2743" y="198"/>
                    <a:pt x="2781" y="282"/>
                    <a:pt x="2773" y="374"/>
                  </a:cubicBezTo>
                  <a:cubicBezTo>
                    <a:pt x="2766" y="458"/>
                    <a:pt x="2720" y="435"/>
                    <a:pt x="2674" y="473"/>
                  </a:cubicBezTo>
                  <a:cubicBezTo>
                    <a:pt x="2605" y="535"/>
                    <a:pt x="2628" y="611"/>
                    <a:pt x="2529" y="664"/>
                  </a:cubicBezTo>
                  <a:cubicBezTo>
                    <a:pt x="2498" y="679"/>
                    <a:pt x="2422" y="672"/>
                    <a:pt x="2437" y="710"/>
                  </a:cubicBezTo>
                  <a:cubicBezTo>
                    <a:pt x="2452" y="748"/>
                    <a:pt x="2437" y="809"/>
                    <a:pt x="2407" y="840"/>
                  </a:cubicBezTo>
                  <a:cubicBezTo>
                    <a:pt x="2345" y="909"/>
                    <a:pt x="2269" y="901"/>
                    <a:pt x="2185" y="901"/>
                  </a:cubicBezTo>
                  <a:cubicBezTo>
                    <a:pt x="2185" y="954"/>
                    <a:pt x="2193" y="962"/>
                    <a:pt x="2139" y="962"/>
                  </a:cubicBezTo>
                  <a:cubicBezTo>
                    <a:pt x="2124" y="1016"/>
                    <a:pt x="2063" y="1000"/>
                    <a:pt x="2017" y="1000"/>
                  </a:cubicBezTo>
                  <a:cubicBezTo>
                    <a:pt x="2002" y="1084"/>
                    <a:pt x="2032" y="1336"/>
                    <a:pt x="1902" y="1329"/>
                  </a:cubicBezTo>
                  <a:cubicBezTo>
                    <a:pt x="1803" y="1321"/>
                    <a:pt x="1834" y="1459"/>
                    <a:pt x="1795" y="1520"/>
                  </a:cubicBezTo>
                  <a:cubicBezTo>
                    <a:pt x="1757" y="1588"/>
                    <a:pt x="1719" y="1543"/>
                    <a:pt x="1688" y="1619"/>
                  </a:cubicBezTo>
                  <a:cubicBezTo>
                    <a:pt x="1666" y="1665"/>
                    <a:pt x="1612" y="1696"/>
                    <a:pt x="1582" y="1726"/>
                  </a:cubicBezTo>
                  <a:cubicBezTo>
                    <a:pt x="1513" y="1795"/>
                    <a:pt x="1505" y="1741"/>
                    <a:pt x="1436" y="1795"/>
                  </a:cubicBezTo>
                  <a:cubicBezTo>
                    <a:pt x="1391" y="1840"/>
                    <a:pt x="1360" y="1917"/>
                    <a:pt x="1322" y="1810"/>
                  </a:cubicBezTo>
                  <a:cubicBezTo>
                    <a:pt x="1299" y="1810"/>
                    <a:pt x="1284" y="1802"/>
                    <a:pt x="1253" y="1818"/>
                  </a:cubicBezTo>
                  <a:cubicBezTo>
                    <a:pt x="1177" y="1848"/>
                    <a:pt x="1123" y="1925"/>
                    <a:pt x="1047" y="1940"/>
                  </a:cubicBezTo>
                  <a:cubicBezTo>
                    <a:pt x="1009" y="1948"/>
                    <a:pt x="940" y="2001"/>
                    <a:pt x="963" y="2054"/>
                  </a:cubicBezTo>
                  <a:cubicBezTo>
                    <a:pt x="978" y="2100"/>
                    <a:pt x="932" y="2177"/>
                    <a:pt x="940" y="2184"/>
                  </a:cubicBezTo>
                  <a:cubicBezTo>
                    <a:pt x="986" y="2215"/>
                    <a:pt x="986" y="2268"/>
                    <a:pt x="1047" y="2238"/>
                  </a:cubicBezTo>
                  <a:cubicBezTo>
                    <a:pt x="1093" y="2215"/>
                    <a:pt x="1154" y="2192"/>
                    <a:pt x="1207" y="2184"/>
                  </a:cubicBezTo>
                  <a:cubicBezTo>
                    <a:pt x="1238" y="2177"/>
                    <a:pt x="1207" y="2131"/>
                    <a:pt x="1230" y="2100"/>
                  </a:cubicBezTo>
                  <a:cubicBezTo>
                    <a:pt x="1261" y="2047"/>
                    <a:pt x="1337" y="2032"/>
                    <a:pt x="1375" y="2077"/>
                  </a:cubicBezTo>
                  <a:cubicBezTo>
                    <a:pt x="1444" y="2161"/>
                    <a:pt x="1582" y="2131"/>
                    <a:pt x="1635" y="2245"/>
                  </a:cubicBezTo>
                  <a:cubicBezTo>
                    <a:pt x="1673" y="2314"/>
                    <a:pt x="1650" y="2429"/>
                    <a:pt x="1757" y="2452"/>
                  </a:cubicBezTo>
                  <a:cubicBezTo>
                    <a:pt x="1765" y="2398"/>
                    <a:pt x="1795" y="2390"/>
                    <a:pt x="1834" y="2360"/>
                  </a:cubicBezTo>
                  <a:cubicBezTo>
                    <a:pt x="1864" y="2337"/>
                    <a:pt x="1925" y="2345"/>
                    <a:pt x="1925" y="2337"/>
                  </a:cubicBezTo>
                  <a:cubicBezTo>
                    <a:pt x="1941" y="2299"/>
                    <a:pt x="1979" y="2253"/>
                    <a:pt x="1979" y="2215"/>
                  </a:cubicBezTo>
                  <a:cubicBezTo>
                    <a:pt x="1979" y="2184"/>
                    <a:pt x="1933" y="2146"/>
                    <a:pt x="1918" y="2123"/>
                  </a:cubicBezTo>
                  <a:cubicBezTo>
                    <a:pt x="1902" y="2100"/>
                    <a:pt x="1948" y="2093"/>
                    <a:pt x="1948" y="2062"/>
                  </a:cubicBezTo>
                  <a:cubicBezTo>
                    <a:pt x="1956" y="2016"/>
                    <a:pt x="1979" y="1993"/>
                    <a:pt x="1986" y="1963"/>
                  </a:cubicBezTo>
                  <a:cubicBezTo>
                    <a:pt x="1994" y="1925"/>
                    <a:pt x="1994" y="1886"/>
                    <a:pt x="2002" y="1848"/>
                  </a:cubicBezTo>
                  <a:cubicBezTo>
                    <a:pt x="2047" y="1856"/>
                    <a:pt x="2025" y="1993"/>
                    <a:pt x="2047" y="2016"/>
                  </a:cubicBezTo>
                  <a:cubicBezTo>
                    <a:pt x="2063" y="1993"/>
                    <a:pt x="2078" y="1993"/>
                    <a:pt x="2093" y="1986"/>
                  </a:cubicBezTo>
                  <a:cubicBezTo>
                    <a:pt x="2124" y="1955"/>
                    <a:pt x="2101" y="1879"/>
                    <a:pt x="2139" y="1856"/>
                  </a:cubicBezTo>
                  <a:cubicBezTo>
                    <a:pt x="2170" y="1833"/>
                    <a:pt x="2177" y="1871"/>
                    <a:pt x="2200" y="1871"/>
                  </a:cubicBezTo>
                  <a:cubicBezTo>
                    <a:pt x="2208" y="1871"/>
                    <a:pt x="2269" y="1795"/>
                    <a:pt x="2292" y="1787"/>
                  </a:cubicBezTo>
                  <a:cubicBezTo>
                    <a:pt x="2353" y="1764"/>
                    <a:pt x="2361" y="1810"/>
                    <a:pt x="2391" y="1818"/>
                  </a:cubicBezTo>
                  <a:cubicBezTo>
                    <a:pt x="2391" y="1795"/>
                    <a:pt x="2422" y="1772"/>
                    <a:pt x="2422" y="1741"/>
                  </a:cubicBezTo>
                  <a:cubicBezTo>
                    <a:pt x="2422" y="1703"/>
                    <a:pt x="2422" y="1673"/>
                    <a:pt x="2422" y="1634"/>
                  </a:cubicBezTo>
                  <a:cubicBezTo>
                    <a:pt x="2437" y="1627"/>
                    <a:pt x="2445" y="1619"/>
                    <a:pt x="2452" y="1619"/>
                  </a:cubicBezTo>
                  <a:cubicBezTo>
                    <a:pt x="2460" y="1611"/>
                    <a:pt x="2460" y="1596"/>
                    <a:pt x="2452" y="1588"/>
                  </a:cubicBezTo>
                  <a:cubicBezTo>
                    <a:pt x="2437" y="1520"/>
                    <a:pt x="2567" y="1466"/>
                    <a:pt x="2567" y="1573"/>
                  </a:cubicBezTo>
                  <a:cubicBezTo>
                    <a:pt x="2597" y="1588"/>
                    <a:pt x="2697" y="1527"/>
                    <a:pt x="2758" y="1543"/>
                  </a:cubicBezTo>
                  <a:cubicBezTo>
                    <a:pt x="2865" y="1565"/>
                    <a:pt x="2941" y="1497"/>
                    <a:pt x="3041" y="1474"/>
                  </a:cubicBezTo>
                  <a:cubicBezTo>
                    <a:pt x="3086" y="1466"/>
                    <a:pt x="3140" y="1474"/>
                    <a:pt x="3186" y="1482"/>
                  </a:cubicBezTo>
                  <a:cubicBezTo>
                    <a:pt x="3216" y="1489"/>
                    <a:pt x="3262" y="1543"/>
                    <a:pt x="3277" y="1543"/>
                  </a:cubicBezTo>
                  <a:cubicBezTo>
                    <a:pt x="3277" y="1550"/>
                    <a:pt x="3293" y="1558"/>
                    <a:pt x="3293" y="1565"/>
                  </a:cubicBezTo>
                  <a:cubicBezTo>
                    <a:pt x="3293" y="1565"/>
                    <a:pt x="3293" y="1565"/>
                    <a:pt x="3300" y="1565"/>
                  </a:cubicBezTo>
                  <a:cubicBezTo>
                    <a:pt x="3300" y="1573"/>
                    <a:pt x="3323" y="1573"/>
                    <a:pt x="3331" y="1573"/>
                  </a:cubicBezTo>
                  <a:cubicBezTo>
                    <a:pt x="3338" y="1535"/>
                    <a:pt x="3354" y="1489"/>
                    <a:pt x="3384" y="14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1" name="Freeform 163"/>
            <p:cNvSpPr>
              <a:spLocks noChangeArrowheads="1"/>
            </p:cNvSpPr>
            <p:nvPr/>
          </p:nvSpPr>
          <p:spPr bwMode="auto">
            <a:xfrm>
              <a:off x="8193855" y="3799927"/>
              <a:ext cx="294385" cy="156108"/>
            </a:xfrm>
            <a:custGeom>
              <a:avLst/>
              <a:gdLst>
                <a:gd name="T0" fmla="*/ 31 w 1239"/>
                <a:gd name="T1" fmla="*/ 260 h 658"/>
                <a:gd name="T2" fmla="*/ 31 w 1239"/>
                <a:gd name="T3" fmla="*/ 260 h 658"/>
                <a:gd name="T4" fmla="*/ 115 w 1239"/>
                <a:gd name="T5" fmla="*/ 168 h 658"/>
                <a:gd name="T6" fmla="*/ 153 w 1239"/>
                <a:gd name="T7" fmla="*/ 161 h 658"/>
                <a:gd name="T8" fmla="*/ 237 w 1239"/>
                <a:gd name="T9" fmla="*/ 107 h 658"/>
                <a:gd name="T10" fmla="*/ 267 w 1239"/>
                <a:gd name="T11" fmla="*/ 122 h 658"/>
                <a:gd name="T12" fmla="*/ 329 w 1239"/>
                <a:gd name="T13" fmla="*/ 69 h 658"/>
                <a:gd name="T14" fmla="*/ 352 w 1239"/>
                <a:gd name="T15" fmla="*/ 61 h 658"/>
                <a:gd name="T16" fmla="*/ 375 w 1239"/>
                <a:gd name="T17" fmla="*/ 23 h 658"/>
                <a:gd name="T18" fmla="*/ 443 w 1239"/>
                <a:gd name="T19" fmla="*/ 0 h 658"/>
                <a:gd name="T20" fmla="*/ 474 w 1239"/>
                <a:gd name="T21" fmla="*/ 31 h 658"/>
                <a:gd name="T22" fmla="*/ 504 w 1239"/>
                <a:gd name="T23" fmla="*/ 0 h 658"/>
                <a:gd name="T24" fmla="*/ 504 w 1239"/>
                <a:gd name="T25" fmla="*/ 0 h 658"/>
                <a:gd name="T26" fmla="*/ 611 w 1239"/>
                <a:gd name="T27" fmla="*/ 31 h 658"/>
                <a:gd name="T28" fmla="*/ 627 w 1239"/>
                <a:gd name="T29" fmla="*/ 16 h 658"/>
                <a:gd name="T30" fmla="*/ 703 w 1239"/>
                <a:gd name="T31" fmla="*/ 46 h 658"/>
                <a:gd name="T32" fmla="*/ 733 w 1239"/>
                <a:gd name="T33" fmla="*/ 46 h 658"/>
                <a:gd name="T34" fmla="*/ 779 w 1239"/>
                <a:gd name="T35" fmla="*/ 77 h 658"/>
                <a:gd name="T36" fmla="*/ 817 w 1239"/>
                <a:gd name="T37" fmla="*/ 138 h 658"/>
                <a:gd name="T38" fmla="*/ 871 w 1239"/>
                <a:gd name="T39" fmla="*/ 84 h 658"/>
                <a:gd name="T40" fmla="*/ 947 w 1239"/>
                <a:gd name="T41" fmla="*/ 54 h 658"/>
                <a:gd name="T42" fmla="*/ 993 w 1239"/>
                <a:gd name="T43" fmla="*/ 77 h 658"/>
                <a:gd name="T44" fmla="*/ 993 w 1239"/>
                <a:gd name="T45" fmla="*/ 77 h 658"/>
                <a:gd name="T46" fmla="*/ 963 w 1239"/>
                <a:gd name="T47" fmla="*/ 107 h 658"/>
                <a:gd name="T48" fmla="*/ 970 w 1239"/>
                <a:gd name="T49" fmla="*/ 122 h 658"/>
                <a:gd name="T50" fmla="*/ 1031 w 1239"/>
                <a:gd name="T51" fmla="*/ 283 h 658"/>
                <a:gd name="T52" fmla="*/ 1069 w 1239"/>
                <a:gd name="T53" fmla="*/ 237 h 658"/>
                <a:gd name="T54" fmla="*/ 1100 w 1239"/>
                <a:gd name="T55" fmla="*/ 237 h 658"/>
                <a:gd name="T56" fmla="*/ 1131 w 1239"/>
                <a:gd name="T57" fmla="*/ 222 h 658"/>
                <a:gd name="T58" fmla="*/ 1230 w 1239"/>
                <a:gd name="T59" fmla="*/ 252 h 658"/>
                <a:gd name="T60" fmla="*/ 1230 w 1239"/>
                <a:gd name="T61" fmla="*/ 252 h 658"/>
                <a:gd name="T62" fmla="*/ 1207 w 1239"/>
                <a:gd name="T63" fmla="*/ 443 h 658"/>
                <a:gd name="T64" fmla="*/ 1024 w 1239"/>
                <a:gd name="T65" fmla="*/ 596 h 658"/>
                <a:gd name="T66" fmla="*/ 932 w 1239"/>
                <a:gd name="T67" fmla="*/ 650 h 658"/>
                <a:gd name="T68" fmla="*/ 856 w 1239"/>
                <a:gd name="T69" fmla="*/ 566 h 658"/>
                <a:gd name="T70" fmla="*/ 779 w 1239"/>
                <a:gd name="T71" fmla="*/ 550 h 658"/>
                <a:gd name="T72" fmla="*/ 733 w 1239"/>
                <a:gd name="T73" fmla="*/ 474 h 658"/>
                <a:gd name="T74" fmla="*/ 627 w 1239"/>
                <a:gd name="T75" fmla="*/ 451 h 658"/>
                <a:gd name="T76" fmla="*/ 627 w 1239"/>
                <a:gd name="T77" fmla="*/ 451 h 658"/>
                <a:gd name="T78" fmla="*/ 527 w 1239"/>
                <a:gd name="T79" fmla="*/ 451 h 658"/>
                <a:gd name="T80" fmla="*/ 466 w 1239"/>
                <a:gd name="T81" fmla="*/ 497 h 658"/>
                <a:gd name="T82" fmla="*/ 290 w 1239"/>
                <a:gd name="T83" fmla="*/ 543 h 658"/>
                <a:gd name="T84" fmla="*/ 138 w 1239"/>
                <a:gd name="T85" fmla="*/ 589 h 658"/>
                <a:gd name="T86" fmla="*/ 61 w 1239"/>
                <a:gd name="T87" fmla="*/ 611 h 658"/>
                <a:gd name="T88" fmla="*/ 0 w 1239"/>
                <a:gd name="T89" fmla="*/ 527 h 658"/>
                <a:gd name="T90" fmla="*/ 23 w 1239"/>
                <a:gd name="T91" fmla="*/ 443 h 658"/>
                <a:gd name="T92" fmla="*/ 31 w 1239"/>
                <a:gd name="T93" fmla="*/ 344 h 658"/>
                <a:gd name="T94" fmla="*/ 31 w 1239"/>
                <a:gd name="T95" fmla="*/ 26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9" h="658">
                  <a:moveTo>
                    <a:pt x="31" y="260"/>
                  </a:moveTo>
                  <a:lnTo>
                    <a:pt x="31" y="260"/>
                  </a:lnTo>
                  <a:cubicBezTo>
                    <a:pt x="54" y="237"/>
                    <a:pt x="92" y="184"/>
                    <a:pt x="115" y="168"/>
                  </a:cubicBezTo>
                  <a:cubicBezTo>
                    <a:pt x="130" y="161"/>
                    <a:pt x="145" y="168"/>
                    <a:pt x="153" y="161"/>
                  </a:cubicBezTo>
                  <a:cubicBezTo>
                    <a:pt x="183" y="153"/>
                    <a:pt x="206" y="130"/>
                    <a:pt x="237" y="107"/>
                  </a:cubicBezTo>
                  <a:lnTo>
                    <a:pt x="267" y="122"/>
                  </a:lnTo>
                  <a:cubicBezTo>
                    <a:pt x="275" y="122"/>
                    <a:pt x="329" y="69"/>
                    <a:pt x="329" y="69"/>
                  </a:cubicBezTo>
                  <a:cubicBezTo>
                    <a:pt x="336" y="61"/>
                    <a:pt x="344" y="69"/>
                    <a:pt x="352" y="61"/>
                  </a:cubicBezTo>
                  <a:cubicBezTo>
                    <a:pt x="359" y="54"/>
                    <a:pt x="359" y="31"/>
                    <a:pt x="375" y="23"/>
                  </a:cubicBezTo>
                  <a:cubicBezTo>
                    <a:pt x="397" y="8"/>
                    <a:pt x="420" y="0"/>
                    <a:pt x="443" y="0"/>
                  </a:cubicBezTo>
                  <a:cubicBezTo>
                    <a:pt x="458" y="8"/>
                    <a:pt x="458" y="31"/>
                    <a:pt x="474" y="31"/>
                  </a:cubicBezTo>
                  <a:cubicBezTo>
                    <a:pt x="489" y="31"/>
                    <a:pt x="497" y="8"/>
                    <a:pt x="504" y="0"/>
                  </a:cubicBezTo>
                  <a:lnTo>
                    <a:pt x="504" y="0"/>
                  </a:lnTo>
                  <a:cubicBezTo>
                    <a:pt x="542" y="16"/>
                    <a:pt x="581" y="31"/>
                    <a:pt x="611" y="31"/>
                  </a:cubicBezTo>
                  <a:cubicBezTo>
                    <a:pt x="619" y="31"/>
                    <a:pt x="619" y="8"/>
                    <a:pt x="627" y="16"/>
                  </a:cubicBezTo>
                  <a:cubicBezTo>
                    <a:pt x="657" y="16"/>
                    <a:pt x="680" y="39"/>
                    <a:pt x="703" y="46"/>
                  </a:cubicBezTo>
                  <a:cubicBezTo>
                    <a:pt x="711" y="46"/>
                    <a:pt x="726" y="46"/>
                    <a:pt x="733" y="46"/>
                  </a:cubicBezTo>
                  <a:cubicBezTo>
                    <a:pt x="756" y="54"/>
                    <a:pt x="772" y="61"/>
                    <a:pt x="779" y="77"/>
                  </a:cubicBezTo>
                  <a:cubicBezTo>
                    <a:pt x="802" y="92"/>
                    <a:pt x="794" y="138"/>
                    <a:pt x="817" y="138"/>
                  </a:cubicBezTo>
                  <a:cubicBezTo>
                    <a:pt x="840" y="145"/>
                    <a:pt x="848" y="100"/>
                    <a:pt x="871" y="84"/>
                  </a:cubicBezTo>
                  <a:cubicBezTo>
                    <a:pt x="894" y="69"/>
                    <a:pt x="924" y="61"/>
                    <a:pt x="947" y="54"/>
                  </a:cubicBezTo>
                  <a:cubicBezTo>
                    <a:pt x="970" y="54"/>
                    <a:pt x="978" y="69"/>
                    <a:pt x="993" y="77"/>
                  </a:cubicBezTo>
                  <a:lnTo>
                    <a:pt x="993" y="77"/>
                  </a:lnTo>
                  <a:cubicBezTo>
                    <a:pt x="986" y="84"/>
                    <a:pt x="970" y="92"/>
                    <a:pt x="963" y="107"/>
                  </a:cubicBezTo>
                  <a:cubicBezTo>
                    <a:pt x="955" y="115"/>
                    <a:pt x="970" y="115"/>
                    <a:pt x="970" y="122"/>
                  </a:cubicBezTo>
                  <a:cubicBezTo>
                    <a:pt x="993" y="176"/>
                    <a:pt x="993" y="245"/>
                    <a:pt x="1031" y="283"/>
                  </a:cubicBezTo>
                  <a:cubicBezTo>
                    <a:pt x="1047" y="298"/>
                    <a:pt x="1054" y="245"/>
                    <a:pt x="1069" y="237"/>
                  </a:cubicBezTo>
                  <a:cubicBezTo>
                    <a:pt x="1077" y="230"/>
                    <a:pt x="1092" y="245"/>
                    <a:pt x="1100" y="237"/>
                  </a:cubicBezTo>
                  <a:cubicBezTo>
                    <a:pt x="1108" y="237"/>
                    <a:pt x="1115" y="222"/>
                    <a:pt x="1131" y="222"/>
                  </a:cubicBezTo>
                  <a:cubicBezTo>
                    <a:pt x="1154" y="230"/>
                    <a:pt x="1207" y="252"/>
                    <a:pt x="1230" y="252"/>
                  </a:cubicBezTo>
                  <a:lnTo>
                    <a:pt x="1230" y="252"/>
                  </a:lnTo>
                  <a:cubicBezTo>
                    <a:pt x="1238" y="314"/>
                    <a:pt x="1222" y="428"/>
                    <a:pt x="1207" y="443"/>
                  </a:cubicBezTo>
                  <a:cubicBezTo>
                    <a:pt x="1154" y="489"/>
                    <a:pt x="1092" y="566"/>
                    <a:pt x="1024" y="596"/>
                  </a:cubicBezTo>
                  <a:cubicBezTo>
                    <a:pt x="1001" y="619"/>
                    <a:pt x="963" y="657"/>
                    <a:pt x="932" y="650"/>
                  </a:cubicBezTo>
                  <a:cubicBezTo>
                    <a:pt x="825" y="611"/>
                    <a:pt x="978" y="589"/>
                    <a:pt x="856" y="566"/>
                  </a:cubicBezTo>
                  <a:cubicBezTo>
                    <a:pt x="817" y="566"/>
                    <a:pt x="810" y="566"/>
                    <a:pt x="779" y="550"/>
                  </a:cubicBezTo>
                  <a:cubicBezTo>
                    <a:pt x="741" y="520"/>
                    <a:pt x="794" y="489"/>
                    <a:pt x="733" y="474"/>
                  </a:cubicBezTo>
                  <a:cubicBezTo>
                    <a:pt x="711" y="474"/>
                    <a:pt x="634" y="443"/>
                    <a:pt x="627" y="451"/>
                  </a:cubicBezTo>
                  <a:lnTo>
                    <a:pt x="627" y="451"/>
                  </a:lnTo>
                  <a:cubicBezTo>
                    <a:pt x="581" y="451"/>
                    <a:pt x="550" y="489"/>
                    <a:pt x="527" y="451"/>
                  </a:cubicBezTo>
                  <a:cubicBezTo>
                    <a:pt x="489" y="390"/>
                    <a:pt x="474" y="459"/>
                    <a:pt x="466" y="497"/>
                  </a:cubicBezTo>
                  <a:cubicBezTo>
                    <a:pt x="443" y="642"/>
                    <a:pt x="359" y="504"/>
                    <a:pt x="290" y="543"/>
                  </a:cubicBezTo>
                  <a:cubicBezTo>
                    <a:pt x="214" y="581"/>
                    <a:pt x="229" y="589"/>
                    <a:pt x="138" y="589"/>
                  </a:cubicBezTo>
                  <a:cubicBezTo>
                    <a:pt x="107" y="589"/>
                    <a:pt x="77" y="619"/>
                    <a:pt x="61" y="611"/>
                  </a:cubicBezTo>
                  <a:cubicBezTo>
                    <a:pt x="54" y="604"/>
                    <a:pt x="8" y="535"/>
                    <a:pt x="0" y="527"/>
                  </a:cubicBezTo>
                  <a:cubicBezTo>
                    <a:pt x="0" y="497"/>
                    <a:pt x="31" y="489"/>
                    <a:pt x="23" y="443"/>
                  </a:cubicBezTo>
                  <a:cubicBezTo>
                    <a:pt x="15" y="405"/>
                    <a:pt x="23" y="390"/>
                    <a:pt x="31" y="344"/>
                  </a:cubicBezTo>
                  <a:cubicBezTo>
                    <a:pt x="38" y="306"/>
                    <a:pt x="38" y="275"/>
                    <a:pt x="31" y="26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2" name="Freeform 164"/>
            <p:cNvSpPr>
              <a:spLocks noChangeArrowheads="1"/>
            </p:cNvSpPr>
            <p:nvPr/>
          </p:nvSpPr>
          <p:spPr bwMode="auto">
            <a:xfrm>
              <a:off x="8297571" y="3689918"/>
              <a:ext cx="172860" cy="145631"/>
            </a:xfrm>
            <a:custGeom>
              <a:avLst/>
              <a:gdLst>
                <a:gd name="T0" fmla="*/ 68 w 726"/>
                <a:gd name="T1" fmla="*/ 466 h 612"/>
                <a:gd name="T2" fmla="*/ 68 w 726"/>
                <a:gd name="T3" fmla="*/ 466 h 612"/>
                <a:gd name="T4" fmla="*/ 175 w 726"/>
                <a:gd name="T5" fmla="*/ 497 h 612"/>
                <a:gd name="T6" fmla="*/ 191 w 726"/>
                <a:gd name="T7" fmla="*/ 482 h 612"/>
                <a:gd name="T8" fmla="*/ 267 w 726"/>
                <a:gd name="T9" fmla="*/ 512 h 612"/>
                <a:gd name="T10" fmla="*/ 297 w 726"/>
                <a:gd name="T11" fmla="*/ 512 h 612"/>
                <a:gd name="T12" fmla="*/ 343 w 726"/>
                <a:gd name="T13" fmla="*/ 543 h 612"/>
                <a:gd name="T14" fmla="*/ 381 w 726"/>
                <a:gd name="T15" fmla="*/ 604 h 612"/>
                <a:gd name="T16" fmla="*/ 435 w 726"/>
                <a:gd name="T17" fmla="*/ 550 h 612"/>
                <a:gd name="T18" fmla="*/ 511 w 726"/>
                <a:gd name="T19" fmla="*/ 520 h 612"/>
                <a:gd name="T20" fmla="*/ 557 w 726"/>
                <a:gd name="T21" fmla="*/ 543 h 612"/>
                <a:gd name="T22" fmla="*/ 557 w 726"/>
                <a:gd name="T23" fmla="*/ 543 h 612"/>
                <a:gd name="T24" fmla="*/ 572 w 726"/>
                <a:gd name="T25" fmla="*/ 489 h 612"/>
                <a:gd name="T26" fmla="*/ 641 w 726"/>
                <a:gd name="T27" fmla="*/ 550 h 612"/>
                <a:gd name="T28" fmla="*/ 695 w 726"/>
                <a:gd name="T29" fmla="*/ 520 h 612"/>
                <a:gd name="T30" fmla="*/ 672 w 726"/>
                <a:gd name="T31" fmla="*/ 497 h 612"/>
                <a:gd name="T32" fmla="*/ 695 w 726"/>
                <a:gd name="T33" fmla="*/ 466 h 612"/>
                <a:gd name="T34" fmla="*/ 687 w 726"/>
                <a:gd name="T35" fmla="*/ 436 h 612"/>
                <a:gd name="T36" fmla="*/ 718 w 726"/>
                <a:gd name="T37" fmla="*/ 421 h 612"/>
                <a:gd name="T38" fmla="*/ 679 w 726"/>
                <a:gd name="T39" fmla="*/ 329 h 612"/>
                <a:gd name="T40" fmla="*/ 679 w 726"/>
                <a:gd name="T41" fmla="*/ 275 h 612"/>
                <a:gd name="T42" fmla="*/ 725 w 726"/>
                <a:gd name="T43" fmla="*/ 222 h 612"/>
                <a:gd name="T44" fmla="*/ 710 w 726"/>
                <a:gd name="T45" fmla="*/ 176 h 612"/>
                <a:gd name="T46" fmla="*/ 710 w 726"/>
                <a:gd name="T47" fmla="*/ 176 h 612"/>
                <a:gd name="T48" fmla="*/ 672 w 726"/>
                <a:gd name="T49" fmla="*/ 161 h 612"/>
                <a:gd name="T50" fmla="*/ 603 w 726"/>
                <a:gd name="T51" fmla="*/ 184 h 612"/>
                <a:gd name="T52" fmla="*/ 565 w 726"/>
                <a:gd name="T53" fmla="*/ 153 h 612"/>
                <a:gd name="T54" fmla="*/ 534 w 726"/>
                <a:gd name="T55" fmla="*/ 153 h 612"/>
                <a:gd name="T56" fmla="*/ 534 w 726"/>
                <a:gd name="T57" fmla="*/ 123 h 612"/>
                <a:gd name="T58" fmla="*/ 550 w 726"/>
                <a:gd name="T59" fmla="*/ 100 h 612"/>
                <a:gd name="T60" fmla="*/ 496 w 726"/>
                <a:gd name="T61" fmla="*/ 84 h 612"/>
                <a:gd name="T62" fmla="*/ 420 w 726"/>
                <a:gd name="T63" fmla="*/ 16 h 612"/>
                <a:gd name="T64" fmla="*/ 389 w 726"/>
                <a:gd name="T65" fmla="*/ 16 h 612"/>
                <a:gd name="T66" fmla="*/ 381 w 726"/>
                <a:gd name="T67" fmla="*/ 0 h 612"/>
                <a:gd name="T68" fmla="*/ 297 w 726"/>
                <a:gd name="T69" fmla="*/ 23 h 612"/>
                <a:gd name="T70" fmla="*/ 297 w 726"/>
                <a:gd name="T71" fmla="*/ 23 h 612"/>
                <a:gd name="T72" fmla="*/ 259 w 726"/>
                <a:gd name="T73" fmla="*/ 100 h 612"/>
                <a:gd name="T74" fmla="*/ 267 w 726"/>
                <a:gd name="T75" fmla="*/ 130 h 612"/>
                <a:gd name="T76" fmla="*/ 168 w 726"/>
                <a:gd name="T77" fmla="*/ 138 h 612"/>
                <a:gd name="T78" fmla="*/ 145 w 726"/>
                <a:gd name="T79" fmla="*/ 123 h 612"/>
                <a:gd name="T80" fmla="*/ 122 w 726"/>
                <a:gd name="T81" fmla="*/ 146 h 612"/>
                <a:gd name="T82" fmla="*/ 61 w 726"/>
                <a:gd name="T83" fmla="*/ 138 h 612"/>
                <a:gd name="T84" fmla="*/ 22 w 726"/>
                <a:gd name="T85" fmla="*/ 123 h 612"/>
                <a:gd name="T86" fmla="*/ 0 w 726"/>
                <a:gd name="T87" fmla="*/ 130 h 612"/>
                <a:gd name="T88" fmla="*/ 0 w 726"/>
                <a:gd name="T89" fmla="*/ 130 h 612"/>
                <a:gd name="T90" fmla="*/ 53 w 726"/>
                <a:gd name="T91" fmla="*/ 275 h 612"/>
                <a:gd name="T92" fmla="*/ 61 w 726"/>
                <a:gd name="T93" fmla="*/ 359 h 612"/>
                <a:gd name="T94" fmla="*/ 45 w 726"/>
                <a:gd name="T95" fmla="*/ 413 h 612"/>
                <a:gd name="T96" fmla="*/ 68 w 726"/>
                <a:gd name="T97" fmla="*/ 46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6" h="612">
                  <a:moveTo>
                    <a:pt x="68" y="466"/>
                  </a:moveTo>
                  <a:lnTo>
                    <a:pt x="68" y="466"/>
                  </a:lnTo>
                  <a:cubicBezTo>
                    <a:pt x="106" y="482"/>
                    <a:pt x="145" y="497"/>
                    <a:pt x="175" y="497"/>
                  </a:cubicBezTo>
                  <a:cubicBezTo>
                    <a:pt x="183" y="497"/>
                    <a:pt x="183" y="474"/>
                    <a:pt x="191" y="482"/>
                  </a:cubicBezTo>
                  <a:cubicBezTo>
                    <a:pt x="221" y="482"/>
                    <a:pt x="244" y="505"/>
                    <a:pt x="267" y="512"/>
                  </a:cubicBezTo>
                  <a:cubicBezTo>
                    <a:pt x="275" y="512"/>
                    <a:pt x="290" y="512"/>
                    <a:pt x="297" y="512"/>
                  </a:cubicBezTo>
                  <a:cubicBezTo>
                    <a:pt x="320" y="520"/>
                    <a:pt x="336" y="527"/>
                    <a:pt x="343" y="543"/>
                  </a:cubicBezTo>
                  <a:cubicBezTo>
                    <a:pt x="366" y="558"/>
                    <a:pt x="358" y="604"/>
                    <a:pt x="381" y="604"/>
                  </a:cubicBezTo>
                  <a:cubicBezTo>
                    <a:pt x="404" y="611"/>
                    <a:pt x="412" y="566"/>
                    <a:pt x="435" y="550"/>
                  </a:cubicBezTo>
                  <a:cubicBezTo>
                    <a:pt x="458" y="535"/>
                    <a:pt x="488" y="527"/>
                    <a:pt x="511" y="520"/>
                  </a:cubicBezTo>
                  <a:cubicBezTo>
                    <a:pt x="534" y="520"/>
                    <a:pt x="542" y="535"/>
                    <a:pt x="557" y="543"/>
                  </a:cubicBezTo>
                  <a:lnTo>
                    <a:pt x="557" y="543"/>
                  </a:lnTo>
                  <a:cubicBezTo>
                    <a:pt x="557" y="543"/>
                    <a:pt x="572" y="497"/>
                    <a:pt x="572" y="489"/>
                  </a:cubicBezTo>
                  <a:lnTo>
                    <a:pt x="641" y="550"/>
                  </a:lnTo>
                  <a:cubicBezTo>
                    <a:pt x="664" y="543"/>
                    <a:pt x="687" y="543"/>
                    <a:pt x="695" y="520"/>
                  </a:cubicBezTo>
                  <a:cubicBezTo>
                    <a:pt x="702" y="512"/>
                    <a:pt x="672" y="505"/>
                    <a:pt x="672" y="497"/>
                  </a:cubicBezTo>
                  <a:cubicBezTo>
                    <a:pt x="672" y="482"/>
                    <a:pt x="687" y="482"/>
                    <a:pt x="695" y="466"/>
                  </a:cubicBezTo>
                  <a:cubicBezTo>
                    <a:pt x="695" y="459"/>
                    <a:pt x="679" y="444"/>
                    <a:pt x="687" y="436"/>
                  </a:cubicBezTo>
                  <a:cubicBezTo>
                    <a:pt x="695" y="428"/>
                    <a:pt x="710" y="428"/>
                    <a:pt x="718" y="421"/>
                  </a:cubicBezTo>
                  <a:cubicBezTo>
                    <a:pt x="718" y="421"/>
                    <a:pt x="679" y="336"/>
                    <a:pt x="679" y="329"/>
                  </a:cubicBezTo>
                  <a:cubicBezTo>
                    <a:pt x="679" y="321"/>
                    <a:pt x="679" y="275"/>
                    <a:pt x="679" y="275"/>
                  </a:cubicBezTo>
                  <a:cubicBezTo>
                    <a:pt x="695" y="260"/>
                    <a:pt x="718" y="245"/>
                    <a:pt x="725" y="222"/>
                  </a:cubicBezTo>
                  <a:cubicBezTo>
                    <a:pt x="725" y="207"/>
                    <a:pt x="718" y="191"/>
                    <a:pt x="710" y="176"/>
                  </a:cubicBezTo>
                  <a:lnTo>
                    <a:pt x="710" y="176"/>
                  </a:lnTo>
                  <a:cubicBezTo>
                    <a:pt x="695" y="169"/>
                    <a:pt x="687" y="161"/>
                    <a:pt x="672" y="161"/>
                  </a:cubicBezTo>
                  <a:cubicBezTo>
                    <a:pt x="649" y="161"/>
                    <a:pt x="626" y="184"/>
                    <a:pt x="603" y="184"/>
                  </a:cubicBezTo>
                  <a:cubicBezTo>
                    <a:pt x="588" y="176"/>
                    <a:pt x="580" y="161"/>
                    <a:pt x="565" y="153"/>
                  </a:cubicBezTo>
                  <a:cubicBezTo>
                    <a:pt x="557" y="153"/>
                    <a:pt x="542" y="161"/>
                    <a:pt x="534" y="153"/>
                  </a:cubicBezTo>
                  <a:cubicBezTo>
                    <a:pt x="527" y="146"/>
                    <a:pt x="527" y="130"/>
                    <a:pt x="534" y="123"/>
                  </a:cubicBezTo>
                  <a:cubicBezTo>
                    <a:pt x="534" y="115"/>
                    <a:pt x="557" y="107"/>
                    <a:pt x="550" y="100"/>
                  </a:cubicBezTo>
                  <a:cubicBezTo>
                    <a:pt x="534" y="84"/>
                    <a:pt x="511" y="92"/>
                    <a:pt x="496" y="84"/>
                  </a:cubicBezTo>
                  <a:cubicBezTo>
                    <a:pt x="466" y="61"/>
                    <a:pt x="450" y="31"/>
                    <a:pt x="420" y="16"/>
                  </a:cubicBezTo>
                  <a:cubicBezTo>
                    <a:pt x="412" y="8"/>
                    <a:pt x="397" y="23"/>
                    <a:pt x="389" y="16"/>
                  </a:cubicBezTo>
                  <a:cubicBezTo>
                    <a:pt x="381" y="16"/>
                    <a:pt x="389" y="0"/>
                    <a:pt x="381" y="0"/>
                  </a:cubicBezTo>
                  <a:cubicBezTo>
                    <a:pt x="351" y="0"/>
                    <a:pt x="328" y="16"/>
                    <a:pt x="297" y="23"/>
                  </a:cubicBezTo>
                  <a:lnTo>
                    <a:pt x="297" y="23"/>
                  </a:lnTo>
                  <a:cubicBezTo>
                    <a:pt x="282" y="46"/>
                    <a:pt x="267" y="69"/>
                    <a:pt x="259" y="100"/>
                  </a:cubicBezTo>
                  <a:cubicBezTo>
                    <a:pt x="259" y="107"/>
                    <a:pt x="275" y="123"/>
                    <a:pt x="267" y="130"/>
                  </a:cubicBezTo>
                  <a:cubicBezTo>
                    <a:pt x="236" y="146"/>
                    <a:pt x="198" y="146"/>
                    <a:pt x="168" y="138"/>
                  </a:cubicBezTo>
                  <a:cubicBezTo>
                    <a:pt x="152" y="138"/>
                    <a:pt x="152" y="115"/>
                    <a:pt x="145" y="123"/>
                  </a:cubicBezTo>
                  <a:cubicBezTo>
                    <a:pt x="129" y="123"/>
                    <a:pt x="129" y="138"/>
                    <a:pt x="122" y="146"/>
                  </a:cubicBezTo>
                  <a:cubicBezTo>
                    <a:pt x="99" y="146"/>
                    <a:pt x="76" y="146"/>
                    <a:pt x="61" y="138"/>
                  </a:cubicBezTo>
                  <a:cubicBezTo>
                    <a:pt x="45" y="130"/>
                    <a:pt x="38" y="123"/>
                    <a:pt x="22" y="123"/>
                  </a:cubicBezTo>
                  <a:cubicBezTo>
                    <a:pt x="15" y="115"/>
                    <a:pt x="7" y="123"/>
                    <a:pt x="0" y="130"/>
                  </a:cubicBezTo>
                  <a:lnTo>
                    <a:pt x="0" y="130"/>
                  </a:lnTo>
                  <a:cubicBezTo>
                    <a:pt x="15" y="176"/>
                    <a:pt x="38" y="230"/>
                    <a:pt x="53" y="275"/>
                  </a:cubicBezTo>
                  <a:cubicBezTo>
                    <a:pt x="61" y="306"/>
                    <a:pt x="61" y="336"/>
                    <a:pt x="61" y="359"/>
                  </a:cubicBezTo>
                  <a:cubicBezTo>
                    <a:pt x="61" y="382"/>
                    <a:pt x="45" y="398"/>
                    <a:pt x="45" y="413"/>
                  </a:cubicBezTo>
                  <a:cubicBezTo>
                    <a:pt x="53" y="436"/>
                    <a:pt x="61" y="451"/>
                    <a:pt x="68" y="46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3" name="Freeform 165"/>
            <p:cNvSpPr>
              <a:spLocks noChangeArrowheads="1"/>
            </p:cNvSpPr>
            <p:nvPr/>
          </p:nvSpPr>
          <p:spPr bwMode="auto">
            <a:xfrm>
              <a:off x="8111092" y="3675250"/>
              <a:ext cx="203241" cy="187539"/>
            </a:xfrm>
            <a:custGeom>
              <a:avLst/>
              <a:gdLst>
                <a:gd name="T0" fmla="*/ 787 w 856"/>
                <a:gd name="T1" fmla="*/ 191 h 788"/>
                <a:gd name="T2" fmla="*/ 787 w 856"/>
                <a:gd name="T3" fmla="*/ 191 h 788"/>
                <a:gd name="T4" fmla="*/ 840 w 856"/>
                <a:gd name="T5" fmla="*/ 336 h 788"/>
                <a:gd name="T6" fmla="*/ 848 w 856"/>
                <a:gd name="T7" fmla="*/ 420 h 788"/>
                <a:gd name="T8" fmla="*/ 832 w 856"/>
                <a:gd name="T9" fmla="*/ 474 h 788"/>
                <a:gd name="T10" fmla="*/ 855 w 856"/>
                <a:gd name="T11" fmla="*/ 527 h 788"/>
                <a:gd name="T12" fmla="*/ 855 w 856"/>
                <a:gd name="T13" fmla="*/ 527 h 788"/>
                <a:gd name="T14" fmla="*/ 825 w 856"/>
                <a:gd name="T15" fmla="*/ 558 h 788"/>
                <a:gd name="T16" fmla="*/ 794 w 856"/>
                <a:gd name="T17" fmla="*/ 527 h 788"/>
                <a:gd name="T18" fmla="*/ 726 w 856"/>
                <a:gd name="T19" fmla="*/ 550 h 788"/>
                <a:gd name="T20" fmla="*/ 703 w 856"/>
                <a:gd name="T21" fmla="*/ 588 h 788"/>
                <a:gd name="T22" fmla="*/ 680 w 856"/>
                <a:gd name="T23" fmla="*/ 596 h 788"/>
                <a:gd name="T24" fmla="*/ 618 w 856"/>
                <a:gd name="T25" fmla="*/ 649 h 788"/>
                <a:gd name="T26" fmla="*/ 588 w 856"/>
                <a:gd name="T27" fmla="*/ 634 h 788"/>
                <a:gd name="T28" fmla="*/ 504 w 856"/>
                <a:gd name="T29" fmla="*/ 688 h 788"/>
                <a:gd name="T30" fmla="*/ 466 w 856"/>
                <a:gd name="T31" fmla="*/ 695 h 788"/>
                <a:gd name="T32" fmla="*/ 382 w 856"/>
                <a:gd name="T33" fmla="*/ 787 h 788"/>
                <a:gd name="T34" fmla="*/ 382 w 856"/>
                <a:gd name="T35" fmla="*/ 787 h 788"/>
                <a:gd name="T36" fmla="*/ 282 w 856"/>
                <a:gd name="T37" fmla="*/ 703 h 788"/>
                <a:gd name="T38" fmla="*/ 206 w 856"/>
                <a:gd name="T39" fmla="*/ 734 h 788"/>
                <a:gd name="T40" fmla="*/ 122 w 856"/>
                <a:gd name="T41" fmla="*/ 649 h 788"/>
                <a:gd name="T42" fmla="*/ 69 w 856"/>
                <a:gd name="T43" fmla="*/ 527 h 788"/>
                <a:gd name="T44" fmla="*/ 38 w 856"/>
                <a:gd name="T45" fmla="*/ 420 h 788"/>
                <a:gd name="T46" fmla="*/ 30 w 856"/>
                <a:gd name="T47" fmla="*/ 390 h 788"/>
                <a:gd name="T48" fmla="*/ 30 w 856"/>
                <a:gd name="T49" fmla="*/ 390 h 788"/>
                <a:gd name="T50" fmla="*/ 115 w 856"/>
                <a:gd name="T51" fmla="*/ 321 h 788"/>
                <a:gd name="T52" fmla="*/ 145 w 856"/>
                <a:gd name="T53" fmla="*/ 245 h 788"/>
                <a:gd name="T54" fmla="*/ 160 w 856"/>
                <a:gd name="T55" fmla="*/ 145 h 788"/>
                <a:gd name="T56" fmla="*/ 252 w 856"/>
                <a:gd name="T57" fmla="*/ 153 h 788"/>
                <a:gd name="T58" fmla="*/ 282 w 856"/>
                <a:gd name="T59" fmla="*/ 176 h 788"/>
                <a:gd name="T60" fmla="*/ 313 w 856"/>
                <a:gd name="T61" fmla="*/ 161 h 788"/>
                <a:gd name="T62" fmla="*/ 305 w 856"/>
                <a:gd name="T63" fmla="*/ 99 h 788"/>
                <a:gd name="T64" fmla="*/ 313 w 856"/>
                <a:gd name="T65" fmla="*/ 69 h 788"/>
                <a:gd name="T66" fmla="*/ 359 w 856"/>
                <a:gd name="T67" fmla="*/ 46 h 788"/>
                <a:gd name="T68" fmla="*/ 374 w 856"/>
                <a:gd name="T69" fmla="*/ 0 h 788"/>
                <a:gd name="T70" fmla="*/ 435 w 856"/>
                <a:gd name="T71" fmla="*/ 31 h 788"/>
                <a:gd name="T72" fmla="*/ 481 w 856"/>
                <a:gd name="T73" fmla="*/ 16 h 788"/>
                <a:gd name="T74" fmla="*/ 519 w 856"/>
                <a:gd name="T75" fmla="*/ 8 h 788"/>
                <a:gd name="T76" fmla="*/ 519 w 856"/>
                <a:gd name="T77" fmla="*/ 8 h 788"/>
                <a:gd name="T78" fmla="*/ 580 w 856"/>
                <a:gd name="T79" fmla="*/ 84 h 788"/>
                <a:gd name="T80" fmla="*/ 618 w 856"/>
                <a:gd name="T81" fmla="*/ 130 h 788"/>
                <a:gd name="T82" fmla="*/ 649 w 856"/>
                <a:gd name="T83" fmla="*/ 122 h 788"/>
                <a:gd name="T84" fmla="*/ 649 w 856"/>
                <a:gd name="T85" fmla="*/ 161 h 788"/>
                <a:gd name="T86" fmla="*/ 664 w 856"/>
                <a:gd name="T87" fmla="*/ 214 h 788"/>
                <a:gd name="T88" fmla="*/ 710 w 856"/>
                <a:gd name="T89" fmla="*/ 237 h 788"/>
                <a:gd name="T90" fmla="*/ 748 w 856"/>
                <a:gd name="T91" fmla="*/ 230 h 788"/>
                <a:gd name="T92" fmla="*/ 787 w 856"/>
                <a:gd name="T93" fmla="*/ 19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6" h="788">
                  <a:moveTo>
                    <a:pt x="787" y="191"/>
                  </a:moveTo>
                  <a:lnTo>
                    <a:pt x="787" y="191"/>
                  </a:lnTo>
                  <a:cubicBezTo>
                    <a:pt x="802" y="237"/>
                    <a:pt x="825" y="291"/>
                    <a:pt x="840" y="336"/>
                  </a:cubicBezTo>
                  <a:cubicBezTo>
                    <a:pt x="848" y="367"/>
                    <a:pt x="848" y="397"/>
                    <a:pt x="848" y="420"/>
                  </a:cubicBezTo>
                  <a:cubicBezTo>
                    <a:pt x="848" y="443"/>
                    <a:pt x="832" y="459"/>
                    <a:pt x="832" y="474"/>
                  </a:cubicBezTo>
                  <a:cubicBezTo>
                    <a:pt x="840" y="497"/>
                    <a:pt x="848" y="512"/>
                    <a:pt x="855" y="527"/>
                  </a:cubicBezTo>
                  <a:lnTo>
                    <a:pt x="855" y="527"/>
                  </a:lnTo>
                  <a:cubicBezTo>
                    <a:pt x="848" y="535"/>
                    <a:pt x="840" y="558"/>
                    <a:pt x="825" y="558"/>
                  </a:cubicBezTo>
                  <a:cubicBezTo>
                    <a:pt x="809" y="558"/>
                    <a:pt x="809" y="535"/>
                    <a:pt x="794" y="527"/>
                  </a:cubicBezTo>
                  <a:cubicBezTo>
                    <a:pt x="771" y="527"/>
                    <a:pt x="748" y="535"/>
                    <a:pt x="726" y="550"/>
                  </a:cubicBezTo>
                  <a:cubicBezTo>
                    <a:pt x="710" y="558"/>
                    <a:pt x="710" y="581"/>
                    <a:pt x="703" y="588"/>
                  </a:cubicBezTo>
                  <a:cubicBezTo>
                    <a:pt x="695" y="596"/>
                    <a:pt x="687" y="588"/>
                    <a:pt x="680" y="596"/>
                  </a:cubicBezTo>
                  <a:cubicBezTo>
                    <a:pt x="680" y="596"/>
                    <a:pt x="626" y="649"/>
                    <a:pt x="618" y="649"/>
                  </a:cubicBezTo>
                  <a:lnTo>
                    <a:pt x="588" y="634"/>
                  </a:lnTo>
                  <a:cubicBezTo>
                    <a:pt x="557" y="657"/>
                    <a:pt x="534" y="680"/>
                    <a:pt x="504" y="688"/>
                  </a:cubicBezTo>
                  <a:cubicBezTo>
                    <a:pt x="496" y="695"/>
                    <a:pt x="481" y="688"/>
                    <a:pt x="466" y="695"/>
                  </a:cubicBezTo>
                  <a:cubicBezTo>
                    <a:pt x="443" y="711"/>
                    <a:pt x="405" y="764"/>
                    <a:pt x="382" y="787"/>
                  </a:cubicBezTo>
                  <a:lnTo>
                    <a:pt x="382" y="787"/>
                  </a:lnTo>
                  <a:cubicBezTo>
                    <a:pt x="374" y="749"/>
                    <a:pt x="336" y="749"/>
                    <a:pt x="282" y="703"/>
                  </a:cubicBezTo>
                  <a:cubicBezTo>
                    <a:pt x="252" y="726"/>
                    <a:pt x="267" y="779"/>
                    <a:pt x="206" y="734"/>
                  </a:cubicBezTo>
                  <a:cubicBezTo>
                    <a:pt x="176" y="711"/>
                    <a:pt x="145" y="672"/>
                    <a:pt x="122" y="649"/>
                  </a:cubicBezTo>
                  <a:cubicBezTo>
                    <a:pt x="99" y="596"/>
                    <a:pt x="115" y="558"/>
                    <a:pt x="69" y="527"/>
                  </a:cubicBezTo>
                  <a:cubicBezTo>
                    <a:pt x="0" y="482"/>
                    <a:pt x="53" y="474"/>
                    <a:pt x="38" y="420"/>
                  </a:cubicBezTo>
                  <a:cubicBezTo>
                    <a:pt x="30" y="390"/>
                    <a:pt x="30" y="390"/>
                    <a:pt x="30" y="390"/>
                  </a:cubicBezTo>
                  <a:lnTo>
                    <a:pt x="30" y="390"/>
                  </a:lnTo>
                  <a:cubicBezTo>
                    <a:pt x="46" y="367"/>
                    <a:pt x="99" y="344"/>
                    <a:pt x="115" y="321"/>
                  </a:cubicBezTo>
                  <a:cubicBezTo>
                    <a:pt x="130" y="298"/>
                    <a:pt x="137" y="268"/>
                    <a:pt x="145" y="245"/>
                  </a:cubicBezTo>
                  <a:cubicBezTo>
                    <a:pt x="153" y="207"/>
                    <a:pt x="137" y="161"/>
                    <a:pt x="160" y="145"/>
                  </a:cubicBezTo>
                  <a:cubicBezTo>
                    <a:pt x="183" y="122"/>
                    <a:pt x="221" y="145"/>
                    <a:pt x="252" y="153"/>
                  </a:cubicBezTo>
                  <a:cubicBezTo>
                    <a:pt x="267" y="161"/>
                    <a:pt x="267" y="176"/>
                    <a:pt x="282" y="176"/>
                  </a:cubicBezTo>
                  <a:cubicBezTo>
                    <a:pt x="290" y="176"/>
                    <a:pt x="313" y="176"/>
                    <a:pt x="313" y="161"/>
                  </a:cubicBezTo>
                  <a:cubicBezTo>
                    <a:pt x="321" y="145"/>
                    <a:pt x="305" y="122"/>
                    <a:pt x="305" y="99"/>
                  </a:cubicBezTo>
                  <a:cubicBezTo>
                    <a:pt x="305" y="92"/>
                    <a:pt x="305" y="77"/>
                    <a:pt x="313" y="69"/>
                  </a:cubicBezTo>
                  <a:cubicBezTo>
                    <a:pt x="328" y="54"/>
                    <a:pt x="344" y="61"/>
                    <a:pt x="359" y="46"/>
                  </a:cubicBezTo>
                  <a:cubicBezTo>
                    <a:pt x="366" y="38"/>
                    <a:pt x="359" y="8"/>
                    <a:pt x="374" y="0"/>
                  </a:cubicBezTo>
                  <a:cubicBezTo>
                    <a:pt x="397" y="0"/>
                    <a:pt x="412" y="31"/>
                    <a:pt x="435" y="31"/>
                  </a:cubicBezTo>
                  <a:cubicBezTo>
                    <a:pt x="451" y="31"/>
                    <a:pt x="466" y="23"/>
                    <a:pt x="481" y="16"/>
                  </a:cubicBezTo>
                  <a:cubicBezTo>
                    <a:pt x="496" y="16"/>
                    <a:pt x="504" y="8"/>
                    <a:pt x="519" y="8"/>
                  </a:cubicBezTo>
                  <a:lnTo>
                    <a:pt x="519" y="8"/>
                  </a:lnTo>
                  <a:cubicBezTo>
                    <a:pt x="542" y="31"/>
                    <a:pt x="557" y="61"/>
                    <a:pt x="580" y="84"/>
                  </a:cubicBezTo>
                  <a:cubicBezTo>
                    <a:pt x="588" y="99"/>
                    <a:pt x="603" y="115"/>
                    <a:pt x="618" y="130"/>
                  </a:cubicBezTo>
                  <a:cubicBezTo>
                    <a:pt x="626" y="130"/>
                    <a:pt x="641" y="115"/>
                    <a:pt x="649" y="122"/>
                  </a:cubicBezTo>
                  <a:cubicBezTo>
                    <a:pt x="657" y="130"/>
                    <a:pt x="649" y="153"/>
                    <a:pt x="649" y="161"/>
                  </a:cubicBezTo>
                  <a:cubicBezTo>
                    <a:pt x="657" y="184"/>
                    <a:pt x="649" y="199"/>
                    <a:pt x="664" y="214"/>
                  </a:cubicBezTo>
                  <a:cubicBezTo>
                    <a:pt x="672" y="230"/>
                    <a:pt x="695" y="237"/>
                    <a:pt x="710" y="237"/>
                  </a:cubicBezTo>
                  <a:cubicBezTo>
                    <a:pt x="726" y="245"/>
                    <a:pt x="741" y="237"/>
                    <a:pt x="748" y="230"/>
                  </a:cubicBezTo>
                  <a:cubicBezTo>
                    <a:pt x="764" y="222"/>
                    <a:pt x="771" y="207"/>
                    <a:pt x="787" y="19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4" name="Freeform 166"/>
            <p:cNvSpPr>
              <a:spLocks noChangeArrowheads="1"/>
            </p:cNvSpPr>
            <p:nvPr/>
          </p:nvSpPr>
          <p:spPr bwMode="auto">
            <a:xfrm>
              <a:off x="8227379" y="3591434"/>
              <a:ext cx="141430" cy="141440"/>
            </a:xfrm>
            <a:custGeom>
              <a:avLst/>
              <a:gdLst>
                <a:gd name="T0" fmla="*/ 30 w 596"/>
                <a:gd name="T1" fmla="*/ 359 h 597"/>
                <a:gd name="T2" fmla="*/ 30 w 596"/>
                <a:gd name="T3" fmla="*/ 359 h 597"/>
                <a:gd name="T4" fmla="*/ 91 w 596"/>
                <a:gd name="T5" fmla="*/ 435 h 597"/>
                <a:gd name="T6" fmla="*/ 129 w 596"/>
                <a:gd name="T7" fmla="*/ 481 h 597"/>
                <a:gd name="T8" fmla="*/ 160 w 596"/>
                <a:gd name="T9" fmla="*/ 473 h 597"/>
                <a:gd name="T10" fmla="*/ 160 w 596"/>
                <a:gd name="T11" fmla="*/ 512 h 597"/>
                <a:gd name="T12" fmla="*/ 175 w 596"/>
                <a:gd name="T13" fmla="*/ 565 h 597"/>
                <a:gd name="T14" fmla="*/ 221 w 596"/>
                <a:gd name="T15" fmla="*/ 588 h 597"/>
                <a:gd name="T16" fmla="*/ 259 w 596"/>
                <a:gd name="T17" fmla="*/ 581 h 597"/>
                <a:gd name="T18" fmla="*/ 298 w 596"/>
                <a:gd name="T19" fmla="*/ 542 h 597"/>
                <a:gd name="T20" fmla="*/ 298 w 596"/>
                <a:gd name="T21" fmla="*/ 542 h 597"/>
                <a:gd name="T22" fmla="*/ 320 w 596"/>
                <a:gd name="T23" fmla="*/ 535 h 597"/>
                <a:gd name="T24" fmla="*/ 359 w 596"/>
                <a:gd name="T25" fmla="*/ 550 h 597"/>
                <a:gd name="T26" fmla="*/ 420 w 596"/>
                <a:gd name="T27" fmla="*/ 558 h 597"/>
                <a:gd name="T28" fmla="*/ 443 w 596"/>
                <a:gd name="T29" fmla="*/ 535 h 597"/>
                <a:gd name="T30" fmla="*/ 466 w 596"/>
                <a:gd name="T31" fmla="*/ 550 h 597"/>
                <a:gd name="T32" fmla="*/ 565 w 596"/>
                <a:gd name="T33" fmla="*/ 542 h 597"/>
                <a:gd name="T34" fmla="*/ 557 w 596"/>
                <a:gd name="T35" fmla="*/ 512 h 597"/>
                <a:gd name="T36" fmla="*/ 595 w 596"/>
                <a:gd name="T37" fmla="*/ 435 h 597"/>
                <a:gd name="T38" fmla="*/ 595 w 596"/>
                <a:gd name="T39" fmla="*/ 435 h 597"/>
                <a:gd name="T40" fmla="*/ 550 w 596"/>
                <a:gd name="T41" fmla="*/ 367 h 597"/>
                <a:gd name="T42" fmla="*/ 527 w 596"/>
                <a:gd name="T43" fmla="*/ 306 h 597"/>
                <a:gd name="T44" fmla="*/ 550 w 596"/>
                <a:gd name="T45" fmla="*/ 267 h 597"/>
                <a:gd name="T46" fmla="*/ 496 w 596"/>
                <a:gd name="T47" fmla="*/ 206 h 597"/>
                <a:gd name="T48" fmla="*/ 489 w 596"/>
                <a:gd name="T49" fmla="*/ 107 h 597"/>
                <a:gd name="T50" fmla="*/ 443 w 596"/>
                <a:gd name="T51" fmla="*/ 53 h 597"/>
                <a:gd name="T52" fmla="*/ 443 w 596"/>
                <a:gd name="T53" fmla="*/ 53 h 597"/>
                <a:gd name="T54" fmla="*/ 412 w 596"/>
                <a:gd name="T55" fmla="*/ 8 h 597"/>
                <a:gd name="T56" fmla="*/ 252 w 596"/>
                <a:gd name="T57" fmla="*/ 69 h 597"/>
                <a:gd name="T58" fmla="*/ 252 w 596"/>
                <a:gd name="T59" fmla="*/ 69 h 597"/>
                <a:gd name="T60" fmla="*/ 68 w 596"/>
                <a:gd name="T61" fmla="*/ 145 h 597"/>
                <a:gd name="T62" fmla="*/ 68 w 596"/>
                <a:gd name="T63" fmla="*/ 145 h 597"/>
                <a:gd name="T64" fmla="*/ 7 w 596"/>
                <a:gd name="T65" fmla="*/ 229 h 597"/>
                <a:gd name="T66" fmla="*/ 30 w 596"/>
                <a:gd name="T67" fmla="*/ 35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6" h="597">
                  <a:moveTo>
                    <a:pt x="30" y="359"/>
                  </a:moveTo>
                  <a:lnTo>
                    <a:pt x="30" y="359"/>
                  </a:lnTo>
                  <a:cubicBezTo>
                    <a:pt x="53" y="382"/>
                    <a:pt x="68" y="412"/>
                    <a:pt x="91" y="435"/>
                  </a:cubicBezTo>
                  <a:cubicBezTo>
                    <a:pt x="99" y="450"/>
                    <a:pt x="114" y="466"/>
                    <a:pt x="129" y="481"/>
                  </a:cubicBezTo>
                  <a:cubicBezTo>
                    <a:pt x="137" y="481"/>
                    <a:pt x="152" y="466"/>
                    <a:pt x="160" y="473"/>
                  </a:cubicBezTo>
                  <a:cubicBezTo>
                    <a:pt x="168" y="481"/>
                    <a:pt x="160" y="504"/>
                    <a:pt x="160" y="512"/>
                  </a:cubicBezTo>
                  <a:cubicBezTo>
                    <a:pt x="168" y="535"/>
                    <a:pt x="160" y="550"/>
                    <a:pt x="175" y="565"/>
                  </a:cubicBezTo>
                  <a:cubicBezTo>
                    <a:pt x="183" y="581"/>
                    <a:pt x="206" y="588"/>
                    <a:pt x="221" y="588"/>
                  </a:cubicBezTo>
                  <a:cubicBezTo>
                    <a:pt x="237" y="596"/>
                    <a:pt x="252" y="588"/>
                    <a:pt x="259" y="581"/>
                  </a:cubicBezTo>
                  <a:cubicBezTo>
                    <a:pt x="275" y="573"/>
                    <a:pt x="282" y="558"/>
                    <a:pt x="298" y="542"/>
                  </a:cubicBezTo>
                  <a:lnTo>
                    <a:pt x="298" y="542"/>
                  </a:lnTo>
                  <a:cubicBezTo>
                    <a:pt x="305" y="535"/>
                    <a:pt x="313" y="527"/>
                    <a:pt x="320" y="535"/>
                  </a:cubicBezTo>
                  <a:cubicBezTo>
                    <a:pt x="336" y="535"/>
                    <a:pt x="343" y="542"/>
                    <a:pt x="359" y="550"/>
                  </a:cubicBezTo>
                  <a:cubicBezTo>
                    <a:pt x="374" y="558"/>
                    <a:pt x="397" y="558"/>
                    <a:pt x="420" y="558"/>
                  </a:cubicBezTo>
                  <a:cubicBezTo>
                    <a:pt x="427" y="550"/>
                    <a:pt x="427" y="535"/>
                    <a:pt x="443" y="535"/>
                  </a:cubicBezTo>
                  <a:cubicBezTo>
                    <a:pt x="450" y="527"/>
                    <a:pt x="450" y="550"/>
                    <a:pt x="466" y="550"/>
                  </a:cubicBezTo>
                  <a:cubicBezTo>
                    <a:pt x="496" y="558"/>
                    <a:pt x="534" y="558"/>
                    <a:pt x="565" y="542"/>
                  </a:cubicBezTo>
                  <a:cubicBezTo>
                    <a:pt x="573" y="535"/>
                    <a:pt x="557" y="519"/>
                    <a:pt x="557" y="512"/>
                  </a:cubicBezTo>
                  <a:cubicBezTo>
                    <a:pt x="565" y="481"/>
                    <a:pt x="580" y="458"/>
                    <a:pt x="595" y="435"/>
                  </a:cubicBezTo>
                  <a:lnTo>
                    <a:pt x="595" y="435"/>
                  </a:lnTo>
                  <a:cubicBezTo>
                    <a:pt x="580" y="412"/>
                    <a:pt x="565" y="389"/>
                    <a:pt x="550" y="367"/>
                  </a:cubicBezTo>
                  <a:cubicBezTo>
                    <a:pt x="542" y="351"/>
                    <a:pt x="527" y="328"/>
                    <a:pt x="527" y="306"/>
                  </a:cubicBezTo>
                  <a:cubicBezTo>
                    <a:pt x="527" y="290"/>
                    <a:pt x="557" y="283"/>
                    <a:pt x="550" y="267"/>
                  </a:cubicBezTo>
                  <a:cubicBezTo>
                    <a:pt x="542" y="237"/>
                    <a:pt x="504" y="229"/>
                    <a:pt x="496" y="206"/>
                  </a:cubicBezTo>
                  <a:cubicBezTo>
                    <a:pt x="489" y="176"/>
                    <a:pt x="504" y="137"/>
                    <a:pt x="489" y="107"/>
                  </a:cubicBezTo>
                  <a:cubicBezTo>
                    <a:pt x="481" y="84"/>
                    <a:pt x="458" y="69"/>
                    <a:pt x="443" y="53"/>
                  </a:cubicBezTo>
                  <a:lnTo>
                    <a:pt x="443" y="53"/>
                  </a:lnTo>
                  <a:cubicBezTo>
                    <a:pt x="427" y="38"/>
                    <a:pt x="427" y="0"/>
                    <a:pt x="412" y="8"/>
                  </a:cubicBezTo>
                  <a:cubicBezTo>
                    <a:pt x="359" y="8"/>
                    <a:pt x="305" y="46"/>
                    <a:pt x="252" y="69"/>
                  </a:cubicBezTo>
                  <a:lnTo>
                    <a:pt x="252" y="69"/>
                  </a:lnTo>
                  <a:cubicBezTo>
                    <a:pt x="68" y="145"/>
                    <a:pt x="68" y="145"/>
                    <a:pt x="68" y="145"/>
                  </a:cubicBezTo>
                  <a:lnTo>
                    <a:pt x="68" y="145"/>
                  </a:lnTo>
                  <a:cubicBezTo>
                    <a:pt x="45" y="176"/>
                    <a:pt x="15" y="198"/>
                    <a:pt x="7" y="229"/>
                  </a:cubicBezTo>
                  <a:cubicBezTo>
                    <a:pt x="0" y="275"/>
                    <a:pt x="23" y="313"/>
                    <a:pt x="30" y="35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5" name="Freeform 167"/>
            <p:cNvSpPr>
              <a:spLocks noChangeArrowheads="1"/>
            </p:cNvSpPr>
            <p:nvPr/>
          </p:nvSpPr>
          <p:spPr bwMode="auto">
            <a:xfrm>
              <a:off x="8421191" y="3655344"/>
              <a:ext cx="193813" cy="215827"/>
            </a:xfrm>
            <a:custGeom>
              <a:avLst/>
              <a:gdLst>
                <a:gd name="T0" fmla="*/ 191 w 818"/>
                <a:gd name="T1" fmla="*/ 321 h 910"/>
                <a:gd name="T2" fmla="*/ 191 w 818"/>
                <a:gd name="T3" fmla="*/ 321 h 910"/>
                <a:gd name="T4" fmla="*/ 206 w 818"/>
                <a:gd name="T5" fmla="*/ 367 h 910"/>
                <a:gd name="T6" fmla="*/ 160 w 818"/>
                <a:gd name="T7" fmla="*/ 420 h 910"/>
                <a:gd name="T8" fmla="*/ 160 w 818"/>
                <a:gd name="T9" fmla="*/ 474 h 910"/>
                <a:gd name="T10" fmla="*/ 199 w 818"/>
                <a:gd name="T11" fmla="*/ 566 h 910"/>
                <a:gd name="T12" fmla="*/ 168 w 818"/>
                <a:gd name="T13" fmla="*/ 581 h 910"/>
                <a:gd name="T14" fmla="*/ 176 w 818"/>
                <a:gd name="T15" fmla="*/ 611 h 910"/>
                <a:gd name="T16" fmla="*/ 153 w 818"/>
                <a:gd name="T17" fmla="*/ 642 h 910"/>
                <a:gd name="T18" fmla="*/ 176 w 818"/>
                <a:gd name="T19" fmla="*/ 665 h 910"/>
                <a:gd name="T20" fmla="*/ 122 w 818"/>
                <a:gd name="T21" fmla="*/ 695 h 910"/>
                <a:gd name="T22" fmla="*/ 53 w 818"/>
                <a:gd name="T23" fmla="*/ 634 h 910"/>
                <a:gd name="T24" fmla="*/ 38 w 818"/>
                <a:gd name="T25" fmla="*/ 688 h 910"/>
                <a:gd name="T26" fmla="*/ 38 w 818"/>
                <a:gd name="T27" fmla="*/ 688 h 910"/>
                <a:gd name="T28" fmla="*/ 8 w 818"/>
                <a:gd name="T29" fmla="*/ 718 h 910"/>
                <a:gd name="T30" fmla="*/ 15 w 818"/>
                <a:gd name="T31" fmla="*/ 733 h 910"/>
                <a:gd name="T32" fmla="*/ 76 w 818"/>
                <a:gd name="T33" fmla="*/ 894 h 910"/>
                <a:gd name="T34" fmla="*/ 114 w 818"/>
                <a:gd name="T35" fmla="*/ 848 h 910"/>
                <a:gd name="T36" fmla="*/ 145 w 818"/>
                <a:gd name="T37" fmla="*/ 848 h 910"/>
                <a:gd name="T38" fmla="*/ 176 w 818"/>
                <a:gd name="T39" fmla="*/ 833 h 910"/>
                <a:gd name="T40" fmla="*/ 275 w 818"/>
                <a:gd name="T41" fmla="*/ 863 h 910"/>
                <a:gd name="T42" fmla="*/ 275 w 818"/>
                <a:gd name="T43" fmla="*/ 863 h 910"/>
                <a:gd name="T44" fmla="*/ 267 w 818"/>
                <a:gd name="T45" fmla="*/ 818 h 910"/>
                <a:gd name="T46" fmla="*/ 351 w 818"/>
                <a:gd name="T47" fmla="*/ 703 h 910"/>
                <a:gd name="T48" fmla="*/ 603 w 818"/>
                <a:gd name="T49" fmla="*/ 703 h 910"/>
                <a:gd name="T50" fmla="*/ 657 w 818"/>
                <a:gd name="T51" fmla="*/ 695 h 910"/>
                <a:gd name="T52" fmla="*/ 664 w 818"/>
                <a:gd name="T53" fmla="*/ 650 h 910"/>
                <a:gd name="T54" fmla="*/ 817 w 818"/>
                <a:gd name="T55" fmla="*/ 466 h 910"/>
                <a:gd name="T56" fmla="*/ 779 w 818"/>
                <a:gd name="T57" fmla="*/ 329 h 910"/>
                <a:gd name="T58" fmla="*/ 626 w 818"/>
                <a:gd name="T59" fmla="*/ 352 h 910"/>
                <a:gd name="T60" fmla="*/ 634 w 818"/>
                <a:gd name="T61" fmla="*/ 291 h 910"/>
                <a:gd name="T62" fmla="*/ 657 w 818"/>
                <a:gd name="T63" fmla="*/ 145 h 910"/>
                <a:gd name="T64" fmla="*/ 649 w 818"/>
                <a:gd name="T65" fmla="*/ 92 h 910"/>
                <a:gd name="T66" fmla="*/ 649 w 818"/>
                <a:gd name="T67" fmla="*/ 92 h 910"/>
                <a:gd name="T68" fmla="*/ 550 w 818"/>
                <a:gd name="T69" fmla="*/ 122 h 910"/>
                <a:gd name="T70" fmla="*/ 535 w 818"/>
                <a:gd name="T71" fmla="*/ 77 h 910"/>
                <a:gd name="T72" fmla="*/ 443 w 818"/>
                <a:gd name="T73" fmla="*/ 77 h 910"/>
                <a:gd name="T74" fmla="*/ 412 w 818"/>
                <a:gd name="T75" fmla="*/ 39 h 910"/>
                <a:gd name="T76" fmla="*/ 389 w 818"/>
                <a:gd name="T77" fmla="*/ 0 h 910"/>
                <a:gd name="T78" fmla="*/ 389 w 818"/>
                <a:gd name="T79" fmla="*/ 0 h 910"/>
                <a:gd name="T80" fmla="*/ 313 w 818"/>
                <a:gd name="T81" fmla="*/ 39 h 910"/>
                <a:gd name="T82" fmla="*/ 313 w 818"/>
                <a:gd name="T83" fmla="*/ 39 h 910"/>
                <a:gd name="T84" fmla="*/ 260 w 818"/>
                <a:gd name="T85" fmla="*/ 92 h 910"/>
                <a:gd name="T86" fmla="*/ 244 w 818"/>
                <a:gd name="T87" fmla="*/ 130 h 910"/>
                <a:gd name="T88" fmla="*/ 237 w 818"/>
                <a:gd name="T89" fmla="*/ 161 h 910"/>
                <a:gd name="T90" fmla="*/ 221 w 818"/>
                <a:gd name="T91" fmla="*/ 176 h 910"/>
                <a:gd name="T92" fmla="*/ 206 w 818"/>
                <a:gd name="T93" fmla="*/ 222 h 910"/>
                <a:gd name="T94" fmla="*/ 206 w 818"/>
                <a:gd name="T95" fmla="*/ 252 h 910"/>
                <a:gd name="T96" fmla="*/ 214 w 818"/>
                <a:gd name="T97" fmla="*/ 275 h 910"/>
                <a:gd name="T98" fmla="*/ 191 w 818"/>
                <a:gd name="T99" fmla="*/ 32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8" h="910">
                  <a:moveTo>
                    <a:pt x="191" y="321"/>
                  </a:moveTo>
                  <a:lnTo>
                    <a:pt x="191" y="321"/>
                  </a:lnTo>
                  <a:cubicBezTo>
                    <a:pt x="199" y="336"/>
                    <a:pt x="206" y="352"/>
                    <a:pt x="206" y="367"/>
                  </a:cubicBezTo>
                  <a:cubicBezTo>
                    <a:pt x="199" y="390"/>
                    <a:pt x="176" y="405"/>
                    <a:pt x="160" y="420"/>
                  </a:cubicBezTo>
                  <a:cubicBezTo>
                    <a:pt x="160" y="420"/>
                    <a:pt x="160" y="466"/>
                    <a:pt x="160" y="474"/>
                  </a:cubicBezTo>
                  <a:cubicBezTo>
                    <a:pt x="160" y="481"/>
                    <a:pt x="199" y="566"/>
                    <a:pt x="199" y="566"/>
                  </a:cubicBezTo>
                  <a:cubicBezTo>
                    <a:pt x="191" y="573"/>
                    <a:pt x="176" y="573"/>
                    <a:pt x="168" y="581"/>
                  </a:cubicBezTo>
                  <a:cubicBezTo>
                    <a:pt x="160" y="589"/>
                    <a:pt x="176" y="604"/>
                    <a:pt x="176" y="611"/>
                  </a:cubicBezTo>
                  <a:cubicBezTo>
                    <a:pt x="168" y="627"/>
                    <a:pt x="153" y="627"/>
                    <a:pt x="153" y="642"/>
                  </a:cubicBezTo>
                  <a:cubicBezTo>
                    <a:pt x="153" y="650"/>
                    <a:pt x="183" y="657"/>
                    <a:pt x="176" y="665"/>
                  </a:cubicBezTo>
                  <a:cubicBezTo>
                    <a:pt x="168" y="688"/>
                    <a:pt x="145" y="688"/>
                    <a:pt x="122" y="695"/>
                  </a:cubicBezTo>
                  <a:lnTo>
                    <a:pt x="53" y="634"/>
                  </a:lnTo>
                  <a:cubicBezTo>
                    <a:pt x="53" y="642"/>
                    <a:pt x="38" y="688"/>
                    <a:pt x="38" y="688"/>
                  </a:cubicBezTo>
                  <a:lnTo>
                    <a:pt x="38" y="688"/>
                  </a:lnTo>
                  <a:cubicBezTo>
                    <a:pt x="31" y="695"/>
                    <a:pt x="15" y="703"/>
                    <a:pt x="8" y="718"/>
                  </a:cubicBezTo>
                  <a:cubicBezTo>
                    <a:pt x="0" y="726"/>
                    <a:pt x="15" y="726"/>
                    <a:pt x="15" y="733"/>
                  </a:cubicBezTo>
                  <a:cubicBezTo>
                    <a:pt x="38" y="787"/>
                    <a:pt x="38" y="856"/>
                    <a:pt x="76" y="894"/>
                  </a:cubicBezTo>
                  <a:cubicBezTo>
                    <a:pt x="92" y="909"/>
                    <a:pt x="99" y="856"/>
                    <a:pt x="114" y="848"/>
                  </a:cubicBezTo>
                  <a:cubicBezTo>
                    <a:pt x="122" y="841"/>
                    <a:pt x="137" y="856"/>
                    <a:pt x="145" y="848"/>
                  </a:cubicBezTo>
                  <a:cubicBezTo>
                    <a:pt x="153" y="848"/>
                    <a:pt x="160" y="833"/>
                    <a:pt x="176" y="833"/>
                  </a:cubicBezTo>
                  <a:cubicBezTo>
                    <a:pt x="199" y="841"/>
                    <a:pt x="252" y="863"/>
                    <a:pt x="275" y="863"/>
                  </a:cubicBezTo>
                  <a:lnTo>
                    <a:pt x="275" y="863"/>
                  </a:lnTo>
                  <a:cubicBezTo>
                    <a:pt x="275" y="841"/>
                    <a:pt x="275" y="825"/>
                    <a:pt x="267" y="818"/>
                  </a:cubicBezTo>
                  <a:cubicBezTo>
                    <a:pt x="221" y="764"/>
                    <a:pt x="298" y="718"/>
                    <a:pt x="351" y="703"/>
                  </a:cubicBezTo>
                  <a:cubicBezTo>
                    <a:pt x="397" y="695"/>
                    <a:pt x="581" y="627"/>
                    <a:pt x="603" y="703"/>
                  </a:cubicBezTo>
                  <a:cubicBezTo>
                    <a:pt x="619" y="772"/>
                    <a:pt x="642" y="726"/>
                    <a:pt x="657" y="695"/>
                  </a:cubicBezTo>
                  <a:cubicBezTo>
                    <a:pt x="664" y="688"/>
                    <a:pt x="664" y="650"/>
                    <a:pt x="664" y="650"/>
                  </a:cubicBezTo>
                  <a:cubicBezTo>
                    <a:pt x="687" y="726"/>
                    <a:pt x="810" y="512"/>
                    <a:pt x="817" y="466"/>
                  </a:cubicBezTo>
                  <a:cubicBezTo>
                    <a:pt x="817" y="413"/>
                    <a:pt x="817" y="367"/>
                    <a:pt x="779" y="329"/>
                  </a:cubicBezTo>
                  <a:cubicBezTo>
                    <a:pt x="733" y="275"/>
                    <a:pt x="672" y="344"/>
                    <a:pt x="626" y="352"/>
                  </a:cubicBezTo>
                  <a:cubicBezTo>
                    <a:pt x="573" y="367"/>
                    <a:pt x="611" y="306"/>
                    <a:pt x="634" y="291"/>
                  </a:cubicBezTo>
                  <a:cubicBezTo>
                    <a:pt x="657" y="268"/>
                    <a:pt x="657" y="183"/>
                    <a:pt x="657" y="145"/>
                  </a:cubicBezTo>
                  <a:cubicBezTo>
                    <a:pt x="657" y="138"/>
                    <a:pt x="649" y="115"/>
                    <a:pt x="649" y="92"/>
                  </a:cubicBezTo>
                  <a:lnTo>
                    <a:pt x="649" y="92"/>
                  </a:lnTo>
                  <a:cubicBezTo>
                    <a:pt x="634" y="100"/>
                    <a:pt x="565" y="130"/>
                    <a:pt x="550" y="122"/>
                  </a:cubicBezTo>
                  <a:cubicBezTo>
                    <a:pt x="535" y="115"/>
                    <a:pt x="550" y="84"/>
                    <a:pt x="535" y="77"/>
                  </a:cubicBezTo>
                  <a:cubicBezTo>
                    <a:pt x="504" y="69"/>
                    <a:pt x="473" y="92"/>
                    <a:pt x="443" y="77"/>
                  </a:cubicBezTo>
                  <a:cubicBezTo>
                    <a:pt x="428" y="69"/>
                    <a:pt x="420" y="54"/>
                    <a:pt x="412" y="39"/>
                  </a:cubicBezTo>
                  <a:cubicBezTo>
                    <a:pt x="405" y="23"/>
                    <a:pt x="397" y="8"/>
                    <a:pt x="389" y="0"/>
                  </a:cubicBezTo>
                  <a:lnTo>
                    <a:pt x="389" y="0"/>
                  </a:lnTo>
                  <a:cubicBezTo>
                    <a:pt x="313" y="39"/>
                    <a:pt x="313" y="39"/>
                    <a:pt x="313" y="39"/>
                  </a:cubicBezTo>
                  <a:lnTo>
                    <a:pt x="313" y="39"/>
                  </a:lnTo>
                  <a:cubicBezTo>
                    <a:pt x="298" y="54"/>
                    <a:pt x="275" y="69"/>
                    <a:pt x="260" y="92"/>
                  </a:cubicBezTo>
                  <a:cubicBezTo>
                    <a:pt x="252" y="100"/>
                    <a:pt x="252" y="115"/>
                    <a:pt x="244" y="130"/>
                  </a:cubicBezTo>
                  <a:cubicBezTo>
                    <a:pt x="244" y="138"/>
                    <a:pt x="244" y="153"/>
                    <a:pt x="237" y="161"/>
                  </a:cubicBezTo>
                  <a:cubicBezTo>
                    <a:pt x="237" y="168"/>
                    <a:pt x="229" y="168"/>
                    <a:pt x="221" y="176"/>
                  </a:cubicBezTo>
                  <a:cubicBezTo>
                    <a:pt x="214" y="191"/>
                    <a:pt x="206" y="206"/>
                    <a:pt x="206" y="222"/>
                  </a:cubicBezTo>
                  <a:cubicBezTo>
                    <a:pt x="199" y="229"/>
                    <a:pt x="199" y="245"/>
                    <a:pt x="206" y="252"/>
                  </a:cubicBezTo>
                  <a:cubicBezTo>
                    <a:pt x="206" y="260"/>
                    <a:pt x="214" y="268"/>
                    <a:pt x="214" y="275"/>
                  </a:cubicBezTo>
                  <a:cubicBezTo>
                    <a:pt x="206" y="291"/>
                    <a:pt x="199" y="306"/>
                    <a:pt x="191" y="3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6" name="Freeform 168"/>
            <p:cNvSpPr>
              <a:spLocks noChangeArrowheads="1"/>
            </p:cNvSpPr>
            <p:nvPr/>
          </p:nvSpPr>
          <p:spPr bwMode="auto">
            <a:xfrm>
              <a:off x="8332143" y="3569431"/>
              <a:ext cx="163431" cy="163442"/>
            </a:xfrm>
            <a:custGeom>
              <a:avLst/>
              <a:gdLst>
                <a:gd name="T0" fmla="*/ 0 w 688"/>
                <a:gd name="T1" fmla="*/ 145 h 689"/>
                <a:gd name="T2" fmla="*/ 0 w 688"/>
                <a:gd name="T3" fmla="*/ 145 h 689"/>
                <a:gd name="T4" fmla="*/ 46 w 688"/>
                <a:gd name="T5" fmla="*/ 199 h 689"/>
                <a:gd name="T6" fmla="*/ 53 w 688"/>
                <a:gd name="T7" fmla="*/ 298 h 689"/>
                <a:gd name="T8" fmla="*/ 107 w 688"/>
                <a:gd name="T9" fmla="*/ 359 h 689"/>
                <a:gd name="T10" fmla="*/ 84 w 688"/>
                <a:gd name="T11" fmla="*/ 398 h 689"/>
                <a:gd name="T12" fmla="*/ 107 w 688"/>
                <a:gd name="T13" fmla="*/ 459 h 689"/>
                <a:gd name="T14" fmla="*/ 152 w 688"/>
                <a:gd name="T15" fmla="*/ 527 h 689"/>
                <a:gd name="T16" fmla="*/ 152 w 688"/>
                <a:gd name="T17" fmla="*/ 527 h 689"/>
                <a:gd name="T18" fmla="*/ 236 w 688"/>
                <a:gd name="T19" fmla="*/ 504 h 689"/>
                <a:gd name="T20" fmla="*/ 244 w 688"/>
                <a:gd name="T21" fmla="*/ 520 h 689"/>
                <a:gd name="T22" fmla="*/ 275 w 688"/>
                <a:gd name="T23" fmla="*/ 520 h 689"/>
                <a:gd name="T24" fmla="*/ 351 w 688"/>
                <a:gd name="T25" fmla="*/ 588 h 689"/>
                <a:gd name="T26" fmla="*/ 405 w 688"/>
                <a:gd name="T27" fmla="*/ 604 h 689"/>
                <a:gd name="T28" fmla="*/ 389 w 688"/>
                <a:gd name="T29" fmla="*/ 627 h 689"/>
                <a:gd name="T30" fmla="*/ 389 w 688"/>
                <a:gd name="T31" fmla="*/ 657 h 689"/>
                <a:gd name="T32" fmla="*/ 420 w 688"/>
                <a:gd name="T33" fmla="*/ 657 h 689"/>
                <a:gd name="T34" fmla="*/ 458 w 688"/>
                <a:gd name="T35" fmla="*/ 688 h 689"/>
                <a:gd name="T36" fmla="*/ 527 w 688"/>
                <a:gd name="T37" fmla="*/ 665 h 689"/>
                <a:gd name="T38" fmla="*/ 565 w 688"/>
                <a:gd name="T39" fmla="*/ 680 h 689"/>
                <a:gd name="T40" fmla="*/ 565 w 688"/>
                <a:gd name="T41" fmla="*/ 680 h 689"/>
                <a:gd name="T42" fmla="*/ 588 w 688"/>
                <a:gd name="T43" fmla="*/ 634 h 689"/>
                <a:gd name="T44" fmla="*/ 580 w 688"/>
                <a:gd name="T45" fmla="*/ 611 h 689"/>
                <a:gd name="T46" fmla="*/ 580 w 688"/>
                <a:gd name="T47" fmla="*/ 581 h 689"/>
                <a:gd name="T48" fmla="*/ 595 w 688"/>
                <a:gd name="T49" fmla="*/ 535 h 689"/>
                <a:gd name="T50" fmla="*/ 611 w 688"/>
                <a:gd name="T51" fmla="*/ 520 h 689"/>
                <a:gd name="T52" fmla="*/ 618 w 688"/>
                <a:gd name="T53" fmla="*/ 489 h 689"/>
                <a:gd name="T54" fmla="*/ 634 w 688"/>
                <a:gd name="T55" fmla="*/ 451 h 689"/>
                <a:gd name="T56" fmla="*/ 687 w 688"/>
                <a:gd name="T57" fmla="*/ 398 h 689"/>
                <a:gd name="T58" fmla="*/ 687 w 688"/>
                <a:gd name="T59" fmla="*/ 398 h 689"/>
                <a:gd name="T60" fmla="*/ 664 w 688"/>
                <a:gd name="T61" fmla="*/ 390 h 689"/>
                <a:gd name="T62" fmla="*/ 657 w 688"/>
                <a:gd name="T63" fmla="*/ 352 h 689"/>
                <a:gd name="T64" fmla="*/ 641 w 688"/>
                <a:gd name="T65" fmla="*/ 344 h 689"/>
                <a:gd name="T66" fmla="*/ 649 w 688"/>
                <a:gd name="T67" fmla="*/ 321 h 689"/>
                <a:gd name="T68" fmla="*/ 618 w 688"/>
                <a:gd name="T69" fmla="*/ 298 h 689"/>
                <a:gd name="T70" fmla="*/ 611 w 688"/>
                <a:gd name="T71" fmla="*/ 245 h 689"/>
                <a:gd name="T72" fmla="*/ 557 w 688"/>
                <a:gd name="T73" fmla="*/ 206 h 689"/>
                <a:gd name="T74" fmla="*/ 557 w 688"/>
                <a:gd name="T75" fmla="*/ 206 h 689"/>
                <a:gd name="T76" fmla="*/ 527 w 688"/>
                <a:gd name="T77" fmla="*/ 252 h 689"/>
                <a:gd name="T78" fmla="*/ 496 w 688"/>
                <a:gd name="T79" fmla="*/ 229 h 689"/>
                <a:gd name="T80" fmla="*/ 481 w 688"/>
                <a:gd name="T81" fmla="*/ 168 h 689"/>
                <a:gd name="T82" fmla="*/ 427 w 688"/>
                <a:gd name="T83" fmla="*/ 130 h 689"/>
                <a:gd name="T84" fmla="*/ 412 w 688"/>
                <a:gd name="T85" fmla="*/ 46 h 689"/>
                <a:gd name="T86" fmla="*/ 412 w 688"/>
                <a:gd name="T87" fmla="*/ 46 h 689"/>
                <a:gd name="T88" fmla="*/ 336 w 688"/>
                <a:gd name="T89" fmla="*/ 0 h 689"/>
                <a:gd name="T90" fmla="*/ 252 w 688"/>
                <a:gd name="T91" fmla="*/ 23 h 689"/>
                <a:gd name="T92" fmla="*/ 259 w 688"/>
                <a:gd name="T93" fmla="*/ 38 h 689"/>
                <a:gd name="T94" fmla="*/ 137 w 688"/>
                <a:gd name="T95" fmla="*/ 69 h 689"/>
                <a:gd name="T96" fmla="*/ 107 w 688"/>
                <a:gd name="T97" fmla="*/ 107 h 689"/>
                <a:gd name="T98" fmla="*/ 61 w 688"/>
                <a:gd name="T99" fmla="*/ 84 h 689"/>
                <a:gd name="T100" fmla="*/ 30 w 688"/>
                <a:gd name="T101" fmla="*/ 92 h 689"/>
                <a:gd name="T102" fmla="*/ 38 w 688"/>
                <a:gd name="T103" fmla="*/ 130 h 689"/>
                <a:gd name="T104" fmla="*/ 0 w 688"/>
                <a:gd name="T105" fmla="*/ 145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8" h="689">
                  <a:moveTo>
                    <a:pt x="0" y="145"/>
                  </a:moveTo>
                  <a:lnTo>
                    <a:pt x="0" y="145"/>
                  </a:lnTo>
                  <a:cubicBezTo>
                    <a:pt x="15" y="161"/>
                    <a:pt x="38" y="176"/>
                    <a:pt x="46" y="199"/>
                  </a:cubicBezTo>
                  <a:cubicBezTo>
                    <a:pt x="61" y="229"/>
                    <a:pt x="46" y="268"/>
                    <a:pt x="53" y="298"/>
                  </a:cubicBezTo>
                  <a:cubicBezTo>
                    <a:pt x="61" y="321"/>
                    <a:pt x="99" y="329"/>
                    <a:pt x="107" y="359"/>
                  </a:cubicBezTo>
                  <a:cubicBezTo>
                    <a:pt x="114" y="375"/>
                    <a:pt x="84" y="382"/>
                    <a:pt x="84" y="398"/>
                  </a:cubicBezTo>
                  <a:cubicBezTo>
                    <a:pt x="84" y="420"/>
                    <a:pt x="99" y="443"/>
                    <a:pt x="107" y="459"/>
                  </a:cubicBezTo>
                  <a:cubicBezTo>
                    <a:pt x="122" y="481"/>
                    <a:pt x="137" y="504"/>
                    <a:pt x="152" y="527"/>
                  </a:cubicBezTo>
                  <a:lnTo>
                    <a:pt x="152" y="527"/>
                  </a:lnTo>
                  <a:cubicBezTo>
                    <a:pt x="183" y="520"/>
                    <a:pt x="206" y="504"/>
                    <a:pt x="236" y="504"/>
                  </a:cubicBezTo>
                  <a:cubicBezTo>
                    <a:pt x="244" y="504"/>
                    <a:pt x="236" y="520"/>
                    <a:pt x="244" y="520"/>
                  </a:cubicBezTo>
                  <a:cubicBezTo>
                    <a:pt x="252" y="527"/>
                    <a:pt x="267" y="512"/>
                    <a:pt x="275" y="520"/>
                  </a:cubicBezTo>
                  <a:cubicBezTo>
                    <a:pt x="305" y="535"/>
                    <a:pt x="321" y="565"/>
                    <a:pt x="351" y="588"/>
                  </a:cubicBezTo>
                  <a:cubicBezTo>
                    <a:pt x="366" y="596"/>
                    <a:pt x="389" y="588"/>
                    <a:pt x="405" y="604"/>
                  </a:cubicBezTo>
                  <a:cubicBezTo>
                    <a:pt x="412" y="611"/>
                    <a:pt x="389" y="619"/>
                    <a:pt x="389" y="627"/>
                  </a:cubicBezTo>
                  <a:cubicBezTo>
                    <a:pt x="382" y="634"/>
                    <a:pt x="382" y="650"/>
                    <a:pt x="389" y="657"/>
                  </a:cubicBezTo>
                  <a:cubicBezTo>
                    <a:pt x="397" y="665"/>
                    <a:pt x="412" y="657"/>
                    <a:pt x="420" y="657"/>
                  </a:cubicBezTo>
                  <a:cubicBezTo>
                    <a:pt x="435" y="665"/>
                    <a:pt x="443" y="680"/>
                    <a:pt x="458" y="688"/>
                  </a:cubicBezTo>
                  <a:cubicBezTo>
                    <a:pt x="481" y="688"/>
                    <a:pt x="504" y="665"/>
                    <a:pt x="527" y="665"/>
                  </a:cubicBezTo>
                  <a:cubicBezTo>
                    <a:pt x="542" y="665"/>
                    <a:pt x="550" y="673"/>
                    <a:pt x="565" y="680"/>
                  </a:cubicBezTo>
                  <a:lnTo>
                    <a:pt x="565" y="680"/>
                  </a:lnTo>
                  <a:cubicBezTo>
                    <a:pt x="573" y="665"/>
                    <a:pt x="580" y="650"/>
                    <a:pt x="588" y="634"/>
                  </a:cubicBezTo>
                  <a:cubicBezTo>
                    <a:pt x="588" y="627"/>
                    <a:pt x="580" y="619"/>
                    <a:pt x="580" y="611"/>
                  </a:cubicBezTo>
                  <a:cubicBezTo>
                    <a:pt x="573" y="604"/>
                    <a:pt x="573" y="588"/>
                    <a:pt x="580" y="581"/>
                  </a:cubicBezTo>
                  <a:cubicBezTo>
                    <a:pt x="580" y="565"/>
                    <a:pt x="588" y="550"/>
                    <a:pt x="595" y="535"/>
                  </a:cubicBezTo>
                  <a:cubicBezTo>
                    <a:pt x="603" y="527"/>
                    <a:pt x="611" y="527"/>
                    <a:pt x="611" y="520"/>
                  </a:cubicBezTo>
                  <a:cubicBezTo>
                    <a:pt x="618" y="512"/>
                    <a:pt x="618" y="497"/>
                    <a:pt x="618" y="489"/>
                  </a:cubicBezTo>
                  <a:cubicBezTo>
                    <a:pt x="626" y="474"/>
                    <a:pt x="626" y="459"/>
                    <a:pt x="634" y="451"/>
                  </a:cubicBezTo>
                  <a:cubicBezTo>
                    <a:pt x="649" y="428"/>
                    <a:pt x="672" y="413"/>
                    <a:pt x="687" y="398"/>
                  </a:cubicBezTo>
                  <a:lnTo>
                    <a:pt x="687" y="398"/>
                  </a:lnTo>
                  <a:cubicBezTo>
                    <a:pt x="680" y="398"/>
                    <a:pt x="672" y="398"/>
                    <a:pt x="664" y="390"/>
                  </a:cubicBezTo>
                  <a:cubicBezTo>
                    <a:pt x="664" y="375"/>
                    <a:pt x="664" y="359"/>
                    <a:pt x="657" y="352"/>
                  </a:cubicBezTo>
                  <a:cubicBezTo>
                    <a:pt x="657" y="344"/>
                    <a:pt x="641" y="352"/>
                    <a:pt x="641" y="344"/>
                  </a:cubicBezTo>
                  <a:cubicBezTo>
                    <a:pt x="641" y="336"/>
                    <a:pt x="649" y="329"/>
                    <a:pt x="649" y="321"/>
                  </a:cubicBezTo>
                  <a:cubicBezTo>
                    <a:pt x="641" y="313"/>
                    <a:pt x="618" y="306"/>
                    <a:pt x="618" y="298"/>
                  </a:cubicBezTo>
                  <a:cubicBezTo>
                    <a:pt x="611" y="283"/>
                    <a:pt x="618" y="260"/>
                    <a:pt x="611" y="245"/>
                  </a:cubicBezTo>
                  <a:cubicBezTo>
                    <a:pt x="595" y="222"/>
                    <a:pt x="573" y="222"/>
                    <a:pt x="557" y="206"/>
                  </a:cubicBezTo>
                  <a:lnTo>
                    <a:pt x="557" y="206"/>
                  </a:lnTo>
                  <a:cubicBezTo>
                    <a:pt x="550" y="222"/>
                    <a:pt x="550" y="245"/>
                    <a:pt x="527" y="252"/>
                  </a:cubicBezTo>
                  <a:cubicBezTo>
                    <a:pt x="519" y="260"/>
                    <a:pt x="504" y="237"/>
                    <a:pt x="496" y="229"/>
                  </a:cubicBezTo>
                  <a:cubicBezTo>
                    <a:pt x="488" y="206"/>
                    <a:pt x="488" y="184"/>
                    <a:pt x="481" y="168"/>
                  </a:cubicBezTo>
                  <a:cubicBezTo>
                    <a:pt x="466" y="145"/>
                    <a:pt x="435" y="145"/>
                    <a:pt x="427" y="130"/>
                  </a:cubicBezTo>
                  <a:cubicBezTo>
                    <a:pt x="412" y="107"/>
                    <a:pt x="412" y="77"/>
                    <a:pt x="412" y="46"/>
                  </a:cubicBezTo>
                  <a:lnTo>
                    <a:pt x="412" y="46"/>
                  </a:lnTo>
                  <a:cubicBezTo>
                    <a:pt x="382" y="31"/>
                    <a:pt x="366" y="8"/>
                    <a:pt x="336" y="0"/>
                  </a:cubicBezTo>
                  <a:cubicBezTo>
                    <a:pt x="305" y="0"/>
                    <a:pt x="282" y="8"/>
                    <a:pt x="252" y="23"/>
                  </a:cubicBezTo>
                  <a:cubicBezTo>
                    <a:pt x="244" y="23"/>
                    <a:pt x="267" y="38"/>
                    <a:pt x="259" y="38"/>
                  </a:cubicBezTo>
                  <a:cubicBezTo>
                    <a:pt x="221" y="61"/>
                    <a:pt x="175" y="54"/>
                    <a:pt x="137" y="69"/>
                  </a:cubicBezTo>
                  <a:cubicBezTo>
                    <a:pt x="122" y="77"/>
                    <a:pt x="122" y="100"/>
                    <a:pt x="107" y="107"/>
                  </a:cubicBezTo>
                  <a:cubicBezTo>
                    <a:pt x="91" y="107"/>
                    <a:pt x="76" y="84"/>
                    <a:pt x="61" y="84"/>
                  </a:cubicBezTo>
                  <a:cubicBezTo>
                    <a:pt x="53" y="84"/>
                    <a:pt x="30" y="84"/>
                    <a:pt x="30" y="92"/>
                  </a:cubicBezTo>
                  <a:cubicBezTo>
                    <a:pt x="23" y="100"/>
                    <a:pt x="46" y="115"/>
                    <a:pt x="38" y="130"/>
                  </a:cubicBezTo>
                  <a:cubicBezTo>
                    <a:pt x="30" y="138"/>
                    <a:pt x="15" y="138"/>
                    <a:pt x="0" y="1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7" name="Freeform 169"/>
            <p:cNvSpPr>
              <a:spLocks noChangeArrowheads="1"/>
            </p:cNvSpPr>
            <p:nvPr/>
          </p:nvSpPr>
          <p:spPr bwMode="auto">
            <a:xfrm>
              <a:off x="8510241" y="3539048"/>
              <a:ext cx="152955" cy="235734"/>
            </a:xfrm>
            <a:custGeom>
              <a:avLst/>
              <a:gdLst>
                <a:gd name="T0" fmla="*/ 275 w 643"/>
                <a:gd name="T1" fmla="*/ 581 h 994"/>
                <a:gd name="T2" fmla="*/ 275 w 643"/>
                <a:gd name="T3" fmla="*/ 581 h 994"/>
                <a:gd name="T4" fmla="*/ 176 w 643"/>
                <a:gd name="T5" fmla="*/ 611 h 994"/>
                <a:gd name="T6" fmla="*/ 161 w 643"/>
                <a:gd name="T7" fmla="*/ 566 h 994"/>
                <a:gd name="T8" fmla="*/ 69 w 643"/>
                <a:gd name="T9" fmla="*/ 566 h 994"/>
                <a:gd name="T10" fmla="*/ 38 w 643"/>
                <a:gd name="T11" fmla="*/ 528 h 994"/>
                <a:gd name="T12" fmla="*/ 15 w 643"/>
                <a:gd name="T13" fmla="*/ 489 h 994"/>
                <a:gd name="T14" fmla="*/ 15 w 643"/>
                <a:gd name="T15" fmla="*/ 489 h 994"/>
                <a:gd name="T16" fmla="*/ 0 w 643"/>
                <a:gd name="T17" fmla="*/ 459 h 994"/>
                <a:gd name="T18" fmla="*/ 8 w 643"/>
                <a:gd name="T19" fmla="*/ 413 h 994"/>
                <a:gd name="T20" fmla="*/ 61 w 643"/>
                <a:gd name="T21" fmla="*/ 329 h 994"/>
                <a:gd name="T22" fmla="*/ 61 w 643"/>
                <a:gd name="T23" fmla="*/ 291 h 994"/>
                <a:gd name="T24" fmla="*/ 115 w 643"/>
                <a:gd name="T25" fmla="*/ 237 h 994"/>
                <a:gd name="T26" fmla="*/ 99 w 643"/>
                <a:gd name="T27" fmla="*/ 214 h 994"/>
                <a:gd name="T28" fmla="*/ 92 w 643"/>
                <a:gd name="T29" fmla="*/ 153 h 994"/>
                <a:gd name="T30" fmla="*/ 92 w 643"/>
                <a:gd name="T31" fmla="*/ 153 h 994"/>
                <a:gd name="T32" fmla="*/ 130 w 643"/>
                <a:gd name="T33" fmla="*/ 130 h 994"/>
                <a:gd name="T34" fmla="*/ 161 w 643"/>
                <a:gd name="T35" fmla="*/ 107 h 994"/>
                <a:gd name="T36" fmla="*/ 222 w 643"/>
                <a:gd name="T37" fmla="*/ 138 h 994"/>
                <a:gd name="T38" fmla="*/ 245 w 643"/>
                <a:gd name="T39" fmla="*/ 123 h 994"/>
                <a:gd name="T40" fmla="*/ 268 w 643"/>
                <a:gd name="T41" fmla="*/ 138 h 994"/>
                <a:gd name="T42" fmla="*/ 329 w 643"/>
                <a:gd name="T43" fmla="*/ 107 h 994"/>
                <a:gd name="T44" fmla="*/ 336 w 643"/>
                <a:gd name="T45" fmla="*/ 54 h 994"/>
                <a:gd name="T46" fmla="*/ 367 w 643"/>
                <a:gd name="T47" fmla="*/ 46 h 994"/>
                <a:gd name="T48" fmla="*/ 390 w 643"/>
                <a:gd name="T49" fmla="*/ 0 h 994"/>
                <a:gd name="T50" fmla="*/ 390 w 643"/>
                <a:gd name="T51" fmla="*/ 0 h 994"/>
                <a:gd name="T52" fmla="*/ 451 w 643"/>
                <a:gd name="T53" fmla="*/ 153 h 994"/>
                <a:gd name="T54" fmla="*/ 543 w 643"/>
                <a:gd name="T55" fmla="*/ 321 h 994"/>
                <a:gd name="T56" fmla="*/ 558 w 643"/>
                <a:gd name="T57" fmla="*/ 634 h 994"/>
                <a:gd name="T58" fmla="*/ 573 w 643"/>
                <a:gd name="T59" fmla="*/ 734 h 994"/>
                <a:gd name="T60" fmla="*/ 520 w 643"/>
                <a:gd name="T61" fmla="*/ 917 h 994"/>
                <a:gd name="T62" fmla="*/ 428 w 643"/>
                <a:gd name="T63" fmla="*/ 795 h 994"/>
                <a:gd name="T64" fmla="*/ 459 w 643"/>
                <a:gd name="T65" fmla="*/ 619 h 994"/>
                <a:gd name="T66" fmla="*/ 275 w 643"/>
                <a:gd name="T67" fmla="*/ 298 h 994"/>
                <a:gd name="T68" fmla="*/ 191 w 643"/>
                <a:gd name="T69" fmla="*/ 336 h 994"/>
                <a:gd name="T70" fmla="*/ 229 w 643"/>
                <a:gd name="T71" fmla="*/ 413 h 994"/>
                <a:gd name="T72" fmla="*/ 275 w 643"/>
                <a:gd name="T73" fmla="*/ 581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3" h="994">
                  <a:moveTo>
                    <a:pt x="275" y="581"/>
                  </a:moveTo>
                  <a:lnTo>
                    <a:pt x="275" y="581"/>
                  </a:lnTo>
                  <a:cubicBezTo>
                    <a:pt x="260" y="589"/>
                    <a:pt x="191" y="619"/>
                    <a:pt x="176" y="611"/>
                  </a:cubicBezTo>
                  <a:cubicBezTo>
                    <a:pt x="161" y="604"/>
                    <a:pt x="176" y="573"/>
                    <a:pt x="161" y="566"/>
                  </a:cubicBezTo>
                  <a:cubicBezTo>
                    <a:pt x="130" y="558"/>
                    <a:pt x="99" y="581"/>
                    <a:pt x="69" y="566"/>
                  </a:cubicBezTo>
                  <a:cubicBezTo>
                    <a:pt x="54" y="558"/>
                    <a:pt x="46" y="543"/>
                    <a:pt x="38" y="528"/>
                  </a:cubicBezTo>
                  <a:cubicBezTo>
                    <a:pt x="31" y="512"/>
                    <a:pt x="23" y="497"/>
                    <a:pt x="15" y="489"/>
                  </a:cubicBezTo>
                  <a:lnTo>
                    <a:pt x="15" y="489"/>
                  </a:lnTo>
                  <a:cubicBezTo>
                    <a:pt x="15" y="474"/>
                    <a:pt x="8" y="466"/>
                    <a:pt x="0" y="459"/>
                  </a:cubicBezTo>
                  <a:cubicBezTo>
                    <a:pt x="0" y="443"/>
                    <a:pt x="0" y="420"/>
                    <a:pt x="8" y="413"/>
                  </a:cubicBezTo>
                  <a:cubicBezTo>
                    <a:pt x="23" y="382"/>
                    <a:pt x="46" y="359"/>
                    <a:pt x="61" y="329"/>
                  </a:cubicBezTo>
                  <a:cubicBezTo>
                    <a:pt x="69" y="321"/>
                    <a:pt x="54" y="306"/>
                    <a:pt x="61" y="291"/>
                  </a:cubicBezTo>
                  <a:cubicBezTo>
                    <a:pt x="69" y="268"/>
                    <a:pt x="99" y="260"/>
                    <a:pt x="115" y="237"/>
                  </a:cubicBezTo>
                  <a:cubicBezTo>
                    <a:pt x="115" y="230"/>
                    <a:pt x="99" y="222"/>
                    <a:pt x="99" y="214"/>
                  </a:cubicBezTo>
                  <a:cubicBezTo>
                    <a:pt x="92" y="191"/>
                    <a:pt x="92" y="176"/>
                    <a:pt x="92" y="153"/>
                  </a:cubicBezTo>
                  <a:lnTo>
                    <a:pt x="92" y="153"/>
                  </a:lnTo>
                  <a:cubicBezTo>
                    <a:pt x="107" y="146"/>
                    <a:pt x="115" y="138"/>
                    <a:pt x="130" y="130"/>
                  </a:cubicBezTo>
                  <a:cubicBezTo>
                    <a:pt x="138" y="123"/>
                    <a:pt x="145" y="107"/>
                    <a:pt x="161" y="107"/>
                  </a:cubicBezTo>
                  <a:cubicBezTo>
                    <a:pt x="184" y="115"/>
                    <a:pt x="199" y="130"/>
                    <a:pt x="222" y="138"/>
                  </a:cubicBezTo>
                  <a:cubicBezTo>
                    <a:pt x="229" y="138"/>
                    <a:pt x="237" y="123"/>
                    <a:pt x="245" y="123"/>
                  </a:cubicBezTo>
                  <a:cubicBezTo>
                    <a:pt x="252" y="123"/>
                    <a:pt x="260" y="146"/>
                    <a:pt x="268" y="138"/>
                  </a:cubicBezTo>
                  <a:cubicBezTo>
                    <a:pt x="290" y="138"/>
                    <a:pt x="313" y="123"/>
                    <a:pt x="329" y="107"/>
                  </a:cubicBezTo>
                  <a:cubicBezTo>
                    <a:pt x="336" y="92"/>
                    <a:pt x="329" y="69"/>
                    <a:pt x="336" y="54"/>
                  </a:cubicBezTo>
                  <a:cubicBezTo>
                    <a:pt x="344" y="46"/>
                    <a:pt x="359" y="54"/>
                    <a:pt x="367" y="46"/>
                  </a:cubicBezTo>
                  <a:cubicBezTo>
                    <a:pt x="382" y="31"/>
                    <a:pt x="382" y="23"/>
                    <a:pt x="390" y="0"/>
                  </a:cubicBezTo>
                  <a:lnTo>
                    <a:pt x="390" y="0"/>
                  </a:lnTo>
                  <a:cubicBezTo>
                    <a:pt x="451" y="31"/>
                    <a:pt x="428" y="92"/>
                    <a:pt x="451" y="153"/>
                  </a:cubicBezTo>
                  <a:cubicBezTo>
                    <a:pt x="474" y="214"/>
                    <a:pt x="527" y="253"/>
                    <a:pt x="543" y="321"/>
                  </a:cubicBezTo>
                  <a:cubicBezTo>
                    <a:pt x="565" y="436"/>
                    <a:pt x="642" y="535"/>
                    <a:pt x="558" y="634"/>
                  </a:cubicBezTo>
                  <a:cubicBezTo>
                    <a:pt x="527" y="665"/>
                    <a:pt x="573" y="695"/>
                    <a:pt x="573" y="734"/>
                  </a:cubicBezTo>
                  <a:cubicBezTo>
                    <a:pt x="573" y="764"/>
                    <a:pt x="527" y="879"/>
                    <a:pt x="520" y="917"/>
                  </a:cubicBezTo>
                  <a:cubicBezTo>
                    <a:pt x="497" y="993"/>
                    <a:pt x="459" y="833"/>
                    <a:pt x="428" y="795"/>
                  </a:cubicBezTo>
                  <a:cubicBezTo>
                    <a:pt x="390" y="749"/>
                    <a:pt x="459" y="680"/>
                    <a:pt x="459" y="619"/>
                  </a:cubicBezTo>
                  <a:cubicBezTo>
                    <a:pt x="459" y="451"/>
                    <a:pt x="405" y="375"/>
                    <a:pt x="275" y="298"/>
                  </a:cubicBezTo>
                  <a:cubicBezTo>
                    <a:pt x="214" y="260"/>
                    <a:pt x="237" y="291"/>
                    <a:pt x="191" y="336"/>
                  </a:cubicBezTo>
                  <a:cubicBezTo>
                    <a:pt x="145" y="390"/>
                    <a:pt x="176" y="375"/>
                    <a:pt x="229" y="413"/>
                  </a:cubicBezTo>
                  <a:cubicBezTo>
                    <a:pt x="252" y="436"/>
                    <a:pt x="268" y="520"/>
                    <a:pt x="275" y="58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8" name="Freeform 170"/>
            <p:cNvSpPr>
              <a:spLocks noChangeArrowheads="1"/>
            </p:cNvSpPr>
            <p:nvPr/>
          </p:nvSpPr>
          <p:spPr bwMode="auto">
            <a:xfrm>
              <a:off x="8463097" y="3575718"/>
              <a:ext cx="74383" cy="89055"/>
            </a:xfrm>
            <a:custGeom>
              <a:avLst/>
              <a:gdLst>
                <a:gd name="T0" fmla="*/ 236 w 314"/>
                <a:gd name="T1" fmla="*/ 0 h 376"/>
                <a:gd name="T2" fmla="*/ 236 w 314"/>
                <a:gd name="T3" fmla="*/ 0 h 376"/>
                <a:gd name="T4" fmla="*/ 290 w 314"/>
                <a:gd name="T5" fmla="*/ 0 h 376"/>
                <a:gd name="T6" fmla="*/ 290 w 314"/>
                <a:gd name="T7" fmla="*/ 0 h 376"/>
                <a:gd name="T8" fmla="*/ 297 w 314"/>
                <a:gd name="T9" fmla="*/ 61 h 376"/>
                <a:gd name="T10" fmla="*/ 313 w 314"/>
                <a:gd name="T11" fmla="*/ 84 h 376"/>
                <a:gd name="T12" fmla="*/ 259 w 314"/>
                <a:gd name="T13" fmla="*/ 138 h 376"/>
                <a:gd name="T14" fmla="*/ 259 w 314"/>
                <a:gd name="T15" fmla="*/ 176 h 376"/>
                <a:gd name="T16" fmla="*/ 206 w 314"/>
                <a:gd name="T17" fmla="*/ 260 h 376"/>
                <a:gd name="T18" fmla="*/ 198 w 314"/>
                <a:gd name="T19" fmla="*/ 306 h 376"/>
                <a:gd name="T20" fmla="*/ 213 w 314"/>
                <a:gd name="T21" fmla="*/ 336 h 376"/>
                <a:gd name="T22" fmla="*/ 213 w 314"/>
                <a:gd name="T23" fmla="*/ 336 h 376"/>
                <a:gd name="T24" fmla="*/ 137 w 314"/>
                <a:gd name="T25" fmla="*/ 375 h 376"/>
                <a:gd name="T26" fmla="*/ 137 w 314"/>
                <a:gd name="T27" fmla="*/ 375 h 376"/>
                <a:gd name="T28" fmla="*/ 114 w 314"/>
                <a:gd name="T29" fmla="*/ 367 h 376"/>
                <a:gd name="T30" fmla="*/ 107 w 314"/>
                <a:gd name="T31" fmla="*/ 329 h 376"/>
                <a:gd name="T32" fmla="*/ 91 w 314"/>
                <a:gd name="T33" fmla="*/ 321 h 376"/>
                <a:gd name="T34" fmla="*/ 99 w 314"/>
                <a:gd name="T35" fmla="*/ 298 h 376"/>
                <a:gd name="T36" fmla="*/ 68 w 314"/>
                <a:gd name="T37" fmla="*/ 275 h 376"/>
                <a:gd name="T38" fmla="*/ 61 w 314"/>
                <a:gd name="T39" fmla="*/ 222 h 376"/>
                <a:gd name="T40" fmla="*/ 7 w 314"/>
                <a:gd name="T41" fmla="*/ 183 h 376"/>
                <a:gd name="T42" fmla="*/ 7 w 314"/>
                <a:gd name="T43" fmla="*/ 183 h 376"/>
                <a:gd name="T44" fmla="*/ 0 w 314"/>
                <a:gd name="T45" fmla="*/ 161 h 376"/>
                <a:gd name="T46" fmla="*/ 68 w 314"/>
                <a:gd name="T47" fmla="*/ 130 h 376"/>
                <a:gd name="T48" fmla="*/ 91 w 314"/>
                <a:gd name="T49" fmla="*/ 100 h 376"/>
                <a:gd name="T50" fmla="*/ 152 w 314"/>
                <a:gd name="T51" fmla="*/ 92 h 376"/>
                <a:gd name="T52" fmla="*/ 183 w 314"/>
                <a:gd name="T53" fmla="*/ 61 h 376"/>
                <a:gd name="T54" fmla="*/ 213 w 314"/>
                <a:gd name="T55" fmla="*/ 61 h 376"/>
                <a:gd name="T56" fmla="*/ 236 w 314"/>
                <a:gd name="T5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14" h="376">
                  <a:moveTo>
                    <a:pt x="236" y="0"/>
                  </a:moveTo>
                  <a:lnTo>
                    <a:pt x="236" y="0"/>
                  </a:lnTo>
                  <a:cubicBezTo>
                    <a:pt x="290" y="0"/>
                    <a:pt x="290" y="0"/>
                    <a:pt x="290" y="0"/>
                  </a:cubicBezTo>
                  <a:lnTo>
                    <a:pt x="290" y="0"/>
                  </a:lnTo>
                  <a:cubicBezTo>
                    <a:pt x="290" y="23"/>
                    <a:pt x="290" y="38"/>
                    <a:pt x="297" y="61"/>
                  </a:cubicBezTo>
                  <a:cubicBezTo>
                    <a:pt x="297" y="69"/>
                    <a:pt x="313" y="77"/>
                    <a:pt x="313" y="84"/>
                  </a:cubicBezTo>
                  <a:cubicBezTo>
                    <a:pt x="297" y="107"/>
                    <a:pt x="267" y="115"/>
                    <a:pt x="259" y="138"/>
                  </a:cubicBezTo>
                  <a:cubicBezTo>
                    <a:pt x="252" y="153"/>
                    <a:pt x="267" y="168"/>
                    <a:pt x="259" y="176"/>
                  </a:cubicBezTo>
                  <a:cubicBezTo>
                    <a:pt x="244" y="206"/>
                    <a:pt x="221" y="229"/>
                    <a:pt x="206" y="260"/>
                  </a:cubicBezTo>
                  <a:cubicBezTo>
                    <a:pt x="198" y="267"/>
                    <a:pt x="198" y="290"/>
                    <a:pt x="198" y="306"/>
                  </a:cubicBezTo>
                  <a:cubicBezTo>
                    <a:pt x="206" y="313"/>
                    <a:pt x="213" y="321"/>
                    <a:pt x="213" y="336"/>
                  </a:cubicBezTo>
                  <a:lnTo>
                    <a:pt x="213" y="336"/>
                  </a:lnTo>
                  <a:cubicBezTo>
                    <a:pt x="137" y="375"/>
                    <a:pt x="137" y="375"/>
                    <a:pt x="137" y="375"/>
                  </a:cubicBezTo>
                  <a:lnTo>
                    <a:pt x="137" y="375"/>
                  </a:lnTo>
                  <a:cubicBezTo>
                    <a:pt x="130" y="375"/>
                    <a:pt x="122" y="375"/>
                    <a:pt x="114" y="367"/>
                  </a:cubicBezTo>
                  <a:cubicBezTo>
                    <a:pt x="114" y="352"/>
                    <a:pt x="114" y="336"/>
                    <a:pt x="107" y="329"/>
                  </a:cubicBezTo>
                  <a:cubicBezTo>
                    <a:pt x="107" y="321"/>
                    <a:pt x="91" y="329"/>
                    <a:pt x="91" y="321"/>
                  </a:cubicBezTo>
                  <a:cubicBezTo>
                    <a:pt x="91" y="313"/>
                    <a:pt x="99" y="306"/>
                    <a:pt x="99" y="298"/>
                  </a:cubicBezTo>
                  <a:cubicBezTo>
                    <a:pt x="91" y="290"/>
                    <a:pt x="68" y="283"/>
                    <a:pt x="68" y="275"/>
                  </a:cubicBezTo>
                  <a:cubicBezTo>
                    <a:pt x="61" y="260"/>
                    <a:pt x="68" y="237"/>
                    <a:pt x="61" y="222"/>
                  </a:cubicBezTo>
                  <a:cubicBezTo>
                    <a:pt x="45" y="199"/>
                    <a:pt x="23" y="199"/>
                    <a:pt x="7" y="183"/>
                  </a:cubicBezTo>
                  <a:lnTo>
                    <a:pt x="7" y="183"/>
                  </a:lnTo>
                  <a:cubicBezTo>
                    <a:pt x="7" y="176"/>
                    <a:pt x="0" y="168"/>
                    <a:pt x="0" y="161"/>
                  </a:cubicBezTo>
                  <a:cubicBezTo>
                    <a:pt x="23" y="145"/>
                    <a:pt x="53" y="145"/>
                    <a:pt x="68" y="130"/>
                  </a:cubicBezTo>
                  <a:cubicBezTo>
                    <a:pt x="84" y="122"/>
                    <a:pt x="76" y="100"/>
                    <a:pt x="91" y="100"/>
                  </a:cubicBezTo>
                  <a:cubicBezTo>
                    <a:pt x="114" y="84"/>
                    <a:pt x="137" y="100"/>
                    <a:pt x="152" y="92"/>
                  </a:cubicBezTo>
                  <a:cubicBezTo>
                    <a:pt x="168" y="92"/>
                    <a:pt x="168" y="69"/>
                    <a:pt x="183" y="61"/>
                  </a:cubicBezTo>
                  <a:cubicBezTo>
                    <a:pt x="191" y="61"/>
                    <a:pt x="206" y="69"/>
                    <a:pt x="213" y="61"/>
                  </a:cubicBezTo>
                  <a:cubicBezTo>
                    <a:pt x="229" y="46"/>
                    <a:pt x="229" y="23"/>
                    <a:pt x="236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79" name="Freeform 171"/>
            <p:cNvSpPr>
              <a:spLocks noChangeArrowheads="1"/>
            </p:cNvSpPr>
            <p:nvPr/>
          </p:nvSpPr>
          <p:spPr bwMode="auto">
            <a:xfrm>
              <a:off x="8500812" y="3533809"/>
              <a:ext cx="101621" cy="41908"/>
            </a:xfrm>
            <a:custGeom>
              <a:avLst/>
              <a:gdLst>
                <a:gd name="T0" fmla="*/ 76 w 429"/>
                <a:gd name="T1" fmla="*/ 175 h 176"/>
                <a:gd name="T2" fmla="*/ 76 w 429"/>
                <a:gd name="T3" fmla="*/ 175 h 176"/>
                <a:gd name="T4" fmla="*/ 130 w 429"/>
                <a:gd name="T5" fmla="*/ 175 h 176"/>
                <a:gd name="T6" fmla="*/ 130 w 429"/>
                <a:gd name="T7" fmla="*/ 175 h 176"/>
                <a:gd name="T8" fmla="*/ 168 w 429"/>
                <a:gd name="T9" fmla="*/ 152 h 176"/>
                <a:gd name="T10" fmla="*/ 199 w 429"/>
                <a:gd name="T11" fmla="*/ 129 h 176"/>
                <a:gd name="T12" fmla="*/ 260 w 429"/>
                <a:gd name="T13" fmla="*/ 160 h 176"/>
                <a:gd name="T14" fmla="*/ 283 w 429"/>
                <a:gd name="T15" fmla="*/ 145 h 176"/>
                <a:gd name="T16" fmla="*/ 306 w 429"/>
                <a:gd name="T17" fmla="*/ 160 h 176"/>
                <a:gd name="T18" fmla="*/ 367 w 429"/>
                <a:gd name="T19" fmla="*/ 129 h 176"/>
                <a:gd name="T20" fmla="*/ 374 w 429"/>
                <a:gd name="T21" fmla="*/ 76 h 176"/>
                <a:gd name="T22" fmla="*/ 405 w 429"/>
                <a:gd name="T23" fmla="*/ 68 h 176"/>
                <a:gd name="T24" fmla="*/ 428 w 429"/>
                <a:gd name="T25" fmla="*/ 22 h 176"/>
                <a:gd name="T26" fmla="*/ 428 w 429"/>
                <a:gd name="T27" fmla="*/ 22 h 176"/>
                <a:gd name="T28" fmla="*/ 389 w 429"/>
                <a:gd name="T29" fmla="*/ 15 h 176"/>
                <a:gd name="T30" fmla="*/ 122 w 429"/>
                <a:gd name="T31" fmla="*/ 38 h 176"/>
                <a:gd name="T32" fmla="*/ 0 w 429"/>
                <a:gd name="T33" fmla="*/ 122 h 176"/>
                <a:gd name="T34" fmla="*/ 0 w 429"/>
                <a:gd name="T35" fmla="*/ 122 h 176"/>
                <a:gd name="T36" fmla="*/ 0 w 429"/>
                <a:gd name="T37" fmla="*/ 152 h 176"/>
                <a:gd name="T38" fmla="*/ 31 w 429"/>
                <a:gd name="T39" fmla="*/ 175 h 176"/>
                <a:gd name="T40" fmla="*/ 61 w 429"/>
                <a:gd name="T41" fmla="*/ 168 h 176"/>
                <a:gd name="T42" fmla="*/ 76 w 429"/>
                <a:gd name="T43" fmla="*/ 17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9" h="176">
                  <a:moveTo>
                    <a:pt x="76" y="175"/>
                  </a:moveTo>
                  <a:lnTo>
                    <a:pt x="76" y="175"/>
                  </a:lnTo>
                  <a:cubicBezTo>
                    <a:pt x="130" y="175"/>
                    <a:pt x="130" y="175"/>
                    <a:pt x="130" y="175"/>
                  </a:cubicBezTo>
                  <a:lnTo>
                    <a:pt x="130" y="175"/>
                  </a:lnTo>
                  <a:cubicBezTo>
                    <a:pt x="145" y="168"/>
                    <a:pt x="153" y="160"/>
                    <a:pt x="168" y="152"/>
                  </a:cubicBezTo>
                  <a:cubicBezTo>
                    <a:pt x="176" y="145"/>
                    <a:pt x="183" y="129"/>
                    <a:pt x="199" y="129"/>
                  </a:cubicBezTo>
                  <a:cubicBezTo>
                    <a:pt x="222" y="137"/>
                    <a:pt x="237" y="152"/>
                    <a:pt x="260" y="160"/>
                  </a:cubicBezTo>
                  <a:cubicBezTo>
                    <a:pt x="267" y="160"/>
                    <a:pt x="275" y="145"/>
                    <a:pt x="283" y="145"/>
                  </a:cubicBezTo>
                  <a:cubicBezTo>
                    <a:pt x="290" y="145"/>
                    <a:pt x="298" y="168"/>
                    <a:pt x="306" y="160"/>
                  </a:cubicBezTo>
                  <a:cubicBezTo>
                    <a:pt x="328" y="160"/>
                    <a:pt x="351" y="145"/>
                    <a:pt x="367" y="129"/>
                  </a:cubicBezTo>
                  <a:cubicBezTo>
                    <a:pt x="374" y="114"/>
                    <a:pt x="367" y="91"/>
                    <a:pt x="374" y="76"/>
                  </a:cubicBezTo>
                  <a:cubicBezTo>
                    <a:pt x="382" y="68"/>
                    <a:pt x="397" y="76"/>
                    <a:pt x="405" y="68"/>
                  </a:cubicBezTo>
                  <a:cubicBezTo>
                    <a:pt x="420" y="53"/>
                    <a:pt x="420" y="45"/>
                    <a:pt x="428" y="22"/>
                  </a:cubicBezTo>
                  <a:lnTo>
                    <a:pt x="428" y="22"/>
                  </a:lnTo>
                  <a:cubicBezTo>
                    <a:pt x="420" y="22"/>
                    <a:pt x="405" y="15"/>
                    <a:pt x="389" y="15"/>
                  </a:cubicBezTo>
                  <a:cubicBezTo>
                    <a:pt x="313" y="0"/>
                    <a:pt x="191" y="7"/>
                    <a:pt x="122" y="38"/>
                  </a:cubicBezTo>
                  <a:cubicBezTo>
                    <a:pt x="99" y="53"/>
                    <a:pt x="46" y="91"/>
                    <a:pt x="0" y="122"/>
                  </a:cubicBezTo>
                  <a:lnTo>
                    <a:pt x="0" y="122"/>
                  </a:lnTo>
                  <a:cubicBezTo>
                    <a:pt x="0" y="137"/>
                    <a:pt x="0" y="145"/>
                    <a:pt x="0" y="152"/>
                  </a:cubicBezTo>
                  <a:cubicBezTo>
                    <a:pt x="8" y="168"/>
                    <a:pt x="15" y="175"/>
                    <a:pt x="31" y="175"/>
                  </a:cubicBezTo>
                  <a:cubicBezTo>
                    <a:pt x="38" y="175"/>
                    <a:pt x="53" y="168"/>
                    <a:pt x="61" y="168"/>
                  </a:cubicBezTo>
                  <a:cubicBezTo>
                    <a:pt x="69" y="168"/>
                    <a:pt x="69" y="175"/>
                    <a:pt x="76" y="17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0" name="Freeform 172"/>
            <p:cNvSpPr>
              <a:spLocks noChangeArrowheads="1"/>
            </p:cNvSpPr>
            <p:nvPr/>
          </p:nvSpPr>
          <p:spPr bwMode="auto">
            <a:xfrm>
              <a:off x="8430621" y="3541144"/>
              <a:ext cx="89049" cy="91151"/>
            </a:xfrm>
            <a:custGeom>
              <a:avLst/>
              <a:gdLst>
                <a:gd name="T0" fmla="*/ 298 w 375"/>
                <a:gd name="T1" fmla="*/ 92 h 383"/>
                <a:gd name="T2" fmla="*/ 298 w 375"/>
                <a:gd name="T3" fmla="*/ 92 h 383"/>
                <a:gd name="T4" fmla="*/ 298 w 375"/>
                <a:gd name="T5" fmla="*/ 122 h 383"/>
                <a:gd name="T6" fmla="*/ 329 w 375"/>
                <a:gd name="T7" fmla="*/ 145 h 383"/>
                <a:gd name="T8" fmla="*/ 359 w 375"/>
                <a:gd name="T9" fmla="*/ 138 h 383"/>
                <a:gd name="T10" fmla="*/ 374 w 375"/>
                <a:gd name="T11" fmla="*/ 145 h 383"/>
                <a:gd name="T12" fmla="*/ 374 w 375"/>
                <a:gd name="T13" fmla="*/ 145 h 383"/>
                <a:gd name="T14" fmla="*/ 351 w 375"/>
                <a:gd name="T15" fmla="*/ 206 h 383"/>
                <a:gd name="T16" fmla="*/ 321 w 375"/>
                <a:gd name="T17" fmla="*/ 206 h 383"/>
                <a:gd name="T18" fmla="*/ 290 w 375"/>
                <a:gd name="T19" fmla="*/ 237 h 383"/>
                <a:gd name="T20" fmla="*/ 229 w 375"/>
                <a:gd name="T21" fmla="*/ 245 h 383"/>
                <a:gd name="T22" fmla="*/ 206 w 375"/>
                <a:gd name="T23" fmla="*/ 275 h 383"/>
                <a:gd name="T24" fmla="*/ 138 w 375"/>
                <a:gd name="T25" fmla="*/ 306 h 383"/>
                <a:gd name="T26" fmla="*/ 145 w 375"/>
                <a:gd name="T27" fmla="*/ 328 h 383"/>
                <a:gd name="T28" fmla="*/ 145 w 375"/>
                <a:gd name="T29" fmla="*/ 328 h 383"/>
                <a:gd name="T30" fmla="*/ 115 w 375"/>
                <a:gd name="T31" fmla="*/ 374 h 383"/>
                <a:gd name="T32" fmla="*/ 84 w 375"/>
                <a:gd name="T33" fmla="*/ 351 h 383"/>
                <a:gd name="T34" fmla="*/ 69 w 375"/>
                <a:gd name="T35" fmla="*/ 290 h 383"/>
                <a:gd name="T36" fmla="*/ 15 w 375"/>
                <a:gd name="T37" fmla="*/ 252 h 383"/>
                <a:gd name="T38" fmla="*/ 0 w 375"/>
                <a:gd name="T39" fmla="*/ 168 h 383"/>
                <a:gd name="T40" fmla="*/ 0 w 375"/>
                <a:gd name="T41" fmla="*/ 168 h 383"/>
                <a:gd name="T42" fmla="*/ 54 w 375"/>
                <a:gd name="T43" fmla="*/ 153 h 383"/>
                <a:gd name="T44" fmla="*/ 38 w 375"/>
                <a:gd name="T45" fmla="*/ 107 h 383"/>
                <a:gd name="T46" fmla="*/ 84 w 375"/>
                <a:gd name="T47" fmla="*/ 31 h 383"/>
                <a:gd name="T48" fmla="*/ 84 w 375"/>
                <a:gd name="T49" fmla="*/ 31 h 383"/>
                <a:gd name="T50" fmla="*/ 122 w 375"/>
                <a:gd name="T51" fmla="*/ 61 h 383"/>
                <a:gd name="T52" fmla="*/ 145 w 375"/>
                <a:gd name="T53" fmla="*/ 46 h 383"/>
                <a:gd name="T54" fmla="*/ 145 w 375"/>
                <a:gd name="T55" fmla="*/ 8 h 383"/>
                <a:gd name="T56" fmla="*/ 206 w 375"/>
                <a:gd name="T57" fmla="*/ 61 h 383"/>
                <a:gd name="T58" fmla="*/ 206 w 375"/>
                <a:gd name="T59" fmla="*/ 61 h 383"/>
                <a:gd name="T60" fmla="*/ 191 w 375"/>
                <a:gd name="T61" fmla="*/ 160 h 383"/>
                <a:gd name="T62" fmla="*/ 298 w 375"/>
                <a:gd name="T63" fmla="*/ 9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5" h="383">
                  <a:moveTo>
                    <a:pt x="298" y="92"/>
                  </a:moveTo>
                  <a:lnTo>
                    <a:pt x="298" y="92"/>
                  </a:lnTo>
                  <a:cubicBezTo>
                    <a:pt x="298" y="107"/>
                    <a:pt x="298" y="115"/>
                    <a:pt x="298" y="122"/>
                  </a:cubicBezTo>
                  <a:cubicBezTo>
                    <a:pt x="306" y="138"/>
                    <a:pt x="313" y="145"/>
                    <a:pt x="329" y="145"/>
                  </a:cubicBezTo>
                  <a:cubicBezTo>
                    <a:pt x="336" y="145"/>
                    <a:pt x="351" y="138"/>
                    <a:pt x="359" y="138"/>
                  </a:cubicBezTo>
                  <a:cubicBezTo>
                    <a:pt x="367" y="138"/>
                    <a:pt x="367" y="145"/>
                    <a:pt x="374" y="145"/>
                  </a:cubicBezTo>
                  <a:lnTo>
                    <a:pt x="374" y="145"/>
                  </a:lnTo>
                  <a:cubicBezTo>
                    <a:pt x="367" y="168"/>
                    <a:pt x="367" y="191"/>
                    <a:pt x="351" y="206"/>
                  </a:cubicBezTo>
                  <a:cubicBezTo>
                    <a:pt x="344" y="214"/>
                    <a:pt x="329" y="206"/>
                    <a:pt x="321" y="206"/>
                  </a:cubicBezTo>
                  <a:cubicBezTo>
                    <a:pt x="306" y="214"/>
                    <a:pt x="306" y="237"/>
                    <a:pt x="290" y="237"/>
                  </a:cubicBezTo>
                  <a:cubicBezTo>
                    <a:pt x="275" y="245"/>
                    <a:pt x="252" y="229"/>
                    <a:pt x="229" y="245"/>
                  </a:cubicBezTo>
                  <a:cubicBezTo>
                    <a:pt x="214" y="245"/>
                    <a:pt x="222" y="267"/>
                    <a:pt x="206" y="275"/>
                  </a:cubicBezTo>
                  <a:cubicBezTo>
                    <a:pt x="191" y="290"/>
                    <a:pt x="161" y="290"/>
                    <a:pt x="138" y="306"/>
                  </a:cubicBezTo>
                  <a:cubicBezTo>
                    <a:pt x="138" y="313"/>
                    <a:pt x="145" y="321"/>
                    <a:pt x="145" y="328"/>
                  </a:cubicBezTo>
                  <a:lnTo>
                    <a:pt x="145" y="328"/>
                  </a:lnTo>
                  <a:cubicBezTo>
                    <a:pt x="138" y="344"/>
                    <a:pt x="138" y="367"/>
                    <a:pt x="115" y="374"/>
                  </a:cubicBezTo>
                  <a:cubicBezTo>
                    <a:pt x="107" y="382"/>
                    <a:pt x="92" y="359"/>
                    <a:pt x="84" y="351"/>
                  </a:cubicBezTo>
                  <a:cubicBezTo>
                    <a:pt x="76" y="328"/>
                    <a:pt x="76" y="306"/>
                    <a:pt x="69" y="290"/>
                  </a:cubicBezTo>
                  <a:cubicBezTo>
                    <a:pt x="54" y="267"/>
                    <a:pt x="23" y="267"/>
                    <a:pt x="15" y="252"/>
                  </a:cubicBezTo>
                  <a:cubicBezTo>
                    <a:pt x="0" y="229"/>
                    <a:pt x="0" y="199"/>
                    <a:pt x="0" y="168"/>
                  </a:cubicBezTo>
                  <a:lnTo>
                    <a:pt x="0" y="168"/>
                  </a:lnTo>
                  <a:cubicBezTo>
                    <a:pt x="15" y="168"/>
                    <a:pt x="38" y="168"/>
                    <a:pt x="54" y="153"/>
                  </a:cubicBezTo>
                  <a:cubicBezTo>
                    <a:pt x="61" y="138"/>
                    <a:pt x="38" y="122"/>
                    <a:pt x="38" y="107"/>
                  </a:cubicBezTo>
                  <a:cubicBezTo>
                    <a:pt x="46" y="76"/>
                    <a:pt x="69" y="53"/>
                    <a:pt x="84" y="31"/>
                  </a:cubicBezTo>
                  <a:lnTo>
                    <a:pt x="84" y="31"/>
                  </a:lnTo>
                  <a:cubicBezTo>
                    <a:pt x="99" y="38"/>
                    <a:pt x="107" y="53"/>
                    <a:pt x="122" y="61"/>
                  </a:cubicBezTo>
                  <a:cubicBezTo>
                    <a:pt x="130" y="61"/>
                    <a:pt x="138" y="53"/>
                    <a:pt x="145" y="46"/>
                  </a:cubicBezTo>
                  <a:cubicBezTo>
                    <a:pt x="153" y="31"/>
                    <a:pt x="138" y="0"/>
                    <a:pt x="145" y="8"/>
                  </a:cubicBezTo>
                  <a:cubicBezTo>
                    <a:pt x="176" y="15"/>
                    <a:pt x="183" y="38"/>
                    <a:pt x="206" y="61"/>
                  </a:cubicBezTo>
                  <a:lnTo>
                    <a:pt x="206" y="61"/>
                  </a:lnTo>
                  <a:cubicBezTo>
                    <a:pt x="199" y="84"/>
                    <a:pt x="191" y="122"/>
                    <a:pt x="191" y="160"/>
                  </a:cubicBezTo>
                  <a:cubicBezTo>
                    <a:pt x="206" y="160"/>
                    <a:pt x="252" y="130"/>
                    <a:pt x="298" y="9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1" name="Freeform 173"/>
            <p:cNvSpPr>
              <a:spLocks noChangeArrowheads="1"/>
            </p:cNvSpPr>
            <p:nvPr/>
          </p:nvSpPr>
          <p:spPr bwMode="auto">
            <a:xfrm>
              <a:off x="8259856" y="3444754"/>
              <a:ext cx="190670" cy="163442"/>
            </a:xfrm>
            <a:custGeom>
              <a:avLst/>
              <a:gdLst>
                <a:gd name="T0" fmla="*/ 306 w 803"/>
                <a:gd name="T1" fmla="*/ 672 h 689"/>
                <a:gd name="T2" fmla="*/ 306 w 803"/>
                <a:gd name="T3" fmla="*/ 672 h 689"/>
                <a:gd name="T4" fmla="*/ 344 w 803"/>
                <a:gd name="T5" fmla="*/ 657 h 689"/>
                <a:gd name="T6" fmla="*/ 336 w 803"/>
                <a:gd name="T7" fmla="*/ 619 h 689"/>
                <a:gd name="T8" fmla="*/ 367 w 803"/>
                <a:gd name="T9" fmla="*/ 611 h 689"/>
                <a:gd name="T10" fmla="*/ 413 w 803"/>
                <a:gd name="T11" fmla="*/ 634 h 689"/>
                <a:gd name="T12" fmla="*/ 443 w 803"/>
                <a:gd name="T13" fmla="*/ 596 h 689"/>
                <a:gd name="T14" fmla="*/ 565 w 803"/>
                <a:gd name="T15" fmla="*/ 565 h 689"/>
                <a:gd name="T16" fmla="*/ 558 w 803"/>
                <a:gd name="T17" fmla="*/ 550 h 689"/>
                <a:gd name="T18" fmla="*/ 642 w 803"/>
                <a:gd name="T19" fmla="*/ 527 h 689"/>
                <a:gd name="T20" fmla="*/ 718 w 803"/>
                <a:gd name="T21" fmla="*/ 573 h 689"/>
                <a:gd name="T22" fmla="*/ 718 w 803"/>
                <a:gd name="T23" fmla="*/ 573 h 689"/>
                <a:gd name="T24" fmla="*/ 772 w 803"/>
                <a:gd name="T25" fmla="*/ 558 h 689"/>
                <a:gd name="T26" fmla="*/ 756 w 803"/>
                <a:gd name="T27" fmla="*/ 512 h 689"/>
                <a:gd name="T28" fmla="*/ 802 w 803"/>
                <a:gd name="T29" fmla="*/ 436 h 689"/>
                <a:gd name="T30" fmla="*/ 802 w 803"/>
                <a:gd name="T31" fmla="*/ 436 h 689"/>
                <a:gd name="T32" fmla="*/ 787 w 803"/>
                <a:gd name="T33" fmla="*/ 413 h 689"/>
                <a:gd name="T34" fmla="*/ 695 w 803"/>
                <a:gd name="T35" fmla="*/ 405 h 689"/>
                <a:gd name="T36" fmla="*/ 672 w 803"/>
                <a:gd name="T37" fmla="*/ 352 h 689"/>
                <a:gd name="T38" fmla="*/ 718 w 803"/>
                <a:gd name="T39" fmla="*/ 260 h 689"/>
                <a:gd name="T40" fmla="*/ 665 w 803"/>
                <a:gd name="T41" fmla="*/ 153 h 689"/>
                <a:gd name="T42" fmla="*/ 649 w 803"/>
                <a:gd name="T43" fmla="*/ 99 h 689"/>
                <a:gd name="T44" fmla="*/ 627 w 803"/>
                <a:gd name="T45" fmla="*/ 61 h 689"/>
                <a:gd name="T46" fmla="*/ 627 w 803"/>
                <a:gd name="T47" fmla="*/ 61 h 689"/>
                <a:gd name="T48" fmla="*/ 604 w 803"/>
                <a:gd name="T49" fmla="*/ 16 h 689"/>
                <a:gd name="T50" fmla="*/ 558 w 803"/>
                <a:gd name="T51" fmla="*/ 8 h 689"/>
                <a:gd name="T52" fmla="*/ 489 w 803"/>
                <a:gd name="T53" fmla="*/ 23 h 689"/>
                <a:gd name="T54" fmla="*/ 428 w 803"/>
                <a:gd name="T55" fmla="*/ 69 h 689"/>
                <a:gd name="T56" fmla="*/ 367 w 803"/>
                <a:gd name="T57" fmla="*/ 54 h 689"/>
                <a:gd name="T58" fmla="*/ 375 w 803"/>
                <a:gd name="T59" fmla="*/ 69 h 689"/>
                <a:gd name="T60" fmla="*/ 298 w 803"/>
                <a:gd name="T61" fmla="*/ 69 h 689"/>
                <a:gd name="T62" fmla="*/ 237 w 803"/>
                <a:gd name="T63" fmla="*/ 46 h 689"/>
                <a:gd name="T64" fmla="*/ 191 w 803"/>
                <a:gd name="T65" fmla="*/ 99 h 689"/>
                <a:gd name="T66" fmla="*/ 130 w 803"/>
                <a:gd name="T67" fmla="*/ 92 h 689"/>
                <a:gd name="T68" fmla="*/ 31 w 803"/>
                <a:gd name="T69" fmla="*/ 92 h 689"/>
                <a:gd name="T70" fmla="*/ 31 w 803"/>
                <a:gd name="T71" fmla="*/ 92 h 689"/>
                <a:gd name="T72" fmla="*/ 46 w 803"/>
                <a:gd name="T73" fmla="*/ 153 h 689"/>
                <a:gd name="T74" fmla="*/ 38 w 803"/>
                <a:gd name="T75" fmla="*/ 206 h 689"/>
                <a:gd name="T76" fmla="*/ 0 w 803"/>
                <a:gd name="T77" fmla="*/ 283 h 689"/>
                <a:gd name="T78" fmla="*/ 0 w 803"/>
                <a:gd name="T79" fmla="*/ 283 h 689"/>
                <a:gd name="T80" fmla="*/ 38 w 803"/>
                <a:gd name="T81" fmla="*/ 359 h 689"/>
                <a:gd name="T82" fmla="*/ 145 w 803"/>
                <a:gd name="T83" fmla="*/ 458 h 689"/>
                <a:gd name="T84" fmla="*/ 115 w 803"/>
                <a:gd name="T85" fmla="*/ 688 h 689"/>
                <a:gd name="T86" fmla="*/ 115 w 803"/>
                <a:gd name="T87" fmla="*/ 688 h 689"/>
                <a:gd name="T88" fmla="*/ 275 w 803"/>
                <a:gd name="T89" fmla="*/ 627 h 689"/>
                <a:gd name="T90" fmla="*/ 306 w 803"/>
                <a:gd name="T91" fmla="*/ 672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3" h="689">
                  <a:moveTo>
                    <a:pt x="306" y="672"/>
                  </a:moveTo>
                  <a:lnTo>
                    <a:pt x="306" y="672"/>
                  </a:lnTo>
                  <a:cubicBezTo>
                    <a:pt x="321" y="665"/>
                    <a:pt x="336" y="665"/>
                    <a:pt x="344" y="657"/>
                  </a:cubicBezTo>
                  <a:cubicBezTo>
                    <a:pt x="352" y="642"/>
                    <a:pt x="329" y="627"/>
                    <a:pt x="336" y="619"/>
                  </a:cubicBezTo>
                  <a:cubicBezTo>
                    <a:pt x="336" y="611"/>
                    <a:pt x="359" y="611"/>
                    <a:pt x="367" y="611"/>
                  </a:cubicBezTo>
                  <a:cubicBezTo>
                    <a:pt x="382" y="611"/>
                    <a:pt x="397" y="634"/>
                    <a:pt x="413" y="634"/>
                  </a:cubicBezTo>
                  <a:cubicBezTo>
                    <a:pt x="428" y="627"/>
                    <a:pt x="428" y="604"/>
                    <a:pt x="443" y="596"/>
                  </a:cubicBezTo>
                  <a:cubicBezTo>
                    <a:pt x="481" y="581"/>
                    <a:pt x="527" y="588"/>
                    <a:pt x="565" y="565"/>
                  </a:cubicBezTo>
                  <a:cubicBezTo>
                    <a:pt x="573" y="565"/>
                    <a:pt x="550" y="550"/>
                    <a:pt x="558" y="550"/>
                  </a:cubicBezTo>
                  <a:cubicBezTo>
                    <a:pt x="588" y="535"/>
                    <a:pt x="611" y="527"/>
                    <a:pt x="642" y="527"/>
                  </a:cubicBezTo>
                  <a:cubicBezTo>
                    <a:pt x="672" y="535"/>
                    <a:pt x="688" y="558"/>
                    <a:pt x="718" y="573"/>
                  </a:cubicBezTo>
                  <a:lnTo>
                    <a:pt x="718" y="573"/>
                  </a:lnTo>
                  <a:cubicBezTo>
                    <a:pt x="733" y="573"/>
                    <a:pt x="756" y="573"/>
                    <a:pt x="772" y="558"/>
                  </a:cubicBezTo>
                  <a:cubicBezTo>
                    <a:pt x="779" y="543"/>
                    <a:pt x="756" y="527"/>
                    <a:pt x="756" y="512"/>
                  </a:cubicBezTo>
                  <a:cubicBezTo>
                    <a:pt x="764" y="481"/>
                    <a:pt x="787" y="458"/>
                    <a:pt x="802" y="436"/>
                  </a:cubicBezTo>
                  <a:lnTo>
                    <a:pt x="802" y="436"/>
                  </a:lnTo>
                  <a:cubicBezTo>
                    <a:pt x="794" y="428"/>
                    <a:pt x="794" y="420"/>
                    <a:pt x="787" y="413"/>
                  </a:cubicBezTo>
                  <a:cubicBezTo>
                    <a:pt x="756" y="405"/>
                    <a:pt x="718" y="428"/>
                    <a:pt x="695" y="405"/>
                  </a:cubicBezTo>
                  <a:cubicBezTo>
                    <a:pt x="672" y="397"/>
                    <a:pt x="672" y="367"/>
                    <a:pt x="672" y="352"/>
                  </a:cubicBezTo>
                  <a:cubicBezTo>
                    <a:pt x="680" y="321"/>
                    <a:pt x="726" y="298"/>
                    <a:pt x="718" y="260"/>
                  </a:cubicBezTo>
                  <a:cubicBezTo>
                    <a:pt x="718" y="222"/>
                    <a:pt x="680" y="191"/>
                    <a:pt x="665" y="153"/>
                  </a:cubicBezTo>
                  <a:cubicBezTo>
                    <a:pt x="657" y="138"/>
                    <a:pt x="657" y="115"/>
                    <a:pt x="649" y="99"/>
                  </a:cubicBezTo>
                  <a:cubicBezTo>
                    <a:pt x="642" y="84"/>
                    <a:pt x="634" y="77"/>
                    <a:pt x="627" y="61"/>
                  </a:cubicBezTo>
                  <a:lnTo>
                    <a:pt x="627" y="61"/>
                  </a:lnTo>
                  <a:cubicBezTo>
                    <a:pt x="619" y="46"/>
                    <a:pt x="619" y="23"/>
                    <a:pt x="604" y="16"/>
                  </a:cubicBezTo>
                  <a:cubicBezTo>
                    <a:pt x="588" y="0"/>
                    <a:pt x="573" y="8"/>
                    <a:pt x="558" y="8"/>
                  </a:cubicBezTo>
                  <a:cubicBezTo>
                    <a:pt x="535" y="16"/>
                    <a:pt x="512" y="16"/>
                    <a:pt x="489" y="23"/>
                  </a:cubicBezTo>
                  <a:lnTo>
                    <a:pt x="428" y="69"/>
                  </a:lnTo>
                  <a:cubicBezTo>
                    <a:pt x="420" y="69"/>
                    <a:pt x="367" y="54"/>
                    <a:pt x="367" y="54"/>
                  </a:cubicBezTo>
                  <a:cubicBezTo>
                    <a:pt x="367" y="61"/>
                    <a:pt x="382" y="69"/>
                    <a:pt x="375" y="69"/>
                  </a:cubicBezTo>
                  <a:cubicBezTo>
                    <a:pt x="352" y="77"/>
                    <a:pt x="329" y="69"/>
                    <a:pt x="298" y="69"/>
                  </a:cubicBezTo>
                  <a:cubicBezTo>
                    <a:pt x="283" y="61"/>
                    <a:pt x="260" y="39"/>
                    <a:pt x="237" y="46"/>
                  </a:cubicBezTo>
                  <a:cubicBezTo>
                    <a:pt x="214" y="54"/>
                    <a:pt x="214" y="92"/>
                    <a:pt x="191" y="99"/>
                  </a:cubicBezTo>
                  <a:cubicBezTo>
                    <a:pt x="168" y="107"/>
                    <a:pt x="153" y="92"/>
                    <a:pt x="130" y="92"/>
                  </a:cubicBezTo>
                  <a:cubicBezTo>
                    <a:pt x="100" y="84"/>
                    <a:pt x="61" y="92"/>
                    <a:pt x="31" y="92"/>
                  </a:cubicBezTo>
                  <a:lnTo>
                    <a:pt x="31" y="92"/>
                  </a:lnTo>
                  <a:cubicBezTo>
                    <a:pt x="38" y="115"/>
                    <a:pt x="46" y="138"/>
                    <a:pt x="46" y="153"/>
                  </a:cubicBezTo>
                  <a:cubicBezTo>
                    <a:pt x="46" y="168"/>
                    <a:pt x="38" y="191"/>
                    <a:pt x="38" y="206"/>
                  </a:cubicBezTo>
                  <a:cubicBezTo>
                    <a:pt x="23" y="229"/>
                    <a:pt x="15" y="260"/>
                    <a:pt x="0" y="283"/>
                  </a:cubicBezTo>
                  <a:lnTo>
                    <a:pt x="0" y="283"/>
                  </a:lnTo>
                  <a:cubicBezTo>
                    <a:pt x="15" y="306"/>
                    <a:pt x="23" y="336"/>
                    <a:pt x="38" y="359"/>
                  </a:cubicBezTo>
                  <a:cubicBezTo>
                    <a:pt x="69" y="397"/>
                    <a:pt x="130" y="413"/>
                    <a:pt x="145" y="458"/>
                  </a:cubicBezTo>
                  <a:cubicBezTo>
                    <a:pt x="161" y="535"/>
                    <a:pt x="122" y="611"/>
                    <a:pt x="115" y="688"/>
                  </a:cubicBezTo>
                  <a:lnTo>
                    <a:pt x="115" y="688"/>
                  </a:lnTo>
                  <a:cubicBezTo>
                    <a:pt x="168" y="665"/>
                    <a:pt x="222" y="627"/>
                    <a:pt x="275" y="627"/>
                  </a:cubicBezTo>
                  <a:cubicBezTo>
                    <a:pt x="290" y="619"/>
                    <a:pt x="290" y="657"/>
                    <a:pt x="306" y="67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2" name="Freeform 174"/>
            <p:cNvSpPr>
              <a:spLocks noChangeArrowheads="1"/>
            </p:cNvSpPr>
            <p:nvPr/>
          </p:nvSpPr>
          <p:spPr bwMode="auto">
            <a:xfrm>
              <a:off x="8408620" y="3454185"/>
              <a:ext cx="85906" cy="101627"/>
            </a:xfrm>
            <a:custGeom>
              <a:avLst/>
              <a:gdLst>
                <a:gd name="T0" fmla="*/ 297 w 360"/>
                <a:gd name="T1" fmla="*/ 427 h 428"/>
                <a:gd name="T2" fmla="*/ 297 w 360"/>
                <a:gd name="T3" fmla="*/ 427 h 428"/>
                <a:gd name="T4" fmla="*/ 236 w 360"/>
                <a:gd name="T5" fmla="*/ 374 h 428"/>
                <a:gd name="T6" fmla="*/ 236 w 360"/>
                <a:gd name="T7" fmla="*/ 412 h 428"/>
                <a:gd name="T8" fmla="*/ 213 w 360"/>
                <a:gd name="T9" fmla="*/ 427 h 428"/>
                <a:gd name="T10" fmla="*/ 175 w 360"/>
                <a:gd name="T11" fmla="*/ 397 h 428"/>
                <a:gd name="T12" fmla="*/ 175 w 360"/>
                <a:gd name="T13" fmla="*/ 397 h 428"/>
                <a:gd name="T14" fmla="*/ 160 w 360"/>
                <a:gd name="T15" fmla="*/ 374 h 428"/>
                <a:gd name="T16" fmla="*/ 68 w 360"/>
                <a:gd name="T17" fmla="*/ 366 h 428"/>
                <a:gd name="T18" fmla="*/ 45 w 360"/>
                <a:gd name="T19" fmla="*/ 313 h 428"/>
                <a:gd name="T20" fmla="*/ 91 w 360"/>
                <a:gd name="T21" fmla="*/ 221 h 428"/>
                <a:gd name="T22" fmla="*/ 38 w 360"/>
                <a:gd name="T23" fmla="*/ 114 h 428"/>
                <a:gd name="T24" fmla="*/ 22 w 360"/>
                <a:gd name="T25" fmla="*/ 60 h 428"/>
                <a:gd name="T26" fmla="*/ 0 w 360"/>
                <a:gd name="T27" fmla="*/ 22 h 428"/>
                <a:gd name="T28" fmla="*/ 0 w 360"/>
                <a:gd name="T29" fmla="*/ 22 h 428"/>
                <a:gd name="T30" fmla="*/ 61 w 360"/>
                <a:gd name="T31" fmla="*/ 15 h 428"/>
                <a:gd name="T32" fmla="*/ 76 w 360"/>
                <a:gd name="T33" fmla="*/ 22 h 428"/>
                <a:gd name="T34" fmla="*/ 91 w 360"/>
                <a:gd name="T35" fmla="*/ 7 h 428"/>
                <a:gd name="T36" fmla="*/ 137 w 360"/>
                <a:gd name="T37" fmla="*/ 0 h 428"/>
                <a:gd name="T38" fmla="*/ 137 w 360"/>
                <a:gd name="T39" fmla="*/ 0 h 428"/>
                <a:gd name="T40" fmla="*/ 145 w 360"/>
                <a:gd name="T41" fmla="*/ 38 h 428"/>
                <a:gd name="T42" fmla="*/ 175 w 360"/>
                <a:gd name="T43" fmla="*/ 68 h 428"/>
                <a:gd name="T44" fmla="*/ 198 w 360"/>
                <a:gd name="T45" fmla="*/ 45 h 428"/>
                <a:gd name="T46" fmla="*/ 206 w 360"/>
                <a:gd name="T47" fmla="*/ 76 h 428"/>
                <a:gd name="T48" fmla="*/ 236 w 360"/>
                <a:gd name="T49" fmla="*/ 53 h 428"/>
                <a:gd name="T50" fmla="*/ 259 w 360"/>
                <a:gd name="T51" fmla="*/ 68 h 428"/>
                <a:gd name="T52" fmla="*/ 297 w 360"/>
                <a:gd name="T53" fmla="*/ 53 h 428"/>
                <a:gd name="T54" fmla="*/ 336 w 360"/>
                <a:gd name="T55" fmla="*/ 76 h 428"/>
                <a:gd name="T56" fmla="*/ 336 w 360"/>
                <a:gd name="T57" fmla="*/ 76 h 428"/>
                <a:gd name="T58" fmla="*/ 305 w 360"/>
                <a:gd name="T59" fmla="*/ 99 h 428"/>
                <a:gd name="T60" fmla="*/ 305 w 360"/>
                <a:gd name="T61" fmla="*/ 122 h 428"/>
                <a:gd name="T62" fmla="*/ 320 w 360"/>
                <a:gd name="T63" fmla="*/ 144 h 428"/>
                <a:gd name="T64" fmla="*/ 297 w 360"/>
                <a:gd name="T65" fmla="*/ 229 h 428"/>
                <a:gd name="T66" fmla="*/ 320 w 360"/>
                <a:gd name="T67" fmla="*/ 244 h 428"/>
                <a:gd name="T68" fmla="*/ 359 w 360"/>
                <a:gd name="T69" fmla="*/ 320 h 428"/>
                <a:gd name="T70" fmla="*/ 359 w 360"/>
                <a:gd name="T71" fmla="*/ 320 h 428"/>
                <a:gd name="T72" fmla="*/ 297 w 360"/>
                <a:gd name="T73" fmla="*/ 427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428">
                  <a:moveTo>
                    <a:pt x="297" y="427"/>
                  </a:moveTo>
                  <a:lnTo>
                    <a:pt x="297" y="427"/>
                  </a:lnTo>
                  <a:cubicBezTo>
                    <a:pt x="274" y="404"/>
                    <a:pt x="267" y="381"/>
                    <a:pt x="236" y="374"/>
                  </a:cubicBezTo>
                  <a:cubicBezTo>
                    <a:pt x="229" y="366"/>
                    <a:pt x="244" y="397"/>
                    <a:pt x="236" y="412"/>
                  </a:cubicBezTo>
                  <a:cubicBezTo>
                    <a:pt x="229" y="419"/>
                    <a:pt x="221" y="427"/>
                    <a:pt x="213" y="427"/>
                  </a:cubicBezTo>
                  <a:cubicBezTo>
                    <a:pt x="198" y="419"/>
                    <a:pt x="190" y="404"/>
                    <a:pt x="175" y="397"/>
                  </a:cubicBezTo>
                  <a:lnTo>
                    <a:pt x="175" y="397"/>
                  </a:lnTo>
                  <a:cubicBezTo>
                    <a:pt x="167" y="389"/>
                    <a:pt x="167" y="381"/>
                    <a:pt x="160" y="374"/>
                  </a:cubicBezTo>
                  <a:cubicBezTo>
                    <a:pt x="129" y="366"/>
                    <a:pt x="91" y="389"/>
                    <a:pt x="68" y="366"/>
                  </a:cubicBezTo>
                  <a:cubicBezTo>
                    <a:pt x="45" y="358"/>
                    <a:pt x="45" y="328"/>
                    <a:pt x="45" y="313"/>
                  </a:cubicBezTo>
                  <a:cubicBezTo>
                    <a:pt x="53" y="282"/>
                    <a:pt x="99" y="259"/>
                    <a:pt x="91" y="221"/>
                  </a:cubicBezTo>
                  <a:cubicBezTo>
                    <a:pt x="91" y="183"/>
                    <a:pt x="53" y="152"/>
                    <a:pt x="38" y="114"/>
                  </a:cubicBezTo>
                  <a:cubicBezTo>
                    <a:pt x="30" y="99"/>
                    <a:pt x="30" y="76"/>
                    <a:pt x="22" y="60"/>
                  </a:cubicBezTo>
                  <a:cubicBezTo>
                    <a:pt x="15" y="45"/>
                    <a:pt x="7" y="38"/>
                    <a:pt x="0" y="22"/>
                  </a:cubicBezTo>
                  <a:lnTo>
                    <a:pt x="0" y="22"/>
                  </a:lnTo>
                  <a:cubicBezTo>
                    <a:pt x="22" y="15"/>
                    <a:pt x="38" y="7"/>
                    <a:pt x="61" y="15"/>
                  </a:cubicBezTo>
                  <a:cubicBezTo>
                    <a:pt x="68" y="15"/>
                    <a:pt x="68" y="30"/>
                    <a:pt x="76" y="22"/>
                  </a:cubicBezTo>
                  <a:cubicBezTo>
                    <a:pt x="84" y="22"/>
                    <a:pt x="84" y="7"/>
                    <a:pt x="91" y="7"/>
                  </a:cubicBezTo>
                  <a:cubicBezTo>
                    <a:pt x="106" y="0"/>
                    <a:pt x="122" y="0"/>
                    <a:pt x="137" y="0"/>
                  </a:cubicBezTo>
                  <a:lnTo>
                    <a:pt x="137" y="0"/>
                  </a:lnTo>
                  <a:cubicBezTo>
                    <a:pt x="137" y="7"/>
                    <a:pt x="137" y="22"/>
                    <a:pt x="145" y="38"/>
                  </a:cubicBezTo>
                  <a:cubicBezTo>
                    <a:pt x="152" y="53"/>
                    <a:pt x="160" y="68"/>
                    <a:pt x="175" y="68"/>
                  </a:cubicBezTo>
                  <a:cubicBezTo>
                    <a:pt x="183" y="68"/>
                    <a:pt x="190" y="53"/>
                    <a:pt x="198" y="45"/>
                  </a:cubicBezTo>
                  <a:cubicBezTo>
                    <a:pt x="198" y="45"/>
                    <a:pt x="198" y="76"/>
                    <a:pt x="206" y="76"/>
                  </a:cubicBezTo>
                  <a:cubicBezTo>
                    <a:pt x="206" y="68"/>
                    <a:pt x="236" y="53"/>
                    <a:pt x="236" y="53"/>
                  </a:cubicBezTo>
                  <a:cubicBezTo>
                    <a:pt x="244" y="60"/>
                    <a:pt x="252" y="68"/>
                    <a:pt x="259" y="68"/>
                  </a:cubicBezTo>
                  <a:cubicBezTo>
                    <a:pt x="274" y="68"/>
                    <a:pt x="290" y="45"/>
                    <a:pt x="297" y="53"/>
                  </a:cubicBezTo>
                  <a:cubicBezTo>
                    <a:pt x="313" y="53"/>
                    <a:pt x="320" y="68"/>
                    <a:pt x="336" y="76"/>
                  </a:cubicBezTo>
                  <a:lnTo>
                    <a:pt x="336" y="76"/>
                  </a:lnTo>
                  <a:cubicBezTo>
                    <a:pt x="320" y="83"/>
                    <a:pt x="313" y="91"/>
                    <a:pt x="305" y="99"/>
                  </a:cubicBezTo>
                  <a:cubicBezTo>
                    <a:pt x="297" y="106"/>
                    <a:pt x="305" y="114"/>
                    <a:pt x="305" y="122"/>
                  </a:cubicBezTo>
                  <a:cubicBezTo>
                    <a:pt x="305" y="129"/>
                    <a:pt x="320" y="137"/>
                    <a:pt x="320" y="144"/>
                  </a:cubicBezTo>
                  <a:cubicBezTo>
                    <a:pt x="313" y="175"/>
                    <a:pt x="297" y="198"/>
                    <a:pt x="297" y="229"/>
                  </a:cubicBezTo>
                  <a:cubicBezTo>
                    <a:pt x="297" y="236"/>
                    <a:pt x="320" y="236"/>
                    <a:pt x="320" y="244"/>
                  </a:cubicBezTo>
                  <a:cubicBezTo>
                    <a:pt x="336" y="267"/>
                    <a:pt x="343" y="297"/>
                    <a:pt x="359" y="320"/>
                  </a:cubicBezTo>
                  <a:lnTo>
                    <a:pt x="359" y="320"/>
                  </a:lnTo>
                  <a:cubicBezTo>
                    <a:pt x="328" y="351"/>
                    <a:pt x="305" y="381"/>
                    <a:pt x="297" y="42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3" name="Freeform 175"/>
            <p:cNvSpPr>
              <a:spLocks noChangeArrowheads="1"/>
            </p:cNvSpPr>
            <p:nvPr/>
          </p:nvSpPr>
          <p:spPr bwMode="auto">
            <a:xfrm>
              <a:off x="8066044" y="3489807"/>
              <a:ext cx="232575" cy="136202"/>
            </a:xfrm>
            <a:custGeom>
              <a:avLst/>
              <a:gdLst>
                <a:gd name="T0" fmla="*/ 817 w 979"/>
                <a:gd name="T1" fmla="*/ 92 h 574"/>
                <a:gd name="T2" fmla="*/ 817 w 979"/>
                <a:gd name="T3" fmla="*/ 92 h 574"/>
                <a:gd name="T4" fmla="*/ 855 w 979"/>
                <a:gd name="T5" fmla="*/ 168 h 574"/>
                <a:gd name="T6" fmla="*/ 962 w 979"/>
                <a:gd name="T7" fmla="*/ 267 h 574"/>
                <a:gd name="T8" fmla="*/ 932 w 979"/>
                <a:gd name="T9" fmla="*/ 497 h 574"/>
                <a:gd name="T10" fmla="*/ 932 w 979"/>
                <a:gd name="T11" fmla="*/ 497 h 574"/>
                <a:gd name="T12" fmla="*/ 748 w 979"/>
                <a:gd name="T13" fmla="*/ 573 h 574"/>
                <a:gd name="T14" fmla="*/ 748 w 979"/>
                <a:gd name="T15" fmla="*/ 573 h 574"/>
                <a:gd name="T16" fmla="*/ 642 w 979"/>
                <a:gd name="T17" fmla="*/ 504 h 574"/>
                <a:gd name="T18" fmla="*/ 603 w 979"/>
                <a:gd name="T19" fmla="*/ 489 h 574"/>
                <a:gd name="T20" fmla="*/ 596 w 979"/>
                <a:gd name="T21" fmla="*/ 512 h 574"/>
                <a:gd name="T22" fmla="*/ 550 w 979"/>
                <a:gd name="T23" fmla="*/ 512 h 574"/>
                <a:gd name="T24" fmla="*/ 512 w 979"/>
                <a:gd name="T25" fmla="*/ 497 h 574"/>
                <a:gd name="T26" fmla="*/ 481 w 979"/>
                <a:gd name="T27" fmla="*/ 542 h 574"/>
                <a:gd name="T28" fmla="*/ 443 w 979"/>
                <a:gd name="T29" fmla="*/ 481 h 574"/>
                <a:gd name="T30" fmla="*/ 374 w 979"/>
                <a:gd name="T31" fmla="*/ 497 h 574"/>
                <a:gd name="T32" fmla="*/ 344 w 979"/>
                <a:gd name="T33" fmla="*/ 489 h 574"/>
                <a:gd name="T34" fmla="*/ 313 w 979"/>
                <a:gd name="T35" fmla="*/ 466 h 574"/>
                <a:gd name="T36" fmla="*/ 237 w 979"/>
                <a:gd name="T37" fmla="*/ 489 h 574"/>
                <a:gd name="T38" fmla="*/ 175 w 979"/>
                <a:gd name="T39" fmla="*/ 497 h 574"/>
                <a:gd name="T40" fmla="*/ 107 w 979"/>
                <a:gd name="T41" fmla="*/ 481 h 574"/>
                <a:gd name="T42" fmla="*/ 76 w 979"/>
                <a:gd name="T43" fmla="*/ 466 h 574"/>
                <a:gd name="T44" fmla="*/ 76 w 979"/>
                <a:gd name="T45" fmla="*/ 466 h 574"/>
                <a:gd name="T46" fmla="*/ 99 w 979"/>
                <a:gd name="T47" fmla="*/ 390 h 574"/>
                <a:gd name="T48" fmla="*/ 38 w 979"/>
                <a:gd name="T49" fmla="*/ 275 h 574"/>
                <a:gd name="T50" fmla="*/ 69 w 979"/>
                <a:gd name="T51" fmla="*/ 237 h 574"/>
                <a:gd name="T52" fmla="*/ 23 w 979"/>
                <a:gd name="T53" fmla="*/ 191 h 574"/>
                <a:gd name="T54" fmla="*/ 31 w 979"/>
                <a:gd name="T55" fmla="*/ 122 h 574"/>
                <a:gd name="T56" fmla="*/ 15 w 979"/>
                <a:gd name="T57" fmla="*/ 46 h 574"/>
                <a:gd name="T58" fmla="*/ 69 w 979"/>
                <a:gd name="T59" fmla="*/ 15 h 574"/>
                <a:gd name="T60" fmla="*/ 69 w 979"/>
                <a:gd name="T61" fmla="*/ 15 h 574"/>
                <a:gd name="T62" fmla="*/ 145 w 979"/>
                <a:gd name="T63" fmla="*/ 54 h 574"/>
                <a:gd name="T64" fmla="*/ 214 w 979"/>
                <a:gd name="T65" fmla="*/ 61 h 574"/>
                <a:gd name="T66" fmla="*/ 306 w 979"/>
                <a:gd name="T67" fmla="*/ 8 h 574"/>
                <a:gd name="T68" fmla="*/ 374 w 979"/>
                <a:gd name="T69" fmla="*/ 46 h 574"/>
                <a:gd name="T70" fmla="*/ 382 w 979"/>
                <a:gd name="T71" fmla="*/ 8 h 574"/>
                <a:gd name="T72" fmla="*/ 405 w 979"/>
                <a:gd name="T73" fmla="*/ 8 h 574"/>
                <a:gd name="T74" fmla="*/ 466 w 979"/>
                <a:gd name="T75" fmla="*/ 107 h 574"/>
                <a:gd name="T76" fmla="*/ 527 w 979"/>
                <a:gd name="T77" fmla="*/ 145 h 574"/>
                <a:gd name="T78" fmla="*/ 588 w 979"/>
                <a:gd name="T79" fmla="*/ 115 h 574"/>
                <a:gd name="T80" fmla="*/ 664 w 979"/>
                <a:gd name="T81" fmla="*/ 77 h 574"/>
                <a:gd name="T82" fmla="*/ 710 w 979"/>
                <a:gd name="T83" fmla="*/ 92 h 574"/>
                <a:gd name="T84" fmla="*/ 733 w 979"/>
                <a:gd name="T85" fmla="*/ 77 h 574"/>
                <a:gd name="T86" fmla="*/ 817 w 979"/>
                <a:gd name="T87" fmla="*/ 9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79" h="574">
                  <a:moveTo>
                    <a:pt x="817" y="92"/>
                  </a:moveTo>
                  <a:lnTo>
                    <a:pt x="817" y="92"/>
                  </a:lnTo>
                  <a:cubicBezTo>
                    <a:pt x="832" y="115"/>
                    <a:pt x="840" y="145"/>
                    <a:pt x="855" y="168"/>
                  </a:cubicBezTo>
                  <a:cubicBezTo>
                    <a:pt x="886" y="206"/>
                    <a:pt x="947" y="222"/>
                    <a:pt x="962" y="267"/>
                  </a:cubicBezTo>
                  <a:cubicBezTo>
                    <a:pt x="978" y="344"/>
                    <a:pt x="939" y="420"/>
                    <a:pt x="932" y="497"/>
                  </a:cubicBezTo>
                  <a:lnTo>
                    <a:pt x="932" y="497"/>
                  </a:lnTo>
                  <a:cubicBezTo>
                    <a:pt x="748" y="573"/>
                    <a:pt x="748" y="573"/>
                    <a:pt x="748" y="573"/>
                  </a:cubicBezTo>
                  <a:lnTo>
                    <a:pt x="748" y="573"/>
                  </a:lnTo>
                  <a:cubicBezTo>
                    <a:pt x="718" y="550"/>
                    <a:pt x="680" y="520"/>
                    <a:pt x="642" y="504"/>
                  </a:cubicBezTo>
                  <a:cubicBezTo>
                    <a:pt x="626" y="497"/>
                    <a:pt x="611" y="489"/>
                    <a:pt x="603" y="489"/>
                  </a:cubicBezTo>
                  <a:cubicBezTo>
                    <a:pt x="596" y="497"/>
                    <a:pt x="603" y="504"/>
                    <a:pt x="596" y="512"/>
                  </a:cubicBezTo>
                  <a:cubicBezTo>
                    <a:pt x="580" y="512"/>
                    <a:pt x="565" y="512"/>
                    <a:pt x="550" y="512"/>
                  </a:cubicBezTo>
                  <a:cubicBezTo>
                    <a:pt x="535" y="512"/>
                    <a:pt x="527" y="489"/>
                    <a:pt x="512" y="497"/>
                  </a:cubicBezTo>
                  <a:cubicBezTo>
                    <a:pt x="496" y="504"/>
                    <a:pt x="504" y="542"/>
                    <a:pt x="481" y="542"/>
                  </a:cubicBezTo>
                  <a:cubicBezTo>
                    <a:pt x="458" y="535"/>
                    <a:pt x="466" y="489"/>
                    <a:pt x="443" y="481"/>
                  </a:cubicBezTo>
                  <a:cubicBezTo>
                    <a:pt x="420" y="474"/>
                    <a:pt x="397" y="497"/>
                    <a:pt x="374" y="497"/>
                  </a:cubicBezTo>
                  <a:cubicBezTo>
                    <a:pt x="367" y="497"/>
                    <a:pt x="351" y="497"/>
                    <a:pt x="344" y="489"/>
                  </a:cubicBezTo>
                  <a:cubicBezTo>
                    <a:pt x="328" y="481"/>
                    <a:pt x="328" y="466"/>
                    <a:pt x="313" y="466"/>
                  </a:cubicBezTo>
                  <a:cubicBezTo>
                    <a:pt x="290" y="466"/>
                    <a:pt x="260" y="481"/>
                    <a:pt x="237" y="489"/>
                  </a:cubicBezTo>
                  <a:cubicBezTo>
                    <a:pt x="214" y="497"/>
                    <a:pt x="198" y="504"/>
                    <a:pt x="175" y="497"/>
                  </a:cubicBezTo>
                  <a:cubicBezTo>
                    <a:pt x="153" y="497"/>
                    <a:pt x="130" y="489"/>
                    <a:pt x="107" y="481"/>
                  </a:cubicBezTo>
                  <a:cubicBezTo>
                    <a:pt x="99" y="481"/>
                    <a:pt x="92" y="474"/>
                    <a:pt x="76" y="466"/>
                  </a:cubicBezTo>
                  <a:lnTo>
                    <a:pt x="76" y="466"/>
                  </a:lnTo>
                  <a:cubicBezTo>
                    <a:pt x="84" y="443"/>
                    <a:pt x="107" y="420"/>
                    <a:pt x="99" y="390"/>
                  </a:cubicBezTo>
                  <a:cubicBezTo>
                    <a:pt x="92" y="352"/>
                    <a:pt x="53" y="313"/>
                    <a:pt x="38" y="275"/>
                  </a:cubicBezTo>
                  <a:cubicBezTo>
                    <a:pt x="38" y="260"/>
                    <a:pt x="69" y="252"/>
                    <a:pt x="69" y="237"/>
                  </a:cubicBezTo>
                  <a:cubicBezTo>
                    <a:pt x="61" y="222"/>
                    <a:pt x="31" y="214"/>
                    <a:pt x="23" y="191"/>
                  </a:cubicBezTo>
                  <a:cubicBezTo>
                    <a:pt x="15" y="168"/>
                    <a:pt x="31" y="145"/>
                    <a:pt x="31" y="122"/>
                  </a:cubicBezTo>
                  <a:cubicBezTo>
                    <a:pt x="23" y="100"/>
                    <a:pt x="0" y="69"/>
                    <a:pt x="15" y="46"/>
                  </a:cubicBezTo>
                  <a:cubicBezTo>
                    <a:pt x="23" y="31"/>
                    <a:pt x="46" y="23"/>
                    <a:pt x="69" y="15"/>
                  </a:cubicBezTo>
                  <a:lnTo>
                    <a:pt x="69" y="15"/>
                  </a:lnTo>
                  <a:cubicBezTo>
                    <a:pt x="92" y="31"/>
                    <a:pt x="122" y="46"/>
                    <a:pt x="145" y="54"/>
                  </a:cubicBezTo>
                  <a:cubicBezTo>
                    <a:pt x="168" y="61"/>
                    <a:pt x="191" y="69"/>
                    <a:pt x="214" y="61"/>
                  </a:cubicBezTo>
                  <a:cubicBezTo>
                    <a:pt x="244" y="54"/>
                    <a:pt x="267" y="8"/>
                    <a:pt x="306" y="8"/>
                  </a:cubicBezTo>
                  <a:cubicBezTo>
                    <a:pt x="328" y="0"/>
                    <a:pt x="344" y="46"/>
                    <a:pt x="374" y="46"/>
                  </a:cubicBezTo>
                  <a:cubicBezTo>
                    <a:pt x="382" y="46"/>
                    <a:pt x="374" y="15"/>
                    <a:pt x="382" y="8"/>
                  </a:cubicBezTo>
                  <a:cubicBezTo>
                    <a:pt x="382" y="0"/>
                    <a:pt x="397" y="0"/>
                    <a:pt x="405" y="8"/>
                  </a:cubicBezTo>
                  <a:cubicBezTo>
                    <a:pt x="428" y="38"/>
                    <a:pt x="443" y="77"/>
                    <a:pt x="466" y="107"/>
                  </a:cubicBezTo>
                  <a:cubicBezTo>
                    <a:pt x="481" y="122"/>
                    <a:pt x="504" y="145"/>
                    <a:pt x="527" y="145"/>
                  </a:cubicBezTo>
                  <a:cubicBezTo>
                    <a:pt x="550" y="145"/>
                    <a:pt x="573" y="130"/>
                    <a:pt x="588" y="115"/>
                  </a:cubicBezTo>
                  <a:cubicBezTo>
                    <a:pt x="619" y="107"/>
                    <a:pt x="642" y="84"/>
                    <a:pt x="664" y="77"/>
                  </a:cubicBezTo>
                  <a:cubicBezTo>
                    <a:pt x="680" y="77"/>
                    <a:pt x="695" y="92"/>
                    <a:pt x="710" y="92"/>
                  </a:cubicBezTo>
                  <a:cubicBezTo>
                    <a:pt x="718" y="92"/>
                    <a:pt x="725" y="77"/>
                    <a:pt x="733" y="77"/>
                  </a:cubicBezTo>
                  <a:cubicBezTo>
                    <a:pt x="764" y="77"/>
                    <a:pt x="794" y="84"/>
                    <a:pt x="817" y="9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4" name="Freeform 176"/>
            <p:cNvSpPr>
              <a:spLocks noChangeArrowheads="1"/>
            </p:cNvSpPr>
            <p:nvPr/>
          </p:nvSpPr>
          <p:spPr bwMode="auto">
            <a:xfrm>
              <a:off x="8081757" y="3357795"/>
              <a:ext cx="192765" cy="166585"/>
            </a:xfrm>
            <a:custGeom>
              <a:avLst/>
              <a:gdLst>
                <a:gd name="T0" fmla="*/ 0 w 810"/>
                <a:gd name="T1" fmla="*/ 572 h 703"/>
                <a:gd name="T2" fmla="*/ 0 w 810"/>
                <a:gd name="T3" fmla="*/ 572 h 703"/>
                <a:gd name="T4" fmla="*/ 76 w 810"/>
                <a:gd name="T5" fmla="*/ 611 h 703"/>
                <a:gd name="T6" fmla="*/ 145 w 810"/>
                <a:gd name="T7" fmla="*/ 618 h 703"/>
                <a:gd name="T8" fmla="*/ 237 w 810"/>
                <a:gd name="T9" fmla="*/ 565 h 703"/>
                <a:gd name="T10" fmla="*/ 305 w 810"/>
                <a:gd name="T11" fmla="*/ 603 h 703"/>
                <a:gd name="T12" fmla="*/ 313 w 810"/>
                <a:gd name="T13" fmla="*/ 565 h 703"/>
                <a:gd name="T14" fmla="*/ 336 w 810"/>
                <a:gd name="T15" fmla="*/ 565 h 703"/>
                <a:gd name="T16" fmla="*/ 397 w 810"/>
                <a:gd name="T17" fmla="*/ 664 h 703"/>
                <a:gd name="T18" fmla="*/ 458 w 810"/>
                <a:gd name="T19" fmla="*/ 702 h 703"/>
                <a:gd name="T20" fmla="*/ 519 w 810"/>
                <a:gd name="T21" fmla="*/ 672 h 703"/>
                <a:gd name="T22" fmla="*/ 595 w 810"/>
                <a:gd name="T23" fmla="*/ 634 h 703"/>
                <a:gd name="T24" fmla="*/ 641 w 810"/>
                <a:gd name="T25" fmla="*/ 649 h 703"/>
                <a:gd name="T26" fmla="*/ 664 w 810"/>
                <a:gd name="T27" fmla="*/ 634 h 703"/>
                <a:gd name="T28" fmla="*/ 748 w 810"/>
                <a:gd name="T29" fmla="*/ 649 h 703"/>
                <a:gd name="T30" fmla="*/ 748 w 810"/>
                <a:gd name="T31" fmla="*/ 649 h 703"/>
                <a:gd name="T32" fmla="*/ 786 w 810"/>
                <a:gd name="T33" fmla="*/ 572 h 703"/>
                <a:gd name="T34" fmla="*/ 794 w 810"/>
                <a:gd name="T35" fmla="*/ 519 h 703"/>
                <a:gd name="T36" fmla="*/ 779 w 810"/>
                <a:gd name="T37" fmla="*/ 458 h 703"/>
                <a:gd name="T38" fmla="*/ 779 w 810"/>
                <a:gd name="T39" fmla="*/ 458 h 703"/>
                <a:gd name="T40" fmla="*/ 794 w 810"/>
                <a:gd name="T41" fmla="*/ 374 h 703"/>
                <a:gd name="T42" fmla="*/ 809 w 810"/>
                <a:gd name="T43" fmla="*/ 343 h 703"/>
                <a:gd name="T44" fmla="*/ 779 w 810"/>
                <a:gd name="T45" fmla="*/ 236 h 703"/>
                <a:gd name="T46" fmla="*/ 740 w 810"/>
                <a:gd name="T47" fmla="*/ 168 h 703"/>
                <a:gd name="T48" fmla="*/ 740 w 810"/>
                <a:gd name="T49" fmla="*/ 84 h 703"/>
                <a:gd name="T50" fmla="*/ 740 w 810"/>
                <a:gd name="T51" fmla="*/ 84 h 703"/>
                <a:gd name="T52" fmla="*/ 687 w 810"/>
                <a:gd name="T53" fmla="*/ 0 h 703"/>
                <a:gd name="T54" fmla="*/ 687 w 810"/>
                <a:gd name="T55" fmla="*/ 0 h 703"/>
                <a:gd name="T56" fmla="*/ 656 w 810"/>
                <a:gd name="T57" fmla="*/ 39 h 703"/>
                <a:gd name="T58" fmla="*/ 595 w 810"/>
                <a:gd name="T59" fmla="*/ 46 h 703"/>
                <a:gd name="T60" fmla="*/ 557 w 810"/>
                <a:gd name="T61" fmla="*/ 31 h 703"/>
                <a:gd name="T62" fmla="*/ 527 w 810"/>
                <a:gd name="T63" fmla="*/ 39 h 703"/>
                <a:gd name="T64" fmla="*/ 504 w 810"/>
                <a:gd name="T65" fmla="*/ 77 h 703"/>
                <a:gd name="T66" fmla="*/ 458 w 810"/>
                <a:gd name="T67" fmla="*/ 91 h 703"/>
                <a:gd name="T68" fmla="*/ 420 w 810"/>
                <a:gd name="T69" fmla="*/ 54 h 703"/>
                <a:gd name="T70" fmla="*/ 313 w 810"/>
                <a:gd name="T71" fmla="*/ 91 h 703"/>
                <a:gd name="T72" fmla="*/ 313 w 810"/>
                <a:gd name="T73" fmla="*/ 91 h 703"/>
                <a:gd name="T74" fmla="*/ 336 w 810"/>
                <a:gd name="T75" fmla="*/ 137 h 703"/>
                <a:gd name="T76" fmla="*/ 336 w 810"/>
                <a:gd name="T77" fmla="*/ 206 h 703"/>
                <a:gd name="T78" fmla="*/ 305 w 810"/>
                <a:gd name="T79" fmla="*/ 213 h 703"/>
                <a:gd name="T80" fmla="*/ 275 w 810"/>
                <a:gd name="T81" fmla="*/ 290 h 703"/>
                <a:gd name="T82" fmla="*/ 175 w 810"/>
                <a:gd name="T83" fmla="*/ 252 h 703"/>
                <a:gd name="T84" fmla="*/ 145 w 810"/>
                <a:gd name="T85" fmla="*/ 259 h 703"/>
                <a:gd name="T86" fmla="*/ 145 w 810"/>
                <a:gd name="T87" fmla="*/ 313 h 703"/>
                <a:gd name="T88" fmla="*/ 106 w 810"/>
                <a:gd name="T89" fmla="*/ 359 h 703"/>
                <a:gd name="T90" fmla="*/ 106 w 810"/>
                <a:gd name="T91" fmla="*/ 359 h 703"/>
                <a:gd name="T92" fmla="*/ 84 w 810"/>
                <a:gd name="T93" fmla="*/ 412 h 703"/>
                <a:gd name="T94" fmla="*/ 122 w 810"/>
                <a:gd name="T95" fmla="*/ 458 h 703"/>
                <a:gd name="T96" fmla="*/ 99 w 810"/>
                <a:gd name="T97" fmla="*/ 488 h 703"/>
                <a:gd name="T98" fmla="*/ 61 w 810"/>
                <a:gd name="T99" fmla="*/ 488 h 703"/>
                <a:gd name="T100" fmla="*/ 61 w 810"/>
                <a:gd name="T101" fmla="*/ 488 h 703"/>
                <a:gd name="T102" fmla="*/ 53 w 810"/>
                <a:gd name="T103" fmla="*/ 549 h 703"/>
                <a:gd name="T104" fmla="*/ 0 w 810"/>
                <a:gd name="T105" fmla="*/ 572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10" h="703">
                  <a:moveTo>
                    <a:pt x="0" y="572"/>
                  </a:moveTo>
                  <a:lnTo>
                    <a:pt x="0" y="572"/>
                  </a:lnTo>
                  <a:cubicBezTo>
                    <a:pt x="23" y="588"/>
                    <a:pt x="53" y="603"/>
                    <a:pt x="76" y="611"/>
                  </a:cubicBezTo>
                  <a:cubicBezTo>
                    <a:pt x="99" y="618"/>
                    <a:pt x="122" y="626"/>
                    <a:pt x="145" y="618"/>
                  </a:cubicBezTo>
                  <a:cubicBezTo>
                    <a:pt x="175" y="611"/>
                    <a:pt x="198" y="565"/>
                    <a:pt x="237" y="565"/>
                  </a:cubicBezTo>
                  <a:cubicBezTo>
                    <a:pt x="259" y="557"/>
                    <a:pt x="275" y="603"/>
                    <a:pt x="305" y="603"/>
                  </a:cubicBezTo>
                  <a:cubicBezTo>
                    <a:pt x="313" y="603"/>
                    <a:pt x="305" y="572"/>
                    <a:pt x="313" y="565"/>
                  </a:cubicBezTo>
                  <a:cubicBezTo>
                    <a:pt x="313" y="557"/>
                    <a:pt x="328" y="557"/>
                    <a:pt x="336" y="565"/>
                  </a:cubicBezTo>
                  <a:cubicBezTo>
                    <a:pt x="359" y="595"/>
                    <a:pt x="374" y="634"/>
                    <a:pt x="397" y="664"/>
                  </a:cubicBezTo>
                  <a:cubicBezTo>
                    <a:pt x="412" y="679"/>
                    <a:pt x="435" y="702"/>
                    <a:pt x="458" y="702"/>
                  </a:cubicBezTo>
                  <a:cubicBezTo>
                    <a:pt x="481" y="702"/>
                    <a:pt x="504" y="687"/>
                    <a:pt x="519" y="672"/>
                  </a:cubicBezTo>
                  <a:cubicBezTo>
                    <a:pt x="550" y="664"/>
                    <a:pt x="573" y="641"/>
                    <a:pt x="595" y="634"/>
                  </a:cubicBezTo>
                  <a:cubicBezTo>
                    <a:pt x="611" y="634"/>
                    <a:pt x="626" y="649"/>
                    <a:pt x="641" y="649"/>
                  </a:cubicBezTo>
                  <a:cubicBezTo>
                    <a:pt x="649" y="649"/>
                    <a:pt x="656" y="634"/>
                    <a:pt x="664" y="634"/>
                  </a:cubicBezTo>
                  <a:cubicBezTo>
                    <a:pt x="695" y="634"/>
                    <a:pt x="725" y="641"/>
                    <a:pt x="748" y="649"/>
                  </a:cubicBezTo>
                  <a:lnTo>
                    <a:pt x="748" y="649"/>
                  </a:lnTo>
                  <a:cubicBezTo>
                    <a:pt x="763" y="626"/>
                    <a:pt x="771" y="595"/>
                    <a:pt x="786" y="572"/>
                  </a:cubicBezTo>
                  <a:cubicBezTo>
                    <a:pt x="786" y="557"/>
                    <a:pt x="794" y="534"/>
                    <a:pt x="794" y="519"/>
                  </a:cubicBezTo>
                  <a:cubicBezTo>
                    <a:pt x="794" y="504"/>
                    <a:pt x="786" y="481"/>
                    <a:pt x="779" y="458"/>
                  </a:cubicBezTo>
                  <a:lnTo>
                    <a:pt x="779" y="458"/>
                  </a:lnTo>
                  <a:cubicBezTo>
                    <a:pt x="786" y="435"/>
                    <a:pt x="786" y="405"/>
                    <a:pt x="794" y="374"/>
                  </a:cubicBezTo>
                  <a:cubicBezTo>
                    <a:pt x="794" y="366"/>
                    <a:pt x="809" y="359"/>
                    <a:pt x="809" y="343"/>
                  </a:cubicBezTo>
                  <a:cubicBezTo>
                    <a:pt x="802" y="305"/>
                    <a:pt x="786" y="267"/>
                    <a:pt x="779" y="236"/>
                  </a:cubicBezTo>
                  <a:cubicBezTo>
                    <a:pt x="763" y="206"/>
                    <a:pt x="748" y="191"/>
                    <a:pt x="740" y="168"/>
                  </a:cubicBezTo>
                  <a:cubicBezTo>
                    <a:pt x="733" y="137"/>
                    <a:pt x="740" y="114"/>
                    <a:pt x="740" y="84"/>
                  </a:cubicBezTo>
                  <a:lnTo>
                    <a:pt x="740" y="84"/>
                  </a:lnTo>
                  <a:cubicBezTo>
                    <a:pt x="687" y="0"/>
                    <a:pt x="687" y="0"/>
                    <a:pt x="687" y="0"/>
                  </a:cubicBezTo>
                  <a:lnTo>
                    <a:pt x="687" y="0"/>
                  </a:lnTo>
                  <a:cubicBezTo>
                    <a:pt x="679" y="16"/>
                    <a:pt x="672" y="31"/>
                    <a:pt x="656" y="39"/>
                  </a:cubicBezTo>
                  <a:cubicBezTo>
                    <a:pt x="641" y="46"/>
                    <a:pt x="618" y="46"/>
                    <a:pt x="595" y="46"/>
                  </a:cubicBezTo>
                  <a:cubicBezTo>
                    <a:pt x="580" y="46"/>
                    <a:pt x="573" y="39"/>
                    <a:pt x="557" y="31"/>
                  </a:cubicBezTo>
                  <a:cubicBezTo>
                    <a:pt x="542" y="31"/>
                    <a:pt x="534" y="31"/>
                    <a:pt x="527" y="39"/>
                  </a:cubicBezTo>
                  <a:cubicBezTo>
                    <a:pt x="511" y="46"/>
                    <a:pt x="511" y="69"/>
                    <a:pt x="504" y="77"/>
                  </a:cubicBezTo>
                  <a:cubicBezTo>
                    <a:pt x="488" y="84"/>
                    <a:pt x="473" y="91"/>
                    <a:pt x="458" y="91"/>
                  </a:cubicBezTo>
                  <a:cubicBezTo>
                    <a:pt x="443" y="84"/>
                    <a:pt x="435" y="54"/>
                    <a:pt x="420" y="54"/>
                  </a:cubicBezTo>
                  <a:cubicBezTo>
                    <a:pt x="381" y="54"/>
                    <a:pt x="343" y="77"/>
                    <a:pt x="313" y="91"/>
                  </a:cubicBezTo>
                  <a:lnTo>
                    <a:pt x="313" y="91"/>
                  </a:lnTo>
                  <a:cubicBezTo>
                    <a:pt x="320" y="107"/>
                    <a:pt x="328" y="122"/>
                    <a:pt x="336" y="137"/>
                  </a:cubicBezTo>
                  <a:cubicBezTo>
                    <a:pt x="343" y="160"/>
                    <a:pt x="343" y="183"/>
                    <a:pt x="336" y="206"/>
                  </a:cubicBezTo>
                  <a:cubicBezTo>
                    <a:pt x="328" y="221"/>
                    <a:pt x="305" y="206"/>
                    <a:pt x="305" y="213"/>
                  </a:cubicBezTo>
                  <a:cubicBezTo>
                    <a:pt x="282" y="236"/>
                    <a:pt x="298" y="282"/>
                    <a:pt x="275" y="290"/>
                  </a:cubicBezTo>
                  <a:cubicBezTo>
                    <a:pt x="237" y="297"/>
                    <a:pt x="206" y="259"/>
                    <a:pt x="175" y="252"/>
                  </a:cubicBezTo>
                  <a:cubicBezTo>
                    <a:pt x="160" y="252"/>
                    <a:pt x="152" y="252"/>
                    <a:pt x="145" y="259"/>
                  </a:cubicBezTo>
                  <a:cubicBezTo>
                    <a:pt x="137" y="274"/>
                    <a:pt x="152" y="297"/>
                    <a:pt x="145" y="313"/>
                  </a:cubicBezTo>
                  <a:cubicBezTo>
                    <a:pt x="137" y="336"/>
                    <a:pt x="122" y="343"/>
                    <a:pt x="106" y="359"/>
                  </a:cubicBezTo>
                  <a:lnTo>
                    <a:pt x="106" y="359"/>
                  </a:lnTo>
                  <a:cubicBezTo>
                    <a:pt x="99" y="374"/>
                    <a:pt x="84" y="389"/>
                    <a:pt x="84" y="412"/>
                  </a:cubicBezTo>
                  <a:cubicBezTo>
                    <a:pt x="84" y="427"/>
                    <a:pt x="114" y="435"/>
                    <a:pt x="122" y="458"/>
                  </a:cubicBezTo>
                  <a:cubicBezTo>
                    <a:pt x="122" y="465"/>
                    <a:pt x="114" y="481"/>
                    <a:pt x="99" y="488"/>
                  </a:cubicBezTo>
                  <a:cubicBezTo>
                    <a:pt x="91" y="488"/>
                    <a:pt x="76" y="488"/>
                    <a:pt x="61" y="488"/>
                  </a:cubicBezTo>
                  <a:lnTo>
                    <a:pt x="61" y="488"/>
                  </a:lnTo>
                  <a:cubicBezTo>
                    <a:pt x="53" y="511"/>
                    <a:pt x="61" y="534"/>
                    <a:pt x="53" y="549"/>
                  </a:cubicBezTo>
                  <a:cubicBezTo>
                    <a:pt x="38" y="565"/>
                    <a:pt x="15" y="565"/>
                    <a:pt x="0" y="57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5" name="Freeform 177"/>
            <p:cNvSpPr>
              <a:spLocks noChangeArrowheads="1"/>
            </p:cNvSpPr>
            <p:nvPr/>
          </p:nvSpPr>
          <p:spPr bwMode="auto">
            <a:xfrm>
              <a:off x="8255666" y="3300172"/>
              <a:ext cx="208480" cy="170776"/>
            </a:xfrm>
            <a:custGeom>
              <a:avLst/>
              <a:gdLst>
                <a:gd name="T0" fmla="*/ 642 w 879"/>
                <a:gd name="T1" fmla="*/ 671 h 718"/>
                <a:gd name="T2" fmla="*/ 642 w 879"/>
                <a:gd name="T3" fmla="*/ 671 h 718"/>
                <a:gd name="T4" fmla="*/ 703 w 879"/>
                <a:gd name="T5" fmla="*/ 664 h 718"/>
                <a:gd name="T6" fmla="*/ 718 w 879"/>
                <a:gd name="T7" fmla="*/ 671 h 718"/>
                <a:gd name="T8" fmla="*/ 733 w 879"/>
                <a:gd name="T9" fmla="*/ 656 h 718"/>
                <a:gd name="T10" fmla="*/ 779 w 879"/>
                <a:gd name="T11" fmla="*/ 649 h 718"/>
                <a:gd name="T12" fmla="*/ 779 w 879"/>
                <a:gd name="T13" fmla="*/ 649 h 718"/>
                <a:gd name="T14" fmla="*/ 756 w 879"/>
                <a:gd name="T15" fmla="*/ 580 h 718"/>
                <a:gd name="T16" fmla="*/ 855 w 879"/>
                <a:gd name="T17" fmla="*/ 572 h 718"/>
                <a:gd name="T18" fmla="*/ 878 w 879"/>
                <a:gd name="T19" fmla="*/ 557 h 718"/>
                <a:gd name="T20" fmla="*/ 848 w 879"/>
                <a:gd name="T21" fmla="*/ 496 h 718"/>
                <a:gd name="T22" fmla="*/ 817 w 879"/>
                <a:gd name="T23" fmla="*/ 496 h 718"/>
                <a:gd name="T24" fmla="*/ 802 w 879"/>
                <a:gd name="T25" fmla="*/ 480 h 718"/>
                <a:gd name="T26" fmla="*/ 764 w 879"/>
                <a:gd name="T27" fmla="*/ 480 h 718"/>
                <a:gd name="T28" fmla="*/ 733 w 879"/>
                <a:gd name="T29" fmla="*/ 389 h 718"/>
                <a:gd name="T30" fmla="*/ 726 w 879"/>
                <a:gd name="T31" fmla="*/ 381 h 718"/>
                <a:gd name="T32" fmla="*/ 741 w 879"/>
                <a:gd name="T33" fmla="*/ 343 h 718"/>
                <a:gd name="T34" fmla="*/ 756 w 879"/>
                <a:gd name="T35" fmla="*/ 267 h 718"/>
                <a:gd name="T36" fmla="*/ 733 w 879"/>
                <a:gd name="T37" fmla="*/ 244 h 718"/>
                <a:gd name="T38" fmla="*/ 642 w 879"/>
                <a:gd name="T39" fmla="*/ 145 h 718"/>
                <a:gd name="T40" fmla="*/ 642 w 879"/>
                <a:gd name="T41" fmla="*/ 145 h 718"/>
                <a:gd name="T42" fmla="*/ 580 w 879"/>
                <a:gd name="T43" fmla="*/ 122 h 718"/>
                <a:gd name="T44" fmla="*/ 542 w 879"/>
                <a:gd name="T45" fmla="*/ 8 h 718"/>
                <a:gd name="T46" fmla="*/ 504 w 879"/>
                <a:gd name="T47" fmla="*/ 8 h 718"/>
                <a:gd name="T48" fmla="*/ 504 w 879"/>
                <a:gd name="T49" fmla="*/ 8 h 718"/>
                <a:gd name="T50" fmla="*/ 405 w 879"/>
                <a:gd name="T51" fmla="*/ 61 h 718"/>
                <a:gd name="T52" fmla="*/ 351 w 879"/>
                <a:gd name="T53" fmla="*/ 84 h 718"/>
                <a:gd name="T54" fmla="*/ 290 w 879"/>
                <a:gd name="T55" fmla="*/ 77 h 718"/>
                <a:gd name="T56" fmla="*/ 290 w 879"/>
                <a:gd name="T57" fmla="*/ 153 h 718"/>
                <a:gd name="T58" fmla="*/ 252 w 879"/>
                <a:gd name="T59" fmla="*/ 145 h 718"/>
                <a:gd name="T60" fmla="*/ 229 w 879"/>
                <a:gd name="T61" fmla="*/ 168 h 718"/>
                <a:gd name="T62" fmla="*/ 183 w 879"/>
                <a:gd name="T63" fmla="*/ 161 h 718"/>
                <a:gd name="T64" fmla="*/ 145 w 879"/>
                <a:gd name="T65" fmla="*/ 191 h 718"/>
                <a:gd name="T66" fmla="*/ 92 w 879"/>
                <a:gd name="T67" fmla="*/ 206 h 718"/>
                <a:gd name="T68" fmla="*/ 153 w 879"/>
                <a:gd name="T69" fmla="*/ 267 h 718"/>
                <a:gd name="T70" fmla="*/ 130 w 879"/>
                <a:gd name="T71" fmla="*/ 283 h 718"/>
                <a:gd name="T72" fmla="*/ 130 w 879"/>
                <a:gd name="T73" fmla="*/ 335 h 718"/>
                <a:gd name="T74" fmla="*/ 53 w 879"/>
                <a:gd name="T75" fmla="*/ 321 h 718"/>
                <a:gd name="T76" fmla="*/ 7 w 879"/>
                <a:gd name="T77" fmla="*/ 328 h 718"/>
                <a:gd name="T78" fmla="*/ 7 w 879"/>
                <a:gd name="T79" fmla="*/ 328 h 718"/>
                <a:gd name="T80" fmla="*/ 7 w 879"/>
                <a:gd name="T81" fmla="*/ 412 h 718"/>
                <a:gd name="T82" fmla="*/ 46 w 879"/>
                <a:gd name="T83" fmla="*/ 480 h 718"/>
                <a:gd name="T84" fmla="*/ 76 w 879"/>
                <a:gd name="T85" fmla="*/ 587 h 718"/>
                <a:gd name="T86" fmla="*/ 61 w 879"/>
                <a:gd name="T87" fmla="*/ 618 h 718"/>
                <a:gd name="T88" fmla="*/ 46 w 879"/>
                <a:gd name="T89" fmla="*/ 702 h 718"/>
                <a:gd name="T90" fmla="*/ 46 w 879"/>
                <a:gd name="T91" fmla="*/ 702 h 718"/>
                <a:gd name="T92" fmla="*/ 145 w 879"/>
                <a:gd name="T93" fmla="*/ 702 h 718"/>
                <a:gd name="T94" fmla="*/ 206 w 879"/>
                <a:gd name="T95" fmla="*/ 709 h 718"/>
                <a:gd name="T96" fmla="*/ 252 w 879"/>
                <a:gd name="T97" fmla="*/ 656 h 718"/>
                <a:gd name="T98" fmla="*/ 313 w 879"/>
                <a:gd name="T99" fmla="*/ 679 h 718"/>
                <a:gd name="T100" fmla="*/ 390 w 879"/>
                <a:gd name="T101" fmla="*/ 679 h 718"/>
                <a:gd name="T102" fmla="*/ 382 w 879"/>
                <a:gd name="T103" fmla="*/ 664 h 718"/>
                <a:gd name="T104" fmla="*/ 443 w 879"/>
                <a:gd name="T105" fmla="*/ 679 h 718"/>
                <a:gd name="T106" fmla="*/ 504 w 879"/>
                <a:gd name="T107" fmla="*/ 633 h 718"/>
                <a:gd name="T108" fmla="*/ 573 w 879"/>
                <a:gd name="T109" fmla="*/ 618 h 718"/>
                <a:gd name="T110" fmla="*/ 619 w 879"/>
                <a:gd name="T111" fmla="*/ 626 h 718"/>
                <a:gd name="T112" fmla="*/ 642 w 879"/>
                <a:gd name="T113" fmla="*/ 671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9" h="718">
                  <a:moveTo>
                    <a:pt x="642" y="671"/>
                  </a:moveTo>
                  <a:lnTo>
                    <a:pt x="642" y="671"/>
                  </a:lnTo>
                  <a:cubicBezTo>
                    <a:pt x="664" y="664"/>
                    <a:pt x="680" y="656"/>
                    <a:pt x="703" y="664"/>
                  </a:cubicBezTo>
                  <a:cubicBezTo>
                    <a:pt x="710" y="664"/>
                    <a:pt x="710" y="679"/>
                    <a:pt x="718" y="671"/>
                  </a:cubicBezTo>
                  <a:cubicBezTo>
                    <a:pt x="726" y="671"/>
                    <a:pt x="726" y="656"/>
                    <a:pt x="733" y="656"/>
                  </a:cubicBezTo>
                  <a:cubicBezTo>
                    <a:pt x="748" y="649"/>
                    <a:pt x="764" y="649"/>
                    <a:pt x="779" y="649"/>
                  </a:cubicBezTo>
                  <a:lnTo>
                    <a:pt x="779" y="649"/>
                  </a:lnTo>
                  <a:cubicBezTo>
                    <a:pt x="771" y="626"/>
                    <a:pt x="741" y="595"/>
                    <a:pt x="756" y="580"/>
                  </a:cubicBezTo>
                  <a:cubicBezTo>
                    <a:pt x="787" y="557"/>
                    <a:pt x="825" y="580"/>
                    <a:pt x="855" y="572"/>
                  </a:cubicBezTo>
                  <a:cubicBezTo>
                    <a:pt x="871" y="572"/>
                    <a:pt x="878" y="564"/>
                    <a:pt x="878" y="557"/>
                  </a:cubicBezTo>
                  <a:cubicBezTo>
                    <a:pt x="878" y="534"/>
                    <a:pt x="863" y="511"/>
                    <a:pt x="848" y="496"/>
                  </a:cubicBezTo>
                  <a:cubicBezTo>
                    <a:pt x="840" y="488"/>
                    <a:pt x="825" y="503"/>
                    <a:pt x="817" y="496"/>
                  </a:cubicBezTo>
                  <a:cubicBezTo>
                    <a:pt x="809" y="496"/>
                    <a:pt x="809" y="480"/>
                    <a:pt x="802" y="480"/>
                  </a:cubicBezTo>
                  <a:cubicBezTo>
                    <a:pt x="787" y="473"/>
                    <a:pt x="771" y="488"/>
                    <a:pt x="764" y="480"/>
                  </a:cubicBezTo>
                  <a:cubicBezTo>
                    <a:pt x="748" y="457"/>
                    <a:pt x="748" y="419"/>
                    <a:pt x="733" y="389"/>
                  </a:cubicBezTo>
                  <a:lnTo>
                    <a:pt x="726" y="381"/>
                  </a:lnTo>
                  <a:cubicBezTo>
                    <a:pt x="726" y="366"/>
                    <a:pt x="733" y="358"/>
                    <a:pt x="741" y="343"/>
                  </a:cubicBezTo>
                  <a:cubicBezTo>
                    <a:pt x="748" y="321"/>
                    <a:pt x="756" y="290"/>
                    <a:pt x="756" y="267"/>
                  </a:cubicBezTo>
                  <a:cubicBezTo>
                    <a:pt x="756" y="252"/>
                    <a:pt x="741" y="252"/>
                    <a:pt x="733" y="244"/>
                  </a:cubicBezTo>
                  <a:cubicBezTo>
                    <a:pt x="703" y="214"/>
                    <a:pt x="672" y="176"/>
                    <a:pt x="642" y="145"/>
                  </a:cubicBezTo>
                  <a:lnTo>
                    <a:pt x="642" y="145"/>
                  </a:lnTo>
                  <a:cubicBezTo>
                    <a:pt x="619" y="138"/>
                    <a:pt x="596" y="138"/>
                    <a:pt x="580" y="122"/>
                  </a:cubicBezTo>
                  <a:cubicBezTo>
                    <a:pt x="557" y="92"/>
                    <a:pt x="565" y="38"/>
                    <a:pt x="542" y="8"/>
                  </a:cubicBezTo>
                  <a:cubicBezTo>
                    <a:pt x="534" y="0"/>
                    <a:pt x="512" y="8"/>
                    <a:pt x="504" y="8"/>
                  </a:cubicBezTo>
                  <a:lnTo>
                    <a:pt x="504" y="8"/>
                  </a:lnTo>
                  <a:cubicBezTo>
                    <a:pt x="473" y="31"/>
                    <a:pt x="443" y="46"/>
                    <a:pt x="405" y="61"/>
                  </a:cubicBezTo>
                  <a:cubicBezTo>
                    <a:pt x="390" y="77"/>
                    <a:pt x="374" y="84"/>
                    <a:pt x="351" y="84"/>
                  </a:cubicBezTo>
                  <a:cubicBezTo>
                    <a:pt x="328" y="92"/>
                    <a:pt x="305" y="69"/>
                    <a:pt x="290" y="77"/>
                  </a:cubicBezTo>
                  <a:cubicBezTo>
                    <a:pt x="275" y="100"/>
                    <a:pt x="298" y="130"/>
                    <a:pt x="290" y="153"/>
                  </a:cubicBezTo>
                  <a:cubicBezTo>
                    <a:pt x="282" y="161"/>
                    <a:pt x="259" y="145"/>
                    <a:pt x="252" y="145"/>
                  </a:cubicBezTo>
                  <a:cubicBezTo>
                    <a:pt x="237" y="153"/>
                    <a:pt x="237" y="168"/>
                    <a:pt x="229" y="168"/>
                  </a:cubicBezTo>
                  <a:cubicBezTo>
                    <a:pt x="214" y="168"/>
                    <a:pt x="198" y="161"/>
                    <a:pt x="183" y="161"/>
                  </a:cubicBezTo>
                  <a:cubicBezTo>
                    <a:pt x="168" y="168"/>
                    <a:pt x="160" y="183"/>
                    <a:pt x="145" y="191"/>
                  </a:cubicBezTo>
                  <a:cubicBezTo>
                    <a:pt x="130" y="199"/>
                    <a:pt x="92" y="191"/>
                    <a:pt x="92" y="206"/>
                  </a:cubicBezTo>
                  <a:cubicBezTo>
                    <a:pt x="99" y="237"/>
                    <a:pt x="145" y="237"/>
                    <a:pt x="153" y="267"/>
                  </a:cubicBezTo>
                  <a:cubicBezTo>
                    <a:pt x="160" y="275"/>
                    <a:pt x="137" y="275"/>
                    <a:pt x="130" y="283"/>
                  </a:cubicBezTo>
                  <a:cubicBezTo>
                    <a:pt x="122" y="298"/>
                    <a:pt x="145" y="328"/>
                    <a:pt x="130" y="335"/>
                  </a:cubicBezTo>
                  <a:cubicBezTo>
                    <a:pt x="107" y="343"/>
                    <a:pt x="76" y="321"/>
                    <a:pt x="53" y="321"/>
                  </a:cubicBezTo>
                  <a:cubicBezTo>
                    <a:pt x="38" y="321"/>
                    <a:pt x="23" y="328"/>
                    <a:pt x="7" y="328"/>
                  </a:cubicBezTo>
                  <a:lnTo>
                    <a:pt x="7" y="328"/>
                  </a:lnTo>
                  <a:cubicBezTo>
                    <a:pt x="7" y="358"/>
                    <a:pt x="0" y="381"/>
                    <a:pt x="7" y="412"/>
                  </a:cubicBezTo>
                  <a:cubicBezTo>
                    <a:pt x="15" y="435"/>
                    <a:pt x="30" y="450"/>
                    <a:pt x="46" y="480"/>
                  </a:cubicBezTo>
                  <a:cubicBezTo>
                    <a:pt x="53" y="511"/>
                    <a:pt x="69" y="549"/>
                    <a:pt x="76" y="587"/>
                  </a:cubicBezTo>
                  <a:cubicBezTo>
                    <a:pt x="76" y="603"/>
                    <a:pt x="61" y="610"/>
                    <a:pt x="61" y="618"/>
                  </a:cubicBezTo>
                  <a:cubicBezTo>
                    <a:pt x="53" y="649"/>
                    <a:pt x="53" y="679"/>
                    <a:pt x="46" y="702"/>
                  </a:cubicBezTo>
                  <a:lnTo>
                    <a:pt x="46" y="702"/>
                  </a:lnTo>
                  <a:cubicBezTo>
                    <a:pt x="76" y="702"/>
                    <a:pt x="115" y="694"/>
                    <a:pt x="145" y="702"/>
                  </a:cubicBezTo>
                  <a:cubicBezTo>
                    <a:pt x="168" y="702"/>
                    <a:pt x="183" y="717"/>
                    <a:pt x="206" y="709"/>
                  </a:cubicBezTo>
                  <a:cubicBezTo>
                    <a:pt x="229" y="702"/>
                    <a:pt x="229" y="664"/>
                    <a:pt x="252" y="656"/>
                  </a:cubicBezTo>
                  <a:cubicBezTo>
                    <a:pt x="275" y="649"/>
                    <a:pt x="298" y="671"/>
                    <a:pt x="313" y="679"/>
                  </a:cubicBezTo>
                  <a:cubicBezTo>
                    <a:pt x="344" y="679"/>
                    <a:pt x="367" y="687"/>
                    <a:pt x="390" y="679"/>
                  </a:cubicBezTo>
                  <a:cubicBezTo>
                    <a:pt x="397" y="679"/>
                    <a:pt x="382" y="671"/>
                    <a:pt x="382" y="664"/>
                  </a:cubicBezTo>
                  <a:cubicBezTo>
                    <a:pt x="382" y="664"/>
                    <a:pt x="435" y="679"/>
                    <a:pt x="443" y="679"/>
                  </a:cubicBezTo>
                  <a:lnTo>
                    <a:pt x="504" y="633"/>
                  </a:lnTo>
                  <a:cubicBezTo>
                    <a:pt x="527" y="626"/>
                    <a:pt x="550" y="626"/>
                    <a:pt x="573" y="618"/>
                  </a:cubicBezTo>
                  <a:cubicBezTo>
                    <a:pt x="588" y="618"/>
                    <a:pt x="603" y="610"/>
                    <a:pt x="619" y="626"/>
                  </a:cubicBezTo>
                  <a:cubicBezTo>
                    <a:pt x="634" y="633"/>
                    <a:pt x="634" y="656"/>
                    <a:pt x="642" y="67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6" name="Freeform 178"/>
            <p:cNvSpPr>
              <a:spLocks noChangeArrowheads="1"/>
            </p:cNvSpPr>
            <p:nvPr/>
          </p:nvSpPr>
          <p:spPr bwMode="auto">
            <a:xfrm>
              <a:off x="8478812" y="3466757"/>
              <a:ext cx="80668" cy="63910"/>
            </a:xfrm>
            <a:custGeom>
              <a:avLst/>
              <a:gdLst>
                <a:gd name="T0" fmla="*/ 62 w 338"/>
                <a:gd name="T1" fmla="*/ 267 h 268"/>
                <a:gd name="T2" fmla="*/ 62 w 338"/>
                <a:gd name="T3" fmla="*/ 267 h 268"/>
                <a:gd name="T4" fmla="*/ 23 w 338"/>
                <a:gd name="T5" fmla="*/ 191 h 268"/>
                <a:gd name="T6" fmla="*/ 0 w 338"/>
                <a:gd name="T7" fmla="*/ 176 h 268"/>
                <a:gd name="T8" fmla="*/ 23 w 338"/>
                <a:gd name="T9" fmla="*/ 91 h 268"/>
                <a:gd name="T10" fmla="*/ 8 w 338"/>
                <a:gd name="T11" fmla="*/ 69 h 268"/>
                <a:gd name="T12" fmla="*/ 8 w 338"/>
                <a:gd name="T13" fmla="*/ 46 h 268"/>
                <a:gd name="T14" fmla="*/ 39 w 338"/>
                <a:gd name="T15" fmla="*/ 23 h 268"/>
                <a:gd name="T16" fmla="*/ 39 w 338"/>
                <a:gd name="T17" fmla="*/ 23 h 268"/>
                <a:gd name="T18" fmla="*/ 84 w 338"/>
                <a:gd name="T19" fmla="*/ 0 h 268"/>
                <a:gd name="T20" fmla="*/ 153 w 338"/>
                <a:gd name="T21" fmla="*/ 0 h 268"/>
                <a:gd name="T22" fmla="*/ 222 w 338"/>
                <a:gd name="T23" fmla="*/ 23 h 268"/>
                <a:gd name="T24" fmla="*/ 245 w 338"/>
                <a:gd name="T25" fmla="*/ 61 h 268"/>
                <a:gd name="T26" fmla="*/ 275 w 338"/>
                <a:gd name="T27" fmla="*/ 23 h 268"/>
                <a:gd name="T28" fmla="*/ 337 w 338"/>
                <a:gd name="T29" fmla="*/ 23 h 268"/>
                <a:gd name="T30" fmla="*/ 337 w 338"/>
                <a:gd name="T31" fmla="*/ 23 h 268"/>
                <a:gd name="T32" fmla="*/ 337 w 338"/>
                <a:gd name="T33" fmla="*/ 46 h 268"/>
                <a:gd name="T34" fmla="*/ 275 w 338"/>
                <a:gd name="T35" fmla="*/ 137 h 268"/>
                <a:gd name="T36" fmla="*/ 222 w 338"/>
                <a:gd name="T37" fmla="*/ 168 h 268"/>
                <a:gd name="T38" fmla="*/ 199 w 338"/>
                <a:gd name="T39" fmla="*/ 176 h 268"/>
                <a:gd name="T40" fmla="*/ 145 w 338"/>
                <a:gd name="T41" fmla="*/ 206 h 268"/>
                <a:gd name="T42" fmla="*/ 62 w 338"/>
                <a:gd name="T43" fmla="*/ 26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8" h="268">
                  <a:moveTo>
                    <a:pt x="62" y="267"/>
                  </a:moveTo>
                  <a:lnTo>
                    <a:pt x="62" y="267"/>
                  </a:lnTo>
                  <a:cubicBezTo>
                    <a:pt x="46" y="244"/>
                    <a:pt x="39" y="214"/>
                    <a:pt x="23" y="191"/>
                  </a:cubicBezTo>
                  <a:cubicBezTo>
                    <a:pt x="23" y="183"/>
                    <a:pt x="0" y="183"/>
                    <a:pt x="0" y="176"/>
                  </a:cubicBezTo>
                  <a:cubicBezTo>
                    <a:pt x="0" y="145"/>
                    <a:pt x="16" y="122"/>
                    <a:pt x="23" y="91"/>
                  </a:cubicBezTo>
                  <a:cubicBezTo>
                    <a:pt x="23" y="84"/>
                    <a:pt x="8" y="76"/>
                    <a:pt x="8" y="69"/>
                  </a:cubicBezTo>
                  <a:cubicBezTo>
                    <a:pt x="8" y="61"/>
                    <a:pt x="0" y="53"/>
                    <a:pt x="8" y="46"/>
                  </a:cubicBezTo>
                  <a:cubicBezTo>
                    <a:pt x="16" y="38"/>
                    <a:pt x="23" y="30"/>
                    <a:pt x="39" y="23"/>
                  </a:cubicBezTo>
                  <a:lnTo>
                    <a:pt x="39" y="23"/>
                  </a:lnTo>
                  <a:cubicBezTo>
                    <a:pt x="54" y="15"/>
                    <a:pt x="69" y="0"/>
                    <a:pt x="84" y="0"/>
                  </a:cubicBezTo>
                  <a:cubicBezTo>
                    <a:pt x="107" y="0"/>
                    <a:pt x="130" y="0"/>
                    <a:pt x="153" y="0"/>
                  </a:cubicBezTo>
                  <a:cubicBezTo>
                    <a:pt x="176" y="7"/>
                    <a:pt x="207" y="7"/>
                    <a:pt x="222" y="23"/>
                  </a:cubicBezTo>
                  <a:cubicBezTo>
                    <a:pt x="237" y="30"/>
                    <a:pt x="229" y="61"/>
                    <a:pt x="245" y="61"/>
                  </a:cubicBezTo>
                  <a:cubicBezTo>
                    <a:pt x="260" y="61"/>
                    <a:pt x="260" y="30"/>
                    <a:pt x="275" y="23"/>
                  </a:cubicBezTo>
                  <a:cubicBezTo>
                    <a:pt x="298" y="15"/>
                    <a:pt x="314" y="23"/>
                    <a:pt x="337" y="23"/>
                  </a:cubicBezTo>
                  <a:lnTo>
                    <a:pt x="337" y="23"/>
                  </a:lnTo>
                  <a:cubicBezTo>
                    <a:pt x="337" y="30"/>
                    <a:pt x="337" y="38"/>
                    <a:pt x="337" y="46"/>
                  </a:cubicBezTo>
                  <a:cubicBezTo>
                    <a:pt x="337" y="69"/>
                    <a:pt x="291" y="122"/>
                    <a:pt x="275" y="137"/>
                  </a:cubicBezTo>
                  <a:cubicBezTo>
                    <a:pt x="260" y="153"/>
                    <a:pt x="237" y="160"/>
                    <a:pt x="222" y="168"/>
                  </a:cubicBezTo>
                  <a:cubicBezTo>
                    <a:pt x="214" y="176"/>
                    <a:pt x="207" y="176"/>
                    <a:pt x="199" y="176"/>
                  </a:cubicBezTo>
                  <a:cubicBezTo>
                    <a:pt x="176" y="183"/>
                    <a:pt x="161" y="199"/>
                    <a:pt x="145" y="206"/>
                  </a:cubicBezTo>
                  <a:cubicBezTo>
                    <a:pt x="107" y="229"/>
                    <a:pt x="84" y="244"/>
                    <a:pt x="62" y="26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7" name="Freeform 179"/>
            <p:cNvSpPr>
              <a:spLocks noChangeArrowheads="1"/>
            </p:cNvSpPr>
            <p:nvPr/>
          </p:nvSpPr>
          <p:spPr bwMode="auto">
            <a:xfrm>
              <a:off x="8408620" y="3292838"/>
              <a:ext cx="150859" cy="188587"/>
            </a:xfrm>
            <a:custGeom>
              <a:avLst/>
              <a:gdLst>
                <a:gd name="T0" fmla="*/ 137 w 635"/>
                <a:gd name="T1" fmla="*/ 679 h 794"/>
                <a:gd name="T2" fmla="*/ 137 w 635"/>
                <a:gd name="T3" fmla="*/ 679 h 794"/>
                <a:gd name="T4" fmla="*/ 145 w 635"/>
                <a:gd name="T5" fmla="*/ 717 h 794"/>
                <a:gd name="T6" fmla="*/ 175 w 635"/>
                <a:gd name="T7" fmla="*/ 747 h 794"/>
                <a:gd name="T8" fmla="*/ 198 w 635"/>
                <a:gd name="T9" fmla="*/ 724 h 794"/>
                <a:gd name="T10" fmla="*/ 206 w 635"/>
                <a:gd name="T11" fmla="*/ 755 h 794"/>
                <a:gd name="T12" fmla="*/ 236 w 635"/>
                <a:gd name="T13" fmla="*/ 732 h 794"/>
                <a:gd name="T14" fmla="*/ 259 w 635"/>
                <a:gd name="T15" fmla="*/ 747 h 794"/>
                <a:gd name="T16" fmla="*/ 297 w 635"/>
                <a:gd name="T17" fmla="*/ 732 h 794"/>
                <a:gd name="T18" fmla="*/ 336 w 635"/>
                <a:gd name="T19" fmla="*/ 755 h 794"/>
                <a:gd name="T20" fmla="*/ 336 w 635"/>
                <a:gd name="T21" fmla="*/ 755 h 794"/>
                <a:gd name="T22" fmla="*/ 381 w 635"/>
                <a:gd name="T23" fmla="*/ 732 h 794"/>
                <a:gd name="T24" fmla="*/ 450 w 635"/>
                <a:gd name="T25" fmla="*/ 732 h 794"/>
                <a:gd name="T26" fmla="*/ 519 w 635"/>
                <a:gd name="T27" fmla="*/ 755 h 794"/>
                <a:gd name="T28" fmla="*/ 542 w 635"/>
                <a:gd name="T29" fmla="*/ 793 h 794"/>
                <a:gd name="T30" fmla="*/ 572 w 635"/>
                <a:gd name="T31" fmla="*/ 755 h 794"/>
                <a:gd name="T32" fmla="*/ 634 w 635"/>
                <a:gd name="T33" fmla="*/ 755 h 794"/>
                <a:gd name="T34" fmla="*/ 634 w 635"/>
                <a:gd name="T35" fmla="*/ 755 h 794"/>
                <a:gd name="T36" fmla="*/ 618 w 635"/>
                <a:gd name="T37" fmla="*/ 686 h 794"/>
                <a:gd name="T38" fmla="*/ 603 w 635"/>
                <a:gd name="T39" fmla="*/ 625 h 794"/>
                <a:gd name="T40" fmla="*/ 488 w 635"/>
                <a:gd name="T41" fmla="*/ 541 h 794"/>
                <a:gd name="T42" fmla="*/ 542 w 635"/>
                <a:gd name="T43" fmla="*/ 701 h 794"/>
                <a:gd name="T44" fmla="*/ 504 w 635"/>
                <a:gd name="T45" fmla="*/ 633 h 794"/>
                <a:gd name="T46" fmla="*/ 435 w 635"/>
                <a:gd name="T47" fmla="*/ 571 h 794"/>
                <a:gd name="T48" fmla="*/ 359 w 635"/>
                <a:gd name="T49" fmla="*/ 404 h 794"/>
                <a:gd name="T50" fmla="*/ 274 w 635"/>
                <a:gd name="T51" fmla="*/ 252 h 794"/>
                <a:gd name="T52" fmla="*/ 183 w 635"/>
                <a:gd name="T53" fmla="*/ 84 h 794"/>
                <a:gd name="T54" fmla="*/ 167 w 635"/>
                <a:gd name="T55" fmla="*/ 0 h 794"/>
                <a:gd name="T56" fmla="*/ 167 w 635"/>
                <a:gd name="T57" fmla="*/ 0 h 794"/>
                <a:gd name="T58" fmla="*/ 114 w 635"/>
                <a:gd name="T59" fmla="*/ 38 h 794"/>
                <a:gd name="T60" fmla="*/ 53 w 635"/>
                <a:gd name="T61" fmla="*/ 99 h 794"/>
                <a:gd name="T62" fmla="*/ 0 w 635"/>
                <a:gd name="T63" fmla="*/ 175 h 794"/>
                <a:gd name="T64" fmla="*/ 0 w 635"/>
                <a:gd name="T65" fmla="*/ 175 h 794"/>
                <a:gd name="T66" fmla="*/ 91 w 635"/>
                <a:gd name="T67" fmla="*/ 274 h 794"/>
                <a:gd name="T68" fmla="*/ 114 w 635"/>
                <a:gd name="T69" fmla="*/ 297 h 794"/>
                <a:gd name="T70" fmla="*/ 99 w 635"/>
                <a:gd name="T71" fmla="*/ 373 h 794"/>
                <a:gd name="T72" fmla="*/ 84 w 635"/>
                <a:gd name="T73" fmla="*/ 411 h 794"/>
                <a:gd name="T74" fmla="*/ 91 w 635"/>
                <a:gd name="T75" fmla="*/ 419 h 794"/>
                <a:gd name="T76" fmla="*/ 122 w 635"/>
                <a:gd name="T77" fmla="*/ 510 h 794"/>
                <a:gd name="T78" fmla="*/ 160 w 635"/>
                <a:gd name="T79" fmla="*/ 510 h 794"/>
                <a:gd name="T80" fmla="*/ 175 w 635"/>
                <a:gd name="T81" fmla="*/ 526 h 794"/>
                <a:gd name="T82" fmla="*/ 206 w 635"/>
                <a:gd name="T83" fmla="*/ 526 h 794"/>
                <a:gd name="T84" fmla="*/ 236 w 635"/>
                <a:gd name="T85" fmla="*/ 587 h 794"/>
                <a:gd name="T86" fmla="*/ 213 w 635"/>
                <a:gd name="T87" fmla="*/ 602 h 794"/>
                <a:gd name="T88" fmla="*/ 114 w 635"/>
                <a:gd name="T89" fmla="*/ 610 h 794"/>
                <a:gd name="T90" fmla="*/ 137 w 635"/>
                <a:gd name="T91" fmla="*/ 679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5" h="794">
                  <a:moveTo>
                    <a:pt x="137" y="679"/>
                  </a:moveTo>
                  <a:lnTo>
                    <a:pt x="137" y="679"/>
                  </a:lnTo>
                  <a:cubicBezTo>
                    <a:pt x="137" y="686"/>
                    <a:pt x="137" y="701"/>
                    <a:pt x="145" y="717"/>
                  </a:cubicBezTo>
                  <a:cubicBezTo>
                    <a:pt x="152" y="732"/>
                    <a:pt x="160" y="747"/>
                    <a:pt x="175" y="747"/>
                  </a:cubicBezTo>
                  <a:cubicBezTo>
                    <a:pt x="183" y="747"/>
                    <a:pt x="190" y="732"/>
                    <a:pt x="198" y="724"/>
                  </a:cubicBezTo>
                  <a:cubicBezTo>
                    <a:pt x="198" y="724"/>
                    <a:pt x="198" y="755"/>
                    <a:pt x="206" y="755"/>
                  </a:cubicBezTo>
                  <a:cubicBezTo>
                    <a:pt x="206" y="747"/>
                    <a:pt x="236" y="732"/>
                    <a:pt x="236" y="732"/>
                  </a:cubicBezTo>
                  <a:cubicBezTo>
                    <a:pt x="244" y="739"/>
                    <a:pt x="252" y="747"/>
                    <a:pt x="259" y="747"/>
                  </a:cubicBezTo>
                  <a:cubicBezTo>
                    <a:pt x="274" y="747"/>
                    <a:pt x="290" y="724"/>
                    <a:pt x="297" y="732"/>
                  </a:cubicBezTo>
                  <a:cubicBezTo>
                    <a:pt x="313" y="732"/>
                    <a:pt x="320" y="747"/>
                    <a:pt x="336" y="755"/>
                  </a:cubicBezTo>
                  <a:lnTo>
                    <a:pt x="336" y="755"/>
                  </a:lnTo>
                  <a:cubicBezTo>
                    <a:pt x="351" y="747"/>
                    <a:pt x="366" y="732"/>
                    <a:pt x="381" y="732"/>
                  </a:cubicBezTo>
                  <a:cubicBezTo>
                    <a:pt x="404" y="732"/>
                    <a:pt x="427" y="732"/>
                    <a:pt x="450" y="732"/>
                  </a:cubicBezTo>
                  <a:cubicBezTo>
                    <a:pt x="473" y="739"/>
                    <a:pt x="504" y="739"/>
                    <a:pt x="519" y="755"/>
                  </a:cubicBezTo>
                  <a:cubicBezTo>
                    <a:pt x="534" y="762"/>
                    <a:pt x="526" y="793"/>
                    <a:pt x="542" y="793"/>
                  </a:cubicBezTo>
                  <a:cubicBezTo>
                    <a:pt x="557" y="793"/>
                    <a:pt x="557" y="762"/>
                    <a:pt x="572" y="755"/>
                  </a:cubicBezTo>
                  <a:cubicBezTo>
                    <a:pt x="595" y="747"/>
                    <a:pt x="611" y="755"/>
                    <a:pt x="634" y="755"/>
                  </a:cubicBezTo>
                  <a:lnTo>
                    <a:pt x="634" y="755"/>
                  </a:lnTo>
                  <a:cubicBezTo>
                    <a:pt x="626" y="732"/>
                    <a:pt x="618" y="709"/>
                    <a:pt x="618" y="686"/>
                  </a:cubicBezTo>
                  <a:cubicBezTo>
                    <a:pt x="618" y="663"/>
                    <a:pt x="603" y="648"/>
                    <a:pt x="603" y="625"/>
                  </a:cubicBezTo>
                  <a:cubicBezTo>
                    <a:pt x="588" y="564"/>
                    <a:pt x="542" y="541"/>
                    <a:pt x="488" y="541"/>
                  </a:cubicBezTo>
                  <a:cubicBezTo>
                    <a:pt x="488" y="602"/>
                    <a:pt x="549" y="640"/>
                    <a:pt x="542" y="701"/>
                  </a:cubicBezTo>
                  <a:cubicBezTo>
                    <a:pt x="526" y="686"/>
                    <a:pt x="519" y="656"/>
                    <a:pt x="504" y="633"/>
                  </a:cubicBezTo>
                  <a:cubicBezTo>
                    <a:pt x="473" y="610"/>
                    <a:pt x="450" y="610"/>
                    <a:pt x="435" y="571"/>
                  </a:cubicBezTo>
                  <a:cubicBezTo>
                    <a:pt x="412" y="503"/>
                    <a:pt x="442" y="449"/>
                    <a:pt x="359" y="404"/>
                  </a:cubicBezTo>
                  <a:cubicBezTo>
                    <a:pt x="297" y="365"/>
                    <a:pt x="320" y="297"/>
                    <a:pt x="274" y="252"/>
                  </a:cubicBezTo>
                  <a:cubicBezTo>
                    <a:pt x="206" y="191"/>
                    <a:pt x="137" y="206"/>
                    <a:pt x="183" y="84"/>
                  </a:cubicBezTo>
                  <a:cubicBezTo>
                    <a:pt x="229" y="38"/>
                    <a:pt x="198" y="15"/>
                    <a:pt x="167" y="0"/>
                  </a:cubicBezTo>
                  <a:lnTo>
                    <a:pt x="167" y="0"/>
                  </a:lnTo>
                  <a:cubicBezTo>
                    <a:pt x="137" y="30"/>
                    <a:pt x="145" y="15"/>
                    <a:pt x="114" y="38"/>
                  </a:cubicBezTo>
                  <a:cubicBezTo>
                    <a:pt x="91" y="61"/>
                    <a:pt x="68" y="76"/>
                    <a:pt x="53" y="99"/>
                  </a:cubicBezTo>
                  <a:cubicBezTo>
                    <a:pt x="30" y="122"/>
                    <a:pt x="15" y="152"/>
                    <a:pt x="0" y="175"/>
                  </a:cubicBezTo>
                  <a:lnTo>
                    <a:pt x="0" y="175"/>
                  </a:lnTo>
                  <a:cubicBezTo>
                    <a:pt x="30" y="206"/>
                    <a:pt x="61" y="244"/>
                    <a:pt x="91" y="274"/>
                  </a:cubicBezTo>
                  <a:cubicBezTo>
                    <a:pt x="99" y="282"/>
                    <a:pt x="114" y="282"/>
                    <a:pt x="114" y="297"/>
                  </a:cubicBezTo>
                  <a:cubicBezTo>
                    <a:pt x="114" y="320"/>
                    <a:pt x="106" y="351"/>
                    <a:pt x="99" y="373"/>
                  </a:cubicBezTo>
                  <a:cubicBezTo>
                    <a:pt x="91" y="388"/>
                    <a:pt x="84" y="396"/>
                    <a:pt x="84" y="411"/>
                  </a:cubicBezTo>
                  <a:lnTo>
                    <a:pt x="91" y="419"/>
                  </a:lnTo>
                  <a:cubicBezTo>
                    <a:pt x="106" y="449"/>
                    <a:pt x="106" y="487"/>
                    <a:pt x="122" y="510"/>
                  </a:cubicBezTo>
                  <a:cubicBezTo>
                    <a:pt x="129" y="518"/>
                    <a:pt x="145" y="503"/>
                    <a:pt x="160" y="510"/>
                  </a:cubicBezTo>
                  <a:cubicBezTo>
                    <a:pt x="167" y="510"/>
                    <a:pt x="167" y="526"/>
                    <a:pt x="175" y="526"/>
                  </a:cubicBezTo>
                  <a:cubicBezTo>
                    <a:pt x="183" y="533"/>
                    <a:pt x="198" y="518"/>
                    <a:pt x="206" y="526"/>
                  </a:cubicBezTo>
                  <a:cubicBezTo>
                    <a:pt x="221" y="541"/>
                    <a:pt x="236" y="564"/>
                    <a:pt x="236" y="587"/>
                  </a:cubicBezTo>
                  <a:cubicBezTo>
                    <a:pt x="236" y="594"/>
                    <a:pt x="229" y="602"/>
                    <a:pt x="213" y="602"/>
                  </a:cubicBezTo>
                  <a:cubicBezTo>
                    <a:pt x="183" y="610"/>
                    <a:pt x="145" y="587"/>
                    <a:pt x="114" y="610"/>
                  </a:cubicBezTo>
                  <a:cubicBezTo>
                    <a:pt x="99" y="625"/>
                    <a:pt x="129" y="656"/>
                    <a:pt x="137" y="67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8" name="Freeform 180"/>
            <p:cNvSpPr>
              <a:spLocks noChangeArrowheads="1"/>
            </p:cNvSpPr>
            <p:nvPr/>
          </p:nvSpPr>
          <p:spPr bwMode="auto">
            <a:xfrm>
              <a:off x="8217950" y="3219499"/>
              <a:ext cx="158193" cy="161346"/>
            </a:xfrm>
            <a:custGeom>
              <a:avLst/>
              <a:gdLst>
                <a:gd name="T0" fmla="*/ 114 w 665"/>
                <a:gd name="T1" fmla="*/ 580 h 680"/>
                <a:gd name="T2" fmla="*/ 114 w 665"/>
                <a:gd name="T3" fmla="*/ 580 h 680"/>
                <a:gd name="T4" fmla="*/ 91 w 665"/>
                <a:gd name="T5" fmla="*/ 497 h 680"/>
                <a:gd name="T6" fmla="*/ 61 w 665"/>
                <a:gd name="T7" fmla="*/ 481 h 680"/>
                <a:gd name="T8" fmla="*/ 38 w 665"/>
                <a:gd name="T9" fmla="*/ 420 h 680"/>
                <a:gd name="T10" fmla="*/ 38 w 665"/>
                <a:gd name="T11" fmla="*/ 275 h 680"/>
                <a:gd name="T12" fmla="*/ 7 w 665"/>
                <a:gd name="T13" fmla="*/ 214 h 680"/>
                <a:gd name="T14" fmla="*/ 45 w 665"/>
                <a:gd name="T15" fmla="*/ 199 h 680"/>
                <a:gd name="T16" fmla="*/ 68 w 665"/>
                <a:gd name="T17" fmla="*/ 76 h 680"/>
                <a:gd name="T18" fmla="*/ 83 w 665"/>
                <a:gd name="T19" fmla="*/ 54 h 680"/>
                <a:gd name="T20" fmla="*/ 145 w 665"/>
                <a:gd name="T21" fmla="*/ 46 h 680"/>
                <a:gd name="T22" fmla="*/ 145 w 665"/>
                <a:gd name="T23" fmla="*/ 46 h 680"/>
                <a:gd name="T24" fmla="*/ 221 w 665"/>
                <a:gd name="T25" fmla="*/ 0 h 680"/>
                <a:gd name="T26" fmla="*/ 244 w 665"/>
                <a:gd name="T27" fmla="*/ 38 h 680"/>
                <a:gd name="T28" fmla="*/ 275 w 665"/>
                <a:gd name="T29" fmla="*/ 31 h 680"/>
                <a:gd name="T30" fmla="*/ 297 w 665"/>
                <a:gd name="T31" fmla="*/ 76 h 680"/>
                <a:gd name="T32" fmla="*/ 366 w 665"/>
                <a:gd name="T33" fmla="*/ 54 h 680"/>
                <a:gd name="T34" fmla="*/ 427 w 665"/>
                <a:gd name="T35" fmla="*/ 99 h 680"/>
                <a:gd name="T36" fmla="*/ 442 w 665"/>
                <a:gd name="T37" fmla="*/ 138 h 680"/>
                <a:gd name="T38" fmla="*/ 519 w 665"/>
                <a:gd name="T39" fmla="*/ 130 h 680"/>
                <a:gd name="T40" fmla="*/ 565 w 665"/>
                <a:gd name="T41" fmla="*/ 107 h 680"/>
                <a:gd name="T42" fmla="*/ 595 w 665"/>
                <a:gd name="T43" fmla="*/ 99 h 680"/>
                <a:gd name="T44" fmla="*/ 595 w 665"/>
                <a:gd name="T45" fmla="*/ 214 h 680"/>
                <a:gd name="T46" fmla="*/ 626 w 665"/>
                <a:gd name="T47" fmla="*/ 283 h 680"/>
                <a:gd name="T48" fmla="*/ 664 w 665"/>
                <a:gd name="T49" fmla="*/ 344 h 680"/>
                <a:gd name="T50" fmla="*/ 664 w 665"/>
                <a:gd name="T51" fmla="*/ 344 h 680"/>
                <a:gd name="T52" fmla="*/ 565 w 665"/>
                <a:gd name="T53" fmla="*/ 397 h 680"/>
                <a:gd name="T54" fmla="*/ 511 w 665"/>
                <a:gd name="T55" fmla="*/ 420 h 680"/>
                <a:gd name="T56" fmla="*/ 450 w 665"/>
                <a:gd name="T57" fmla="*/ 413 h 680"/>
                <a:gd name="T58" fmla="*/ 450 w 665"/>
                <a:gd name="T59" fmla="*/ 489 h 680"/>
                <a:gd name="T60" fmla="*/ 412 w 665"/>
                <a:gd name="T61" fmla="*/ 481 h 680"/>
                <a:gd name="T62" fmla="*/ 389 w 665"/>
                <a:gd name="T63" fmla="*/ 504 h 680"/>
                <a:gd name="T64" fmla="*/ 343 w 665"/>
                <a:gd name="T65" fmla="*/ 497 h 680"/>
                <a:gd name="T66" fmla="*/ 305 w 665"/>
                <a:gd name="T67" fmla="*/ 527 h 680"/>
                <a:gd name="T68" fmla="*/ 252 w 665"/>
                <a:gd name="T69" fmla="*/ 542 h 680"/>
                <a:gd name="T70" fmla="*/ 313 w 665"/>
                <a:gd name="T71" fmla="*/ 603 h 680"/>
                <a:gd name="T72" fmla="*/ 290 w 665"/>
                <a:gd name="T73" fmla="*/ 619 h 680"/>
                <a:gd name="T74" fmla="*/ 290 w 665"/>
                <a:gd name="T75" fmla="*/ 671 h 680"/>
                <a:gd name="T76" fmla="*/ 213 w 665"/>
                <a:gd name="T77" fmla="*/ 657 h 680"/>
                <a:gd name="T78" fmla="*/ 167 w 665"/>
                <a:gd name="T79" fmla="*/ 664 h 680"/>
                <a:gd name="T80" fmla="*/ 167 w 665"/>
                <a:gd name="T81" fmla="*/ 664 h 680"/>
                <a:gd name="T82" fmla="*/ 114 w 665"/>
                <a:gd name="T83" fmla="*/ 5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5" h="680">
                  <a:moveTo>
                    <a:pt x="114" y="580"/>
                  </a:moveTo>
                  <a:lnTo>
                    <a:pt x="114" y="580"/>
                  </a:lnTo>
                  <a:cubicBezTo>
                    <a:pt x="106" y="558"/>
                    <a:pt x="106" y="527"/>
                    <a:pt x="91" y="497"/>
                  </a:cubicBezTo>
                  <a:cubicBezTo>
                    <a:pt x="83" y="489"/>
                    <a:pt x="68" y="489"/>
                    <a:pt x="61" y="481"/>
                  </a:cubicBezTo>
                  <a:cubicBezTo>
                    <a:pt x="45" y="466"/>
                    <a:pt x="38" y="443"/>
                    <a:pt x="38" y="420"/>
                  </a:cubicBezTo>
                  <a:cubicBezTo>
                    <a:pt x="30" y="374"/>
                    <a:pt x="45" y="328"/>
                    <a:pt x="38" y="275"/>
                  </a:cubicBezTo>
                  <a:cubicBezTo>
                    <a:pt x="30" y="252"/>
                    <a:pt x="0" y="237"/>
                    <a:pt x="7" y="214"/>
                  </a:cubicBezTo>
                  <a:cubicBezTo>
                    <a:pt x="7" y="199"/>
                    <a:pt x="38" y="214"/>
                    <a:pt x="45" y="199"/>
                  </a:cubicBezTo>
                  <a:cubicBezTo>
                    <a:pt x="61" y="161"/>
                    <a:pt x="53" y="115"/>
                    <a:pt x="68" y="76"/>
                  </a:cubicBezTo>
                  <a:cubicBezTo>
                    <a:pt x="68" y="69"/>
                    <a:pt x="76" y="54"/>
                    <a:pt x="83" y="54"/>
                  </a:cubicBezTo>
                  <a:cubicBezTo>
                    <a:pt x="106" y="46"/>
                    <a:pt x="122" y="46"/>
                    <a:pt x="145" y="46"/>
                  </a:cubicBezTo>
                  <a:lnTo>
                    <a:pt x="145" y="46"/>
                  </a:lnTo>
                  <a:cubicBezTo>
                    <a:pt x="167" y="31"/>
                    <a:pt x="190" y="0"/>
                    <a:pt x="221" y="0"/>
                  </a:cubicBezTo>
                  <a:cubicBezTo>
                    <a:pt x="236" y="0"/>
                    <a:pt x="236" y="31"/>
                    <a:pt x="244" y="38"/>
                  </a:cubicBezTo>
                  <a:cubicBezTo>
                    <a:pt x="252" y="46"/>
                    <a:pt x="267" y="31"/>
                    <a:pt x="275" y="31"/>
                  </a:cubicBezTo>
                  <a:cubicBezTo>
                    <a:pt x="282" y="46"/>
                    <a:pt x="282" y="69"/>
                    <a:pt x="297" y="76"/>
                  </a:cubicBezTo>
                  <a:cubicBezTo>
                    <a:pt x="320" y="76"/>
                    <a:pt x="343" y="46"/>
                    <a:pt x="366" y="54"/>
                  </a:cubicBezTo>
                  <a:cubicBezTo>
                    <a:pt x="389" y="61"/>
                    <a:pt x="412" y="84"/>
                    <a:pt x="427" y="99"/>
                  </a:cubicBezTo>
                  <a:cubicBezTo>
                    <a:pt x="435" y="107"/>
                    <a:pt x="427" y="130"/>
                    <a:pt x="442" y="138"/>
                  </a:cubicBezTo>
                  <a:cubicBezTo>
                    <a:pt x="465" y="145"/>
                    <a:pt x="488" y="138"/>
                    <a:pt x="519" y="130"/>
                  </a:cubicBezTo>
                  <a:cubicBezTo>
                    <a:pt x="534" y="122"/>
                    <a:pt x="550" y="115"/>
                    <a:pt x="565" y="107"/>
                  </a:cubicBezTo>
                  <a:cubicBezTo>
                    <a:pt x="572" y="107"/>
                    <a:pt x="595" y="84"/>
                    <a:pt x="595" y="99"/>
                  </a:cubicBezTo>
                  <a:cubicBezTo>
                    <a:pt x="611" y="138"/>
                    <a:pt x="595" y="176"/>
                    <a:pt x="595" y="214"/>
                  </a:cubicBezTo>
                  <a:cubicBezTo>
                    <a:pt x="603" y="237"/>
                    <a:pt x="618" y="260"/>
                    <a:pt x="626" y="283"/>
                  </a:cubicBezTo>
                  <a:cubicBezTo>
                    <a:pt x="633" y="306"/>
                    <a:pt x="649" y="321"/>
                    <a:pt x="664" y="344"/>
                  </a:cubicBezTo>
                  <a:lnTo>
                    <a:pt x="664" y="344"/>
                  </a:lnTo>
                  <a:cubicBezTo>
                    <a:pt x="633" y="367"/>
                    <a:pt x="603" y="382"/>
                    <a:pt x="565" y="397"/>
                  </a:cubicBezTo>
                  <a:cubicBezTo>
                    <a:pt x="550" y="413"/>
                    <a:pt x="534" y="420"/>
                    <a:pt x="511" y="420"/>
                  </a:cubicBezTo>
                  <a:cubicBezTo>
                    <a:pt x="488" y="428"/>
                    <a:pt x="465" y="405"/>
                    <a:pt x="450" y="413"/>
                  </a:cubicBezTo>
                  <a:cubicBezTo>
                    <a:pt x="435" y="436"/>
                    <a:pt x="458" y="466"/>
                    <a:pt x="450" y="489"/>
                  </a:cubicBezTo>
                  <a:cubicBezTo>
                    <a:pt x="442" y="497"/>
                    <a:pt x="419" y="481"/>
                    <a:pt x="412" y="481"/>
                  </a:cubicBezTo>
                  <a:cubicBezTo>
                    <a:pt x="397" y="489"/>
                    <a:pt x="397" y="504"/>
                    <a:pt x="389" y="504"/>
                  </a:cubicBezTo>
                  <a:cubicBezTo>
                    <a:pt x="374" y="504"/>
                    <a:pt x="358" y="497"/>
                    <a:pt x="343" y="497"/>
                  </a:cubicBezTo>
                  <a:cubicBezTo>
                    <a:pt x="328" y="504"/>
                    <a:pt x="320" y="519"/>
                    <a:pt x="305" y="527"/>
                  </a:cubicBezTo>
                  <a:cubicBezTo>
                    <a:pt x="290" y="535"/>
                    <a:pt x="252" y="527"/>
                    <a:pt x="252" y="542"/>
                  </a:cubicBezTo>
                  <a:cubicBezTo>
                    <a:pt x="259" y="573"/>
                    <a:pt x="305" y="573"/>
                    <a:pt x="313" y="603"/>
                  </a:cubicBezTo>
                  <a:cubicBezTo>
                    <a:pt x="320" y="611"/>
                    <a:pt x="297" y="611"/>
                    <a:pt x="290" y="619"/>
                  </a:cubicBezTo>
                  <a:cubicBezTo>
                    <a:pt x="282" y="634"/>
                    <a:pt x="305" y="664"/>
                    <a:pt x="290" y="671"/>
                  </a:cubicBezTo>
                  <a:cubicBezTo>
                    <a:pt x="267" y="679"/>
                    <a:pt x="236" y="657"/>
                    <a:pt x="213" y="657"/>
                  </a:cubicBezTo>
                  <a:cubicBezTo>
                    <a:pt x="198" y="657"/>
                    <a:pt x="183" y="664"/>
                    <a:pt x="167" y="664"/>
                  </a:cubicBezTo>
                  <a:lnTo>
                    <a:pt x="167" y="664"/>
                  </a:lnTo>
                  <a:cubicBezTo>
                    <a:pt x="114" y="580"/>
                    <a:pt x="114" y="580"/>
                    <a:pt x="114" y="58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89" name="Freeform 181"/>
            <p:cNvSpPr>
              <a:spLocks noChangeArrowheads="1"/>
            </p:cNvSpPr>
            <p:nvPr/>
          </p:nvSpPr>
          <p:spPr bwMode="auto">
            <a:xfrm>
              <a:off x="7937184" y="3600863"/>
              <a:ext cx="306958" cy="167633"/>
            </a:xfrm>
            <a:custGeom>
              <a:avLst/>
              <a:gdLst>
                <a:gd name="T0" fmla="*/ 1252 w 1291"/>
                <a:gd name="T1" fmla="*/ 321 h 704"/>
                <a:gd name="T2" fmla="*/ 1252 w 1291"/>
                <a:gd name="T3" fmla="*/ 321 h 704"/>
                <a:gd name="T4" fmla="*/ 1229 w 1291"/>
                <a:gd name="T5" fmla="*/ 191 h 704"/>
                <a:gd name="T6" fmla="*/ 1290 w 1291"/>
                <a:gd name="T7" fmla="*/ 107 h 704"/>
                <a:gd name="T8" fmla="*/ 1290 w 1291"/>
                <a:gd name="T9" fmla="*/ 107 h 704"/>
                <a:gd name="T10" fmla="*/ 1184 w 1291"/>
                <a:gd name="T11" fmla="*/ 38 h 704"/>
                <a:gd name="T12" fmla="*/ 1145 w 1291"/>
                <a:gd name="T13" fmla="*/ 23 h 704"/>
                <a:gd name="T14" fmla="*/ 1138 w 1291"/>
                <a:gd name="T15" fmla="*/ 46 h 704"/>
                <a:gd name="T16" fmla="*/ 1092 w 1291"/>
                <a:gd name="T17" fmla="*/ 46 h 704"/>
                <a:gd name="T18" fmla="*/ 1054 w 1291"/>
                <a:gd name="T19" fmla="*/ 31 h 704"/>
                <a:gd name="T20" fmla="*/ 1023 w 1291"/>
                <a:gd name="T21" fmla="*/ 76 h 704"/>
                <a:gd name="T22" fmla="*/ 985 w 1291"/>
                <a:gd name="T23" fmla="*/ 15 h 704"/>
                <a:gd name="T24" fmla="*/ 916 w 1291"/>
                <a:gd name="T25" fmla="*/ 31 h 704"/>
                <a:gd name="T26" fmla="*/ 886 w 1291"/>
                <a:gd name="T27" fmla="*/ 23 h 704"/>
                <a:gd name="T28" fmla="*/ 855 w 1291"/>
                <a:gd name="T29" fmla="*/ 0 h 704"/>
                <a:gd name="T30" fmla="*/ 779 w 1291"/>
                <a:gd name="T31" fmla="*/ 23 h 704"/>
                <a:gd name="T32" fmla="*/ 717 w 1291"/>
                <a:gd name="T33" fmla="*/ 31 h 704"/>
                <a:gd name="T34" fmla="*/ 649 w 1291"/>
                <a:gd name="T35" fmla="*/ 15 h 704"/>
                <a:gd name="T36" fmla="*/ 618 w 1291"/>
                <a:gd name="T37" fmla="*/ 0 h 704"/>
                <a:gd name="T38" fmla="*/ 618 w 1291"/>
                <a:gd name="T39" fmla="*/ 0 h 704"/>
                <a:gd name="T40" fmla="*/ 603 w 1291"/>
                <a:gd name="T41" fmla="*/ 54 h 704"/>
                <a:gd name="T42" fmla="*/ 603 w 1291"/>
                <a:gd name="T43" fmla="*/ 107 h 704"/>
                <a:gd name="T44" fmla="*/ 527 w 1291"/>
                <a:gd name="T45" fmla="*/ 153 h 704"/>
                <a:gd name="T46" fmla="*/ 511 w 1291"/>
                <a:gd name="T47" fmla="*/ 206 h 704"/>
                <a:gd name="T48" fmla="*/ 442 w 1291"/>
                <a:gd name="T49" fmla="*/ 206 h 704"/>
                <a:gd name="T50" fmla="*/ 374 w 1291"/>
                <a:gd name="T51" fmla="*/ 275 h 704"/>
                <a:gd name="T52" fmla="*/ 244 w 1291"/>
                <a:gd name="T53" fmla="*/ 290 h 704"/>
                <a:gd name="T54" fmla="*/ 229 w 1291"/>
                <a:gd name="T55" fmla="*/ 313 h 704"/>
                <a:gd name="T56" fmla="*/ 183 w 1291"/>
                <a:gd name="T57" fmla="*/ 313 h 704"/>
                <a:gd name="T58" fmla="*/ 106 w 1291"/>
                <a:gd name="T59" fmla="*/ 367 h 704"/>
                <a:gd name="T60" fmla="*/ 0 w 1291"/>
                <a:gd name="T61" fmla="*/ 390 h 704"/>
                <a:gd name="T62" fmla="*/ 0 w 1291"/>
                <a:gd name="T63" fmla="*/ 390 h 704"/>
                <a:gd name="T64" fmla="*/ 0 w 1291"/>
                <a:gd name="T65" fmla="*/ 435 h 704"/>
                <a:gd name="T66" fmla="*/ 30 w 1291"/>
                <a:gd name="T67" fmla="*/ 466 h 704"/>
                <a:gd name="T68" fmla="*/ 30 w 1291"/>
                <a:gd name="T69" fmla="*/ 520 h 704"/>
                <a:gd name="T70" fmla="*/ 45 w 1291"/>
                <a:gd name="T71" fmla="*/ 573 h 704"/>
                <a:gd name="T72" fmla="*/ 106 w 1291"/>
                <a:gd name="T73" fmla="*/ 573 h 704"/>
                <a:gd name="T74" fmla="*/ 145 w 1291"/>
                <a:gd name="T75" fmla="*/ 642 h 704"/>
                <a:gd name="T76" fmla="*/ 198 w 1291"/>
                <a:gd name="T77" fmla="*/ 695 h 704"/>
                <a:gd name="T78" fmla="*/ 267 w 1291"/>
                <a:gd name="T79" fmla="*/ 642 h 704"/>
                <a:gd name="T80" fmla="*/ 267 w 1291"/>
                <a:gd name="T81" fmla="*/ 642 h 704"/>
                <a:gd name="T82" fmla="*/ 442 w 1291"/>
                <a:gd name="T83" fmla="*/ 527 h 704"/>
                <a:gd name="T84" fmla="*/ 504 w 1291"/>
                <a:gd name="T85" fmla="*/ 428 h 704"/>
                <a:gd name="T86" fmla="*/ 588 w 1291"/>
                <a:gd name="T87" fmla="*/ 474 h 704"/>
                <a:gd name="T88" fmla="*/ 679 w 1291"/>
                <a:gd name="T89" fmla="*/ 588 h 704"/>
                <a:gd name="T90" fmla="*/ 748 w 1291"/>
                <a:gd name="T91" fmla="*/ 649 h 704"/>
                <a:gd name="T92" fmla="*/ 763 w 1291"/>
                <a:gd name="T93" fmla="*/ 703 h 704"/>
                <a:gd name="T94" fmla="*/ 763 w 1291"/>
                <a:gd name="T95" fmla="*/ 703 h 704"/>
                <a:gd name="T96" fmla="*/ 848 w 1291"/>
                <a:gd name="T97" fmla="*/ 634 h 704"/>
                <a:gd name="T98" fmla="*/ 878 w 1291"/>
                <a:gd name="T99" fmla="*/ 558 h 704"/>
                <a:gd name="T100" fmla="*/ 893 w 1291"/>
                <a:gd name="T101" fmla="*/ 458 h 704"/>
                <a:gd name="T102" fmla="*/ 985 w 1291"/>
                <a:gd name="T103" fmla="*/ 466 h 704"/>
                <a:gd name="T104" fmla="*/ 1015 w 1291"/>
                <a:gd name="T105" fmla="*/ 489 h 704"/>
                <a:gd name="T106" fmla="*/ 1046 w 1291"/>
                <a:gd name="T107" fmla="*/ 474 h 704"/>
                <a:gd name="T108" fmla="*/ 1038 w 1291"/>
                <a:gd name="T109" fmla="*/ 412 h 704"/>
                <a:gd name="T110" fmla="*/ 1046 w 1291"/>
                <a:gd name="T111" fmla="*/ 382 h 704"/>
                <a:gd name="T112" fmla="*/ 1092 w 1291"/>
                <a:gd name="T113" fmla="*/ 359 h 704"/>
                <a:gd name="T114" fmla="*/ 1107 w 1291"/>
                <a:gd name="T115" fmla="*/ 313 h 704"/>
                <a:gd name="T116" fmla="*/ 1168 w 1291"/>
                <a:gd name="T117" fmla="*/ 344 h 704"/>
                <a:gd name="T118" fmla="*/ 1214 w 1291"/>
                <a:gd name="T119" fmla="*/ 329 h 704"/>
                <a:gd name="T120" fmla="*/ 1252 w 1291"/>
                <a:gd name="T121" fmla="*/ 321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1" h="704">
                  <a:moveTo>
                    <a:pt x="1252" y="321"/>
                  </a:moveTo>
                  <a:lnTo>
                    <a:pt x="1252" y="321"/>
                  </a:lnTo>
                  <a:cubicBezTo>
                    <a:pt x="1245" y="275"/>
                    <a:pt x="1222" y="237"/>
                    <a:pt x="1229" y="191"/>
                  </a:cubicBezTo>
                  <a:cubicBezTo>
                    <a:pt x="1237" y="160"/>
                    <a:pt x="1267" y="138"/>
                    <a:pt x="1290" y="107"/>
                  </a:cubicBezTo>
                  <a:lnTo>
                    <a:pt x="1290" y="107"/>
                  </a:lnTo>
                  <a:cubicBezTo>
                    <a:pt x="1260" y="84"/>
                    <a:pt x="1222" y="54"/>
                    <a:pt x="1184" y="38"/>
                  </a:cubicBezTo>
                  <a:cubicBezTo>
                    <a:pt x="1168" y="31"/>
                    <a:pt x="1153" y="23"/>
                    <a:pt x="1145" y="23"/>
                  </a:cubicBezTo>
                  <a:cubicBezTo>
                    <a:pt x="1138" y="31"/>
                    <a:pt x="1145" y="38"/>
                    <a:pt x="1138" y="46"/>
                  </a:cubicBezTo>
                  <a:cubicBezTo>
                    <a:pt x="1122" y="46"/>
                    <a:pt x="1107" y="46"/>
                    <a:pt x="1092" y="46"/>
                  </a:cubicBezTo>
                  <a:cubicBezTo>
                    <a:pt x="1077" y="46"/>
                    <a:pt x="1069" y="23"/>
                    <a:pt x="1054" y="31"/>
                  </a:cubicBezTo>
                  <a:cubicBezTo>
                    <a:pt x="1038" y="38"/>
                    <a:pt x="1046" y="76"/>
                    <a:pt x="1023" y="76"/>
                  </a:cubicBezTo>
                  <a:cubicBezTo>
                    <a:pt x="1000" y="69"/>
                    <a:pt x="1008" y="23"/>
                    <a:pt x="985" y="15"/>
                  </a:cubicBezTo>
                  <a:cubicBezTo>
                    <a:pt x="962" y="8"/>
                    <a:pt x="939" y="31"/>
                    <a:pt x="916" y="31"/>
                  </a:cubicBezTo>
                  <a:cubicBezTo>
                    <a:pt x="909" y="31"/>
                    <a:pt x="893" y="31"/>
                    <a:pt x="886" y="23"/>
                  </a:cubicBezTo>
                  <a:cubicBezTo>
                    <a:pt x="870" y="15"/>
                    <a:pt x="870" y="0"/>
                    <a:pt x="855" y="0"/>
                  </a:cubicBezTo>
                  <a:cubicBezTo>
                    <a:pt x="832" y="0"/>
                    <a:pt x="802" y="15"/>
                    <a:pt x="779" y="23"/>
                  </a:cubicBezTo>
                  <a:cubicBezTo>
                    <a:pt x="756" y="31"/>
                    <a:pt x="740" y="38"/>
                    <a:pt x="717" y="31"/>
                  </a:cubicBezTo>
                  <a:cubicBezTo>
                    <a:pt x="695" y="31"/>
                    <a:pt x="672" y="23"/>
                    <a:pt x="649" y="15"/>
                  </a:cubicBezTo>
                  <a:cubicBezTo>
                    <a:pt x="641" y="15"/>
                    <a:pt x="634" y="8"/>
                    <a:pt x="618" y="0"/>
                  </a:cubicBezTo>
                  <a:lnTo>
                    <a:pt x="618" y="0"/>
                  </a:lnTo>
                  <a:cubicBezTo>
                    <a:pt x="611" y="15"/>
                    <a:pt x="603" y="31"/>
                    <a:pt x="603" y="54"/>
                  </a:cubicBezTo>
                  <a:cubicBezTo>
                    <a:pt x="595" y="69"/>
                    <a:pt x="611" y="92"/>
                    <a:pt x="603" y="107"/>
                  </a:cubicBezTo>
                  <a:cubicBezTo>
                    <a:pt x="588" y="130"/>
                    <a:pt x="550" y="130"/>
                    <a:pt x="527" y="153"/>
                  </a:cubicBezTo>
                  <a:cubicBezTo>
                    <a:pt x="519" y="168"/>
                    <a:pt x="527" y="199"/>
                    <a:pt x="511" y="206"/>
                  </a:cubicBezTo>
                  <a:cubicBezTo>
                    <a:pt x="488" y="222"/>
                    <a:pt x="465" y="199"/>
                    <a:pt x="442" y="206"/>
                  </a:cubicBezTo>
                  <a:cubicBezTo>
                    <a:pt x="412" y="222"/>
                    <a:pt x="404" y="260"/>
                    <a:pt x="374" y="275"/>
                  </a:cubicBezTo>
                  <a:cubicBezTo>
                    <a:pt x="336" y="290"/>
                    <a:pt x="290" y="275"/>
                    <a:pt x="244" y="290"/>
                  </a:cubicBezTo>
                  <a:cubicBezTo>
                    <a:pt x="236" y="290"/>
                    <a:pt x="236" y="313"/>
                    <a:pt x="229" y="313"/>
                  </a:cubicBezTo>
                  <a:cubicBezTo>
                    <a:pt x="213" y="321"/>
                    <a:pt x="198" y="306"/>
                    <a:pt x="183" y="313"/>
                  </a:cubicBezTo>
                  <a:cubicBezTo>
                    <a:pt x="160" y="329"/>
                    <a:pt x="137" y="351"/>
                    <a:pt x="106" y="367"/>
                  </a:cubicBezTo>
                  <a:cubicBezTo>
                    <a:pt x="76" y="374"/>
                    <a:pt x="38" y="382"/>
                    <a:pt x="0" y="390"/>
                  </a:cubicBezTo>
                  <a:lnTo>
                    <a:pt x="0" y="390"/>
                  </a:lnTo>
                  <a:cubicBezTo>
                    <a:pt x="0" y="405"/>
                    <a:pt x="0" y="420"/>
                    <a:pt x="0" y="435"/>
                  </a:cubicBezTo>
                  <a:cubicBezTo>
                    <a:pt x="7" y="451"/>
                    <a:pt x="23" y="451"/>
                    <a:pt x="30" y="466"/>
                  </a:cubicBezTo>
                  <a:cubicBezTo>
                    <a:pt x="38" y="481"/>
                    <a:pt x="30" y="497"/>
                    <a:pt x="30" y="520"/>
                  </a:cubicBezTo>
                  <a:cubicBezTo>
                    <a:pt x="38" y="535"/>
                    <a:pt x="30" y="558"/>
                    <a:pt x="45" y="573"/>
                  </a:cubicBezTo>
                  <a:cubicBezTo>
                    <a:pt x="61" y="581"/>
                    <a:pt x="91" y="558"/>
                    <a:pt x="106" y="573"/>
                  </a:cubicBezTo>
                  <a:cubicBezTo>
                    <a:pt x="129" y="588"/>
                    <a:pt x="129" y="619"/>
                    <a:pt x="145" y="642"/>
                  </a:cubicBezTo>
                  <a:cubicBezTo>
                    <a:pt x="160" y="657"/>
                    <a:pt x="175" y="687"/>
                    <a:pt x="198" y="695"/>
                  </a:cubicBezTo>
                  <a:cubicBezTo>
                    <a:pt x="229" y="695"/>
                    <a:pt x="236" y="657"/>
                    <a:pt x="267" y="642"/>
                  </a:cubicBezTo>
                  <a:lnTo>
                    <a:pt x="267" y="642"/>
                  </a:lnTo>
                  <a:cubicBezTo>
                    <a:pt x="397" y="642"/>
                    <a:pt x="366" y="619"/>
                    <a:pt x="442" y="527"/>
                  </a:cubicBezTo>
                  <a:cubicBezTo>
                    <a:pt x="450" y="512"/>
                    <a:pt x="481" y="412"/>
                    <a:pt x="504" y="428"/>
                  </a:cubicBezTo>
                  <a:cubicBezTo>
                    <a:pt x="534" y="443"/>
                    <a:pt x="557" y="458"/>
                    <a:pt x="588" y="474"/>
                  </a:cubicBezTo>
                  <a:cubicBezTo>
                    <a:pt x="634" y="489"/>
                    <a:pt x="679" y="543"/>
                    <a:pt x="679" y="588"/>
                  </a:cubicBezTo>
                  <a:cubicBezTo>
                    <a:pt x="679" y="619"/>
                    <a:pt x="740" y="604"/>
                    <a:pt x="748" y="649"/>
                  </a:cubicBezTo>
                  <a:cubicBezTo>
                    <a:pt x="763" y="703"/>
                    <a:pt x="763" y="703"/>
                    <a:pt x="763" y="703"/>
                  </a:cubicBezTo>
                  <a:lnTo>
                    <a:pt x="763" y="703"/>
                  </a:lnTo>
                  <a:cubicBezTo>
                    <a:pt x="779" y="680"/>
                    <a:pt x="832" y="657"/>
                    <a:pt x="848" y="634"/>
                  </a:cubicBezTo>
                  <a:cubicBezTo>
                    <a:pt x="863" y="611"/>
                    <a:pt x="870" y="581"/>
                    <a:pt x="878" y="558"/>
                  </a:cubicBezTo>
                  <a:cubicBezTo>
                    <a:pt x="886" y="520"/>
                    <a:pt x="870" y="474"/>
                    <a:pt x="893" y="458"/>
                  </a:cubicBezTo>
                  <a:cubicBezTo>
                    <a:pt x="916" y="435"/>
                    <a:pt x="954" y="458"/>
                    <a:pt x="985" y="466"/>
                  </a:cubicBezTo>
                  <a:cubicBezTo>
                    <a:pt x="1000" y="474"/>
                    <a:pt x="1000" y="489"/>
                    <a:pt x="1015" y="489"/>
                  </a:cubicBezTo>
                  <a:cubicBezTo>
                    <a:pt x="1023" y="489"/>
                    <a:pt x="1046" y="489"/>
                    <a:pt x="1046" y="474"/>
                  </a:cubicBezTo>
                  <a:cubicBezTo>
                    <a:pt x="1054" y="458"/>
                    <a:pt x="1038" y="435"/>
                    <a:pt x="1038" y="412"/>
                  </a:cubicBezTo>
                  <a:cubicBezTo>
                    <a:pt x="1038" y="405"/>
                    <a:pt x="1038" y="390"/>
                    <a:pt x="1046" y="382"/>
                  </a:cubicBezTo>
                  <a:cubicBezTo>
                    <a:pt x="1061" y="367"/>
                    <a:pt x="1077" y="374"/>
                    <a:pt x="1092" y="359"/>
                  </a:cubicBezTo>
                  <a:cubicBezTo>
                    <a:pt x="1099" y="351"/>
                    <a:pt x="1092" y="321"/>
                    <a:pt x="1107" y="313"/>
                  </a:cubicBezTo>
                  <a:cubicBezTo>
                    <a:pt x="1130" y="313"/>
                    <a:pt x="1145" y="344"/>
                    <a:pt x="1168" y="344"/>
                  </a:cubicBezTo>
                  <a:cubicBezTo>
                    <a:pt x="1184" y="344"/>
                    <a:pt x="1199" y="336"/>
                    <a:pt x="1214" y="329"/>
                  </a:cubicBezTo>
                  <a:cubicBezTo>
                    <a:pt x="1229" y="329"/>
                    <a:pt x="1237" y="321"/>
                    <a:pt x="1252" y="32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0" name="Freeform 182"/>
            <p:cNvSpPr>
              <a:spLocks noChangeArrowheads="1"/>
            </p:cNvSpPr>
            <p:nvPr/>
          </p:nvSpPr>
          <p:spPr bwMode="auto">
            <a:xfrm>
              <a:off x="7806230" y="3467804"/>
              <a:ext cx="290195" cy="245163"/>
            </a:xfrm>
            <a:custGeom>
              <a:avLst/>
              <a:gdLst>
                <a:gd name="T0" fmla="*/ 1222 w 1223"/>
                <a:gd name="T1" fmla="*/ 23 h 1033"/>
                <a:gd name="T2" fmla="*/ 1222 w 1223"/>
                <a:gd name="T3" fmla="*/ 23 h 1033"/>
                <a:gd name="T4" fmla="*/ 1214 w 1223"/>
                <a:gd name="T5" fmla="*/ 84 h 1033"/>
                <a:gd name="T6" fmla="*/ 1161 w 1223"/>
                <a:gd name="T7" fmla="*/ 107 h 1033"/>
                <a:gd name="T8" fmla="*/ 1161 w 1223"/>
                <a:gd name="T9" fmla="*/ 107 h 1033"/>
                <a:gd name="T10" fmla="*/ 1107 w 1223"/>
                <a:gd name="T11" fmla="*/ 138 h 1033"/>
                <a:gd name="T12" fmla="*/ 1123 w 1223"/>
                <a:gd name="T13" fmla="*/ 214 h 1033"/>
                <a:gd name="T14" fmla="*/ 1115 w 1223"/>
                <a:gd name="T15" fmla="*/ 283 h 1033"/>
                <a:gd name="T16" fmla="*/ 1161 w 1223"/>
                <a:gd name="T17" fmla="*/ 329 h 1033"/>
                <a:gd name="T18" fmla="*/ 1130 w 1223"/>
                <a:gd name="T19" fmla="*/ 367 h 1033"/>
                <a:gd name="T20" fmla="*/ 1191 w 1223"/>
                <a:gd name="T21" fmla="*/ 482 h 1033"/>
                <a:gd name="T22" fmla="*/ 1168 w 1223"/>
                <a:gd name="T23" fmla="*/ 558 h 1033"/>
                <a:gd name="T24" fmla="*/ 1168 w 1223"/>
                <a:gd name="T25" fmla="*/ 558 h 1033"/>
                <a:gd name="T26" fmla="*/ 1153 w 1223"/>
                <a:gd name="T27" fmla="*/ 612 h 1033"/>
                <a:gd name="T28" fmla="*/ 1153 w 1223"/>
                <a:gd name="T29" fmla="*/ 665 h 1033"/>
                <a:gd name="T30" fmla="*/ 1077 w 1223"/>
                <a:gd name="T31" fmla="*/ 711 h 1033"/>
                <a:gd name="T32" fmla="*/ 1061 w 1223"/>
                <a:gd name="T33" fmla="*/ 764 h 1033"/>
                <a:gd name="T34" fmla="*/ 992 w 1223"/>
                <a:gd name="T35" fmla="*/ 764 h 1033"/>
                <a:gd name="T36" fmla="*/ 924 w 1223"/>
                <a:gd name="T37" fmla="*/ 833 h 1033"/>
                <a:gd name="T38" fmla="*/ 794 w 1223"/>
                <a:gd name="T39" fmla="*/ 848 h 1033"/>
                <a:gd name="T40" fmla="*/ 779 w 1223"/>
                <a:gd name="T41" fmla="*/ 871 h 1033"/>
                <a:gd name="T42" fmla="*/ 733 w 1223"/>
                <a:gd name="T43" fmla="*/ 871 h 1033"/>
                <a:gd name="T44" fmla="*/ 656 w 1223"/>
                <a:gd name="T45" fmla="*/ 925 h 1033"/>
                <a:gd name="T46" fmla="*/ 550 w 1223"/>
                <a:gd name="T47" fmla="*/ 948 h 1033"/>
                <a:gd name="T48" fmla="*/ 550 w 1223"/>
                <a:gd name="T49" fmla="*/ 948 h 1033"/>
                <a:gd name="T50" fmla="*/ 450 w 1223"/>
                <a:gd name="T51" fmla="*/ 932 h 1033"/>
                <a:gd name="T52" fmla="*/ 435 w 1223"/>
                <a:gd name="T53" fmla="*/ 970 h 1033"/>
                <a:gd name="T54" fmla="*/ 313 w 1223"/>
                <a:gd name="T55" fmla="*/ 1032 h 1033"/>
                <a:gd name="T56" fmla="*/ 244 w 1223"/>
                <a:gd name="T57" fmla="*/ 963 h 1033"/>
                <a:gd name="T58" fmla="*/ 214 w 1223"/>
                <a:gd name="T59" fmla="*/ 848 h 1033"/>
                <a:gd name="T60" fmla="*/ 214 w 1223"/>
                <a:gd name="T61" fmla="*/ 764 h 1033"/>
                <a:gd name="T62" fmla="*/ 252 w 1223"/>
                <a:gd name="T63" fmla="*/ 657 h 1033"/>
                <a:gd name="T64" fmla="*/ 290 w 1223"/>
                <a:gd name="T65" fmla="*/ 612 h 1033"/>
                <a:gd name="T66" fmla="*/ 275 w 1223"/>
                <a:gd name="T67" fmla="*/ 573 h 1033"/>
                <a:gd name="T68" fmla="*/ 191 w 1223"/>
                <a:gd name="T69" fmla="*/ 589 h 1033"/>
                <a:gd name="T70" fmla="*/ 145 w 1223"/>
                <a:gd name="T71" fmla="*/ 543 h 1033"/>
                <a:gd name="T72" fmla="*/ 84 w 1223"/>
                <a:gd name="T73" fmla="*/ 543 h 1033"/>
                <a:gd name="T74" fmla="*/ 45 w 1223"/>
                <a:gd name="T75" fmla="*/ 482 h 1033"/>
                <a:gd name="T76" fmla="*/ 0 w 1223"/>
                <a:gd name="T77" fmla="*/ 459 h 1033"/>
                <a:gd name="T78" fmla="*/ 0 w 1223"/>
                <a:gd name="T79" fmla="*/ 459 h 1033"/>
                <a:gd name="T80" fmla="*/ 84 w 1223"/>
                <a:gd name="T81" fmla="*/ 421 h 1033"/>
                <a:gd name="T82" fmla="*/ 198 w 1223"/>
                <a:gd name="T83" fmla="*/ 405 h 1033"/>
                <a:gd name="T84" fmla="*/ 244 w 1223"/>
                <a:gd name="T85" fmla="*/ 375 h 1033"/>
                <a:gd name="T86" fmla="*/ 275 w 1223"/>
                <a:gd name="T87" fmla="*/ 375 h 1033"/>
                <a:gd name="T88" fmla="*/ 351 w 1223"/>
                <a:gd name="T89" fmla="*/ 352 h 1033"/>
                <a:gd name="T90" fmla="*/ 427 w 1223"/>
                <a:gd name="T91" fmla="*/ 375 h 1033"/>
                <a:gd name="T92" fmla="*/ 473 w 1223"/>
                <a:gd name="T93" fmla="*/ 298 h 1033"/>
                <a:gd name="T94" fmla="*/ 496 w 1223"/>
                <a:gd name="T95" fmla="*/ 245 h 1033"/>
                <a:gd name="T96" fmla="*/ 565 w 1223"/>
                <a:gd name="T97" fmla="*/ 214 h 1033"/>
                <a:gd name="T98" fmla="*/ 618 w 1223"/>
                <a:gd name="T99" fmla="*/ 184 h 1033"/>
                <a:gd name="T100" fmla="*/ 626 w 1223"/>
                <a:gd name="T101" fmla="*/ 123 h 1033"/>
                <a:gd name="T102" fmla="*/ 679 w 1223"/>
                <a:gd name="T103" fmla="*/ 115 h 1033"/>
                <a:gd name="T104" fmla="*/ 702 w 1223"/>
                <a:gd name="T105" fmla="*/ 130 h 1033"/>
                <a:gd name="T106" fmla="*/ 771 w 1223"/>
                <a:gd name="T107" fmla="*/ 84 h 1033"/>
                <a:gd name="T108" fmla="*/ 931 w 1223"/>
                <a:gd name="T109" fmla="*/ 92 h 1033"/>
                <a:gd name="T110" fmla="*/ 992 w 1223"/>
                <a:gd name="T111" fmla="*/ 46 h 1033"/>
                <a:gd name="T112" fmla="*/ 1130 w 1223"/>
                <a:gd name="T113" fmla="*/ 8 h 1033"/>
                <a:gd name="T114" fmla="*/ 1222 w 1223"/>
                <a:gd name="T115" fmla="*/ 2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3" h="1033">
                  <a:moveTo>
                    <a:pt x="1222" y="23"/>
                  </a:moveTo>
                  <a:lnTo>
                    <a:pt x="1222" y="23"/>
                  </a:lnTo>
                  <a:cubicBezTo>
                    <a:pt x="1214" y="46"/>
                    <a:pt x="1222" y="69"/>
                    <a:pt x="1214" y="84"/>
                  </a:cubicBezTo>
                  <a:cubicBezTo>
                    <a:pt x="1199" y="100"/>
                    <a:pt x="1176" y="100"/>
                    <a:pt x="1161" y="107"/>
                  </a:cubicBezTo>
                  <a:lnTo>
                    <a:pt x="1161" y="107"/>
                  </a:lnTo>
                  <a:cubicBezTo>
                    <a:pt x="1138" y="115"/>
                    <a:pt x="1115" y="123"/>
                    <a:pt x="1107" y="138"/>
                  </a:cubicBezTo>
                  <a:cubicBezTo>
                    <a:pt x="1092" y="161"/>
                    <a:pt x="1115" y="192"/>
                    <a:pt x="1123" y="214"/>
                  </a:cubicBezTo>
                  <a:cubicBezTo>
                    <a:pt x="1123" y="237"/>
                    <a:pt x="1107" y="260"/>
                    <a:pt x="1115" y="283"/>
                  </a:cubicBezTo>
                  <a:cubicBezTo>
                    <a:pt x="1123" y="306"/>
                    <a:pt x="1153" y="314"/>
                    <a:pt x="1161" y="329"/>
                  </a:cubicBezTo>
                  <a:cubicBezTo>
                    <a:pt x="1161" y="344"/>
                    <a:pt x="1130" y="352"/>
                    <a:pt x="1130" y="367"/>
                  </a:cubicBezTo>
                  <a:cubicBezTo>
                    <a:pt x="1145" y="405"/>
                    <a:pt x="1184" y="444"/>
                    <a:pt x="1191" y="482"/>
                  </a:cubicBezTo>
                  <a:cubicBezTo>
                    <a:pt x="1199" y="512"/>
                    <a:pt x="1176" y="535"/>
                    <a:pt x="1168" y="558"/>
                  </a:cubicBezTo>
                  <a:lnTo>
                    <a:pt x="1168" y="558"/>
                  </a:lnTo>
                  <a:cubicBezTo>
                    <a:pt x="1161" y="573"/>
                    <a:pt x="1153" y="589"/>
                    <a:pt x="1153" y="612"/>
                  </a:cubicBezTo>
                  <a:cubicBezTo>
                    <a:pt x="1145" y="627"/>
                    <a:pt x="1161" y="650"/>
                    <a:pt x="1153" y="665"/>
                  </a:cubicBezTo>
                  <a:cubicBezTo>
                    <a:pt x="1138" y="688"/>
                    <a:pt x="1100" y="688"/>
                    <a:pt x="1077" y="711"/>
                  </a:cubicBezTo>
                  <a:cubicBezTo>
                    <a:pt x="1069" y="726"/>
                    <a:pt x="1077" y="757"/>
                    <a:pt x="1061" y="764"/>
                  </a:cubicBezTo>
                  <a:cubicBezTo>
                    <a:pt x="1038" y="780"/>
                    <a:pt x="1015" y="757"/>
                    <a:pt x="992" y="764"/>
                  </a:cubicBezTo>
                  <a:cubicBezTo>
                    <a:pt x="962" y="780"/>
                    <a:pt x="954" y="818"/>
                    <a:pt x="924" y="833"/>
                  </a:cubicBezTo>
                  <a:cubicBezTo>
                    <a:pt x="886" y="848"/>
                    <a:pt x="840" y="833"/>
                    <a:pt x="794" y="848"/>
                  </a:cubicBezTo>
                  <a:cubicBezTo>
                    <a:pt x="786" y="848"/>
                    <a:pt x="786" y="871"/>
                    <a:pt x="779" y="871"/>
                  </a:cubicBezTo>
                  <a:cubicBezTo>
                    <a:pt x="763" y="879"/>
                    <a:pt x="748" y="864"/>
                    <a:pt x="733" y="871"/>
                  </a:cubicBezTo>
                  <a:cubicBezTo>
                    <a:pt x="710" y="887"/>
                    <a:pt x="687" y="909"/>
                    <a:pt x="656" y="925"/>
                  </a:cubicBezTo>
                  <a:cubicBezTo>
                    <a:pt x="626" y="932"/>
                    <a:pt x="588" y="940"/>
                    <a:pt x="550" y="948"/>
                  </a:cubicBezTo>
                  <a:lnTo>
                    <a:pt x="550" y="948"/>
                  </a:lnTo>
                  <a:cubicBezTo>
                    <a:pt x="519" y="940"/>
                    <a:pt x="481" y="925"/>
                    <a:pt x="450" y="932"/>
                  </a:cubicBezTo>
                  <a:cubicBezTo>
                    <a:pt x="443" y="940"/>
                    <a:pt x="443" y="963"/>
                    <a:pt x="435" y="970"/>
                  </a:cubicBezTo>
                  <a:cubicBezTo>
                    <a:pt x="397" y="993"/>
                    <a:pt x="359" y="1032"/>
                    <a:pt x="313" y="1032"/>
                  </a:cubicBezTo>
                  <a:cubicBezTo>
                    <a:pt x="282" y="1032"/>
                    <a:pt x="259" y="993"/>
                    <a:pt x="244" y="963"/>
                  </a:cubicBezTo>
                  <a:cubicBezTo>
                    <a:pt x="229" y="932"/>
                    <a:pt x="221" y="887"/>
                    <a:pt x="214" y="848"/>
                  </a:cubicBezTo>
                  <a:cubicBezTo>
                    <a:pt x="214" y="818"/>
                    <a:pt x="214" y="795"/>
                    <a:pt x="214" y="764"/>
                  </a:cubicBezTo>
                  <a:cubicBezTo>
                    <a:pt x="221" y="726"/>
                    <a:pt x="237" y="696"/>
                    <a:pt x="252" y="657"/>
                  </a:cubicBezTo>
                  <a:cubicBezTo>
                    <a:pt x="259" y="642"/>
                    <a:pt x="282" y="634"/>
                    <a:pt x="290" y="612"/>
                  </a:cubicBezTo>
                  <a:cubicBezTo>
                    <a:pt x="290" y="596"/>
                    <a:pt x="275" y="589"/>
                    <a:pt x="275" y="573"/>
                  </a:cubicBezTo>
                  <a:cubicBezTo>
                    <a:pt x="275" y="573"/>
                    <a:pt x="198" y="589"/>
                    <a:pt x="191" y="589"/>
                  </a:cubicBezTo>
                  <a:lnTo>
                    <a:pt x="145" y="543"/>
                  </a:lnTo>
                  <a:cubicBezTo>
                    <a:pt x="122" y="543"/>
                    <a:pt x="99" y="551"/>
                    <a:pt x="84" y="543"/>
                  </a:cubicBezTo>
                  <a:cubicBezTo>
                    <a:pt x="61" y="528"/>
                    <a:pt x="53" y="505"/>
                    <a:pt x="45" y="482"/>
                  </a:cubicBezTo>
                  <a:cubicBezTo>
                    <a:pt x="38" y="474"/>
                    <a:pt x="7" y="466"/>
                    <a:pt x="0" y="459"/>
                  </a:cubicBezTo>
                  <a:lnTo>
                    <a:pt x="0" y="459"/>
                  </a:lnTo>
                  <a:cubicBezTo>
                    <a:pt x="23" y="444"/>
                    <a:pt x="68" y="428"/>
                    <a:pt x="84" y="421"/>
                  </a:cubicBezTo>
                  <a:cubicBezTo>
                    <a:pt x="122" y="413"/>
                    <a:pt x="160" y="421"/>
                    <a:pt x="198" y="405"/>
                  </a:cubicBezTo>
                  <a:cubicBezTo>
                    <a:pt x="214" y="398"/>
                    <a:pt x="229" y="375"/>
                    <a:pt x="244" y="375"/>
                  </a:cubicBezTo>
                  <a:cubicBezTo>
                    <a:pt x="252" y="367"/>
                    <a:pt x="267" y="382"/>
                    <a:pt x="275" y="375"/>
                  </a:cubicBezTo>
                  <a:cubicBezTo>
                    <a:pt x="305" y="375"/>
                    <a:pt x="320" y="352"/>
                    <a:pt x="351" y="352"/>
                  </a:cubicBezTo>
                  <a:cubicBezTo>
                    <a:pt x="374" y="352"/>
                    <a:pt x="404" y="382"/>
                    <a:pt x="427" y="375"/>
                  </a:cubicBezTo>
                  <a:cubicBezTo>
                    <a:pt x="450" y="359"/>
                    <a:pt x="458" y="321"/>
                    <a:pt x="473" y="298"/>
                  </a:cubicBezTo>
                  <a:cubicBezTo>
                    <a:pt x="481" y="283"/>
                    <a:pt x="481" y="260"/>
                    <a:pt x="496" y="245"/>
                  </a:cubicBezTo>
                  <a:cubicBezTo>
                    <a:pt x="519" y="230"/>
                    <a:pt x="542" y="230"/>
                    <a:pt x="565" y="214"/>
                  </a:cubicBezTo>
                  <a:cubicBezTo>
                    <a:pt x="588" y="207"/>
                    <a:pt x="611" y="199"/>
                    <a:pt x="618" y="184"/>
                  </a:cubicBezTo>
                  <a:cubicBezTo>
                    <a:pt x="634" y="169"/>
                    <a:pt x="611" y="138"/>
                    <a:pt x="626" y="123"/>
                  </a:cubicBezTo>
                  <a:cubicBezTo>
                    <a:pt x="641" y="115"/>
                    <a:pt x="664" y="115"/>
                    <a:pt x="679" y="115"/>
                  </a:cubicBezTo>
                  <a:cubicBezTo>
                    <a:pt x="687" y="115"/>
                    <a:pt x="695" y="130"/>
                    <a:pt x="702" y="130"/>
                  </a:cubicBezTo>
                  <a:cubicBezTo>
                    <a:pt x="725" y="123"/>
                    <a:pt x="740" y="84"/>
                    <a:pt x="771" y="84"/>
                  </a:cubicBezTo>
                  <a:cubicBezTo>
                    <a:pt x="825" y="69"/>
                    <a:pt x="878" y="100"/>
                    <a:pt x="931" y="92"/>
                  </a:cubicBezTo>
                  <a:cubicBezTo>
                    <a:pt x="954" y="84"/>
                    <a:pt x="970" y="54"/>
                    <a:pt x="992" y="46"/>
                  </a:cubicBezTo>
                  <a:cubicBezTo>
                    <a:pt x="1038" y="23"/>
                    <a:pt x="1084" y="8"/>
                    <a:pt x="1130" y="8"/>
                  </a:cubicBezTo>
                  <a:cubicBezTo>
                    <a:pt x="1161" y="0"/>
                    <a:pt x="1191" y="16"/>
                    <a:pt x="1222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1" name="Freeform 183"/>
            <p:cNvSpPr>
              <a:spLocks noChangeArrowheads="1"/>
            </p:cNvSpPr>
            <p:nvPr/>
          </p:nvSpPr>
          <p:spPr bwMode="auto">
            <a:xfrm>
              <a:off x="7630227" y="3576765"/>
              <a:ext cx="391816" cy="322693"/>
            </a:xfrm>
            <a:custGeom>
              <a:avLst/>
              <a:gdLst>
                <a:gd name="T0" fmla="*/ 741 w 1651"/>
                <a:gd name="T1" fmla="*/ 0 h 1360"/>
                <a:gd name="T2" fmla="*/ 741 w 1651"/>
                <a:gd name="T3" fmla="*/ 0 h 1360"/>
                <a:gd name="T4" fmla="*/ 786 w 1651"/>
                <a:gd name="T5" fmla="*/ 23 h 1360"/>
                <a:gd name="T6" fmla="*/ 825 w 1651"/>
                <a:gd name="T7" fmla="*/ 84 h 1360"/>
                <a:gd name="T8" fmla="*/ 886 w 1651"/>
                <a:gd name="T9" fmla="*/ 84 h 1360"/>
                <a:gd name="T10" fmla="*/ 932 w 1651"/>
                <a:gd name="T11" fmla="*/ 130 h 1360"/>
                <a:gd name="T12" fmla="*/ 1016 w 1651"/>
                <a:gd name="T13" fmla="*/ 114 h 1360"/>
                <a:gd name="T14" fmla="*/ 1031 w 1651"/>
                <a:gd name="T15" fmla="*/ 153 h 1360"/>
                <a:gd name="T16" fmla="*/ 993 w 1651"/>
                <a:gd name="T17" fmla="*/ 198 h 1360"/>
                <a:gd name="T18" fmla="*/ 955 w 1651"/>
                <a:gd name="T19" fmla="*/ 305 h 1360"/>
                <a:gd name="T20" fmla="*/ 955 w 1651"/>
                <a:gd name="T21" fmla="*/ 389 h 1360"/>
                <a:gd name="T22" fmla="*/ 985 w 1651"/>
                <a:gd name="T23" fmla="*/ 504 h 1360"/>
                <a:gd name="T24" fmla="*/ 1054 w 1651"/>
                <a:gd name="T25" fmla="*/ 573 h 1360"/>
                <a:gd name="T26" fmla="*/ 1176 w 1651"/>
                <a:gd name="T27" fmla="*/ 511 h 1360"/>
                <a:gd name="T28" fmla="*/ 1191 w 1651"/>
                <a:gd name="T29" fmla="*/ 473 h 1360"/>
                <a:gd name="T30" fmla="*/ 1291 w 1651"/>
                <a:gd name="T31" fmla="*/ 489 h 1360"/>
                <a:gd name="T32" fmla="*/ 1291 w 1651"/>
                <a:gd name="T33" fmla="*/ 489 h 1360"/>
                <a:gd name="T34" fmla="*/ 1291 w 1651"/>
                <a:gd name="T35" fmla="*/ 534 h 1360"/>
                <a:gd name="T36" fmla="*/ 1321 w 1651"/>
                <a:gd name="T37" fmla="*/ 565 h 1360"/>
                <a:gd name="T38" fmla="*/ 1321 w 1651"/>
                <a:gd name="T39" fmla="*/ 619 h 1360"/>
                <a:gd name="T40" fmla="*/ 1336 w 1651"/>
                <a:gd name="T41" fmla="*/ 672 h 1360"/>
                <a:gd name="T42" fmla="*/ 1397 w 1651"/>
                <a:gd name="T43" fmla="*/ 672 h 1360"/>
                <a:gd name="T44" fmla="*/ 1436 w 1651"/>
                <a:gd name="T45" fmla="*/ 741 h 1360"/>
                <a:gd name="T46" fmla="*/ 1489 w 1651"/>
                <a:gd name="T47" fmla="*/ 794 h 1360"/>
                <a:gd name="T48" fmla="*/ 1558 w 1651"/>
                <a:gd name="T49" fmla="*/ 741 h 1360"/>
                <a:gd name="T50" fmla="*/ 1558 w 1651"/>
                <a:gd name="T51" fmla="*/ 741 h 1360"/>
                <a:gd name="T52" fmla="*/ 1566 w 1651"/>
                <a:gd name="T53" fmla="*/ 802 h 1360"/>
                <a:gd name="T54" fmla="*/ 1535 w 1651"/>
                <a:gd name="T55" fmla="*/ 832 h 1360"/>
                <a:gd name="T56" fmla="*/ 1596 w 1651"/>
                <a:gd name="T57" fmla="*/ 924 h 1360"/>
                <a:gd name="T58" fmla="*/ 1535 w 1651"/>
                <a:gd name="T59" fmla="*/ 1077 h 1360"/>
                <a:gd name="T60" fmla="*/ 1459 w 1651"/>
                <a:gd name="T61" fmla="*/ 1253 h 1360"/>
                <a:gd name="T62" fmla="*/ 1397 w 1651"/>
                <a:gd name="T63" fmla="*/ 1344 h 1360"/>
                <a:gd name="T64" fmla="*/ 1390 w 1651"/>
                <a:gd name="T65" fmla="*/ 1230 h 1360"/>
                <a:gd name="T66" fmla="*/ 1344 w 1651"/>
                <a:gd name="T67" fmla="*/ 1298 h 1360"/>
                <a:gd name="T68" fmla="*/ 1359 w 1651"/>
                <a:gd name="T69" fmla="*/ 1329 h 1360"/>
                <a:gd name="T70" fmla="*/ 1359 w 1651"/>
                <a:gd name="T71" fmla="*/ 1329 h 1360"/>
                <a:gd name="T72" fmla="*/ 1359 w 1651"/>
                <a:gd name="T73" fmla="*/ 1329 h 1360"/>
                <a:gd name="T74" fmla="*/ 1329 w 1651"/>
                <a:gd name="T75" fmla="*/ 1344 h 1360"/>
                <a:gd name="T76" fmla="*/ 1252 w 1651"/>
                <a:gd name="T77" fmla="*/ 1306 h 1360"/>
                <a:gd name="T78" fmla="*/ 1184 w 1651"/>
                <a:gd name="T79" fmla="*/ 1268 h 1360"/>
                <a:gd name="T80" fmla="*/ 978 w 1651"/>
                <a:gd name="T81" fmla="*/ 1329 h 1360"/>
                <a:gd name="T82" fmla="*/ 878 w 1651"/>
                <a:gd name="T83" fmla="*/ 1260 h 1360"/>
                <a:gd name="T84" fmla="*/ 794 w 1651"/>
                <a:gd name="T85" fmla="*/ 1176 h 1360"/>
                <a:gd name="T86" fmla="*/ 756 w 1651"/>
                <a:gd name="T87" fmla="*/ 1115 h 1360"/>
                <a:gd name="T88" fmla="*/ 634 w 1651"/>
                <a:gd name="T89" fmla="*/ 1100 h 1360"/>
                <a:gd name="T90" fmla="*/ 496 w 1651"/>
                <a:gd name="T91" fmla="*/ 1077 h 1360"/>
                <a:gd name="T92" fmla="*/ 473 w 1651"/>
                <a:gd name="T93" fmla="*/ 932 h 1360"/>
                <a:gd name="T94" fmla="*/ 366 w 1651"/>
                <a:gd name="T95" fmla="*/ 840 h 1360"/>
                <a:gd name="T96" fmla="*/ 244 w 1651"/>
                <a:gd name="T97" fmla="*/ 680 h 1360"/>
                <a:gd name="T98" fmla="*/ 175 w 1651"/>
                <a:gd name="T99" fmla="*/ 634 h 1360"/>
                <a:gd name="T100" fmla="*/ 175 w 1651"/>
                <a:gd name="T101" fmla="*/ 642 h 1360"/>
                <a:gd name="T102" fmla="*/ 30 w 1651"/>
                <a:gd name="T103" fmla="*/ 443 h 1360"/>
                <a:gd name="T104" fmla="*/ 0 w 1651"/>
                <a:gd name="T105" fmla="*/ 405 h 1360"/>
                <a:gd name="T106" fmla="*/ 99 w 1651"/>
                <a:gd name="T107" fmla="*/ 389 h 1360"/>
                <a:gd name="T108" fmla="*/ 168 w 1651"/>
                <a:gd name="T109" fmla="*/ 336 h 1360"/>
                <a:gd name="T110" fmla="*/ 259 w 1651"/>
                <a:gd name="T111" fmla="*/ 198 h 1360"/>
                <a:gd name="T112" fmla="*/ 374 w 1651"/>
                <a:gd name="T113" fmla="*/ 221 h 1360"/>
                <a:gd name="T114" fmla="*/ 550 w 1651"/>
                <a:gd name="T115" fmla="*/ 191 h 1360"/>
                <a:gd name="T116" fmla="*/ 588 w 1651"/>
                <a:gd name="T117" fmla="*/ 92 h 1360"/>
                <a:gd name="T118" fmla="*/ 695 w 1651"/>
                <a:gd name="T119" fmla="*/ 30 h 1360"/>
                <a:gd name="T120" fmla="*/ 741 w 1651"/>
                <a:gd name="T121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51" h="1360">
                  <a:moveTo>
                    <a:pt x="741" y="0"/>
                  </a:moveTo>
                  <a:lnTo>
                    <a:pt x="741" y="0"/>
                  </a:lnTo>
                  <a:cubicBezTo>
                    <a:pt x="748" y="7"/>
                    <a:pt x="779" y="15"/>
                    <a:pt x="786" y="23"/>
                  </a:cubicBezTo>
                  <a:cubicBezTo>
                    <a:pt x="794" y="46"/>
                    <a:pt x="802" y="69"/>
                    <a:pt x="825" y="84"/>
                  </a:cubicBezTo>
                  <a:cubicBezTo>
                    <a:pt x="840" y="92"/>
                    <a:pt x="863" y="84"/>
                    <a:pt x="886" y="84"/>
                  </a:cubicBezTo>
                  <a:lnTo>
                    <a:pt x="932" y="130"/>
                  </a:lnTo>
                  <a:cubicBezTo>
                    <a:pt x="939" y="130"/>
                    <a:pt x="1016" y="114"/>
                    <a:pt x="1016" y="114"/>
                  </a:cubicBezTo>
                  <a:cubicBezTo>
                    <a:pt x="1016" y="130"/>
                    <a:pt x="1031" y="137"/>
                    <a:pt x="1031" y="153"/>
                  </a:cubicBezTo>
                  <a:cubicBezTo>
                    <a:pt x="1023" y="175"/>
                    <a:pt x="1000" y="183"/>
                    <a:pt x="993" y="198"/>
                  </a:cubicBezTo>
                  <a:cubicBezTo>
                    <a:pt x="978" y="237"/>
                    <a:pt x="962" y="267"/>
                    <a:pt x="955" y="305"/>
                  </a:cubicBezTo>
                  <a:cubicBezTo>
                    <a:pt x="955" y="336"/>
                    <a:pt x="955" y="359"/>
                    <a:pt x="955" y="389"/>
                  </a:cubicBezTo>
                  <a:cubicBezTo>
                    <a:pt x="962" y="428"/>
                    <a:pt x="970" y="473"/>
                    <a:pt x="985" y="504"/>
                  </a:cubicBezTo>
                  <a:cubicBezTo>
                    <a:pt x="1000" y="534"/>
                    <a:pt x="1023" y="573"/>
                    <a:pt x="1054" y="573"/>
                  </a:cubicBezTo>
                  <a:cubicBezTo>
                    <a:pt x="1100" y="573"/>
                    <a:pt x="1138" y="534"/>
                    <a:pt x="1176" y="511"/>
                  </a:cubicBezTo>
                  <a:cubicBezTo>
                    <a:pt x="1184" y="504"/>
                    <a:pt x="1184" y="481"/>
                    <a:pt x="1191" y="473"/>
                  </a:cubicBezTo>
                  <a:cubicBezTo>
                    <a:pt x="1222" y="466"/>
                    <a:pt x="1260" y="481"/>
                    <a:pt x="1291" y="489"/>
                  </a:cubicBezTo>
                  <a:lnTo>
                    <a:pt x="1291" y="489"/>
                  </a:lnTo>
                  <a:cubicBezTo>
                    <a:pt x="1291" y="504"/>
                    <a:pt x="1291" y="519"/>
                    <a:pt x="1291" y="534"/>
                  </a:cubicBezTo>
                  <a:cubicBezTo>
                    <a:pt x="1298" y="550"/>
                    <a:pt x="1314" y="550"/>
                    <a:pt x="1321" y="565"/>
                  </a:cubicBezTo>
                  <a:cubicBezTo>
                    <a:pt x="1329" y="580"/>
                    <a:pt x="1321" y="596"/>
                    <a:pt x="1321" y="619"/>
                  </a:cubicBezTo>
                  <a:cubicBezTo>
                    <a:pt x="1329" y="634"/>
                    <a:pt x="1321" y="657"/>
                    <a:pt x="1336" y="672"/>
                  </a:cubicBezTo>
                  <a:cubicBezTo>
                    <a:pt x="1352" y="680"/>
                    <a:pt x="1382" y="657"/>
                    <a:pt x="1397" y="672"/>
                  </a:cubicBezTo>
                  <a:cubicBezTo>
                    <a:pt x="1420" y="687"/>
                    <a:pt x="1420" y="718"/>
                    <a:pt x="1436" y="741"/>
                  </a:cubicBezTo>
                  <a:cubicBezTo>
                    <a:pt x="1451" y="756"/>
                    <a:pt x="1466" y="786"/>
                    <a:pt x="1489" y="794"/>
                  </a:cubicBezTo>
                  <a:cubicBezTo>
                    <a:pt x="1520" y="794"/>
                    <a:pt x="1527" y="756"/>
                    <a:pt x="1558" y="741"/>
                  </a:cubicBezTo>
                  <a:lnTo>
                    <a:pt x="1558" y="741"/>
                  </a:lnTo>
                  <a:cubicBezTo>
                    <a:pt x="1558" y="756"/>
                    <a:pt x="1566" y="779"/>
                    <a:pt x="1566" y="802"/>
                  </a:cubicBezTo>
                  <a:cubicBezTo>
                    <a:pt x="1566" y="832"/>
                    <a:pt x="1543" y="817"/>
                    <a:pt x="1535" y="832"/>
                  </a:cubicBezTo>
                  <a:cubicBezTo>
                    <a:pt x="1527" y="848"/>
                    <a:pt x="1581" y="909"/>
                    <a:pt x="1596" y="924"/>
                  </a:cubicBezTo>
                  <a:cubicBezTo>
                    <a:pt x="1650" y="993"/>
                    <a:pt x="1634" y="1077"/>
                    <a:pt x="1535" y="1077"/>
                  </a:cubicBezTo>
                  <a:cubicBezTo>
                    <a:pt x="1466" y="1084"/>
                    <a:pt x="1474" y="1207"/>
                    <a:pt x="1459" y="1253"/>
                  </a:cubicBezTo>
                  <a:cubicBezTo>
                    <a:pt x="1443" y="1283"/>
                    <a:pt x="1405" y="1314"/>
                    <a:pt x="1397" y="1344"/>
                  </a:cubicBezTo>
                  <a:cubicBezTo>
                    <a:pt x="1352" y="1344"/>
                    <a:pt x="1390" y="1245"/>
                    <a:pt x="1390" y="1230"/>
                  </a:cubicBezTo>
                  <a:cubicBezTo>
                    <a:pt x="1390" y="1184"/>
                    <a:pt x="1291" y="1222"/>
                    <a:pt x="1344" y="1298"/>
                  </a:cubicBezTo>
                  <a:cubicBezTo>
                    <a:pt x="1344" y="1306"/>
                    <a:pt x="1367" y="1329"/>
                    <a:pt x="1359" y="1329"/>
                  </a:cubicBezTo>
                  <a:lnTo>
                    <a:pt x="1359" y="1329"/>
                  </a:lnTo>
                  <a:lnTo>
                    <a:pt x="1359" y="1329"/>
                  </a:lnTo>
                  <a:cubicBezTo>
                    <a:pt x="1352" y="1329"/>
                    <a:pt x="1336" y="1344"/>
                    <a:pt x="1329" y="1344"/>
                  </a:cubicBezTo>
                  <a:cubicBezTo>
                    <a:pt x="1291" y="1344"/>
                    <a:pt x="1275" y="1329"/>
                    <a:pt x="1252" y="1306"/>
                  </a:cubicBezTo>
                  <a:cubicBezTo>
                    <a:pt x="1237" y="1291"/>
                    <a:pt x="1184" y="1283"/>
                    <a:pt x="1184" y="1268"/>
                  </a:cubicBezTo>
                  <a:cubicBezTo>
                    <a:pt x="1184" y="1191"/>
                    <a:pt x="1031" y="1359"/>
                    <a:pt x="978" y="1329"/>
                  </a:cubicBezTo>
                  <a:cubicBezTo>
                    <a:pt x="939" y="1306"/>
                    <a:pt x="916" y="1268"/>
                    <a:pt x="878" y="1260"/>
                  </a:cubicBezTo>
                  <a:cubicBezTo>
                    <a:pt x="817" y="1245"/>
                    <a:pt x="886" y="1176"/>
                    <a:pt x="794" y="1176"/>
                  </a:cubicBezTo>
                  <a:cubicBezTo>
                    <a:pt x="748" y="1176"/>
                    <a:pt x="802" y="1123"/>
                    <a:pt x="756" y="1115"/>
                  </a:cubicBezTo>
                  <a:cubicBezTo>
                    <a:pt x="718" y="1115"/>
                    <a:pt x="664" y="1100"/>
                    <a:pt x="634" y="1100"/>
                  </a:cubicBezTo>
                  <a:cubicBezTo>
                    <a:pt x="542" y="1100"/>
                    <a:pt x="572" y="1123"/>
                    <a:pt x="496" y="1077"/>
                  </a:cubicBezTo>
                  <a:cubicBezTo>
                    <a:pt x="481" y="1069"/>
                    <a:pt x="481" y="955"/>
                    <a:pt x="473" y="932"/>
                  </a:cubicBezTo>
                  <a:cubicBezTo>
                    <a:pt x="450" y="825"/>
                    <a:pt x="458" y="886"/>
                    <a:pt x="366" y="840"/>
                  </a:cubicBezTo>
                  <a:cubicBezTo>
                    <a:pt x="321" y="817"/>
                    <a:pt x="259" y="680"/>
                    <a:pt x="244" y="680"/>
                  </a:cubicBezTo>
                  <a:cubicBezTo>
                    <a:pt x="198" y="672"/>
                    <a:pt x="191" y="695"/>
                    <a:pt x="175" y="634"/>
                  </a:cubicBezTo>
                  <a:cubicBezTo>
                    <a:pt x="175" y="634"/>
                    <a:pt x="175" y="634"/>
                    <a:pt x="175" y="642"/>
                  </a:cubicBezTo>
                  <a:cubicBezTo>
                    <a:pt x="160" y="588"/>
                    <a:pt x="7" y="489"/>
                    <a:pt x="30" y="443"/>
                  </a:cubicBezTo>
                  <a:cubicBezTo>
                    <a:pt x="46" y="412"/>
                    <a:pt x="15" y="428"/>
                    <a:pt x="0" y="405"/>
                  </a:cubicBezTo>
                  <a:cubicBezTo>
                    <a:pt x="15" y="397"/>
                    <a:pt x="69" y="397"/>
                    <a:pt x="99" y="389"/>
                  </a:cubicBezTo>
                  <a:cubicBezTo>
                    <a:pt x="122" y="374"/>
                    <a:pt x="137" y="336"/>
                    <a:pt x="168" y="336"/>
                  </a:cubicBezTo>
                  <a:cubicBezTo>
                    <a:pt x="221" y="336"/>
                    <a:pt x="244" y="244"/>
                    <a:pt x="259" y="198"/>
                  </a:cubicBezTo>
                  <a:cubicBezTo>
                    <a:pt x="282" y="153"/>
                    <a:pt x="343" y="221"/>
                    <a:pt x="374" y="221"/>
                  </a:cubicBezTo>
                  <a:cubicBezTo>
                    <a:pt x="405" y="221"/>
                    <a:pt x="542" y="214"/>
                    <a:pt x="550" y="191"/>
                  </a:cubicBezTo>
                  <a:cubicBezTo>
                    <a:pt x="557" y="160"/>
                    <a:pt x="565" y="122"/>
                    <a:pt x="588" y="92"/>
                  </a:cubicBezTo>
                  <a:cubicBezTo>
                    <a:pt x="611" y="76"/>
                    <a:pt x="664" y="53"/>
                    <a:pt x="695" y="30"/>
                  </a:cubicBezTo>
                  <a:cubicBezTo>
                    <a:pt x="733" y="7"/>
                    <a:pt x="741" y="7"/>
                    <a:pt x="741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2" name="Freeform 184"/>
            <p:cNvSpPr>
              <a:spLocks noChangeArrowheads="1"/>
            </p:cNvSpPr>
            <p:nvPr/>
          </p:nvSpPr>
          <p:spPr bwMode="auto">
            <a:xfrm>
              <a:off x="7720324" y="3355700"/>
              <a:ext cx="390768" cy="227351"/>
            </a:xfrm>
            <a:custGeom>
              <a:avLst/>
              <a:gdLst>
                <a:gd name="T0" fmla="*/ 832 w 1643"/>
                <a:gd name="T1" fmla="*/ 0 h 955"/>
                <a:gd name="T2" fmla="*/ 763 w 1643"/>
                <a:gd name="T3" fmla="*/ 159 h 955"/>
                <a:gd name="T4" fmla="*/ 596 w 1643"/>
                <a:gd name="T5" fmla="*/ 495 h 955"/>
                <a:gd name="T6" fmla="*/ 565 w 1643"/>
                <a:gd name="T7" fmla="*/ 579 h 955"/>
                <a:gd name="T8" fmla="*/ 557 w 1643"/>
                <a:gd name="T9" fmla="*/ 587 h 955"/>
                <a:gd name="T10" fmla="*/ 374 w 1643"/>
                <a:gd name="T11" fmla="*/ 625 h 955"/>
                <a:gd name="T12" fmla="*/ 114 w 1643"/>
                <a:gd name="T13" fmla="*/ 664 h 955"/>
                <a:gd name="T14" fmla="*/ 38 w 1643"/>
                <a:gd name="T15" fmla="*/ 740 h 955"/>
                <a:gd name="T16" fmla="*/ 122 w 1643"/>
                <a:gd name="T17" fmla="*/ 885 h 955"/>
                <a:gd name="T18" fmla="*/ 359 w 1643"/>
                <a:gd name="T19" fmla="*/ 885 h 955"/>
                <a:gd name="T20" fmla="*/ 359 w 1643"/>
                <a:gd name="T21" fmla="*/ 931 h 955"/>
                <a:gd name="T22" fmla="*/ 557 w 1643"/>
                <a:gd name="T23" fmla="*/ 877 h 955"/>
                <a:gd name="T24" fmla="*/ 634 w 1643"/>
                <a:gd name="T25" fmla="*/ 847 h 955"/>
                <a:gd name="T26" fmla="*/ 786 w 1643"/>
                <a:gd name="T27" fmla="*/ 847 h 955"/>
                <a:gd name="T28" fmla="*/ 855 w 1643"/>
                <a:gd name="T29" fmla="*/ 717 h 955"/>
                <a:gd name="T30" fmla="*/ 977 w 1643"/>
                <a:gd name="T31" fmla="*/ 656 h 955"/>
                <a:gd name="T32" fmla="*/ 1038 w 1643"/>
                <a:gd name="T33" fmla="*/ 587 h 955"/>
                <a:gd name="T34" fmla="*/ 1130 w 1643"/>
                <a:gd name="T35" fmla="*/ 556 h 955"/>
                <a:gd name="T36" fmla="*/ 1351 w 1643"/>
                <a:gd name="T37" fmla="*/ 518 h 955"/>
                <a:gd name="T38" fmla="*/ 1581 w 1643"/>
                <a:gd name="T39" fmla="*/ 495 h 955"/>
                <a:gd name="T40" fmla="*/ 1619 w 1643"/>
                <a:gd name="T41" fmla="*/ 495 h 955"/>
                <a:gd name="T42" fmla="*/ 1604 w 1643"/>
                <a:gd name="T43" fmla="*/ 419 h 955"/>
                <a:gd name="T44" fmla="*/ 1626 w 1643"/>
                <a:gd name="T45" fmla="*/ 366 h 955"/>
                <a:gd name="T46" fmla="*/ 1512 w 1643"/>
                <a:gd name="T47" fmla="*/ 335 h 955"/>
                <a:gd name="T48" fmla="*/ 1474 w 1643"/>
                <a:gd name="T49" fmla="*/ 358 h 955"/>
                <a:gd name="T50" fmla="*/ 1405 w 1643"/>
                <a:gd name="T51" fmla="*/ 381 h 955"/>
                <a:gd name="T52" fmla="*/ 1329 w 1643"/>
                <a:gd name="T53" fmla="*/ 389 h 955"/>
                <a:gd name="T54" fmla="*/ 1222 w 1643"/>
                <a:gd name="T55" fmla="*/ 266 h 955"/>
                <a:gd name="T56" fmla="*/ 1161 w 1643"/>
                <a:gd name="T57" fmla="*/ 266 h 955"/>
                <a:gd name="T58" fmla="*/ 1168 w 1643"/>
                <a:gd name="T59" fmla="*/ 175 h 955"/>
                <a:gd name="T60" fmla="*/ 1084 w 1643"/>
                <a:gd name="T61" fmla="*/ 91 h 955"/>
                <a:gd name="T62" fmla="*/ 970 w 1643"/>
                <a:gd name="T63" fmla="*/ 106 h 955"/>
                <a:gd name="T64" fmla="*/ 893 w 1643"/>
                <a:gd name="T65" fmla="*/ 38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3" h="955">
                  <a:moveTo>
                    <a:pt x="832" y="0"/>
                  </a:moveTo>
                  <a:lnTo>
                    <a:pt x="832" y="0"/>
                  </a:lnTo>
                  <a:cubicBezTo>
                    <a:pt x="832" y="15"/>
                    <a:pt x="832" y="23"/>
                    <a:pt x="802" y="30"/>
                  </a:cubicBezTo>
                  <a:cubicBezTo>
                    <a:pt x="756" y="46"/>
                    <a:pt x="756" y="114"/>
                    <a:pt x="763" y="159"/>
                  </a:cubicBezTo>
                  <a:cubicBezTo>
                    <a:pt x="779" y="251"/>
                    <a:pt x="725" y="335"/>
                    <a:pt x="664" y="396"/>
                  </a:cubicBezTo>
                  <a:cubicBezTo>
                    <a:pt x="626" y="434"/>
                    <a:pt x="596" y="434"/>
                    <a:pt x="596" y="495"/>
                  </a:cubicBezTo>
                  <a:cubicBezTo>
                    <a:pt x="596" y="511"/>
                    <a:pt x="626" y="595"/>
                    <a:pt x="588" y="595"/>
                  </a:cubicBezTo>
                  <a:lnTo>
                    <a:pt x="565" y="579"/>
                  </a:lnTo>
                  <a:lnTo>
                    <a:pt x="557" y="587"/>
                  </a:lnTo>
                  <a:lnTo>
                    <a:pt x="557" y="587"/>
                  </a:lnTo>
                  <a:cubicBezTo>
                    <a:pt x="511" y="602"/>
                    <a:pt x="481" y="572"/>
                    <a:pt x="443" y="579"/>
                  </a:cubicBezTo>
                  <a:cubicBezTo>
                    <a:pt x="443" y="595"/>
                    <a:pt x="382" y="625"/>
                    <a:pt x="374" y="625"/>
                  </a:cubicBezTo>
                  <a:cubicBezTo>
                    <a:pt x="298" y="648"/>
                    <a:pt x="252" y="725"/>
                    <a:pt x="183" y="618"/>
                  </a:cubicBezTo>
                  <a:cubicBezTo>
                    <a:pt x="152" y="572"/>
                    <a:pt x="137" y="625"/>
                    <a:pt x="114" y="664"/>
                  </a:cubicBezTo>
                  <a:cubicBezTo>
                    <a:pt x="91" y="702"/>
                    <a:pt x="53" y="686"/>
                    <a:pt x="23" y="694"/>
                  </a:cubicBezTo>
                  <a:cubicBezTo>
                    <a:pt x="23" y="709"/>
                    <a:pt x="61" y="717"/>
                    <a:pt x="38" y="740"/>
                  </a:cubicBezTo>
                  <a:cubicBezTo>
                    <a:pt x="0" y="793"/>
                    <a:pt x="53" y="801"/>
                    <a:pt x="91" y="816"/>
                  </a:cubicBezTo>
                  <a:cubicBezTo>
                    <a:pt x="122" y="839"/>
                    <a:pt x="99" y="870"/>
                    <a:pt x="122" y="885"/>
                  </a:cubicBezTo>
                  <a:cubicBezTo>
                    <a:pt x="145" y="900"/>
                    <a:pt x="206" y="831"/>
                    <a:pt x="244" y="893"/>
                  </a:cubicBezTo>
                  <a:cubicBezTo>
                    <a:pt x="282" y="954"/>
                    <a:pt x="313" y="893"/>
                    <a:pt x="359" y="885"/>
                  </a:cubicBezTo>
                  <a:cubicBezTo>
                    <a:pt x="359" y="908"/>
                    <a:pt x="359" y="923"/>
                    <a:pt x="359" y="931"/>
                  </a:cubicBezTo>
                  <a:lnTo>
                    <a:pt x="359" y="931"/>
                  </a:lnTo>
                  <a:cubicBezTo>
                    <a:pt x="382" y="916"/>
                    <a:pt x="427" y="900"/>
                    <a:pt x="443" y="893"/>
                  </a:cubicBezTo>
                  <a:cubicBezTo>
                    <a:pt x="481" y="885"/>
                    <a:pt x="519" y="893"/>
                    <a:pt x="557" y="877"/>
                  </a:cubicBezTo>
                  <a:cubicBezTo>
                    <a:pt x="573" y="870"/>
                    <a:pt x="588" y="847"/>
                    <a:pt x="603" y="847"/>
                  </a:cubicBezTo>
                  <a:cubicBezTo>
                    <a:pt x="611" y="839"/>
                    <a:pt x="626" y="854"/>
                    <a:pt x="634" y="847"/>
                  </a:cubicBezTo>
                  <a:cubicBezTo>
                    <a:pt x="664" y="847"/>
                    <a:pt x="679" y="824"/>
                    <a:pt x="710" y="824"/>
                  </a:cubicBezTo>
                  <a:cubicBezTo>
                    <a:pt x="733" y="824"/>
                    <a:pt x="763" y="854"/>
                    <a:pt x="786" y="847"/>
                  </a:cubicBezTo>
                  <a:cubicBezTo>
                    <a:pt x="809" y="831"/>
                    <a:pt x="817" y="793"/>
                    <a:pt x="832" y="770"/>
                  </a:cubicBezTo>
                  <a:cubicBezTo>
                    <a:pt x="840" y="755"/>
                    <a:pt x="840" y="732"/>
                    <a:pt x="855" y="717"/>
                  </a:cubicBezTo>
                  <a:cubicBezTo>
                    <a:pt x="878" y="702"/>
                    <a:pt x="901" y="702"/>
                    <a:pt x="924" y="686"/>
                  </a:cubicBezTo>
                  <a:cubicBezTo>
                    <a:pt x="947" y="679"/>
                    <a:pt x="970" y="671"/>
                    <a:pt x="977" y="656"/>
                  </a:cubicBezTo>
                  <a:cubicBezTo>
                    <a:pt x="993" y="641"/>
                    <a:pt x="970" y="610"/>
                    <a:pt x="985" y="595"/>
                  </a:cubicBezTo>
                  <a:cubicBezTo>
                    <a:pt x="1000" y="587"/>
                    <a:pt x="1023" y="587"/>
                    <a:pt x="1038" y="587"/>
                  </a:cubicBezTo>
                  <a:cubicBezTo>
                    <a:pt x="1046" y="587"/>
                    <a:pt x="1054" y="602"/>
                    <a:pt x="1061" y="602"/>
                  </a:cubicBezTo>
                  <a:cubicBezTo>
                    <a:pt x="1084" y="595"/>
                    <a:pt x="1099" y="556"/>
                    <a:pt x="1130" y="556"/>
                  </a:cubicBezTo>
                  <a:cubicBezTo>
                    <a:pt x="1184" y="541"/>
                    <a:pt x="1237" y="572"/>
                    <a:pt x="1290" y="564"/>
                  </a:cubicBezTo>
                  <a:cubicBezTo>
                    <a:pt x="1313" y="556"/>
                    <a:pt x="1329" y="526"/>
                    <a:pt x="1351" y="518"/>
                  </a:cubicBezTo>
                  <a:cubicBezTo>
                    <a:pt x="1397" y="495"/>
                    <a:pt x="1443" y="480"/>
                    <a:pt x="1489" y="480"/>
                  </a:cubicBezTo>
                  <a:cubicBezTo>
                    <a:pt x="1520" y="472"/>
                    <a:pt x="1550" y="488"/>
                    <a:pt x="1581" y="495"/>
                  </a:cubicBezTo>
                  <a:lnTo>
                    <a:pt x="1581" y="495"/>
                  </a:lnTo>
                  <a:cubicBezTo>
                    <a:pt x="1596" y="495"/>
                    <a:pt x="1611" y="495"/>
                    <a:pt x="1619" y="495"/>
                  </a:cubicBezTo>
                  <a:cubicBezTo>
                    <a:pt x="1634" y="488"/>
                    <a:pt x="1642" y="472"/>
                    <a:pt x="1642" y="465"/>
                  </a:cubicBezTo>
                  <a:cubicBezTo>
                    <a:pt x="1634" y="442"/>
                    <a:pt x="1604" y="434"/>
                    <a:pt x="1604" y="419"/>
                  </a:cubicBezTo>
                  <a:cubicBezTo>
                    <a:pt x="1604" y="396"/>
                    <a:pt x="1619" y="381"/>
                    <a:pt x="1626" y="366"/>
                  </a:cubicBezTo>
                  <a:lnTo>
                    <a:pt x="1626" y="366"/>
                  </a:lnTo>
                  <a:cubicBezTo>
                    <a:pt x="1611" y="350"/>
                    <a:pt x="1596" y="335"/>
                    <a:pt x="1581" y="327"/>
                  </a:cubicBezTo>
                  <a:cubicBezTo>
                    <a:pt x="1558" y="327"/>
                    <a:pt x="1535" y="327"/>
                    <a:pt x="1512" y="335"/>
                  </a:cubicBezTo>
                  <a:cubicBezTo>
                    <a:pt x="1497" y="343"/>
                    <a:pt x="1489" y="350"/>
                    <a:pt x="1474" y="358"/>
                  </a:cubicBezTo>
                  <a:lnTo>
                    <a:pt x="1474" y="358"/>
                  </a:lnTo>
                  <a:cubicBezTo>
                    <a:pt x="1459" y="366"/>
                    <a:pt x="1443" y="358"/>
                    <a:pt x="1428" y="366"/>
                  </a:cubicBezTo>
                  <a:cubicBezTo>
                    <a:pt x="1420" y="366"/>
                    <a:pt x="1413" y="381"/>
                    <a:pt x="1405" y="381"/>
                  </a:cubicBezTo>
                  <a:cubicBezTo>
                    <a:pt x="1390" y="381"/>
                    <a:pt x="1367" y="373"/>
                    <a:pt x="1351" y="373"/>
                  </a:cubicBezTo>
                  <a:cubicBezTo>
                    <a:pt x="1344" y="373"/>
                    <a:pt x="1336" y="389"/>
                    <a:pt x="1329" y="389"/>
                  </a:cubicBezTo>
                  <a:cubicBezTo>
                    <a:pt x="1321" y="381"/>
                    <a:pt x="1321" y="358"/>
                    <a:pt x="1313" y="350"/>
                  </a:cubicBezTo>
                  <a:cubicBezTo>
                    <a:pt x="1283" y="320"/>
                    <a:pt x="1260" y="281"/>
                    <a:pt x="1222" y="266"/>
                  </a:cubicBezTo>
                  <a:cubicBezTo>
                    <a:pt x="1207" y="259"/>
                    <a:pt x="1199" y="281"/>
                    <a:pt x="1184" y="289"/>
                  </a:cubicBezTo>
                  <a:cubicBezTo>
                    <a:pt x="1168" y="289"/>
                    <a:pt x="1161" y="274"/>
                    <a:pt x="1161" y="266"/>
                  </a:cubicBezTo>
                  <a:cubicBezTo>
                    <a:pt x="1161" y="259"/>
                    <a:pt x="1191" y="266"/>
                    <a:pt x="1191" y="251"/>
                  </a:cubicBezTo>
                  <a:cubicBezTo>
                    <a:pt x="1191" y="228"/>
                    <a:pt x="1191" y="190"/>
                    <a:pt x="1168" y="175"/>
                  </a:cubicBezTo>
                  <a:cubicBezTo>
                    <a:pt x="1138" y="159"/>
                    <a:pt x="1084" y="205"/>
                    <a:pt x="1061" y="182"/>
                  </a:cubicBezTo>
                  <a:cubicBezTo>
                    <a:pt x="1046" y="159"/>
                    <a:pt x="1099" y="121"/>
                    <a:pt x="1084" y="91"/>
                  </a:cubicBezTo>
                  <a:cubicBezTo>
                    <a:pt x="1069" y="76"/>
                    <a:pt x="1038" y="84"/>
                    <a:pt x="1008" y="84"/>
                  </a:cubicBezTo>
                  <a:cubicBezTo>
                    <a:pt x="993" y="84"/>
                    <a:pt x="985" y="106"/>
                    <a:pt x="970" y="106"/>
                  </a:cubicBezTo>
                  <a:cubicBezTo>
                    <a:pt x="954" y="106"/>
                    <a:pt x="939" y="114"/>
                    <a:pt x="924" y="98"/>
                  </a:cubicBezTo>
                  <a:cubicBezTo>
                    <a:pt x="909" y="84"/>
                    <a:pt x="909" y="53"/>
                    <a:pt x="893" y="38"/>
                  </a:cubicBezTo>
                  <a:cubicBezTo>
                    <a:pt x="878" y="23"/>
                    <a:pt x="848" y="15"/>
                    <a:pt x="832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3" name="Freeform 185"/>
            <p:cNvSpPr>
              <a:spLocks noChangeArrowheads="1"/>
            </p:cNvSpPr>
            <p:nvPr/>
          </p:nvSpPr>
          <p:spPr bwMode="auto">
            <a:xfrm>
              <a:off x="8017852" y="3199592"/>
              <a:ext cx="145621" cy="243067"/>
            </a:xfrm>
            <a:custGeom>
              <a:avLst/>
              <a:gdLst>
                <a:gd name="T0" fmla="*/ 222 w 612"/>
                <a:gd name="T1" fmla="*/ 1015 h 1024"/>
                <a:gd name="T2" fmla="*/ 222 w 612"/>
                <a:gd name="T3" fmla="*/ 1015 h 1024"/>
                <a:gd name="T4" fmla="*/ 260 w 612"/>
                <a:gd name="T5" fmla="*/ 992 h 1024"/>
                <a:gd name="T6" fmla="*/ 329 w 612"/>
                <a:gd name="T7" fmla="*/ 984 h 1024"/>
                <a:gd name="T8" fmla="*/ 374 w 612"/>
                <a:gd name="T9" fmla="*/ 1023 h 1024"/>
                <a:gd name="T10" fmla="*/ 374 w 612"/>
                <a:gd name="T11" fmla="*/ 1023 h 1024"/>
                <a:gd name="T12" fmla="*/ 413 w 612"/>
                <a:gd name="T13" fmla="*/ 977 h 1024"/>
                <a:gd name="T14" fmla="*/ 413 w 612"/>
                <a:gd name="T15" fmla="*/ 923 h 1024"/>
                <a:gd name="T16" fmla="*/ 443 w 612"/>
                <a:gd name="T17" fmla="*/ 916 h 1024"/>
                <a:gd name="T18" fmla="*/ 543 w 612"/>
                <a:gd name="T19" fmla="*/ 954 h 1024"/>
                <a:gd name="T20" fmla="*/ 573 w 612"/>
                <a:gd name="T21" fmla="*/ 877 h 1024"/>
                <a:gd name="T22" fmla="*/ 604 w 612"/>
                <a:gd name="T23" fmla="*/ 870 h 1024"/>
                <a:gd name="T24" fmla="*/ 604 w 612"/>
                <a:gd name="T25" fmla="*/ 801 h 1024"/>
                <a:gd name="T26" fmla="*/ 581 w 612"/>
                <a:gd name="T27" fmla="*/ 755 h 1024"/>
                <a:gd name="T28" fmla="*/ 581 w 612"/>
                <a:gd name="T29" fmla="*/ 755 h 1024"/>
                <a:gd name="T30" fmla="*/ 573 w 612"/>
                <a:gd name="T31" fmla="*/ 733 h 1024"/>
                <a:gd name="T32" fmla="*/ 566 w 612"/>
                <a:gd name="T33" fmla="*/ 642 h 1024"/>
                <a:gd name="T34" fmla="*/ 535 w 612"/>
                <a:gd name="T35" fmla="*/ 611 h 1024"/>
                <a:gd name="T36" fmla="*/ 558 w 612"/>
                <a:gd name="T37" fmla="*/ 535 h 1024"/>
                <a:gd name="T38" fmla="*/ 520 w 612"/>
                <a:gd name="T39" fmla="*/ 520 h 1024"/>
                <a:gd name="T40" fmla="*/ 527 w 612"/>
                <a:gd name="T41" fmla="*/ 336 h 1024"/>
                <a:gd name="T42" fmla="*/ 512 w 612"/>
                <a:gd name="T43" fmla="*/ 237 h 1024"/>
                <a:gd name="T44" fmla="*/ 436 w 612"/>
                <a:gd name="T45" fmla="*/ 183 h 1024"/>
                <a:gd name="T46" fmla="*/ 474 w 612"/>
                <a:gd name="T47" fmla="*/ 61 h 1024"/>
                <a:gd name="T48" fmla="*/ 474 w 612"/>
                <a:gd name="T49" fmla="*/ 61 h 1024"/>
                <a:gd name="T50" fmla="*/ 321 w 612"/>
                <a:gd name="T51" fmla="*/ 31 h 1024"/>
                <a:gd name="T52" fmla="*/ 260 w 612"/>
                <a:gd name="T53" fmla="*/ 107 h 1024"/>
                <a:gd name="T54" fmla="*/ 176 w 612"/>
                <a:gd name="T55" fmla="*/ 283 h 1024"/>
                <a:gd name="T56" fmla="*/ 130 w 612"/>
                <a:gd name="T57" fmla="*/ 390 h 1024"/>
                <a:gd name="T58" fmla="*/ 0 w 612"/>
                <a:gd name="T59" fmla="*/ 397 h 1024"/>
                <a:gd name="T60" fmla="*/ 0 w 612"/>
                <a:gd name="T61" fmla="*/ 397 h 1024"/>
                <a:gd name="T62" fmla="*/ 38 w 612"/>
                <a:gd name="T63" fmla="*/ 558 h 1024"/>
                <a:gd name="T64" fmla="*/ 107 w 612"/>
                <a:gd name="T65" fmla="*/ 565 h 1024"/>
                <a:gd name="T66" fmla="*/ 92 w 612"/>
                <a:gd name="T67" fmla="*/ 718 h 1024"/>
                <a:gd name="T68" fmla="*/ 168 w 612"/>
                <a:gd name="T69" fmla="*/ 763 h 1024"/>
                <a:gd name="T70" fmla="*/ 168 w 612"/>
                <a:gd name="T71" fmla="*/ 832 h 1024"/>
                <a:gd name="T72" fmla="*/ 191 w 612"/>
                <a:gd name="T73" fmla="*/ 832 h 1024"/>
                <a:gd name="T74" fmla="*/ 176 w 612"/>
                <a:gd name="T75" fmla="*/ 931 h 1024"/>
                <a:gd name="T76" fmla="*/ 214 w 612"/>
                <a:gd name="T77" fmla="*/ 984 h 1024"/>
                <a:gd name="T78" fmla="*/ 222 w 612"/>
                <a:gd name="T79" fmla="*/ 1015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2" h="1024">
                  <a:moveTo>
                    <a:pt x="222" y="1015"/>
                  </a:moveTo>
                  <a:lnTo>
                    <a:pt x="222" y="1015"/>
                  </a:lnTo>
                  <a:cubicBezTo>
                    <a:pt x="237" y="1007"/>
                    <a:pt x="245" y="1000"/>
                    <a:pt x="260" y="992"/>
                  </a:cubicBezTo>
                  <a:cubicBezTo>
                    <a:pt x="283" y="984"/>
                    <a:pt x="306" y="984"/>
                    <a:pt x="329" y="984"/>
                  </a:cubicBezTo>
                  <a:cubicBezTo>
                    <a:pt x="344" y="992"/>
                    <a:pt x="359" y="1007"/>
                    <a:pt x="374" y="1023"/>
                  </a:cubicBezTo>
                  <a:lnTo>
                    <a:pt x="374" y="1023"/>
                  </a:lnTo>
                  <a:cubicBezTo>
                    <a:pt x="390" y="1007"/>
                    <a:pt x="405" y="1000"/>
                    <a:pt x="413" y="977"/>
                  </a:cubicBezTo>
                  <a:cubicBezTo>
                    <a:pt x="420" y="961"/>
                    <a:pt x="405" y="938"/>
                    <a:pt x="413" y="923"/>
                  </a:cubicBezTo>
                  <a:cubicBezTo>
                    <a:pt x="420" y="916"/>
                    <a:pt x="428" y="916"/>
                    <a:pt x="443" y="916"/>
                  </a:cubicBezTo>
                  <a:cubicBezTo>
                    <a:pt x="474" y="923"/>
                    <a:pt x="505" y="961"/>
                    <a:pt x="543" y="954"/>
                  </a:cubicBezTo>
                  <a:cubicBezTo>
                    <a:pt x="566" y="946"/>
                    <a:pt x="550" y="900"/>
                    <a:pt x="573" y="877"/>
                  </a:cubicBezTo>
                  <a:cubicBezTo>
                    <a:pt x="573" y="870"/>
                    <a:pt x="596" y="885"/>
                    <a:pt x="604" y="870"/>
                  </a:cubicBezTo>
                  <a:cubicBezTo>
                    <a:pt x="611" y="847"/>
                    <a:pt x="611" y="824"/>
                    <a:pt x="604" y="801"/>
                  </a:cubicBezTo>
                  <a:cubicBezTo>
                    <a:pt x="596" y="786"/>
                    <a:pt x="588" y="771"/>
                    <a:pt x="581" y="755"/>
                  </a:cubicBezTo>
                  <a:lnTo>
                    <a:pt x="581" y="755"/>
                  </a:lnTo>
                  <a:cubicBezTo>
                    <a:pt x="573" y="748"/>
                    <a:pt x="573" y="741"/>
                    <a:pt x="573" y="733"/>
                  </a:cubicBezTo>
                  <a:cubicBezTo>
                    <a:pt x="566" y="703"/>
                    <a:pt x="573" y="672"/>
                    <a:pt x="566" y="642"/>
                  </a:cubicBezTo>
                  <a:cubicBezTo>
                    <a:pt x="558" y="626"/>
                    <a:pt x="535" y="626"/>
                    <a:pt x="535" y="611"/>
                  </a:cubicBezTo>
                  <a:cubicBezTo>
                    <a:pt x="535" y="588"/>
                    <a:pt x="558" y="558"/>
                    <a:pt x="558" y="535"/>
                  </a:cubicBezTo>
                  <a:cubicBezTo>
                    <a:pt x="558" y="520"/>
                    <a:pt x="520" y="535"/>
                    <a:pt x="520" y="520"/>
                  </a:cubicBezTo>
                  <a:cubicBezTo>
                    <a:pt x="512" y="458"/>
                    <a:pt x="527" y="397"/>
                    <a:pt x="527" y="336"/>
                  </a:cubicBezTo>
                  <a:cubicBezTo>
                    <a:pt x="527" y="305"/>
                    <a:pt x="527" y="267"/>
                    <a:pt x="512" y="237"/>
                  </a:cubicBezTo>
                  <a:cubicBezTo>
                    <a:pt x="497" y="214"/>
                    <a:pt x="443" y="214"/>
                    <a:pt x="436" y="183"/>
                  </a:cubicBezTo>
                  <a:cubicBezTo>
                    <a:pt x="428" y="138"/>
                    <a:pt x="466" y="99"/>
                    <a:pt x="474" y="61"/>
                  </a:cubicBezTo>
                  <a:lnTo>
                    <a:pt x="474" y="61"/>
                  </a:lnTo>
                  <a:cubicBezTo>
                    <a:pt x="428" y="61"/>
                    <a:pt x="382" y="76"/>
                    <a:pt x="321" y="31"/>
                  </a:cubicBezTo>
                  <a:cubicBezTo>
                    <a:pt x="283" y="0"/>
                    <a:pt x="275" y="84"/>
                    <a:pt x="260" y="107"/>
                  </a:cubicBezTo>
                  <a:cubicBezTo>
                    <a:pt x="176" y="283"/>
                    <a:pt x="176" y="283"/>
                    <a:pt x="176" y="283"/>
                  </a:cubicBezTo>
                  <a:cubicBezTo>
                    <a:pt x="161" y="313"/>
                    <a:pt x="153" y="374"/>
                    <a:pt x="130" y="390"/>
                  </a:cubicBezTo>
                  <a:cubicBezTo>
                    <a:pt x="84" y="420"/>
                    <a:pt x="38" y="412"/>
                    <a:pt x="0" y="397"/>
                  </a:cubicBezTo>
                  <a:lnTo>
                    <a:pt x="0" y="397"/>
                  </a:lnTo>
                  <a:cubicBezTo>
                    <a:pt x="8" y="435"/>
                    <a:pt x="8" y="527"/>
                    <a:pt x="38" y="558"/>
                  </a:cubicBezTo>
                  <a:cubicBezTo>
                    <a:pt x="54" y="573"/>
                    <a:pt x="92" y="542"/>
                    <a:pt x="107" y="565"/>
                  </a:cubicBezTo>
                  <a:cubicBezTo>
                    <a:pt x="122" y="611"/>
                    <a:pt x="77" y="672"/>
                    <a:pt x="92" y="718"/>
                  </a:cubicBezTo>
                  <a:cubicBezTo>
                    <a:pt x="107" y="748"/>
                    <a:pt x="153" y="741"/>
                    <a:pt x="168" y="763"/>
                  </a:cubicBezTo>
                  <a:cubicBezTo>
                    <a:pt x="176" y="786"/>
                    <a:pt x="161" y="809"/>
                    <a:pt x="168" y="832"/>
                  </a:cubicBezTo>
                  <a:cubicBezTo>
                    <a:pt x="168" y="832"/>
                    <a:pt x="191" y="824"/>
                    <a:pt x="191" y="832"/>
                  </a:cubicBezTo>
                  <a:cubicBezTo>
                    <a:pt x="191" y="870"/>
                    <a:pt x="176" y="900"/>
                    <a:pt x="176" y="931"/>
                  </a:cubicBezTo>
                  <a:cubicBezTo>
                    <a:pt x="184" y="954"/>
                    <a:pt x="199" y="969"/>
                    <a:pt x="214" y="984"/>
                  </a:cubicBezTo>
                  <a:cubicBezTo>
                    <a:pt x="214" y="992"/>
                    <a:pt x="214" y="1007"/>
                    <a:pt x="222" y="101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4" name="Freeform 186"/>
            <p:cNvSpPr>
              <a:spLocks noChangeArrowheads="1"/>
            </p:cNvSpPr>
            <p:nvPr/>
          </p:nvSpPr>
          <p:spPr bwMode="auto">
            <a:xfrm>
              <a:off x="7910993" y="3288647"/>
              <a:ext cx="160288" cy="160298"/>
            </a:xfrm>
            <a:custGeom>
              <a:avLst/>
              <a:gdLst>
                <a:gd name="T0" fmla="*/ 450 w 673"/>
                <a:gd name="T1" fmla="*/ 23 h 673"/>
                <a:gd name="T2" fmla="*/ 450 w 673"/>
                <a:gd name="T3" fmla="*/ 23 h 673"/>
                <a:gd name="T4" fmla="*/ 366 w 673"/>
                <a:gd name="T5" fmla="*/ 0 h 673"/>
                <a:gd name="T6" fmla="*/ 267 w 673"/>
                <a:gd name="T7" fmla="*/ 31 h 673"/>
                <a:gd name="T8" fmla="*/ 267 w 673"/>
                <a:gd name="T9" fmla="*/ 31 h 673"/>
                <a:gd name="T10" fmla="*/ 191 w 673"/>
                <a:gd name="T11" fmla="*/ 16 h 673"/>
                <a:gd name="T12" fmla="*/ 91 w 673"/>
                <a:gd name="T13" fmla="*/ 46 h 673"/>
                <a:gd name="T14" fmla="*/ 38 w 673"/>
                <a:gd name="T15" fmla="*/ 153 h 673"/>
                <a:gd name="T16" fmla="*/ 23 w 673"/>
                <a:gd name="T17" fmla="*/ 252 h 673"/>
                <a:gd name="T18" fmla="*/ 30 w 673"/>
                <a:gd name="T19" fmla="*/ 283 h 673"/>
                <a:gd name="T20" fmla="*/ 30 w 673"/>
                <a:gd name="T21" fmla="*/ 283 h 673"/>
                <a:gd name="T22" fmla="*/ 91 w 673"/>
                <a:gd name="T23" fmla="*/ 321 h 673"/>
                <a:gd name="T24" fmla="*/ 122 w 673"/>
                <a:gd name="T25" fmla="*/ 381 h 673"/>
                <a:gd name="T26" fmla="*/ 168 w 673"/>
                <a:gd name="T27" fmla="*/ 389 h 673"/>
                <a:gd name="T28" fmla="*/ 206 w 673"/>
                <a:gd name="T29" fmla="*/ 367 h 673"/>
                <a:gd name="T30" fmla="*/ 282 w 673"/>
                <a:gd name="T31" fmla="*/ 374 h 673"/>
                <a:gd name="T32" fmla="*/ 259 w 673"/>
                <a:gd name="T33" fmla="*/ 465 h 673"/>
                <a:gd name="T34" fmla="*/ 366 w 673"/>
                <a:gd name="T35" fmla="*/ 458 h 673"/>
                <a:gd name="T36" fmla="*/ 389 w 673"/>
                <a:gd name="T37" fmla="*/ 534 h 673"/>
                <a:gd name="T38" fmla="*/ 359 w 673"/>
                <a:gd name="T39" fmla="*/ 549 h 673"/>
                <a:gd name="T40" fmla="*/ 382 w 673"/>
                <a:gd name="T41" fmla="*/ 572 h 673"/>
                <a:gd name="T42" fmla="*/ 420 w 673"/>
                <a:gd name="T43" fmla="*/ 549 h 673"/>
                <a:gd name="T44" fmla="*/ 511 w 673"/>
                <a:gd name="T45" fmla="*/ 633 h 673"/>
                <a:gd name="T46" fmla="*/ 527 w 673"/>
                <a:gd name="T47" fmla="*/ 672 h 673"/>
                <a:gd name="T48" fmla="*/ 549 w 673"/>
                <a:gd name="T49" fmla="*/ 656 h 673"/>
                <a:gd name="T50" fmla="*/ 603 w 673"/>
                <a:gd name="T51" fmla="*/ 664 h 673"/>
                <a:gd name="T52" fmla="*/ 626 w 673"/>
                <a:gd name="T53" fmla="*/ 649 h 673"/>
                <a:gd name="T54" fmla="*/ 672 w 673"/>
                <a:gd name="T55" fmla="*/ 641 h 673"/>
                <a:gd name="T56" fmla="*/ 672 w 673"/>
                <a:gd name="T57" fmla="*/ 641 h 673"/>
                <a:gd name="T58" fmla="*/ 664 w 673"/>
                <a:gd name="T59" fmla="*/ 610 h 673"/>
                <a:gd name="T60" fmla="*/ 626 w 673"/>
                <a:gd name="T61" fmla="*/ 557 h 673"/>
                <a:gd name="T62" fmla="*/ 641 w 673"/>
                <a:gd name="T63" fmla="*/ 458 h 673"/>
                <a:gd name="T64" fmla="*/ 618 w 673"/>
                <a:gd name="T65" fmla="*/ 458 h 673"/>
                <a:gd name="T66" fmla="*/ 618 w 673"/>
                <a:gd name="T67" fmla="*/ 389 h 673"/>
                <a:gd name="T68" fmla="*/ 542 w 673"/>
                <a:gd name="T69" fmla="*/ 344 h 673"/>
                <a:gd name="T70" fmla="*/ 557 w 673"/>
                <a:gd name="T71" fmla="*/ 191 h 673"/>
                <a:gd name="T72" fmla="*/ 488 w 673"/>
                <a:gd name="T73" fmla="*/ 184 h 673"/>
                <a:gd name="T74" fmla="*/ 450 w 673"/>
                <a:gd name="T75" fmla="*/ 2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3" h="673">
                  <a:moveTo>
                    <a:pt x="450" y="23"/>
                  </a:moveTo>
                  <a:lnTo>
                    <a:pt x="450" y="23"/>
                  </a:lnTo>
                  <a:cubicBezTo>
                    <a:pt x="420" y="16"/>
                    <a:pt x="389" y="0"/>
                    <a:pt x="366" y="0"/>
                  </a:cubicBezTo>
                  <a:cubicBezTo>
                    <a:pt x="313" y="0"/>
                    <a:pt x="305" y="16"/>
                    <a:pt x="267" y="31"/>
                  </a:cubicBezTo>
                  <a:lnTo>
                    <a:pt x="267" y="31"/>
                  </a:lnTo>
                  <a:cubicBezTo>
                    <a:pt x="191" y="16"/>
                    <a:pt x="191" y="16"/>
                    <a:pt x="191" y="16"/>
                  </a:cubicBezTo>
                  <a:cubicBezTo>
                    <a:pt x="152" y="46"/>
                    <a:pt x="137" y="16"/>
                    <a:pt x="91" y="46"/>
                  </a:cubicBezTo>
                  <a:cubicBezTo>
                    <a:pt x="84" y="61"/>
                    <a:pt x="0" y="146"/>
                    <a:pt x="38" y="153"/>
                  </a:cubicBezTo>
                  <a:cubicBezTo>
                    <a:pt x="38" y="184"/>
                    <a:pt x="23" y="214"/>
                    <a:pt x="23" y="252"/>
                  </a:cubicBezTo>
                  <a:cubicBezTo>
                    <a:pt x="23" y="268"/>
                    <a:pt x="23" y="275"/>
                    <a:pt x="30" y="283"/>
                  </a:cubicBezTo>
                  <a:lnTo>
                    <a:pt x="30" y="283"/>
                  </a:lnTo>
                  <a:cubicBezTo>
                    <a:pt x="46" y="298"/>
                    <a:pt x="76" y="306"/>
                    <a:pt x="91" y="321"/>
                  </a:cubicBezTo>
                  <a:cubicBezTo>
                    <a:pt x="107" y="336"/>
                    <a:pt x="107" y="367"/>
                    <a:pt x="122" y="381"/>
                  </a:cubicBezTo>
                  <a:cubicBezTo>
                    <a:pt x="137" y="397"/>
                    <a:pt x="152" y="389"/>
                    <a:pt x="168" y="389"/>
                  </a:cubicBezTo>
                  <a:cubicBezTo>
                    <a:pt x="183" y="389"/>
                    <a:pt x="191" y="367"/>
                    <a:pt x="206" y="367"/>
                  </a:cubicBezTo>
                  <a:cubicBezTo>
                    <a:pt x="236" y="367"/>
                    <a:pt x="267" y="359"/>
                    <a:pt x="282" y="374"/>
                  </a:cubicBezTo>
                  <a:cubicBezTo>
                    <a:pt x="297" y="404"/>
                    <a:pt x="244" y="442"/>
                    <a:pt x="259" y="465"/>
                  </a:cubicBezTo>
                  <a:cubicBezTo>
                    <a:pt x="282" y="488"/>
                    <a:pt x="336" y="442"/>
                    <a:pt x="366" y="458"/>
                  </a:cubicBezTo>
                  <a:cubicBezTo>
                    <a:pt x="389" y="473"/>
                    <a:pt x="389" y="511"/>
                    <a:pt x="389" y="534"/>
                  </a:cubicBezTo>
                  <a:cubicBezTo>
                    <a:pt x="389" y="549"/>
                    <a:pt x="359" y="542"/>
                    <a:pt x="359" y="549"/>
                  </a:cubicBezTo>
                  <a:cubicBezTo>
                    <a:pt x="359" y="557"/>
                    <a:pt x="366" y="572"/>
                    <a:pt x="382" y="572"/>
                  </a:cubicBezTo>
                  <a:cubicBezTo>
                    <a:pt x="397" y="564"/>
                    <a:pt x="405" y="542"/>
                    <a:pt x="420" y="549"/>
                  </a:cubicBezTo>
                  <a:cubicBezTo>
                    <a:pt x="458" y="564"/>
                    <a:pt x="481" y="603"/>
                    <a:pt x="511" y="633"/>
                  </a:cubicBezTo>
                  <a:cubicBezTo>
                    <a:pt x="519" y="641"/>
                    <a:pt x="519" y="664"/>
                    <a:pt x="527" y="672"/>
                  </a:cubicBezTo>
                  <a:cubicBezTo>
                    <a:pt x="534" y="672"/>
                    <a:pt x="542" y="656"/>
                    <a:pt x="549" y="656"/>
                  </a:cubicBezTo>
                  <a:cubicBezTo>
                    <a:pt x="565" y="656"/>
                    <a:pt x="588" y="664"/>
                    <a:pt x="603" y="664"/>
                  </a:cubicBezTo>
                  <a:cubicBezTo>
                    <a:pt x="611" y="664"/>
                    <a:pt x="618" y="649"/>
                    <a:pt x="626" y="649"/>
                  </a:cubicBezTo>
                  <a:cubicBezTo>
                    <a:pt x="641" y="641"/>
                    <a:pt x="657" y="649"/>
                    <a:pt x="672" y="641"/>
                  </a:cubicBezTo>
                  <a:lnTo>
                    <a:pt x="672" y="641"/>
                  </a:lnTo>
                  <a:cubicBezTo>
                    <a:pt x="664" y="633"/>
                    <a:pt x="664" y="618"/>
                    <a:pt x="664" y="610"/>
                  </a:cubicBezTo>
                  <a:cubicBezTo>
                    <a:pt x="649" y="595"/>
                    <a:pt x="634" y="580"/>
                    <a:pt x="626" y="557"/>
                  </a:cubicBezTo>
                  <a:cubicBezTo>
                    <a:pt x="626" y="526"/>
                    <a:pt x="641" y="496"/>
                    <a:pt x="641" y="458"/>
                  </a:cubicBezTo>
                  <a:cubicBezTo>
                    <a:pt x="641" y="450"/>
                    <a:pt x="618" y="458"/>
                    <a:pt x="618" y="458"/>
                  </a:cubicBezTo>
                  <a:cubicBezTo>
                    <a:pt x="611" y="435"/>
                    <a:pt x="626" y="412"/>
                    <a:pt x="618" y="389"/>
                  </a:cubicBezTo>
                  <a:cubicBezTo>
                    <a:pt x="603" y="367"/>
                    <a:pt x="557" y="374"/>
                    <a:pt x="542" y="344"/>
                  </a:cubicBezTo>
                  <a:cubicBezTo>
                    <a:pt x="527" y="298"/>
                    <a:pt x="572" y="237"/>
                    <a:pt x="557" y="191"/>
                  </a:cubicBezTo>
                  <a:cubicBezTo>
                    <a:pt x="542" y="168"/>
                    <a:pt x="504" y="199"/>
                    <a:pt x="488" y="184"/>
                  </a:cubicBezTo>
                  <a:cubicBezTo>
                    <a:pt x="458" y="153"/>
                    <a:pt x="458" y="61"/>
                    <a:pt x="450" y="2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5" name="Freeform 187"/>
            <p:cNvSpPr>
              <a:spLocks noChangeArrowheads="1"/>
            </p:cNvSpPr>
            <p:nvPr/>
          </p:nvSpPr>
          <p:spPr bwMode="auto">
            <a:xfrm>
              <a:off x="8119473" y="3181782"/>
              <a:ext cx="133050" cy="198016"/>
            </a:xfrm>
            <a:custGeom>
              <a:avLst/>
              <a:gdLst>
                <a:gd name="T0" fmla="*/ 46 w 559"/>
                <a:gd name="T1" fmla="*/ 137 h 832"/>
                <a:gd name="T2" fmla="*/ 46 w 559"/>
                <a:gd name="T3" fmla="*/ 137 h 832"/>
                <a:gd name="T4" fmla="*/ 8 w 559"/>
                <a:gd name="T5" fmla="*/ 259 h 832"/>
                <a:gd name="T6" fmla="*/ 84 w 559"/>
                <a:gd name="T7" fmla="*/ 313 h 832"/>
                <a:gd name="T8" fmla="*/ 99 w 559"/>
                <a:gd name="T9" fmla="*/ 412 h 832"/>
                <a:gd name="T10" fmla="*/ 92 w 559"/>
                <a:gd name="T11" fmla="*/ 596 h 832"/>
                <a:gd name="T12" fmla="*/ 130 w 559"/>
                <a:gd name="T13" fmla="*/ 611 h 832"/>
                <a:gd name="T14" fmla="*/ 107 w 559"/>
                <a:gd name="T15" fmla="*/ 687 h 832"/>
                <a:gd name="T16" fmla="*/ 138 w 559"/>
                <a:gd name="T17" fmla="*/ 718 h 832"/>
                <a:gd name="T18" fmla="*/ 145 w 559"/>
                <a:gd name="T19" fmla="*/ 809 h 832"/>
                <a:gd name="T20" fmla="*/ 153 w 559"/>
                <a:gd name="T21" fmla="*/ 831 h 832"/>
                <a:gd name="T22" fmla="*/ 153 w 559"/>
                <a:gd name="T23" fmla="*/ 831 h 832"/>
                <a:gd name="T24" fmla="*/ 260 w 559"/>
                <a:gd name="T25" fmla="*/ 794 h 832"/>
                <a:gd name="T26" fmla="*/ 298 w 559"/>
                <a:gd name="T27" fmla="*/ 831 h 832"/>
                <a:gd name="T28" fmla="*/ 344 w 559"/>
                <a:gd name="T29" fmla="*/ 817 h 832"/>
                <a:gd name="T30" fmla="*/ 367 w 559"/>
                <a:gd name="T31" fmla="*/ 779 h 832"/>
                <a:gd name="T32" fmla="*/ 397 w 559"/>
                <a:gd name="T33" fmla="*/ 771 h 832"/>
                <a:gd name="T34" fmla="*/ 435 w 559"/>
                <a:gd name="T35" fmla="*/ 786 h 832"/>
                <a:gd name="T36" fmla="*/ 496 w 559"/>
                <a:gd name="T37" fmla="*/ 779 h 832"/>
                <a:gd name="T38" fmla="*/ 527 w 559"/>
                <a:gd name="T39" fmla="*/ 740 h 832"/>
                <a:gd name="T40" fmla="*/ 527 w 559"/>
                <a:gd name="T41" fmla="*/ 740 h 832"/>
                <a:gd name="T42" fmla="*/ 504 w 559"/>
                <a:gd name="T43" fmla="*/ 657 h 832"/>
                <a:gd name="T44" fmla="*/ 474 w 559"/>
                <a:gd name="T45" fmla="*/ 641 h 832"/>
                <a:gd name="T46" fmla="*/ 451 w 559"/>
                <a:gd name="T47" fmla="*/ 580 h 832"/>
                <a:gd name="T48" fmla="*/ 451 w 559"/>
                <a:gd name="T49" fmla="*/ 435 h 832"/>
                <a:gd name="T50" fmla="*/ 420 w 559"/>
                <a:gd name="T51" fmla="*/ 374 h 832"/>
                <a:gd name="T52" fmla="*/ 458 w 559"/>
                <a:gd name="T53" fmla="*/ 359 h 832"/>
                <a:gd name="T54" fmla="*/ 481 w 559"/>
                <a:gd name="T55" fmla="*/ 236 h 832"/>
                <a:gd name="T56" fmla="*/ 496 w 559"/>
                <a:gd name="T57" fmla="*/ 214 h 832"/>
                <a:gd name="T58" fmla="*/ 558 w 559"/>
                <a:gd name="T59" fmla="*/ 206 h 832"/>
                <a:gd name="T60" fmla="*/ 558 w 559"/>
                <a:gd name="T61" fmla="*/ 206 h 832"/>
                <a:gd name="T62" fmla="*/ 542 w 559"/>
                <a:gd name="T63" fmla="*/ 99 h 832"/>
                <a:gd name="T64" fmla="*/ 535 w 559"/>
                <a:gd name="T65" fmla="*/ 45 h 832"/>
                <a:gd name="T66" fmla="*/ 535 w 559"/>
                <a:gd name="T67" fmla="*/ 0 h 832"/>
                <a:gd name="T68" fmla="*/ 535 w 559"/>
                <a:gd name="T69" fmla="*/ 0 h 832"/>
                <a:gd name="T70" fmla="*/ 290 w 559"/>
                <a:gd name="T71" fmla="*/ 68 h 832"/>
                <a:gd name="T72" fmla="*/ 122 w 559"/>
                <a:gd name="T73" fmla="*/ 145 h 832"/>
                <a:gd name="T74" fmla="*/ 46 w 559"/>
                <a:gd name="T75" fmla="*/ 1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9" h="832">
                  <a:moveTo>
                    <a:pt x="46" y="137"/>
                  </a:moveTo>
                  <a:lnTo>
                    <a:pt x="46" y="137"/>
                  </a:lnTo>
                  <a:cubicBezTo>
                    <a:pt x="38" y="175"/>
                    <a:pt x="0" y="214"/>
                    <a:pt x="8" y="259"/>
                  </a:cubicBezTo>
                  <a:cubicBezTo>
                    <a:pt x="15" y="290"/>
                    <a:pt x="69" y="290"/>
                    <a:pt x="84" y="313"/>
                  </a:cubicBezTo>
                  <a:cubicBezTo>
                    <a:pt x="99" y="343"/>
                    <a:pt x="99" y="381"/>
                    <a:pt x="99" y="412"/>
                  </a:cubicBezTo>
                  <a:cubicBezTo>
                    <a:pt x="99" y="473"/>
                    <a:pt x="84" y="534"/>
                    <a:pt x="92" y="596"/>
                  </a:cubicBezTo>
                  <a:cubicBezTo>
                    <a:pt x="92" y="611"/>
                    <a:pt x="130" y="596"/>
                    <a:pt x="130" y="611"/>
                  </a:cubicBezTo>
                  <a:cubicBezTo>
                    <a:pt x="130" y="634"/>
                    <a:pt x="107" y="664"/>
                    <a:pt x="107" y="687"/>
                  </a:cubicBezTo>
                  <a:cubicBezTo>
                    <a:pt x="107" y="702"/>
                    <a:pt x="130" y="702"/>
                    <a:pt x="138" y="718"/>
                  </a:cubicBezTo>
                  <a:cubicBezTo>
                    <a:pt x="145" y="748"/>
                    <a:pt x="138" y="779"/>
                    <a:pt x="145" y="809"/>
                  </a:cubicBezTo>
                  <a:cubicBezTo>
                    <a:pt x="145" y="817"/>
                    <a:pt x="145" y="824"/>
                    <a:pt x="153" y="831"/>
                  </a:cubicBezTo>
                  <a:lnTo>
                    <a:pt x="153" y="831"/>
                  </a:lnTo>
                  <a:cubicBezTo>
                    <a:pt x="183" y="817"/>
                    <a:pt x="221" y="794"/>
                    <a:pt x="260" y="794"/>
                  </a:cubicBezTo>
                  <a:cubicBezTo>
                    <a:pt x="275" y="794"/>
                    <a:pt x="283" y="824"/>
                    <a:pt x="298" y="831"/>
                  </a:cubicBezTo>
                  <a:cubicBezTo>
                    <a:pt x="313" y="831"/>
                    <a:pt x="328" y="824"/>
                    <a:pt x="344" y="817"/>
                  </a:cubicBezTo>
                  <a:cubicBezTo>
                    <a:pt x="351" y="809"/>
                    <a:pt x="351" y="786"/>
                    <a:pt x="367" y="779"/>
                  </a:cubicBezTo>
                  <a:cubicBezTo>
                    <a:pt x="374" y="771"/>
                    <a:pt x="382" y="771"/>
                    <a:pt x="397" y="771"/>
                  </a:cubicBezTo>
                  <a:cubicBezTo>
                    <a:pt x="413" y="779"/>
                    <a:pt x="420" y="786"/>
                    <a:pt x="435" y="786"/>
                  </a:cubicBezTo>
                  <a:cubicBezTo>
                    <a:pt x="458" y="786"/>
                    <a:pt x="481" y="786"/>
                    <a:pt x="496" y="779"/>
                  </a:cubicBezTo>
                  <a:cubicBezTo>
                    <a:pt x="512" y="771"/>
                    <a:pt x="519" y="756"/>
                    <a:pt x="527" y="740"/>
                  </a:cubicBezTo>
                  <a:lnTo>
                    <a:pt x="527" y="740"/>
                  </a:lnTo>
                  <a:cubicBezTo>
                    <a:pt x="519" y="718"/>
                    <a:pt x="519" y="687"/>
                    <a:pt x="504" y="657"/>
                  </a:cubicBezTo>
                  <a:cubicBezTo>
                    <a:pt x="496" y="649"/>
                    <a:pt x="481" y="649"/>
                    <a:pt x="474" y="641"/>
                  </a:cubicBezTo>
                  <a:cubicBezTo>
                    <a:pt x="458" y="626"/>
                    <a:pt x="451" y="603"/>
                    <a:pt x="451" y="580"/>
                  </a:cubicBezTo>
                  <a:cubicBezTo>
                    <a:pt x="443" y="534"/>
                    <a:pt x="458" y="488"/>
                    <a:pt x="451" y="435"/>
                  </a:cubicBezTo>
                  <a:cubicBezTo>
                    <a:pt x="443" y="412"/>
                    <a:pt x="413" y="397"/>
                    <a:pt x="420" y="374"/>
                  </a:cubicBezTo>
                  <a:cubicBezTo>
                    <a:pt x="420" y="359"/>
                    <a:pt x="451" y="374"/>
                    <a:pt x="458" y="359"/>
                  </a:cubicBezTo>
                  <a:cubicBezTo>
                    <a:pt x="474" y="321"/>
                    <a:pt x="466" y="275"/>
                    <a:pt x="481" y="236"/>
                  </a:cubicBezTo>
                  <a:cubicBezTo>
                    <a:pt x="481" y="229"/>
                    <a:pt x="489" y="214"/>
                    <a:pt x="496" y="214"/>
                  </a:cubicBezTo>
                  <a:cubicBezTo>
                    <a:pt x="519" y="206"/>
                    <a:pt x="535" y="206"/>
                    <a:pt x="558" y="206"/>
                  </a:cubicBezTo>
                  <a:lnTo>
                    <a:pt x="558" y="206"/>
                  </a:lnTo>
                  <a:cubicBezTo>
                    <a:pt x="550" y="168"/>
                    <a:pt x="550" y="137"/>
                    <a:pt x="542" y="99"/>
                  </a:cubicBezTo>
                  <a:cubicBezTo>
                    <a:pt x="542" y="84"/>
                    <a:pt x="535" y="61"/>
                    <a:pt x="535" y="45"/>
                  </a:cubicBezTo>
                  <a:cubicBezTo>
                    <a:pt x="527" y="23"/>
                    <a:pt x="535" y="23"/>
                    <a:pt x="535" y="0"/>
                  </a:cubicBezTo>
                  <a:lnTo>
                    <a:pt x="535" y="0"/>
                  </a:lnTo>
                  <a:cubicBezTo>
                    <a:pt x="290" y="68"/>
                    <a:pt x="290" y="68"/>
                    <a:pt x="290" y="68"/>
                  </a:cubicBezTo>
                  <a:cubicBezTo>
                    <a:pt x="206" y="107"/>
                    <a:pt x="199" y="160"/>
                    <a:pt x="122" y="145"/>
                  </a:cubicBezTo>
                  <a:cubicBezTo>
                    <a:pt x="92" y="137"/>
                    <a:pt x="69" y="137"/>
                    <a:pt x="46" y="13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6" name="Freeform 188"/>
            <p:cNvSpPr>
              <a:spLocks noChangeArrowheads="1"/>
            </p:cNvSpPr>
            <p:nvPr/>
          </p:nvSpPr>
          <p:spPr bwMode="auto">
            <a:xfrm>
              <a:off x="8245189" y="3122062"/>
              <a:ext cx="203241" cy="212684"/>
            </a:xfrm>
            <a:custGeom>
              <a:avLst/>
              <a:gdLst>
                <a:gd name="T0" fmla="*/ 504 w 856"/>
                <a:gd name="T1" fmla="*/ 68 h 894"/>
                <a:gd name="T2" fmla="*/ 504 w 856"/>
                <a:gd name="T3" fmla="*/ 68 h 894"/>
                <a:gd name="T4" fmla="*/ 374 w 856"/>
                <a:gd name="T5" fmla="*/ 68 h 894"/>
                <a:gd name="T6" fmla="*/ 405 w 856"/>
                <a:gd name="T7" fmla="*/ 30 h 894"/>
                <a:gd name="T8" fmla="*/ 436 w 856"/>
                <a:gd name="T9" fmla="*/ 7 h 894"/>
                <a:gd name="T10" fmla="*/ 558 w 856"/>
                <a:gd name="T11" fmla="*/ 38 h 894"/>
                <a:gd name="T12" fmla="*/ 558 w 856"/>
                <a:gd name="T13" fmla="*/ 38 h 894"/>
                <a:gd name="T14" fmla="*/ 542 w 856"/>
                <a:gd name="T15" fmla="*/ 91 h 894"/>
                <a:gd name="T16" fmla="*/ 527 w 856"/>
                <a:gd name="T17" fmla="*/ 145 h 894"/>
                <a:gd name="T18" fmla="*/ 512 w 856"/>
                <a:gd name="T19" fmla="*/ 145 h 894"/>
                <a:gd name="T20" fmla="*/ 519 w 856"/>
                <a:gd name="T21" fmla="*/ 91 h 894"/>
                <a:gd name="T22" fmla="*/ 504 w 856"/>
                <a:gd name="T23" fmla="*/ 68 h 894"/>
                <a:gd name="T24" fmla="*/ 855 w 856"/>
                <a:gd name="T25" fmla="*/ 718 h 894"/>
                <a:gd name="T26" fmla="*/ 855 w 856"/>
                <a:gd name="T27" fmla="*/ 718 h 894"/>
                <a:gd name="T28" fmla="*/ 787 w 856"/>
                <a:gd name="T29" fmla="*/ 702 h 894"/>
                <a:gd name="T30" fmla="*/ 764 w 856"/>
                <a:gd name="T31" fmla="*/ 588 h 894"/>
                <a:gd name="T32" fmla="*/ 634 w 856"/>
                <a:gd name="T33" fmla="*/ 282 h 894"/>
                <a:gd name="T34" fmla="*/ 405 w 856"/>
                <a:gd name="T35" fmla="*/ 236 h 894"/>
                <a:gd name="T36" fmla="*/ 283 w 856"/>
                <a:gd name="T37" fmla="*/ 206 h 894"/>
                <a:gd name="T38" fmla="*/ 122 w 856"/>
                <a:gd name="T39" fmla="*/ 191 h 894"/>
                <a:gd name="T40" fmla="*/ 8 w 856"/>
                <a:gd name="T41" fmla="*/ 252 h 894"/>
                <a:gd name="T42" fmla="*/ 8 w 856"/>
                <a:gd name="T43" fmla="*/ 252 h 894"/>
                <a:gd name="T44" fmla="*/ 8 w 856"/>
                <a:gd name="T45" fmla="*/ 297 h 894"/>
                <a:gd name="T46" fmla="*/ 15 w 856"/>
                <a:gd name="T47" fmla="*/ 351 h 894"/>
                <a:gd name="T48" fmla="*/ 31 w 856"/>
                <a:gd name="T49" fmla="*/ 458 h 894"/>
                <a:gd name="T50" fmla="*/ 31 w 856"/>
                <a:gd name="T51" fmla="*/ 458 h 894"/>
                <a:gd name="T52" fmla="*/ 107 w 856"/>
                <a:gd name="T53" fmla="*/ 412 h 894"/>
                <a:gd name="T54" fmla="*/ 130 w 856"/>
                <a:gd name="T55" fmla="*/ 450 h 894"/>
                <a:gd name="T56" fmla="*/ 161 w 856"/>
                <a:gd name="T57" fmla="*/ 443 h 894"/>
                <a:gd name="T58" fmla="*/ 183 w 856"/>
                <a:gd name="T59" fmla="*/ 488 h 894"/>
                <a:gd name="T60" fmla="*/ 252 w 856"/>
                <a:gd name="T61" fmla="*/ 466 h 894"/>
                <a:gd name="T62" fmla="*/ 313 w 856"/>
                <a:gd name="T63" fmla="*/ 511 h 894"/>
                <a:gd name="T64" fmla="*/ 328 w 856"/>
                <a:gd name="T65" fmla="*/ 550 h 894"/>
                <a:gd name="T66" fmla="*/ 405 w 856"/>
                <a:gd name="T67" fmla="*/ 542 h 894"/>
                <a:gd name="T68" fmla="*/ 451 w 856"/>
                <a:gd name="T69" fmla="*/ 519 h 894"/>
                <a:gd name="T70" fmla="*/ 481 w 856"/>
                <a:gd name="T71" fmla="*/ 511 h 894"/>
                <a:gd name="T72" fmla="*/ 481 w 856"/>
                <a:gd name="T73" fmla="*/ 626 h 894"/>
                <a:gd name="T74" fmla="*/ 512 w 856"/>
                <a:gd name="T75" fmla="*/ 695 h 894"/>
                <a:gd name="T76" fmla="*/ 550 w 856"/>
                <a:gd name="T77" fmla="*/ 756 h 894"/>
                <a:gd name="T78" fmla="*/ 550 w 856"/>
                <a:gd name="T79" fmla="*/ 756 h 894"/>
                <a:gd name="T80" fmla="*/ 588 w 856"/>
                <a:gd name="T81" fmla="*/ 756 h 894"/>
                <a:gd name="T82" fmla="*/ 626 w 856"/>
                <a:gd name="T83" fmla="*/ 870 h 894"/>
                <a:gd name="T84" fmla="*/ 688 w 856"/>
                <a:gd name="T85" fmla="*/ 893 h 894"/>
                <a:gd name="T86" fmla="*/ 688 w 856"/>
                <a:gd name="T87" fmla="*/ 893 h 894"/>
                <a:gd name="T88" fmla="*/ 741 w 856"/>
                <a:gd name="T89" fmla="*/ 817 h 894"/>
                <a:gd name="T90" fmla="*/ 802 w 856"/>
                <a:gd name="T91" fmla="*/ 756 h 894"/>
                <a:gd name="T92" fmla="*/ 855 w 856"/>
                <a:gd name="T93" fmla="*/ 718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6" h="894">
                  <a:moveTo>
                    <a:pt x="504" y="68"/>
                  </a:moveTo>
                  <a:lnTo>
                    <a:pt x="504" y="68"/>
                  </a:lnTo>
                  <a:cubicBezTo>
                    <a:pt x="458" y="53"/>
                    <a:pt x="420" y="68"/>
                    <a:pt x="374" y="68"/>
                  </a:cubicBezTo>
                  <a:cubicBezTo>
                    <a:pt x="374" y="53"/>
                    <a:pt x="397" y="38"/>
                    <a:pt x="405" y="30"/>
                  </a:cubicBezTo>
                  <a:cubicBezTo>
                    <a:pt x="413" y="23"/>
                    <a:pt x="420" y="0"/>
                    <a:pt x="436" y="7"/>
                  </a:cubicBezTo>
                  <a:cubicBezTo>
                    <a:pt x="474" y="23"/>
                    <a:pt x="512" y="38"/>
                    <a:pt x="558" y="38"/>
                  </a:cubicBezTo>
                  <a:lnTo>
                    <a:pt x="558" y="38"/>
                  </a:lnTo>
                  <a:cubicBezTo>
                    <a:pt x="558" y="53"/>
                    <a:pt x="542" y="68"/>
                    <a:pt x="542" y="91"/>
                  </a:cubicBezTo>
                  <a:cubicBezTo>
                    <a:pt x="535" y="106"/>
                    <a:pt x="535" y="129"/>
                    <a:pt x="527" y="145"/>
                  </a:cubicBezTo>
                  <a:cubicBezTo>
                    <a:pt x="519" y="160"/>
                    <a:pt x="512" y="160"/>
                    <a:pt x="512" y="145"/>
                  </a:cubicBezTo>
                  <a:cubicBezTo>
                    <a:pt x="504" y="129"/>
                    <a:pt x="512" y="106"/>
                    <a:pt x="519" y="91"/>
                  </a:cubicBezTo>
                  <a:cubicBezTo>
                    <a:pt x="504" y="68"/>
                    <a:pt x="504" y="68"/>
                    <a:pt x="504" y="68"/>
                  </a:cubicBezTo>
                  <a:close/>
                  <a:moveTo>
                    <a:pt x="855" y="718"/>
                  </a:moveTo>
                  <a:lnTo>
                    <a:pt x="855" y="718"/>
                  </a:lnTo>
                  <a:cubicBezTo>
                    <a:pt x="833" y="710"/>
                    <a:pt x="802" y="710"/>
                    <a:pt x="787" y="702"/>
                  </a:cubicBezTo>
                  <a:cubicBezTo>
                    <a:pt x="710" y="695"/>
                    <a:pt x="749" y="649"/>
                    <a:pt x="764" y="588"/>
                  </a:cubicBezTo>
                  <a:cubicBezTo>
                    <a:pt x="817" y="420"/>
                    <a:pt x="764" y="381"/>
                    <a:pt x="634" y="282"/>
                  </a:cubicBezTo>
                  <a:cubicBezTo>
                    <a:pt x="550" y="221"/>
                    <a:pt x="512" y="236"/>
                    <a:pt x="405" y="236"/>
                  </a:cubicBezTo>
                  <a:cubicBezTo>
                    <a:pt x="367" y="236"/>
                    <a:pt x="321" y="206"/>
                    <a:pt x="283" y="206"/>
                  </a:cubicBezTo>
                  <a:cubicBezTo>
                    <a:pt x="229" y="206"/>
                    <a:pt x="168" y="244"/>
                    <a:pt x="122" y="191"/>
                  </a:cubicBezTo>
                  <a:cubicBezTo>
                    <a:pt x="92" y="160"/>
                    <a:pt x="8" y="206"/>
                    <a:pt x="8" y="252"/>
                  </a:cubicBezTo>
                  <a:lnTo>
                    <a:pt x="8" y="252"/>
                  </a:lnTo>
                  <a:cubicBezTo>
                    <a:pt x="8" y="275"/>
                    <a:pt x="0" y="275"/>
                    <a:pt x="8" y="297"/>
                  </a:cubicBezTo>
                  <a:cubicBezTo>
                    <a:pt x="8" y="313"/>
                    <a:pt x="15" y="336"/>
                    <a:pt x="15" y="351"/>
                  </a:cubicBezTo>
                  <a:cubicBezTo>
                    <a:pt x="23" y="389"/>
                    <a:pt x="23" y="420"/>
                    <a:pt x="31" y="458"/>
                  </a:cubicBezTo>
                  <a:lnTo>
                    <a:pt x="31" y="458"/>
                  </a:lnTo>
                  <a:cubicBezTo>
                    <a:pt x="53" y="443"/>
                    <a:pt x="76" y="412"/>
                    <a:pt x="107" y="412"/>
                  </a:cubicBezTo>
                  <a:cubicBezTo>
                    <a:pt x="122" y="412"/>
                    <a:pt x="122" y="443"/>
                    <a:pt x="130" y="450"/>
                  </a:cubicBezTo>
                  <a:cubicBezTo>
                    <a:pt x="138" y="458"/>
                    <a:pt x="153" y="443"/>
                    <a:pt x="161" y="443"/>
                  </a:cubicBezTo>
                  <a:cubicBezTo>
                    <a:pt x="168" y="458"/>
                    <a:pt x="168" y="481"/>
                    <a:pt x="183" y="488"/>
                  </a:cubicBezTo>
                  <a:cubicBezTo>
                    <a:pt x="206" y="488"/>
                    <a:pt x="229" y="458"/>
                    <a:pt x="252" y="466"/>
                  </a:cubicBezTo>
                  <a:cubicBezTo>
                    <a:pt x="275" y="473"/>
                    <a:pt x="298" y="496"/>
                    <a:pt x="313" y="511"/>
                  </a:cubicBezTo>
                  <a:cubicBezTo>
                    <a:pt x="321" y="519"/>
                    <a:pt x="313" y="542"/>
                    <a:pt x="328" y="550"/>
                  </a:cubicBezTo>
                  <a:cubicBezTo>
                    <a:pt x="351" y="557"/>
                    <a:pt x="374" y="550"/>
                    <a:pt x="405" y="542"/>
                  </a:cubicBezTo>
                  <a:cubicBezTo>
                    <a:pt x="420" y="534"/>
                    <a:pt x="436" y="527"/>
                    <a:pt x="451" y="519"/>
                  </a:cubicBezTo>
                  <a:cubicBezTo>
                    <a:pt x="458" y="519"/>
                    <a:pt x="481" y="496"/>
                    <a:pt x="481" y="511"/>
                  </a:cubicBezTo>
                  <a:cubicBezTo>
                    <a:pt x="497" y="550"/>
                    <a:pt x="481" y="588"/>
                    <a:pt x="481" y="626"/>
                  </a:cubicBezTo>
                  <a:cubicBezTo>
                    <a:pt x="489" y="649"/>
                    <a:pt x="504" y="672"/>
                    <a:pt x="512" y="695"/>
                  </a:cubicBezTo>
                  <a:cubicBezTo>
                    <a:pt x="519" y="718"/>
                    <a:pt x="535" y="733"/>
                    <a:pt x="550" y="756"/>
                  </a:cubicBezTo>
                  <a:lnTo>
                    <a:pt x="550" y="756"/>
                  </a:lnTo>
                  <a:cubicBezTo>
                    <a:pt x="558" y="756"/>
                    <a:pt x="580" y="748"/>
                    <a:pt x="588" y="756"/>
                  </a:cubicBezTo>
                  <a:cubicBezTo>
                    <a:pt x="611" y="786"/>
                    <a:pt x="603" y="840"/>
                    <a:pt x="626" y="870"/>
                  </a:cubicBezTo>
                  <a:cubicBezTo>
                    <a:pt x="642" y="886"/>
                    <a:pt x="665" y="886"/>
                    <a:pt x="688" y="893"/>
                  </a:cubicBezTo>
                  <a:lnTo>
                    <a:pt x="688" y="893"/>
                  </a:lnTo>
                  <a:cubicBezTo>
                    <a:pt x="703" y="870"/>
                    <a:pt x="718" y="840"/>
                    <a:pt x="741" y="817"/>
                  </a:cubicBezTo>
                  <a:cubicBezTo>
                    <a:pt x="756" y="794"/>
                    <a:pt x="779" y="779"/>
                    <a:pt x="802" y="756"/>
                  </a:cubicBezTo>
                  <a:cubicBezTo>
                    <a:pt x="833" y="733"/>
                    <a:pt x="825" y="748"/>
                    <a:pt x="855" y="7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7" name="Freeform 189"/>
            <p:cNvSpPr>
              <a:spLocks noChangeArrowheads="1"/>
            </p:cNvSpPr>
            <p:nvPr/>
          </p:nvSpPr>
          <p:spPr bwMode="auto">
            <a:xfrm>
              <a:off x="8668434" y="2731269"/>
              <a:ext cx="354101" cy="312216"/>
            </a:xfrm>
            <a:custGeom>
              <a:avLst/>
              <a:gdLst>
                <a:gd name="T0" fmla="*/ 191 w 1490"/>
                <a:gd name="T1" fmla="*/ 1276 h 1315"/>
                <a:gd name="T2" fmla="*/ 114 w 1490"/>
                <a:gd name="T3" fmla="*/ 1230 h 1315"/>
                <a:gd name="T4" fmla="*/ 76 w 1490"/>
                <a:gd name="T5" fmla="*/ 1024 h 1315"/>
                <a:gd name="T6" fmla="*/ 69 w 1490"/>
                <a:gd name="T7" fmla="*/ 673 h 1315"/>
                <a:gd name="T8" fmla="*/ 359 w 1490"/>
                <a:gd name="T9" fmla="*/ 657 h 1315"/>
                <a:gd name="T10" fmla="*/ 435 w 1490"/>
                <a:gd name="T11" fmla="*/ 1016 h 1315"/>
                <a:gd name="T12" fmla="*/ 466 w 1490"/>
                <a:gd name="T13" fmla="*/ 1177 h 1315"/>
                <a:gd name="T14" fmla="*/ 374 w 1490"/>
                <a:gd name="T15" fmla="*/ 1299 h 1315"/>
                <a:gd name="T16" fmla="*/ 191 w 1490"/>
                <a:gd name="T17" fmla="*/ 1276 h 1315"/>
                <a:gd name="T18" fmla="*/ 710 w 1490"/>
                <a:gd name="T19" fmla="*/ 421 h 1315"/>
                <a:gd name="T20" fmla="*/ 741 w 1490"/>
                <a:gd name="T21" fmla="*/ 344 h 1315"/>
                <a:gd name="T22" fmla="*/ 786 w 1490"/>
                <a:gd name="T23" fmla="*/ 367 h 1315"/>
                <a:gd name="T24" fmla="*/ 771 w 1490"/>
                <a:gd name="T25" fmla="*/ 405 h 1315"/>
                <a:gd name="T26" fmla="*/ 733 w 1490"/>
                <a:gd name="T27" fmla="*/ 436 h 1315"/>
                <a:gd name="T28" fmla="*/ 710 w 1490"/>
                <a:gd name="T29" fmla="*/ 421 h 1315"/>
                <a:gd name="T30" fmla="*/ 809 w 1490"/>
                <a:gd name="T31" fmla="*/ 38 h 1315"/>
                <a:gd name="T32" fmla="*/ 809 w 1490"/>
                <a:gd name="T33" fmla="*/ 199 h 1315"/>
                <a:gd name="T34" fmla="*/ 786 w 1490"/>
                <a:gd name="T35" fmla="*/ 474 h 1315"/>
                <a:gd name="T36" fmla="*/ 909 w 1490"/>
                <a:gd name="T37" fmla="*/ 757 h 1315"/>
                <a:gd name="T38" fmla="*/ 1122 w 1490"/>
                <a:gd name="T39" fmla="*/ 886 h 1315"/>
                <a:gd name="T40" fmla="*/ 1260 w 1490"/>
                <a:gd name="T41" fmla="*/ 886 h 1315"/>
                <a:gd name="T42" fmla="*/ 1344 w 1490"/>
                <a:gd name="T43" fmla="*/ 802 h 1315"/>
                <a:gd name="T44" fmla="*/ 1352 w 1490"/>
                <a:gd name="T45" fmla="*/ 757 h 1315"/>
                <a:gd name="T46" fmla="*/ 1397 w 1490"/>
                <a:gd name="T47" fmla="*/ 680 h 1315"/>
                <a:gd name="T48" fmla="*/ 1482 w 1490"/>
                <a:gd name="T49" fmla="*/ 634 h 1315"/>
                <a:gd name="T50" fmla="*/ 1405 w 1490"/>
                <a:gd name="T51" fmla="*/ 627 h 1315"/>
                <a:gd name="T52" fmla="*/ 1298 w 1490"/>
                <a:gd name="T53" fmla="*/ 642 h 1315"/>
                <a:gd name="T54" fmla="*/ 1321 w 1490"/>
                <a:gd name="T55" fmla="*/ 573 h 1315"/>
                <a:gd name="T56" fmla="*/ 1428 w 1490"/>
                <a:gd name="T57" fmla="*/ 413 h 1315"/>
                <a:gd name="T58" fmla="*/ 1375 w 1490"/>
                <a:gd name="T59" fmla="*/ 321 h 1315"/>
                <a:gd name="T60" fmla="*/ 1260 w 1490"/>
                <a:gd name="T61" fmla="*/ 329 h 1315"/>
                <a:gd name="T62" fmla="*/ 1214 w 1490"/>
                <a:gd name="T63" fmla="*/ 291 h 1315"/>
                <a:gd name="T64" fmla="*/ 1138 w 1490"/>
                <a:gd name="T65" fmla="*/ 237 h 1315"/>
                <a:gd name="T66" fmla="*/ 1046 w 1490"/>
                <a:gd name="T67" fmla="*/ 146 h 1315"/>
                <a:gd name="T68" fmla="*/ 1092 w 1490"/>
                <a:gd name="T69" fmla="*/ 115 h 1315"/>
                <a:gd name="T70" fmla="*/ 1031 w 1490"/>
                <a:gd name="T71" fmla="*/ 54 h 1315"/>
                <a:gd name="T72" fmla="*/ 970 w 1490"/>
                <a:gd name="T73" fmla="*/ 38 h 1315"/>
                <a:gd name="T74" fmla="*/ 809 w 1490"/>
                <a:gd name="T75" fmla="*/ 38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0" h="1315">
                  <a:moveTo>
                    <a:pt x="191" y="1276"/>
                  </a:moveTo>
                  <a:lnTo>
                    <a:pt x="191" y="1276"/>
                  </a:lnTo>
                  <a:cubicBezTo>
                    <a:pt x="175" y="1268"/>
                    <a:pt x="137" y="1245"/>
                    <a:pt x="122" y="1238"/>
                  </a:cubicBezTo>
                  <a:cubicBezTo>
                    <a:pt x="114" y="1230"/>
                    <a:pt x="114" y="1238"/>
                    <a:pt x="114" y="1230"/>
                  </a:cubicBezTo>
                  <a:cubicBezTo>
                    <a:pt x="107" y="1222"/>
                    <a:pt x="107" y="1154"/>
                    <a:pt x="107" y="1138"/>
                  </a:cubicBezTo>
                  <a:cubicBezTo>
                    <a:pt x="53" y="1115"/>
                    <a:pt x="76" y="1062"/>
                    <a:pt x="76" y="1024"/>
                  </a:cubicBezTo>
                  <a:cubicBezTo>
                    <a:pt x="76" y="970"/>
                    <a:pt x="76" y="940"/>
                    <a:pt x="53" y="894"/>
                  </a:cubicBezTo>
                  <a:cubicBezTo>
                    <a:pt x="0" y="802"/>
                    <a:pt x="0" y="764"/>
                    <a:pt x="69" y="673"/>
                  </a:cubicBezTo>
                  <a:cubicBezTo>
                    <a:pt x="107" y="611"/>
                    <a:pt x="145" y="581"/>
                    <a:pt x="183" y="527"/>
                  </a:cubicBezTo>
                  <a:cubicBezTo>
                    <a:pt x="267" y="428"/>
                    <a:pt x="313" y="588"/>
                    <a:pt x="359" y="657"/>
                  </a:cubicBezTo>
                  <a:cubicBezTo>
                    <a:pt x="412" y="734"/>
                    <a:pt x="366" y="818"/>
                    <a:pt x="382" y="894"/>
                  </a:cubicBezTo>
                  <a:cubicBezTo>
                    <a:pt x="450" y="917"/>
                    <a:pt x="473" y="955"/>
                    <a:pt x="435" y="1016"/>
                  </a:cubicBezTo>
                  <a:cubicBezTo>
                    <a:pt x="382" y="1093"/>
                    <a:pt x="443" y="1054"/>
                    <a:pt x="473" y="1100"/>
                  </a:cubicBezTo>
                  <a:cubicBezTo>
                    <a:pt x="481" y="1108"/>
                    <a:pt x="458" y="1154"/>
                    <a:pt x="466" y="1177"/>
                  </a:cubicBezTo>
                  <a:cubicBezTo>
                    <a:pt x="473" y="1192"/>
                    <a:pt x="511" y="1291"/>
                    <a:pt x="450" y="1276"/>
                  </a:cubicBezTo>
                  <a:cubicBezTo>
                    <a:pt x="405" y="1268"/>
                    <a:pt x="412" y="1284"/>
                    <a:pt x="374" y="1299"/>
                  </a:cubicBezTo>
                  <a:cubicBezTo>
                    <a:pt x="321" y="1314"/>
                    <a:pt x="328" y="1307"/>
                    <a:pt x="275" y="1307"/>
                  </a:cubicBezTo>
                  <a:cubicBezTo>
                    <a:pt x="191" y="1276"/>
                    <a:pt x="191" y="1276"/>
                    <a:pt x="191" y="1276"/>
                  </a:cubicBezTo>
                  <a:close/>
                  <a:moveTo>
                    <a:pt x="710" y="421"/>
                  </a:moveTo>
                  <a:lnTo>
                    <a:pt x="710" y="421"/>
                  </a:lnTo>
                  <a:cubicBezTo>
                    <a:pt x="710" y="405"/>
                    <a:pt x="718" y="390"/>
                    <a:pt x="725" y="382"/>
                  </a:cubicBezTo>
                  <a:cubicBezTo>
                    <a:pt x="725" y="367"/>
                    <a:pt x="733" y="352"/>
                    <a:pt x="741" y="344"/>
                  </a:cubicBezTo>
                  <a:cubicBezTo>
                    <a:pt x="748" y="329"/>
                    <a:pt x="764" y="306"/>
                    <a:pt x="779" y="321"/>
                  </a:cubicBezTo>
                  <a:cubicBezTo>
                    <a:pt x="786" y="336"/>
                    <a:pt x="786" y="352"/>
                    <a:pt x="786" y="367"/>
                  </a:cubicBezTo>
                  <a:cubicBezTo>
                    <a:pt x="794" y="375"/>
                    <a:pt x="794" y="390"/>
                    <a:pt x="794" y="398"/>
                  </a:cubicBezTo>
                  <a:cubicBezTo>
                    <a:pt x="786" y="398"/>
                    <a:pt x="779" y="405"/>
                    <a:pt x="771" y="405"/>
                  </a:cubicBezTo>
                  <a:cubicBezTo>
                    <a:pt x="764" y="413"/>
                    <a:pt x="756" y="421"/>
                    <a:pt x="748" y="428"/>
                  </a:cubicBezTo>
                  <a:cubicBezTo>
                    <a:pt x="748" y="436"/>
                    <a:pt x="741" y="436"/>
                    <a:pt x="733" y="436"/>
                  </a:cubicBezTo>
                  <a:cubicBezTo>
                    <a:pt x="725" y="443"/>
                    <a:pt x="725" y="451"/>
                    <a:pt x="718" y="459"/>
                  </a:cubicBezTo>
                  <a:cubicBezTo>
                    <a:pt x="710" y="421"/>
                    <a:pt x="710" y="421"/>
                    <a:pt x="710" y="421"/>
                  </a:cubicBezTo>
                  <a:close/>
                  <a:moveTo>
                    <a:pt x="809" y="38"/>
                  </a:moveTo>
                  <a:lnTo>
                    <a:pt x="809" y="38"/>
                  </a:lnTo>
                  <a:lnTo>
                    <a:pt x="809" y="38"/>
                  </a:lnTo>
                  <a:cubicBezTo>
                    <a:pt x="802" y="92"/>
                    <a:pt x="802" y="146"/>
                    <a:pt x="809" y="199"/>
                  </a:cubicBezTo>
                  <a:cubicBezTo>
                    <a:pt x="840" y="390"/>
                    <a:pt x="840" y="390"/>
                    <a:pt x="840" y="390"/>
                  </a:cubicBezTo>
                  <a:cubicBezTo>
                    <a:pt x="847" y="428"/>
                    <a:pt x="809" y="451"/>
                    <a:pt x="786" y="474"/>
                  </a:cubicBezTo>
                  <a:cubicBezTo>
                    <a:pt x="764" y="505"/>
                    <a:pt x="779" y="588"/>
                    <a:pt x="809" y="604"/>
                  </a:cubicBezTo>
                  <a:cubicBezTo>
                    <a:pt x="863" y="634"/>
                    <a:pt x="901" y="703"/>
                    <a:pt x="909" y="757"/>
                  </a:cubicBezTo>
                  <a:cubicBezTo>
                    <a:pt x="985" y="772"/>
                    <a:pt x="1084" y="810"/>
                    <a:pt x="1122" y="886"/>
                  </a:cubicBezTo>
                  <a:lnTo>
                    <a:pt x="1122" y="886"/>
                  </a:lnTo>
                  <a:cubicBezTo>
                    <a:pt x="1138" y="894"/>
                    <a:pt x="1184" y="902"/>
                    <a:pt x="1199" y="902"/>
                  </a:cubicBezTo>
                  <a:cubicBezTo>
                    <a:pt x="1222" y="902"/>
                    <a:pt x="1237" y="894"/>
                    <a:pt x="1260" y="886"/>
                  </a:cubicBezTo>
                  <a:cubicBezTo>
                    <a:pt x="1291" y="863"/>
                    <a:pt x="1314" y="833"/>
                    <a:pt x="1344" y="802"/>
                  </a:cubicBezTo>
                  <a:lnTo>
                    <a:pt x="1344" y="802"/>
                  </a:lnTo>
                  <a:cubicBezTo>
                    <a:pt x="1352" y="757"/>
                    <a:pt x="1352" y="757"/>
                    <a:pt x="1352" y="757"/>
                  </a:cubicBezTo>
                  <a:lnTo>
                    <a:pt x="1352" y="757"/>
                  </a:lnTo>
                  <a:cubicBezTo>
                    <a:pt x="1359" y="749"/>
                    <a:pt x="1375" y="741"/>
                    <a:pt x="1375" y="734"/>
                  </a:cubicBezTo>
                  <a:cubicBezTo>
                    <a:pt x="1390" y="718"/>
                    <a:pt x="1382" y="695"/>
                    <a:pt x="1397" y="680"/>
                  </a:cubicBezTo>
                  <a:cubicBezTo>
                    <a:pt x="1420" y="665"/>
                    <a:pt x="1459" y="673"/>
                    <a:pt x="1482" y="657"/>
                  </a:cubicBezTo>
                  <a:cubicBezTo>
                    <a:pt x="1489" y="650"/>
                    <a:pt x="1489" y="634"/>
                    <a:pt x="1482" y="634"/>
                  </a:cubicBezTo>
                  <a:cubicBezTo>
                    <a:pt x="1466" y="627"/>
                    <a:pt x="1451" y="642"/>
                    <a:pt x="1436" y="642"/>
                  </a:cubicBezTo>
                  <a:cubicBezTo>
                    <a:pt x="1428" y="634"/>
                    <a:pt x="1420" y="619"/>
                    <a:pt x="1405" y="627"/>
                  </a:cubicBezTo>
                  <a:cubicBezTo>
                    <a:pt x="1382" y="634"/>
                    <a:pt x="1367" y="680"/>
                    <a:pt x="1336" y="680"/>
                  </a:cubicBezTo>
                  <a:cubicBezTo>
                    <a:pt x="1321" y="680"/>
                    <a:pt x="1306" y="650"/>
                    <a:pt x="1298" y="642"/>
                  </a:cubicBezTo>
                  <a:cubicBezTo>
                    <a:pt x="1291" y="627"/>
                    <a:pt x="1268" y="619"/>
                    <a:pt x="1275" y="611"/>
                  </a:cubicBezTo>
                  <a:cubicBezTo>
                    <a:pt x="1283" y="596"/>
                    <a:pt x="1306" y="588"/>
                    <a:pt x="1321" y="573"/>
                  </a:cubicBezTo>
                  <a:cubicBezTo>
                    <a:pt x="1344" y="543"/>
                    <a:pt x="1359" y="497"/>
                    <a:pt x="1382" y="466"/>
                  </a:cubicBezTo>
                  <a:cubicBezTo>
                    <a:pt x="1397" y="443"/>
                    <a:pt x="1413" y="428"/>
                    <a:pt x="1428" y="413"/>
                  </a:cubicBezTo>
                  <a:cubicBezTo>
                    <a:pt x="1397" y="352"/>
                    <a:pt x="1397" y="352"/>
                    <a:pt x="1397" y="352"/>
                  </a:cubicBezTo>
                  <a:cubicBezTo>
                    <a:pt x="1390" y="336"/>
                    <a:pt x="1382" y="321"/>
                    <a:pt x="1375" y="321"/>
                  </a:cubicBezTo>
                  <a:cubicBezTo>
                    <a:pt x="1344" y="321"/>
                    <a:pt x="1329" y="359"/>
                    <a:pt x="1306" y="367"/>
                  </a:cubicBezTo>
                  <a:cubicBezTo>
                    <a:pt x="1283" y="367"/>
                    <a:pt x="1275" y="329"/>
                    <a:pt x="1260" y="329"/>
                  </a:cubicBezTo>
                  <a:cubicBezTo>
                    <a:pt x="1245" y="329"/>
                    <a:pt x="1245" y="359"/>
                    <a:pt x="1230" y="352"/>
                  </a:cubicBezTo>
                  <a:cubicBezTo>
                    <a:pt x="1214" y="344"/>
                    <a:pt x="1230" y="313"/>
                    <a:pt x="1214" y="291"/>
                  </a:cubicBezTo>
                  <a:cubicBezTo>
                    <a:pt x="1207" y="275"/>
                    <a:pt x="1199" y="260"/>
                    <a:pt x="1184" y="252"/>
                  </a:cubicBezTo>
                  <a:cubicBezTo>
                    <a:pt x="1168" y="245"/>
                    <a:pt x="1153" y="252"/>
                    <a:pt x="1138" y="237"/>
                  </a:cubicBezTo>
                  <a:cubicBezTo>
                    <a:pt x="1130" y="230"/>
                    <a:pt x="1145" y="214"/>
                    <a:pt x="1130" y="207"/>
                  </a:cubicBezTo>
                  <a:cubicBezTo>
                    <a:pt x="1107" y="184"/>
                    <a:pt x="1061" y="176"/>
                    <a:pt x="1046" y="146"/>
                  </a:cubicBezTo>
                  <a:cubicBezTo>
                    <a:pt x="1039" y="130"/>
                    <a:pt x="1077" y="123"/>
                    <a:pt x="1092" y="115"/>
                  </a:cubicBezTo>
                  <a:lnTo>
                    <a:pt x="1092" y="115"/>
                  </a:lnTo>
                  <a:cubicBezTo>
                    <a:pt x="1084" y="100"/>
                    <a:pt x="1077" y="84"/>
                    <a:pt x="1069" y="77"/>
                  </a:cubicBezTo>
                  <a:cubicBezTo>
                    <a:pt x="1061" y="69"/>
                    <a:pt x="1046" y="69"/>
                    <a:pt x="1031" y="54"/>
                  </a:cubicBezTo>
                  <a:cubicBezTo>
                    <a:pt x="1023" y="38"/>
                    <a:pt x="1031" y="8"/>
                    <a:pt x="1016" y="0"/>
                  </a:cubicBezTo>
                  <a:cubicBezTo>
                    <a:pt x="993" y="0"/>
                    <a:pt x="993" y="31"/>
                    <a:pt x="970" y="38"/>
                  </a:cubicBezTo>
                  <a:cubicBezTo>
                    <a:pt x="955" y="46"/>
                    <a:pt x="932" y="54"/>
                    <a:pt x="916" y="54"/>
                  </a:cubicBezTo>
                  <a:cubicBezTo>
                    <a:pt x="878" y="54"/>
                    <a:pt x="847" y="38"/>
                    <a:pt x="809" y="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8" name="Freeform 190"/>
            <p:cNvSpPr>
              <a:spLocks noChangeArrowheads="1"/>
            </p:cNvSpPr>
            <p:nvPr/>
          </p:nvSpPr>
          <p:spPr bwMode="auto">
            <a:xfrm>
              <a:off x="8069186" y="2200082"/>
              <a:ext cx="920872" cy="943982"/>
            </a:xfrm>
            <a:custGeom>
              <a:avLst/>
              <a:gdLst>
                <a:gd name="T0" fmla="*/ 2826 w 3874"/>
                <a:gd name="T1" fmla="*/ 2276 h 3973"/>
                <a:gd name="T2" fmla="*/ 3124 w 3874"/>
                <a:gd name="T3" fmla="*/ 2620 h 3973"/>
                <a:gd name="T4" fmla="*/ 1940 w 3874"/>
                <a:gd name="T5" fmla="*/ 2849 h 3973"/>
                <a:gd name="T6" fmla="*/ 1971 w 3874"/>
                <a:gd name="T7" fmla="*/ 2903 h 3973"/>
                <a:gd name="T8" fmla="*/ 810 w 3874"/>
                <a:gd name="T9" fmla="*/ 2559 h 3973"/>
                <a:gd name="T10" fmla="*/ 1230 w 3874"/>
                <a:gd name="T11" fmla="*/ 2208 h 3973"/>
                <a:gd name="T12" fmla="*/ 1268 w 3874"/>
                <a:gd name="T13" fmla="*/ 3002 h 3973"/>
                <a:gd name="T14" fmla="*/ 1115 w 3874"/>
                <a:gd name="T15" fmla="*/ 2590 h 3973"/>
                <a:gd name="T16" fmla="*/ 1635 w 3874"/>
                <a:gd name="T17" fmla="*/ 2513 h 3973"/>
                <a:gd name="T18" fmla="*/ 1879 w 3874"/>
                <a:gd name="T19" fmla="*/ 1673 h 3973"/>
                <a:gd name="T20" fmla="*/ 1131 w 3874"/>
                <a:gd name="T21" fmla="*/ 1902 h 3973"/>
                <a:gd name="T22" fmla="*/ 1978 w 3874"/>
                <a:gd name="T23" fmla="*/ 1482 h 3973"/>
                <a:gd name="T24" fmla="*/ 2047 w 3874"/>
                <a:gd name="T25" fmla="*/ 1497 h 3973"/>
                <a:gd name="T26" fmla="*/ 23 w 3874"/>
                <a:gd name="T27" fmla="*/ 512 h 3973"/>
                <a:gd name="T28" fmla="*/ 298 w 3874"/>
                <a:gd name="T29" fmla="*/ 527 h 3973"/>
                <a:gd name="T30" fmla="*/ 23 w 3874"/>
                <a:gd name="T31" fmla="*/ 696 h 3973"/>
                <a:gd name="T32" fmla="*/ 741 w 3874"/>
                <a:gd name="T33" fmla="*/ 61 h 3973"/>
                <a:gd name="T34" fmla="*/ 466 w 3874"/>
                <a:gd name="T35" fmla="*/ 352 h 3973"/>
                <a:gd name="T36" fmla="*/ 1742 w 3874"/>
                <a:gd name="T37" fmla="*/ 1077 h 3973"/>
                <a:gd name="T38" fmla="*/ 2101 w 3874"/>
                <a:gd name="T39" fmla="*/ 779 h 3973"/>
                <a:gd name="T40" fmla="*/ 1230 w 3874"/>
                <a:gd name="T41" fmla="*/ 283 h 3973"/>
                <a:gd name="T42" fmla="*/ 1100 w 3874"/>
                <a:gd name="T43" fmla="*/ 466 h 3973"/>
                <a:gd name="T44" fmla="*/ 1337 w 3874"/>
                <a:gd name="T45" fmla="*/ 581 h 3973"/>
                <a:gd name="T46" fmla="*/ 1558 w 3874"/>
                <a:gd name="T47" fmla="*/ 863 h 3973"/>
                <a:gd name="T48" fmla="*/ 1046 w 3874"/>
                <a:gd name="T49" fmla="*/ 1169 h 3973"/>
                <a:gd name="T50" fmla="*/ 1551 w 3874"/>
                <a:gd name="T51" fmla="*/ 1093 h 3973"/>
                <a:gd name="T52" fmla="*/ 917 w 3874"/>
                <a:gd name="T53" fmla="*/ 1093 h 3973"/>
                <a:gd name="T54" fmla="*/ 1283 w 3874"/>
                <a:gd name="T55" fmla="*/ 588 h 3973"/>
                <a:gd name="T56" fmla="*/ 1161 w 3874"/>
                <a:gd name="T57" fmla="*/ 573 h 3973"/>
                <a:gd name="T58" fmla="*/ 2307 w 3874"/>
                <a:gd name="T59" fmla="*/ 527 h 3973"/>
                <a:gd name="T60" fmla="*/ 2223 w 3874"/>
                <a:gd name="T61" fmla="*/ 650 h 3973"/>
                <a:gd name="T62" fmla="*/ 2505 w 3874"/>
                <a:gd name="T63" fmla="*/ 482 h 3973"/>
                <a:gd name="T64" fmla="*/ 2276 w 3874"/>
                <a:gd name="T65" fmla="*/ 818 h 3973"/>
                <a:gd name="T66" fmla="*/ 2131 w 3874"/>
                <a:gd name="T67" fmla="*/ 1429 h 3973"/>
                <a:gd name="T68" fmla="*/ 2200 w 3874"/>
                <a:gd name="T69" fmla="*/ 1597 h 3973"/>
                <a:gd name="T70" fmla="*/ 2040 w 3874"/>
                <a:gd name="T71" fmla="*/ 2139 h 3973"/>
                <a:gd name="T72" fmla="*/ 2139 w 3874"/>
                <a:gd name="T73" fmla="*/ 2811 h 3973"/>
                <a:gd name="T74" fmla="*/ 2047 w 3874"/>
                <a:gd name="T75" fmla="*/ 3934 h 3973"/>
                <a:gd name="T76" fmla="*/ 2345 w 3874"/>
                <a:gd name="T77" fmla="*/ 3392 h 3973"/>
                <a:gd name="T78" fmla="*/ 2482 w 3874"/>
                <a:gd name="T79" fmla="*/ 2246 h 3973"/>
                <a:gd name="T80" fmla="*/ 3010 w 3874"/>
                <a:gd name="T81" fmla="*/ 1329 h 3973"/>
                <a:gd name="T82" fmla="*/ 2643 w 3874"/>
                <a:gd name="T83" fmla="*/ 1925 h 3973"/>
                <a:gd name="T84" fmla="*/ 2872 w 3874"/>
                <a:gd name="T85" fmla="*/ 2154 h 3973"/>
                <a:gd name="T86" fmla="*/ 3094 w 3874"/>
                <a:gd name="T87" fmla="*/ 2338 h 3973"/>
                <a:gd name="T88" fmla="*/ 3315 w 3874"/>
                <a:gd name="T89" fmla="*/ 1704 h 3973"/>
                <a:gd name="T90" fmla="*/ 3476 w 3874"/>
                <a:gd name="T91" fmla="*/ 1956 h 3973"/>
                <a:gd name="T92" fmla="*/ 3804 w 3874"/>
                <a:gd name="T93" fmla="*/ 2124 h 3973"/>
                <a:gd name="T94" fmla="*/ 3865 w 3874"/>
                <a:gd name="T95" fmla="*/ 1895 h 3973"/>
                <a:gd name="T96" fmla="*/ 3659 w 3874"/>
                <a:gd name="T97" fmla="*/ 1505 h 3973"/>
                <a:gd name="T98" fmla="*/ 3666 w 3874"/>
                <a:gd name="T99" fmla="*/ 1054 h 3973"/>
                <a:gd name="T100" fmla="*/ 3514 w 3874"/>
                <a:gd name="T101" fmla="*/ 741 h 3973"/>
                <a:gd name="T102" fmla="*/ 3697 w 3874"/>
                <a:gd name="T103" fmla="*/ 634 h 3973"/>
                <a:gd name="T104" fmla="*/ 3842 w 3874"/>
                <a:gd name="T105" fmla="*/ 367 h 3973"/>
                <a:gd name="T106" fmla="*/ 3499 w 3874"/>
                <a:gd name="T107" fmla="*/ 321 h 3973"/>
                <a:gd name="T108" fmla="*/ 3040 w 3874"/>
                <a:gd name="T109" fmla="*/ 474 h 3973"/>
                <a:gd name="T110" fmla="*/ 2979 w 3874"/>
                <a:gd name="T111" fmla="*/ 237 h 3973"/>
                <a:gd name="T112" fmla="*/ 2727 w 3874"/>
                <a:gd name="T113" fmla="*/ 268 h 3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4" h="3973">
                  <a:moveTo>
                    <a:pt x="3063" y="2681"/>
                  </a:moveTo>
                  <a:lnTo>
                    <a:pt x="3063" y="2681"/>
                  </a:lnTo>
                  <a:cubicBezTo>
                    <a:pt x="3040" y="2659"/>
                    <a:pt x="3032" y="2620"/>
                    <a:pt x="3010" y="2597"/>
                  </a:cubicBezTo>
                  <a:cubicBezTo>
                    <a:pt x="2994" y="2574"/>
                    <a:pt x="2933" y="2513"/>
                    <a:pt x="2941" y="2483"/>
                  </a:cubicBezTo>
                  <a:cubicBezTo>
                    <a:pt x="2949" y="2406"/>
                    <a:pt x="2926" y="2399"/>
                    <a:pt x="2880" y="2345"/>
                  </a:cubicBezTo>
                  <a:cubicBezTo>
                    <a:pt x="2864" y="2330"/>
                    <a:pt x="2834" y="2292"/>
                    <a:pt x="2826" y="2276"/>
                  </a:cubicBezTo>
                  <a:cubicBezTo>
                    <a:pt x="2826" y="2269"/>
                    <a:pt x="2857" y="2208"/>
                    <a:pt x="2864" y="2208"/>
                  </a:cubicBezTo>
                  <a:lnTo>
                    <a:pt x="2864" y="2208"/>
                  </a:lnTo>
                  <a:cubicBezTo>
                    <a:pt x="2880" y="2208"/>
                    <a:pt x="2994" y="2315"/>
                    <a:pt x="3010" y="2338"/>
                  </a:cubicBezTo>
                  <a:cubicBezTo>
                    <a:pt x="3025" y="2353"/>
                    <a:pt x="3032" y="2376"/>
                    <a:pt x="3040" y="2391"/>
                  </a:cubicBezTo>
                  <a:cubicBezTo>
                    <a:pt x="3048" y="2406"/>
                    <a:pt x="3071" y="2406"/>
                    <a:pt x="3086" y="2422"/>
                  </a:cubicBezTo>
                  <a:cubicBezTo>
                    <a:pt x="3109" y="2437"/>
                    <a:pt x="3139" y="2597"/>
                    <a:pt x="3124" y="2620"/>
                  </a:cubicBezTo>
                  <a:cubicBezTo>
                    <a:pt x="3094" y="2651"/>
                    <a:pt x="3116" y="2659"/>
                    <a:pt x="3139" y="2681"/>
                  </a:cubicBezTo>
                  <a:cubicBezTo>
                    <a:pt x="3170" y="2727"/>
                    <a:pt x="3101" y="2727"/>
                    <a:pt x="3071" y="2720"/>
                  </a:cubicBezTo>
                  <a:cubicBezTo>
                    <a:pt x="3063" y="2681"/>
                    <a:pt x="3063" y="2681"/>
                    <a:pt x="3063" y="2681"/>
                  </a:cubicBezTo>
                  <a:close/>
                  <a:moveTo>
                    <a:pt x="1940" y="2964"/>
                  </a:moveTo>
                  <a:lnTo>
                    <a:pt x="1940" y="2964"/>
                  </a:lnTo>
                  <a:cubicBezTo>
                    <a:pt x="1917" y="2933"/>
                    <a:pt x="1917" y="2880"/>
                    <a:pt x="1940" y="2849"/>
                  </a:cubicBezTo>
                  <a:cubicBezTo>
                    <a:pt x="1948" y="2834"/>
                    <a:pt x="1955" y="2811"/>
                    <a:pt x="1963" y="2796"/>
                  </a:cubicBezTo>
                  <a:cubicBezTo>
                    <a:pt x="1963" y="2788"/>
                    <a:pt x="1963" y="2781"/>
                    <a:pt x="1971" y="2773"/>
                  </a:cubicBezTo>
                  <a:cubicBezTo>
                    <a:pt x="1971" y="2765"/>
                    <a:pt x="1986" y="2750"/>
                    <a:pt x="1986" y="2743"/>
                  </a:cubicBezTo>
                  <a:lnTo>
                    <a:pt x="1986" y="2743"/>
                  </a:lnTo>
                  <a:cubicBezTo>
                    <a:pt x="2001" y="2781"/>
                    <a:pt x="1986" y="2826"/>
                    <a:pt x="1971" y="2865"/>
                  </a:cubicBezTo>
                  <a:cubicBezTo>
                    <a:pt x="1971" y="2880"/>
                    <a:pt x="1971" y="2888"/>
                    <a:pt x="1971" y="2903"/>
                  </a:cubicBezTo>
                  <a:cubicBezTo>
                    <a:pt x="1971" y="2926"/>
                    <a:pt x="1963" y="2941"/>
                    <a:pt x="1963" y="2956"/>
                  </a:cubicBezTo>
                  <a:cubicBezTo>
                    <a:pt x="1940" y="2964"/>
                    <a:pt x="1940" y="2964"/>
                    <a:pt x="1940" y="2964"/>
                  </a:cubicBezTo>
                  <a:close/>
                  <a:moveTo>
                    <a:pt x="749" y="2826"/>
                  </a:moveTo>
                  <a:lnTo>
                    <a:pt x="749" y="2826"/>
                  </a:lnTo>
                  <a:cubicBezTo>
                    <a:pt x="779" y="2804"/>
                    <a:pt x="772" y="2720"/>
                    <a:pt x="810" y="2674"/>
                  </a:cubicBezTo>
                  <a:cubicBezTo>
                    <a:pt x="840" y="2643"/>
                    <a:pt x="886" y="2567"/>
                    <a:pt x="810" y="2559"/>
                  </a:cubicBezTo>
                  <a:cubicBezTo>
                    <a:pt x="810" y="2551"/>
                    <a:pt x="810" y="2551"/>
                    <a:pt x="810" y="2551"/>
                  </a:cubicBezTo>
                  <a:cubicBezTo>
                    <a:pt x="802" y="2551"/>
                    <a:pt x="802" y="2551"/>
                    <a:pt x="802" y="2544"/>
                  </a:cubicBezTo>
                  <a:cubicBezTo>
                    <a:pt x="863" y="2521"/>
                    <a:pt x="833" y="2384"/>
                    <a:pt x="863" y="2376"/>
                  </a:cubicBezTo>
                  <a:cubicBezTo>
                    <a:pt x="917" y="2361"/>
                    <a:pt x="993" y="2361"/>
                    <a:pt x="1016" y="2292"/>
                  </a:cubicBezTo>
                  <a:cubicBezTo>
                    <a:pt x="1046" y="2292"/>
                    <a:pt x="1092" y="2345"/>
                    <a:pt x="1123" y="2315"/>
                  </a:cubicBezTo>
                  <a:cubicBezTo>
                    <a:pt x="1146" y="2292"/>
                    <a:pt x="1207" y="2208"/>
                    <a:pt x="1230" y="2208"/>
                  </a:cubicBezTo>
                  <a:cubicBezTo>
                    <a:pt x="1238" y="2185"/>
                    <a:pt x="1314" y="2162"/>
                    <a:pt x="1337" y="2154"/>
                  </a:cubicBezTo>
                  <a:cubicBezTo>
                    <a:pt x="1390" y="2124"/>
                    <a:pt x="1360" y="2185"/>
                    <a:pt x="1352" y="2223"/>
                  </a:cubicBezTo>
                  <a:cubicBezTo>
                    <a:pt x="1344" y="2246"/>
                    <a:pt x="1375" y="2399"/>
                    <a:pt x="1383" y="2429"/>
                  </a:cubicBezTo>
                  <a:cubicBezTo>
                    <a:pt x="1406" y="2513"/>
                    <a:pt x="1413" y="2551"/>
                    <a:pt x="1467" y="2613"/>
                  </a:cubicBezTo>
                  <a:cubicBezTo>
                    <a:pt x="1490" y="2643"/>
                    <a:pt x="1543" y="2842"/>
                    <a:pt x="1505" y="2872"/>
                  </a:cubicBezTo>
                  <a:cubicBezTo>
                    <a:pt x="1436" y="2941"/>
                    <a:pt x="1383" y="3040"/>
                    <a:pt x="1268" y="3002"/>
                  </a:cubicBezTo>
                  <a:cubicBezTo>
                    <a:pt x="1222" y="2987"/>
                    <a:pt x="1207" y="3086"/>
                    <a:pt x="1184" y="3117"/>
                  </a:cubicBezTo>
                  <a:cubicBezTo>
                    <a:pt x="1092" y="3224"/>
                    <a:pt x="970" y="3056"/>
                    <a:pt x="1054" y="2995"/>
                  </a:cubicBezTo>
                  <a:cubicBezTo>
                    <a:pt x="1085" y="2972"/>
                    <a:pt x="1169" y="2956"/>
                    <a:pt x="1154" y="2911"/>
                  </a:cubicBezTo>
                  <a:cubicBezTo>
                    <a:pt x="1138" y="2872"/>
                    <a:pt x="1108" y="2826"/>
                    <a:pt x="1100" y="2788"/>
                  </a:cubicBezTo>
                  <a:cubicBezTo>
                    <a:pt x="1054" y="2773"/>
                    <a:pt x="1046" y="2735"/>
                    <a:pt x="1062" y="2697"/>
                  </a:cubicBezTo>
                  <a:cubicBezTo>
                    <a:pt x="1123" y="2697"/>
                    <a:pt x="1154" y="2643"/>
                    <a:pt x="1115" y="2590"/>
                  </a:cubicBezTo>
                  <a:cubicBezTo>
                    <a:pt x="1024" y="2468"/>
                    <a:pt x="894" y="3025"/>
                    <a:pt x="756" y="2857"/>
                  </a:cubicBezTo>
                  <a:cubicBezTo>
                    <a:pt x="749" y="2826"/>
                    <a:pt x="749" y="2826"/>
                    <a:pt x="749" y="2826"/>
                  </a:cubicBezTo>
                  <a:close/>
                  <a:moveTo>
                    <a:pt x="1436" y="2445"/>
                  </a:moveTo>
                  <a:lnTo>
                    <a:pt x="1436" y="2445"/>
                  </a:lnTo>
                  <a:cubicBezTo>
                    <a:pt x="1467" y="2506"/>
                    <a:pt x="1467" y="2506"/>
                    <a:pt x="1467" y="2506"/>
                  </a:cubicBezTo>
                  <a:cubicBezTo>
                    <a:pt x="1497" y="2544"/>
                    <a:pt x="1604" y="2551"/>
                    <a:pt x="1635" y="2513"/>
                  </a:cubicBezTo>
                  <a:cubicBezTo>
                    <a:pt x="1673" y="2460"/>
                    <a:pt x="1673" y="2376"/>
                    <a:pt x="1703" y="2315"/>
                  </a:cubicBezTo>
                  <a:cubicBezTo>
                    <a:pt x="1726" y="2261"/>
                    <a:pt x="1772" y="2238"/>
                    <a:pt x="1795" y="2177"/>
                  </a:cubicBezTo>
                  <a:cubicBezTo>
                    <a:pt x="1833" y="2101"/>
                    <a:pt x="1849" y="2017"/>
                    <a:pt x="1887" y="1940"/>
                  </a:cubicBezTo>
                  <a:cubicBezTo>
                    <a:pt x="1933" y="1849"/>
                    <a:pt x="2017" y="1734"/>
                    <a:pt x="2047" y="1650"/>
                  </a:cubicBezTo>
                  <a:cubicBezTo>
                    <a:pt x="2055" y="1627"/>
                    <a:pt x="2032" y="1520"/>
                    <a:pt x="2009" y="1551"/>
                  </a:cubicBezTo>
                  <a:cubicBezTo>
                    <a:pt x="1879" y="1673"/>
                    <a:pt x="1879" y="1673"/>
                    <a:pt x="1879" y="1673"/>
                  </a:cubicBezTo>
                  <a:cubicBezTo>
                    <a:pt x="1833" y="1719"/>
                    <a:pt x="1474" y="1986"/>
                    <a:pt x="1558" y="2055"/>
                  </a:cubicBezTo>
                  <a:cubicBezTo>
                    <a:pt x="1589" y="2070"/>
                    <a:pt x="1619" y="2086"/>
                    <a:pt x="1650" y="2101"/>
                  </a:cubicBezTo>
                  <a:cubicBezTo>
                    <a:pt x="1596" y="2101"/>
                    <a:pt x="1482" y="2132"/>
                    <a:pt x="1459" y="2177"/>
                  </a:cubicBezTo>
                  <a:cubicBezTo>
                    <a:pt x="1436" y="2231"/>
                    <a:pt x="1398" y="2391"/>
                    <a:pt x="1436" y="2445"/>
                  </a:cubicBezTo>
                  <a:close/>
                  <a:moveTo>
                    <a:pt x="1131" y="1902"/>
                  </a:moveTo>
                  <a:lnTo>
                    <a:pt x="1131" y="1902"/>
                  </a:lnTo>
                  <a:cubicBezTo>
                    <a:pt x="1115" y="1849"/>
                    <a:pt x="1169" y="1749"/>
                    <a:pt x="1199" y="1719"/>
                  </a:cubicBezTo>
                  <a:cubicBezTo>
                    <a:pt x="1230" y="1688"/>
                    <a:pt x="1299" y="1597"/>
                    <a:pt x="1337" y="1597"/>
                  </a:cubicBezTo>
                  <a:cubicBezTo>
                    <a:pt x="1360" y="1673"/>
                    <a:pt x="1276" y="1749"/>
                    <a:pt x="1253" y="1826"/>
                  </a:cubicBezTo>
                  <a:cubicBezTo>
                    <a:pt x="1245" y="1864"/>
                    <a:pt x="1184" y="2017"/>
                    <a:pt x="1131" y="1948"/>
                  </a:cubicBezTo>
                  <a:cubicBezTo>
                    <a:pt x="1131" y="1902"/>
                    <a:pt x="1131" y="1902"/>
                    <a:pt x="1131" y="1902"/>
                  </a:cubicBezTo>
                  <a:close/>
                  <a:moveTo>
                    <a:pt x="1978" y="1482"/>
                  </a:moveTo>
                  <a:lnTo>
                    <a:pt x="1978" y="1482"/>
                  </a:lnTo>
                  <a:cubicBezTo>
                    <a:pt x="1963" y="1459"/>
                    <a:pt x="2009" y="1444"/>
                    <a:pt x="2017" y="1429"/>
                  </a:cubicBezTo>
                  <a:cubicBezTo>
                    <a:pt x="2032" y="1398"/>
                    <a:pt x="2032" y="1368"/>
                    <a:pt x="2040" y="1337"/>
                  </a:cubicBezTo>
                  <a:cubicBezTo>
                    <a:pt x="2055" y="1360"/>
                    <a:pt x="2063" y="1383"/>
                    <a:pt x="2070" y="1406"/>
                  </a:cubicBezTo>
                  <a:cubicBezTo>
                    <a:pt x="2085" y="1436"/>
                    <a:pt x="2101" y="1459"/>
                    <a:pt x="2070" y="1482"/>
                  </a:cubicBezTo>
                  <a:cubicBezTo>
                    <a:pt x="2063" y="1482"/>
                    <a:pt x="2055" y="1497"/>
                    <a:pt x="2047" y="1497"/>
                  </a:cubicBezTo>
                  <a:cubicBezTo>
                    <a:pt x="2047" y="1505"/>
                    <a:pt x="2032" y="1505"/>
                    <a:pt x="2032" y="1505"/>
                  </a:cubicBezTo>
                  <a:cubicBezTo>
                    <a:pt x="2017" y="1505"/>
                    <a:pt x="2009" y="1513"/>
                    <a:pt x="1994" y="1513"/>
                  </a:cubicBezTo>
                  <a:cubicBezTo>
                    <a:pt x="1978" y="1482"/>
                    <a:pt x="1978" y="1482"/>
                    <a:pt x="1978" y="1482"/>
                  </a:cubicBezTo>
                  <a:close/>
                  <a:moveTo>
                    <a:pt x="31" y="642"/>
                  </a:moveTo>
                  <a:lnTo>
                    <a:pt x="31" y="642"/>
                  </a:lnTo>
                  <a:cubicBezTo>
                    <a:pt x="8" y="627"/>
                    <a:pt x="0" y="527"/>
                    <a:pt x="23" y="512"/>
                  </a:cubicBezTo>
                  <a:cubicBezTo>
                    <a:pt x="54" y="482"/>
                    <a:pt x="107" y="497"/>
                    <a:pt x="145" y="504"/>
                  </a:cubicBezTo>
                  <a:cubicBezTo>
                    <a:pt x="206" y="512"/>
                    <a:pt x="222" y="459"/>
                    <a:pt x="268" y="459"/>
                  </a:cubicBezTo>
                  <a:cubicBezTo>
                    <a:pt x="313" y="459"/>
                    <a:pt x="352" y="443"/>
                    <a:pt x="367" y="398"/>
                  </a:cubicBezTo>
                  <a:lnTo>
                    <a:pt x="367" y="398"/>
                  </a:lnTo>
                  <a:cubicBezTo>
                    <a:pt x="374" y="421"/>
                    <a:pt x="397" y="428"/>
                    <a:pt x="405" y="459"/>
                  </a:cubicBezTo>
                  <a:cubicBezTo>
                    <a:pt x="382" y="474"/>
                    <a:pt x="252" y="474"/>
                    <a:pt x="298" y="527"/>
                  </a:cubicBezTo>
                  <a:cubicBezTo>
                    <a:pt x="313" y="550"/>
                    <a:pt x="283" y="581"/>
                    <a:pt x="260" y="573"/>
                  </a:cubicBezTo>
                  <a:cubicBezTo>
                    <a:pt x="245" y="565"/>
                    <a:pt x="168" y="588"/>
                    <a:pt x="183" y="611"/>
                  </a:cubicBezTo>
                  <a:cubicBezTo>
                    <a:pt x="160" y="650"/>
                    <a:pt x="206" y="696"/>
                    <a:pt x="153" y="718"/>
                  </a:cubicBezTo>
                  <a:cubicBezTo>
                    <a:pt x="130" y="726"/>
                    <a:pt x="115" y="711"/>
                    <a:pt x="99" y="696"/>
                  </a:cubicBezTo>
                  <a:cubicBezTo>
                    <a:pt x="84" y="673"/>
                    <a:pt x="77" y="680"/>
                    <a:pt x="54" y="680"/>
                  </a:cubicBezTo>
                  <a:cubicBezTo>
                    <a:pt x="54" y="688"/>
                    <a:pt x="31" y="696"/>
                    <a:pt x="23" y="696"/>
                  </a:cubicBezTo>
                  <a:cubicBezTo>
                    <a:pt x="31" y="642"/>
                    <a:pt x="31" y="642"/>
                    <a:pt x="31" y="642"/>
                  </a:cubicBezTo>
                  <a:close/>
                  <a:moveTo>
                    <a:pt x="466" y="321"/>
                  </a:moveTo>
                  <a:lnTo>
                    <a:pt x="466" y="321"/>
                  </a:lnTo>
                  <a:cubicBezTo>
                    <a:pt x="497" y="283"/>
                    <a:pt x="542" y="290"/>
                    <a:pt x="565" y="245"/>
                  </a:cubicBezTo>
                  <a:cubicBezTo>
                    <a:pt x="581" y="214"/>
                    <a:pt x="588" y="191"/>
                    <a:pt x="619" y="168"/>
                  </a:cubicBezTo>
                  <a:cubicBezTo>
                    <a:pt x="657" y="130"/>
                    <a:pt x="703" y="107"/>
                    <a:pt x="741" y="61"/>
                  </a:cubicBezTo>
                  <a:cubicBezTo>
                    <a:pt x="772" y="38"/>
                    <a:pt x="810" y="23"/>
                    <a:pt x="840" y="0"/>
                  </a:cubicBezTo>
                  <a:cubicBezTo>
                    <a:pt x="856" y="38"/>
                    <a:pt x="840" y="168"/>
                    <a:pt x="794" y="184"/>
                  </a:cubicBezTo>
                  <a:cubicBezTo>
                    <a:pt x="772" y="199"/>
                    <a:pt x="772" y="184"/>
                    <a:pt x="749" y="207"/>
                  </a:cubicBezTo>
                  <a:cubicBezTo>
                    <a:pt x="710" y="252"/>
                    <a:pt x="672" y="352"/>
                    <a:pt x="596" y="329"/>
                  </a:cubicBezTo>
                  <a:cubicBezTo>
                    <a:pt x="573" y="321"/>
                    <a:pt x="542" y="298"/>
                    <a:pt x="520" y="329"/>
                  </a:cubicBezTo>
                  <a:cubicBezTo>
                    <a:pt x="504" y="352"/>
                    <a:pt x="520" y="390"/>
                    <a:pt x="466" y="352"/>
                  </a:cubicBezTo>
                  <a:cubicBezTo>
                    <a:pt x="466" y="321"/>
                    <a:pt x="466" y="321"/>
                    <a:pt x="466" y="321"/>
                  </a:cubicBezTo>
                  <a:close/>
                  <a:moveTo>
                    <a:pt x="1551" y="1093"/>
                  </a:moveTo>
                  <a:lnTo>
                    <a:pt x="1551" y="1093"/>
                  </a:lnTo>
                  <a:cubicBezTo>
                    <a:pt x="1596" y="1070"/>
                    <a:pt x="1665" y="1085"/>
                    <a:pt x="1688" y="1054"/>
                  </a:cubicBezTo>
                  <a:cubicBezTo>
                    <a:pt x="1696" y="1039"/>
                    <a:pt x="1772" y="917"/>
                    <a:pt x="1772" y="986"/>
                  </a:cubicBezTo>
                  <a:cubicBezTo>
                    <a:pt x="1780" y="1032"/>
                    <a:pt x="1742" y="1062"/>
                    <a:pt x="1742" y="1077"/>
                  </a:cubicBezTo>
                  <a:cubicBezTo>
                    <a:pt x="1818" y="1077"/>
                    <a:pt x="1856" y="1093"/>
                    <a:pt x="1917" y="1047"/>
                  </a:cubicBezTo>
                  <a:cubicBezTo>
                    <a:pt x="1940" y="1032"/>
                    <a:pt x="2093" y="902"/>
                    <a:pt x="2063" y="894"/>
                  </a:cubicBezTo>
                  <a:cubicBezTo>
                    <a:pt x="2017" y="894"/>
                    <a:pt x="1986" y="917"/>
                    <a:pt x="1948" y="917"/>
                  </a:cubicBezTo>
                  <a:cubicBezTo>
                    <a:pt x="1948" y="879"/>
                    <a:pt x="1994" y="772"/>
                    <a:pt x="2024" y="848"/>
                  </a:cubicBezTo>
                  <a:cubicBezTo>
                    <a:pt x="2040" y="909"/>
                    <a:pt x="2108" y="840"/>
                    <a:pt x="2085" y="787"/>
                  </a:cubicBezTo>
                  <a:cubicBezTo>
                    <a:pt x="2070" y="734"/>
                    <a:pt x="2047" y="757"/>
                    <a:pt x="2101" y="779"/>
                  </a:cubicBezTo>
                  <a:cubicBezTo>
                    <a:pt x="2131" y="787"/>
                    <a:pt x="2131" y="772"/>
                    <a:pt x="2131" y="749"/>
                  </a:cubicBezTo>
                  <a:cubicBezTo>
                    <a:pt x="2116" y="588"/>
                    <a:pt x="1810" y="512"/>
                    <a:pt x="1681" y="482"/>
                  </a:cubicBezTo>
                  <a:cubicBezTo>
                    <a:pt x="1612" y="474"/>
                    <a:pt x="1619" y="405"/>
                    <a:pt x="1596" y="344"/>
                  </a:cubicBezTo>
                  <a:cubicBezTo>
                    <a:pt x="1574" y="283"/>
                    <a:pt x="1497" y="260"/>
                    <a:pt x="1482" y="191"/>
                  </a:cubicBezTo>
                  <a:cubicBezTo>
                    <a:pt x="1474" y="138"/>
                    <a:pt x="1360" y="115"/>
                    <a:pt x="1314" y="153"/>
                  </a:cubicBezTo>
                  <a:cubicBezTo>
                    <a:pt x="1238" y="214"/>
                    <a:pt x="1161" y="153"/>
                    <a:pt x="1230" y="283"/>
                  </a:cubicBezTo>
                  <a:cubicBezTo>
                    <a:pt x="1230" y="283"/>
                    <a:pt x="1131" y="229"/>
                    <a:pt x="1077" y="252"/>
                  </a:cubicBezTo>
                  <a:cubicBezTo>
                    <a:pt x="1062" y="260"/>
                    <a:pt x="1054" y="306"/>
                    <a:pt x="1069" y="313"/>
                  </a:cubicBezTo>
                  <a:cubicBezTo>
                    <a:pt x="1085" y="329"/>
                    <a:pt x="1100" y="321"/>
                    <a:pt x="1115" y="321"/>
                  </a:cubicBezTo>
                  <a:cubicBezTo>
                    <a:pt x="1138" y="336"/>
                    <a:pt x="1085" y="390"/>
                    <a:pt x="1069" y="398"/>
                  </a:cubicBezTo>
                  <a:cubicBezTo>
                    <a:pt x="1062" y="405"/>
                    <a:pt x="1016" y="413"/>
                    <a:pt x="1016" y="428"/>
                  </a:cubicBezTo>
                  <a:cubicBezTo>
                    <a:pt x="1024" y="451"/>
                    <a:pt x="1085" y="459"/>
                    <a:pt x="1100" y="466"/>
                  </a:cubicBezTo>
                  <a:cubicBezTo>
                    <a:pt x="1131" y="482"/>
                    <a:pt x="1169" y="482"/>
                    <a:pt x="1207" y="482"/>
                  </a:cubicBezTo>
                  <a:cubicBezTo>
                    <a:pt x="1253" y="482"/>
                    <a:pt x="1276" y="520"/>
                    <a:pt x="1306" y="543"/>
                  </a:cubicBezTo>
                  <a:cubicBezTo>
                    <a:pt x="1321" y="550"/>
                    <a:pt x="1337" y="565"/>
                    <a:pt x="1352" y="565"/>
                  </a:cubicBezTo>
                  <a:cubicBezTo>
                    <a:pt x="1352" y="573"/>
                    <a:pt x="1352" y="573"/>
                    <a:pt x="1352" y="573"/>
                  </a:cubicBezTo>
                  <a:cubicBezTo>
                    <a:pt x="1344" y="573"/>
                    <a:pt x="1337" y="581"/>
                    <a:pt x="1337" y="581"/>
                  </a:cubicBezTo>
                  <a:lnTo>
                    <a:pt x="1337" y="581"/>
                  </a:lnTo>
                  <a:cubicBezTo>
                    <a:pt x="1383" y="596"/>
                    <a:pt x="1352" y="642"/>
                    <a:pt x="1421" y="611"/>
                  </a:cubicBezTo>
                  <a:cubicBezTo>
                    <a:pt x="1451" y="596"/>
                    <a:pt x="1520" y="558"/>
                    <a:pt x="1558" y="558"/>
                  </a:cubicBezTo>
                  <a:cubicBezTo>
                    <a:pt x="1596" y="734"/>
                    <a:pt x="1375" y="680"/>
                    <a:pt x="1367" y="726"/>
                  </a:cubicBezTo>
                  <a:cubicBezTo>
                    <a:pt x="1367" y="810"/>
                    <a:pt x="1260" y="840"/>
                    <a:pt x="1268" y="925"/>
                  </a:cubicBezTo>
                  <a:cubicBezTo>
                    <a:pt x="1268" y="993"/>
                    <a:pt x="1413" y="909"/>
                    <a:pt x="1444" y="894"/>
                  </a:cubicBezTo>
                  <a:cubicBezTo>
                    <a:pt x="1459" y="886"/>
                    <a:pt x="1558" y="848"/>
                    <a:pt x="1558" y="863"/>
                  </a:cubicBezTo>
                  <a:cubicBezTo>
                    <a:pt x="1551" y="940"/>
                    <a:pt x="1474" y="978"/>
                    <a:pt x="1398" y="978"/>
                  </a:cubicBezTo>
                  <a:cubicBezTo>
                    <a:pt x="1344" y="986"/>
                    <a:pt x="1276" y="1093"/>
                    <a:pt x="1222" y="993"/>
                  </a:cubicBezTo>
                  <a:lnTo>
                    <a:pt x="1222" y="993"/>
                  </a:lnTo>
                  <a:cubicBezTo>
                    <a:pt x="1222" y="1077"/>
                    <a:pt x="1192" y="1077"/>
                    <a:pt x="1138" y="1024"/>
                  </a:cubicBezTo>
                  <a:cubicBezTo>
                    <a:pt x="1085" y="970"/>
                    <a:pt x="1046" y="978"/>
                    <a:pt x="1001" y="1024"/>
                  </a:cubicBezTo>
                  <a:cubicBezTo>
                    <a:pt x="955" y="1100"/>
                    <a:pt x="1008" y="1115"/>
                    <a:pt x="1046" y="1169"/>
                  </a:cubicBezTo>
                  <a:cubicBezTo>
                    <a:pt x="1077" y="1215"/>
                    <a:pt x="1085" y="1222"/>
                    <a:pt x="1138" y="1200"/>
                  </a:cubicBezTo>
                  <a:cubicBezTo>
                    <a:pt x="1177" y="1184"/>
                    <a:pt x="1192" y="1161"/>
                    <a:pt x="1245" y="1154"/>
                  </a:cubicBezTo>
                  <a:cubicBezTo>
                    <a:pt x="1268" y="1154"/>
                    <a:pt x="1299" y="1154"/>
                    <a:pt x="1321" y="1161"/>
                  </a:cubicBezTo>
                  <a:cubicBezTo>
                    <a:pt x="1360" y="1169"/>
                    <a:pt x="1390" y="1123"/>
                    <a:pt x="1429" y="1123"/>
                  </a:cubicBezTo>
                  <a:cubicBezTo>
                    <a:pt x="1474" y="1123"/>
                    <a:pt x="1482" y="1161"/>
                    <a:pt x="1520" y="1115"/>
                  </a:cubicBezTo>
                  <a:cubicBezTo>
                    <a:pt x="1551" y="1093"/>
                    <a:pt x="1551" y="1093"/>
                    <a:pt x="1551" y="1093"/>
                  </a:cubicBezTo>
                  <a:close/>
                  <a:moveTo>
                    <a:pt x="947" y="986"/>
                  </a:moveTo>
                  <a:lnTo>
                    <a:pt x="947" y="986"/>
                  </a:lnTo>
                  <a:cubicBezTo>
                    <a:pt x="955" y="1009"/>
                    <a:pt x="955" y="1009"/>
                    <a:pt x="955" y="1009"/>
                  </a:cubicBezTo>
                  <a:cubicBezTo>
                    <a:pt x="955" y="1024"/>
                    <a:pt x="947" y="1039"/>
                    <a:pt x="940" y="1054"/>
                  </a:cubicBezTo>
                  <a:cubicBezTo>
                    <a:pt x="940" y="1062"/>
                    <a:pt x="940" y="1070"/>
                    <a:pt x="932" y="1077"/>
                  </a:cubicBezTo>
                  <a:cubicBezTo>
                    <a:pt x="932" y="1085"/>
                    <a:pt x="924" y="1093"/>
                    <a:pt x="917" y="1093"/>
                  </a:cubicBezTo>
                  <a:cubicBezTo>
                    <a:pt x="879" y="1108"/>
                    <a:pt x="871" y="1077"/>
                    <a:pt x="902" y="1054"/>
                  </a:cubicBezTo>
                  <a:cubicBezTo>
                    <a:pt x="909" y="1047"/>
                    <a:pt x="917" y="1039"/>
                    <a:pt x="917" y="1024"/>
                  </a:cubicBezTo>
                  <a:cubicBezTo>
                    <a:pt x="917" y="1001"/>
                    <a:pt x="940" y="1001"/>
                    <a:pt x="947" y="986"/>
                  </a:cubicBezTo>
                  <a:close/>
                  <a:moveTo>
                    <a:pt x="1268" y="573"/>
                  </a:moveTo>
                  <a:lnTo>
                    <a:pt x="1268" y="573"/>
                  </a:lnTo>
                  <a:cubicBezTo>
                    <a:pt x="1283" y="588"/>
                    <a:pt x="1283" y="588"/>
                    <a:pt x="1283" y="588"/>
                  </a:cubicBezTo>
                  <a:cubicBezTo>
                    <a:pt x="1299" y="596"/>
                    <a:pt x="1337" y="627"/>
                    <a:pt x="1329" y="642"/>
                  </a:cubicBezTo>
                  <a:cubicBezTo>
                    <a:pt x="1321" y="642"/>
                    <a:pt x="1314" y="650"/>
                    <a:pt x="1299" y="642"/>
                  </a:cubicBezTo>
                  <a:cubicBezTo>
                    <a:pt x="1283" y="642"/>
                    <a:pt x="1260" y="642"/>
                    <a:pt x="1245" y="634"/>
                  </a:cubicBezTo>
                  <a:cubicBezTo>
                    <a:pt x="1207" y="634"/>
                    <a:pt x="1177" y="619"/>
                    <a:pt x="1138" y="611"/>
                  </a:cubicBezTo>
                  <a:cubicBezTo>
                    <a:pt x="1123" y="604"/>
                    <a:pt x="1077" y="596"/>
                    <a:pt x="1077" y="581"/>
                  </a:cubicBezTo>
                  <a:cubicBezTo>
                    <a:pt x="1085" y="543"/>
                    <a:pt x="1146" y="573"/>
                    <a:pt x="1161" y="573"/>
                  </a:cubicBezTo>
                  <a:cubicBezTo>
                    <a:pt x="1184" y="573"/>
                    <a:pt x="1199" y="565"/>
                    <a:pt x="1215" y="558"/>
                  </a:cubicBezTo>
                  <a:cubicBezTo>
                    <a:pt x="1238" y="550"/>
                    <a:pt x="1245" y="581"/>
                    <a:pt x="1268" y="573"/>
                  </a:cubicBezTo>
                  <a:close/>
                  <a:moveTo>
                    <a:pt x="2223" y="650"/>
                  </a:moveTo>
                  <a:lnTo>
                    <a:pt x="2223" y="650"/>
                  </a:lnTo>
                  <a:cubicBezTo>
                    <a:pt x="2223" y="627"/>
                    <a:pt x="2230" y="588"/>
                    <a:pt x="2253" y="573"/>
                  </a:cubicBezTo>
                  <a:cubicBezTo>
                    <a:pt x="2269" y="558"/>
                    <a:pt x="2292" y="543"/>
                    <a:pt x="2307" y="527"/>
                  </a:cubicBezTo>
                  <a:cubicBezTo>
                    <a:pt x="2330" y="504"/>
                    <a:pt x="2345" y="466"/>
                    <a:pt x="2368" y="451"/>
                  </a:cubicBezTo>
                  <a:cubicBezTo>
                    <a:pt x="2383" y="436"/>
                    <a:pt x="2429" y="398"/>
                    <a:pt x="2452" y="390"/>
                  </a:cubicBezTo>
                  <a:cubicBezTo>
                    <a:pt x="2452" y="421"/>
                    <a:pt x="2414" y="443"/>
                    <a:pt x="2399" y="466"/>
                  </a:cubicBezTo>
                  <a:cubicBezTo>
                    <a:pt x="2376" y="497"/>
                    <a:pt x="2345" y="535"/>
                    <a:pt x="2315" y="565"/>
                  </a:cubicBezTo>
                  <a:cubicBezTo>
                    <a:pt x="2292" y="588"/>
                    <a:pt x="2284" y="611"/>
                    <a:pt x="2261" y="627"/>
                  </a:cubicBezTo>
                  <a:cubicBezTo>
                    <a:pt x="2223" y="650"/>
                    <a:pt x="2223" y="650"/>
                    <a:pt x="2223" y="650"/>
                  </a:cubicBezTo>
                  <a:close/>
                  <a:moveTo>
                    <a:pt x="2643" y="199"/>
                  </a:moveTo>
                  <a:lnTo>
                    <a:pt x="2643" y="199"/>
                  </a:lnTo>
                  <a:cubicBezTo>
                    <a:pt x="2620" y="222"/>
                    <a:pt x="2590" y="245"/>
                    <a:pt x="2574" y="252"/>
                  </a:cubicBezTo>
                  <a:cubicBezTo>
                    <a:pt x="2528" y="275"/>
                    <a:pt x="2544" y="313"/>
                    <a:pt x="2513" y="352"/>
                  </a:cubicBezTo>
                  <a:cubicBezTo>
                    <a:pt x="2490" y="413"/>
                    <a:pt x="2498" y="497"/>
                    <a:pt x="2574" y="459"/>
                  </a:cubicBezTo>
                  <a:cubicBezTo>
                    <a:pt x="2643" y="428"/>
                    <a:pt x="2559" y="543"/>
                    <a:pt x="2505" y="482"/>
                  </a:cubicBezTo>
                  <a:cubicBezTo>
                    <a:pt x="2467" y="443"/>
                    <a:pt x="2460" y="489"/>
                    <a:pt x="2437" y="543"/>
                  </a:cubicBezTo>
                  <a:cubicBezTo>
                    <a:pt x="2429" y="550"/>
                    <a:pt x="2376" y="611"/>
                    <a:pt x="2406" y="611"/>
                  </a:cubicBezTo>
                  <a:cubicBezTo>
                    <a:pt x="2452" y="611"/>
                    <a:pt x="2475" y="550"/>
                    <a:pt x="2475" y="627"/>
                  </a:cubicBezTo>
                  <a:cubicBezTo>
                    <a:pt x="2475" y="673"/>
                    <a:pt x="2521" y="665"/>
                    <a:pt x="2551" y="657"/>
                  </a:cubicBezTo>
                  <a:cubicBezTo>
                    <a:pt x="2528" y="680"/>
                    <a:pt x="2498" y="688"/>
                    <a:pt x="2460" y="688"/>
                  </a:cubicBezTo>
                  <a:cubicBezTo>
                    <a:pt x="2452" y="688"/>
                    <a:pt x="2315" y="802"/>
                    <a:pt x="2276" y="818"/>
                  </a:cubicBezTo>
                  <a:cubicBezTo>
                    <a:pt x="2238" y="833"/>
                    <a:pt x="2177" y="894"/>
                    <a:pt x="2246" y="902"/>
                  </a:cubicBezTo>
                  <a:cubicBezTo>
                    <a:pt x="2315" y="917"/>
                    <a:pt x="2269" y="909"/>
                    <a:pt x="2284" y="955"/>
                  </a:cubicBezTo>
                  <a:cubicBezTo>
                    <a:pt x="2292" y="986"/>
                    <a:pt x="2230" y="1070"/>
                    <a:pt x="2200" y="1077"/>
                  </a:cubicBezTo>
                  <a:cubicBezTo>
                    <a:pt x="2093" y="1093"/>
                    <a:pt x="2146" y="1123"/>
                    <a:pt x="2131" y="1200"/>
                  </a:cubicBezTo>
                  <a:cubicBezTo>
                    <a:pt x="2101" y="1253"/>
                    <a:pt x="2108" y="1307"/>
                    <a:pt x="2116" y="1352"/>
                  </a:cubicBezTo>
                  <a:cubicBezTo>
                    <a:pt x="2124" y="1368"/>
                    <a:pt x="2116" y="1452"/>
                    <a:pt x="2131" y="1429"/>
                  </a:cubicBezTo>
                  <a:cubicBezTo>
                    <a:pt x="2162" y="1390"/>
                    <a:pt x="2154" y="1291"/>
                    <a:pt x="2177" y="1245"/>
                  </a:cubicBezTo>
                  <a:cubicBezTo>
                    <a:pt x="2200" y="1184"/>
                    <a:pt x="2185" y="1253"/>
                    <a:pt x="2207" y="1261"/>
                  </a:cubicBezTo>
                  <a:cubicBezTo>
                    <a:pt x="2223" y="1268"/>
                    <a:pt x="2299" y="1245"/>
                    <a:pt x="2315" y="1230"/>
                  </a:cubicBezTo>
                  <a:cubicBezTo>
                    <a:pt x="2315" y="1268"/>
                    <a:pt x="2246" y="1329"/>
                    <a:pt x="2246" y="1375"/>
                  </a:cubicBezTo>
                  <a:cubicBezTo>
                    <a:pt x="2246" y="1429"/>
                    <a:pt x="2207" y="1513"/>
                    <a:pt x="2185" y="1559"/>
                  </a:cubicBezTo>
                  <a:cubicBezTo>
                    <a:pt x="2169" y="1582"/>
                    <a:pt x="2154" y="1627"/>
                    <a:pt x="2200" y="1597"/>
                  </a:cubicBezTo>
                  <a:cubicBezTo>
                    <a:pt x="2223" y="1574"/>
                    <a:pt x="2246" y="1505"/>
                    <a:pt x="2276" y="1505"/>
                  </a:cubicBezTo>
                  <a:cubicBezTo>
                    <a:pt x="2261" y="1536"/>
                    <a:pt x="2238" y="1589"/>
                    <a:pt x="2238" y="1627"/>
                  </a:cubicBezTo>
                  <a:cubicBezTo>
                    <a:pt x="2238" y="1650"/>
                    <a:pt x="2269" y="1688"/>
                    <a:pt x="2253" y="1711"/>
                  </a:cubicBezTo>
                  <a:cubicBezTo>
                    <a:pt x="2238" y="1727"/>
                    <a:pt x="2207" y="1727"/>
                    <a:pt x="2200" y="1749"/>
                  </a:cubicBezTo>
                  <a:cubicBezTo>
                    <a:pt x="2055" y="2017"/>
                    <a:pt x="2055" y="2017"/>
                    <a:pt x="2055" y="2017"/>
                  </a:cubicBezTo>
                  <a:cubicBezTo>
                    <a:pt x="2055" y="2047"/>
                    <a:pt x="2017" y="2116"/>
                    <a:pt x="2040" y="2139"/>
                  </a:cubicBezTo>
                  <a:cubicBezTo>
                    <a:pt x="2063" y="2162"/>
                    <a:pt x="2078" y="2307"/>
                    <a:pt x="2093" y="2284"/>
                  </a:cubicBezTo>
                  <a:cubicBezTo>
                    <a:pt x="2101" y="2269"/>
                    <a:pt x="2185" y="2147"/>
                    <a:pt x="2177" y="2215"/>
                  </a:cubicBezTo>
                  <a:cubicBezTo>
                    <a:pt x="2162" y="2269"/>
                    <a:pt x="2154" y="2299"/>
                    <a:pt x="2131" y="2345"/>
                  </a:cubicBezTo>
                  <a:cubicBezTo>
                    <a:pt x="2093" y="2422"/>
                    <a:pt x="2070" y="2468"/>
                    <a:pt x="2108" y="2544"/>
                  </a:cubicBezTo>
                  <a:cubicBezTo>
                    <a:pt x="2131" y="2590"/>
                    <a:pt x="2154" y="2636"/>
                    <a:pt x="2200" y="2636"/>
                  </a:cubicBezTo>
                  <a:cubicBezTo>
                    <a:pt x="2200" y="2674"/>
                    <a:pt x="2185" y="2804"/>
                    <a:pt x="2139" y="2811"/>
                  </a:cubicBezTo>
                  <a:cubicBezTo>
                    <a:pt x="2009" y="2834"/>
                    <a:pt x="2124" y="2903"/>
                    <a:pt x="2070" y="2979"/>
                  </a:cubicBezTo>
                  <a:cubicBezTo>
                    <a:pt x="2063" y="3010"/>
                    <a:pt x="2063" y="3033"/>
                    <a:pt x="2063" y="3063"/>
                  </a:cubicBezTo>
                  <a:cubicBezTo>
                    <a:pt x="1978" y="3170"/>
                    <a:pt x="2032" y="3346"/>
                    <a:pt x="2017" y="3476"/>
                  </a:cubicBezTo>
                  <a:cubicBezTo>
                    <a:pt x="2001" y="3583"/>
                    <a:pt x="1917" y="3575"/>
                    <a:pt x="1887" y="3659"/>
                  </a:cubicBezTo>
                  <a:cubicBezTo>
                    <a:pt x="1864" y="3720"/>
                    <a:pt x="1879" y="3843"/>
                    <a:pt x="1879" y="3904"/>
                  </a:cubicBezTo>
                  <a:cubicBezTo>
                    <a:pt x="1925" y="3934"/>
                    <a:pt x="1986" y="3972"/>
                    <a:pt x="2047" y="3934"/>
                  </a:cubicBezTo>
                  <a:cubicBezTo>
                    <a:pt x="2078" y="3911"/>
                    <a:pt x="2124" y="3896"/>
                    <a:pt x="2154" y="3904"/>
                  </a:cubicBezTo>
                  <a:cubicBezTo>
                    <a:pt x="2215" y="3904"/>
                    <a:pt x="2276" y="3835"/>
                    <a:pt x="2307" y="3797"/>
                  </a:cubicBezTo>
                  <a:cubicBezTo>
                    <a:pt x="2353" y="3751"/>
                    <a:pt x="2299" y="3674"/>
                    <a:pt x="2292" y="3621"/>
                  </a:cubicBezTo>
                  <a:cubicBezTo>
                    <a:pt x="2269" y="3598"/>
                    <a:pt x="2238" y="3590"/>
                    <a:pt x="2207" y="3590"/>
                  </a:cubicBezTo>
                  <a:cubicBezTo>
                    <a:pt x="2207" y="3568"/>
                    <a:pt x="2315" y="3575"/>
                    <a:pt x="2299" y="3506"/>
                  </a:cubicBezTo>
                  <a:cubicBezTo>
                    <a:pt x="2292" y="3460"/>
                    <a:pt x="2338" y="3437"/>
                    <a:pt x="2345" y="3392"/>
                  </a:cubicBezTo>
                  <a:cubicBezTo>
                    <a:pt x="2353" y="3315"/>
                    <a:pt x="2376" y="3247"/>
                    <a:pt x="2376" y="3170"/>
                  </a:cubicBezTo>
                  <a:cubicBezTo>
                    <a:pt x="2376" y="3109"/>
                    <a:pt x="2444" y="3201"/>
                    <a:pt x="2414" y="3101"/>
                  </a:cubicBezTo>
                  <a:cubicBezTo>
                    <a:pt x="2391" y="3010"/>
                    <a:pt x="2421" y="2888"/>
                    <a:pt x="2452" y="2804"/>
                  </a:cubicBezTo>
                  <a:cubicBezTo>
                    <a:pt x="2475" y="2750"/>
                    <a:pt x="2498" y="2697"/>
                    <a:pt x="2544" y="2666"/>
                  </a:cubicBezTo>
                  <a:cubicBezTo>
                    <a:pt x="2582" y="2636"/>
                    <a:pt x="2635" y="2636"/>
                    <a:pt x="2651" y="2582"/>
                  </a:cubicBezTo>
                  <a:cubicBezTo>
                    <a:pt x="2651" y="2483"/>
                    <a:pt x="2513" y="2338"/>
                    <a:pt x="2482" y="2246"/>
                  </a:cubicBezTo>
                  <a:cubicBezTo>
                    <a:pt x="2444" y="2124"/>
                    <a:pt x="2437" y="2024"/>
                    <a:pt x="2437" y="1902"/>
                  </a:cubicBezTo>
                  <a:cubicBezTo>
                    <a:pt x="2544" y="1963"/>
                    <a:pt x="2574" y="1948"/>
                    <a:pt x="2620" y="1834"/>
                  </a:cubicBezTo>
                  <a:cubicBezTo>
                    <a:pt x="2635" y="1795"/>
                    <a:pt x="2681" y="1788"/>
                    <a:pt x="2696" y="1734"/>
                  </a:cubicBezTo>
                  <a:cubicBezTo>
                    <a:pt x="2704" y="1704"/>
                    <a:pt x="2750" y="1665"/>
                    <a:pt x="2765" y="1627"/>
                  </a:cubicBezTo>
                  <a:cubicBezTo>
                    <a:pt x="2788" y="1574"/>
                    <a:pt x="2849" y="1551"/>
                    <a:pt x="2895" y="1536"/>
                  </a:cubicBezTo>
                  <a:cubicBezTo>
                    <a:pt x="2964" y="1505"/>
                    <a:pt x="2979" y="1383"/>
                    <a:pt x="3010" y="1329"/>
                  </a:cubicBezTo>
                  <a:cubicBezTo>
                    <a:pt x="3025" y="1299"/>
                    <a:pt x="3162" y="1261"/>
                    <a:pt x="3185" y="1261"/>
                  </a:cubicBezTo>
                  <a:cubicBezTo>
                    <a:pt x="3178" y="1261"/>
                    <a:pt x="3086" y="1337"/>
                    <a:pt x="3071" y="1352"/>
                  </a:cubicBezTo>
                  <a:cubicBezTo>
                    <a:pt x="3010" y="1436"/>
                    <a:pt x="3017" y="1520"/>
                    <a:pt x="2910" y="1574"/>
                  </a:cubicBezTo>
                  <a:cubicBezTo>
                    <a:pt x="2887" y="1582"/>
                    <a:pt x="2849" y="1582"/>
                    <a:pt x="2834" y="1612"/>
                  </a:cubicBezTo>
                  <a:cubicBezTo>
                    <a:pt x="2803" y="1673"/>
                    <a:pt x="2811" y="1688"/>
                    <a:pt x="2750" y="1727"/>
                  </a:cubicBezTo>
                  <a:cubicBezTo>
                    <a:pt x="2704" y="1757"/>
                    <a:pt x="2681" y="1879"/>
                    <a:pt x="2643" y="1925"/>
                  </a:cubicBezTo>
                  <a:cubicBezTo>
                    <a:pt x="2597" y="1986"/>
                    <a:pt x="2590" y="2086"/>
                    <a:pt x="2590" y="2162"/>
                  </a:cubicBezTo>
                  <a:cubicBezTo>
                    <a:pt x="2620" y="2276"/>
                    <a:pt x="2597" y="2345"/>
                    <a:pt x="2719" y="2399"/>
                  </a:cubicBezTo>
                  <a:cubicBezTo>
                    <a:pt x="2750" y="2414"/>
                    <a:pt x="2773" y="2445"/>
                    <a:pt x="2803" y="2452"/>
                  </a:cubicBezTo>
                  <a:cubicBezTo>
                    <a:pt x="2849" y="2468"/>
                    <a:pt x="2811" y="2414"/>
                    <a:pt x="2796" y="2391"/>
                  </a:cubicBezTo>
                  <a:cubicBezTo>
                    <a:pt x="2765" y="2322"/>
                    <a:pt x="2757" y="2276"/>
                    <a:pt x="2803" y="2223"/>
                  </a:cubicBezTo>
                  <a:cubicBezTo>
                    <a:pt x="2826" y="2185"/>
                    <a:pt x="2811" y="2078"/>
                    <a:pt x="2872" y="2154"/>
                  </a:cubicBezTo>
                  <a:cubicBezTo>
                    <a:pt x="2903" y="2185"/>
                    <a:pt x="2941" y="2200"/>
                    <a:pt x="2979" y="2231"/>
                  </a:cubicBezTo>
                  <a:cubicBezTo>
                    <a:pt x="3032" y="2292"/>
                    <a:pt x="3025" y="2208"/>
                    <a:pt x="3010" y="2170"/>
                  </a:cubicBezTo>
                  <a:cubicBezTo>
                    <a:pt x="2994" y="2139"/>
                    <a:pt x="2987" y="2101"/>
                    <a:pt x="2971" y="2070"/>
                  </a:cubicBezTo>
                  <a:cubicBezTo>
                    <a:pt x="2949" y="2032"/>
                    <a:pt x="2941" y="1986"/>
                    <a:pt x="2987" y="2055"/>
                  </a:cubicBezTo>
                  <a:cubicBezTo>
                    <a:pt x="3032" y="2101"/>
                    <a:pt x="3055" y="2185"/>
                    <a:pt x="3071" y="2246"/>
                  </a:cubicBezTo>
                  <a:cubicBezTo>
                    <a:pt x="3086" y="2284"/>
                    <a:pt x="3048" y="2338"/>
                    <a:pt x="3094" y="2338"/>
                  </a:cubicBezTo>
                  <a:cubicBezTo>
                    <a:pt x="3116" y="2338"/>
                    <a:pt x="3162" y="2361"/>
                    <a:pt x="3178" y="2345"/>
                  </a:cubicBezTo>
                  <a:cubicBezTo>
                    <a:pt x="3208" y="2307"/>
                    <a:pt x="3231" y="2193"/>
                    <a:pt x="3254" y="2139"/>
                  </a:cubicBezTo>
                  <a:cubicBezTo>
                    <a:pt x="3269" y="2116"/>
                    <a:pt x="3277" y="2086"/>
                    <a:pt x="3277" y="2055"/>
                  </a:cubicBezTo>
                  <a:cubicBezTo>
                    <a:pt x="3285" y="2032"/>
                    <a:pt x="3239" y="2040"/>
                    <a:pt x="3231" y="2017"/>
                  </a:cubicBezTo>
                  <a:cubicBezTo>
                    <a:pt x="3330" y="2040"/>
                    <a:pt x="3292" y="1986"/>
                    <a:pt x="3285" y="1918"/>
                  </a:cubicBezTo>
                  <a:cubicBezTo>
                    <a:pt x="3300" y="1841"/>
                    <a:pt x="3338" y="1772"/>
                    <a:pt x="3315" y="1704"/>
                  </a:cubicBezTo>
                  <a:cubicBezTo>
                    <a:pt x="3300" y="1650"/>
                    <a:pt x="3292" y="1627"/>
                    <a:pt x="3292" y="1574"/>
                  </a:cubicBezTo>
                  <a:cubicBezTo>
                    <a:pt x="3285" y="1444"/>
                    <a:pt x="3338" y="1643"/>
                    <a:pt x="3353" y="1673"/>
                  </a:cubicBezTo>
                  <a:cubicBezTo>
                    <a:pt x="3353" y="1688"/>
                    <a:pt x="3430" y="1520"/>
                    <a:pt x="3460" y="1490"/>
                  </a:cubicBezTo>
                  <a:cubicBezTo>
                    <a:pt x="3460" y="1551"/>
                    <a:pt x="3399" y="1673"/>
                    <a:pt x="3376" y="1727"/>
                  </a:cubicBezTo>
                  <a:cubicBezTo>
                    <a:pt x="3353" y="1780"/>
                    <a:pt x="3338" y="2032"/>
                    <a:pt x="3399" y="2017"/>
                  </a:cubicBezTo>
                  <a:cubicBezTo>
                    <a:pt x="3445" y="2009"/>
                    <a:pt x="3552" y="2009"/>
                    <a:pt x="3476" y="1956"/>
                  </a:cubicBezTo>
                  <a:cubicBezTo>
                    <a:pt x="3437" y="1925"/>
                    <a:pt x="3407" y="1857"/>
                    <a:pt x="3407" y="1811"/>
                  </a:cubicBezTo>
                  <a:cubicBezTo>
                    <a:pt x="3445" y="1841"/>
                    <a:pt x="3499" y="1933"/>
                    <a:pt x="3537" y="1948"/>
                  </a:cubicBezTo>
                  <a:cubicBezTo>
                    <a:pt x="3590" y="1963"/>
                    <a:pt x="3590" y="1979"/>
                    <a:pt x="3605" y="2024"/>
                  </a:cubicBezTo>
                  <a:cubicBezTo>
                    <a:pt x="3628" y="2086"/>
                    <a:pt x="3720" y="2109"/>
                    <a:pt x="3804" y="2132"/>
                  </a:cubicBezTo>
                  <a:lnTo>
                    <a:pt x="3804" y="2132"/>
                  </a:lnTo>
                  <a:cubicBezTo>
                    <a:pt x="3804" y="2124"/>
                    <a:pt x="3804" y="2124"/>
                    <a:pt x="3804" y="2124"/>
                  </a:cubicBezTo>
                  <a:lnTo>
                    <a:pt x="3804" y="2124"/>
                  </a:lnTo>
                  <a:cubicBezTo>
                    <a:pt x="3819" y="2101"/>
                    <a:pt x="3842" y="2078"/>
                    <a:pt x="3842" y="2055"/>
                  </a:cubicBezTo>
                  <a:cubicBezTo>
                    <a:pt x="3850" y="2040"/>
                    <a:pt x="3842" y="2017"/>
                    <a:pt x="3835" y="2001"/>
                  </a:cubicBezTo>
                  <a:cubicBezTo>
                    <a:pt x="3819" y="1979"/>
                    <a:pt x="3781" y="1963"/>
                    <a:pt x="3781" y="1940"/>
                  </a:cubicBezTo>
                  <a:cubicBezTo>
                    <a:pt x="3781" y="1925"/>
                    <a:pt x="3819" y="1940"/>
                    <a:pt x="3835" y="1933"/>
                  </a:cubicBezTo>
                  <a:cubicBezTo>
                    <a:pt x="3850" y="1925"/>
                    <a:pt x="3865" y="1910"/>
                    <a:pt x="3865" y="1895"/>
                  </a:cubicBezTo>
                  <a:cubicBezTo>
                    <a:pt x="3873" y="1872"/>
                    <a:pt x="3850" y="1849"/>
                    <a:pt x="3842" y="1826"/>
                  </a:cubicBezTo>
                  <a:cubicBezTo>
                    <a:pt x="3842" y="1795"/>
                    <a:pt x="3857" y="1765"/>
                    <a:pt x="3865" y="1734"/>
                  </a:cubicBezTo>
                  <a:lnTo>
                    <a:pt x="3865" y="1734"/>
                  </a:lnTo>
                  <a:cubicBezTo>
                    <a:pt x="3850" y="1704"/>
                    <a:pt x="3842" y="1665"/>
                    <a:pt x="3819" y="1650"/>
                  </a:cubicBezTo>
                  <a:cubicBezTo>
                    <a:pt x="3789" y="1627"/>
                    <a:pt x="3735" y="1658"/>
                    <a:pt x="3705" y="1627"/>
                  </a:cubicBezTo>
                  <a:cubicBezTo>
                    <a:pt x="3674" y="1597"/>
                    <a:pt x="3674" y="1543"/>
                    <a:pt x="3659" y="1505"/>
                  </a:cubicBezTo>
                  <a:cubicBezTo>
                    <a:pt x="3643" y="1475"/>
                    <a:pt x="3621" y="1444"/>
                    <a:pt x="3621" y="1406"/>
                  </a:cubicBezTo>
                  <a:cubicBezTo>
                    <a:pt x="3613" y="1383"/>
                    <a:pt x="3628" y="1352"/>
                    <a:pt x="3628" y="1322"/>
                  </a:cubicBezTo>
                  <a:cubicBezTo>
                    <a:pt x="3628" y="1276"/>
                    <a:pt x="3598" y="1230"/>
                    <a:pt x="3613" y="1184"/>
                  </a:cubicBezTo>
                  <a:cubicBezTo>
                    <a:pt x="3613" y="1169"/>
                    <a:pt x="3659" y="1200"/>
                    <a:pt x="3659" y="1184"/>
                  </a:cubicBezTo>
                  <a:cubicBezTo>
                    <a:pt x="3674" y="1161"/>
                    <a:pt x="3643" y="1138"/>
                    <a:pt x="3643" y="1115"/>
                  </a:cubicBezTo>
                  <a:cubicBezTo>
                    <a:pt x="3643" y="1093"/>
                    <a:pt x="3682" y="1070"/>
                    <a:pt x="3666" y="1054"/>
                  </a:cubicBezTo>
                  <a:cubicBezTo>
                    <a:pt x="3636" y="1032"/>
                    <a:pt x="3590" y="1039"/>
                    <a:pt x="3560" y="1039"/>
                  </a:cubicBezTo>
                  <a:cubicBezTo>
                    <a:pt x="3529" y="1032"/>
                    <a:pt x="3499" y="1054"/>
                    <a:pt x="3476" y="1047"/>
                  </a:cubicBezTo>
                  <a:cubicBezTo>
                    <a:pt x="3460" y="1039"/>
                    <a:pt x="3483" y="1016"/>
                    <a:pt x="3476" y="1009"/>
                  </a:cubicBezTo>
                  <a:cubicBezTo>
                    <a:pt x="3453" y="970"/>
                    <a:pt x="3399" y="955"/>
                    <a:pt x="3384" y="917"/>
                  </a:cubicBezTo>
                  <a:cubicBezTo>
                    <a:pt x="3376" y="894"/>
                    <a:pt x="3407" y="871"/>
                    <a:pt x="3414" y="856"/>
                  </a:cubicBezTo>
                  <a:cubicBezTo>
                    <a:pt x="3445" y="818"/>
                    <a:pt x="3476" y="772"/>
                    <a:pt x="3514" y="741"/>
                  </a:cubicBezTo>
                  <a:cubicBezTo>
                    <a:pt x="3521" y="734"/>
                    <a:pt x="3544" y="757"/>
                    <a:pt x="3552" y="741"/>
                  </a:cubicBezTo>
                  <a:cubicBezTo>
                    <a:pt x="3567" y="726"/>
                    <a:pt x="3552" y="696"/>
                    <a:pt x="3567" y="680"/>
                  </a:cubicBezTo>
                  <a:cubicBezTo>
                    <a:pt x="3575" y="673"/>
                    <a:pt x="3582" y="665"/>
                    <a:pt x="3598" y="665"/>
                  </a:cubicBezTo>
                  <a:cubicBezTo>
                    <a:pt x="3621" y="665"/>
                    <a:pt x="3636" y="688"/>
                    <a:pt x="3651" y="680"/>
                  </a:cubicBezTo>
                  <a:cubicBezTo>
                    <a:pt x="3674" y="680"/>
                    <a:pt x="3682" y="650"/>
                    <a:pt x="3697" y="634"/>
                  </a:cubicBezTo>
                  <a:lnTo>
                    <a:pt x="3697" y="634"/>
                  </a:lnTo>
                  <a:cubicBezTo>
                    <a:pt x="3674" y="627"/>
                    <a:pt x="3636" y="627"/>
                    <a:pt x="3636" y="596"/>
                  </a:cubicBezTo>
                  <a:cubicBezTo>
                    <a:pt x="3628" y="558"/>
                    <a:pt x="3689" y="527"/>
                    <a:pt x="3682" y="482"/>
                  </a:cubicBezTo>
                  <a:cubicBezTo>
                    <a:pt x="3682" y="459"/>
                    <a:pt x="3636" y="466"/>
                    <a:pt x="3621" y="443"/>
                  </a:cubicBezTo>
                  <a:cubicBezTo>
                    <a:pt x="3613" y="436"/>
                    <a:pt x="3613" y="421"/>
                    <a:pt x="3628" y="413"/>
                  </a:cubicBezTo>
                  <a:cubicBezTo>
                    <a:pt x="3674" y="398"/>
                    <a:pt x="3720" y="382"/>
                    <a:pt x="3773" y="367"/>
                  </a:cubicBezTo>
                  <a:cubicBezTo>
                    <a:pt x="3796" y="367"/>
                    <a:pt x="3842" y="398"/>
                    <a:pt x="3842" y="367"/>
                  </a:cubicBezTo>
                  <a:cubicBezTo>
                    <a:pt x="3850" y="336"/>
                    <a:pt x="3812" y="306"/>
                    <a:pt x="3789" y="283"/>
                  </a:cubicBezTo>
                  <a:cubicBezTo>
                    <a:pt x="3773" y="268"/>
                    <a:pt x="3751" y="260"/>
                    <a:pt x="3735" y="245"/>
                  </a:cubicBezTo>
                  <a:lnTo>
                    <a:pt x="3735" y="245"/>
                  </a:lnTo>
                  <a:cubicBezTo>
                    <a:pt x="3697" y="252"/>
                    <a:pt x="3651" y="252"/>
                    <a:pt x="3621" y="268"/>
                  </a:cubicBezTo>
                  <a:cubicBezTo>
                    <a:pt x="3598" y="275"/>
                    <a:pt x="3590" y="313"/>
                    <a:pt x="3567" y="321"/>
                  </a:cubicBezTo>
                  <a:cubicBezTo>
                    <a:pt x="3552" y="329"/>
                    <a:pt x="3521" y="313"/>
                    <a:pt x="3499" y="321"/>
                  </a:cubicBezTo>
                  <a:cubicBezTo>
                    <a:pt x="3476" y="329"/>
                    <a:pt x="3468" y="352"/>
                    <a:pt x="3445" y="359"/>
                  </a:cubicBezTo>
                  <a:cubicBezTo>
                    <a:pt x="3414" y="375"/>
                    <a:pt x="3376" y="375"/>
                    <a:pt x="3346" y="367"/>
                  </a:cubicBezTo>
                  <a:cubicBezTo>
                    <a:pt x="3315" y="367"/>
                    <a:pt x="3277" y="336"/>
                    <a:pt x="3239" y="344"/>
                  </a:cubicBezTo>
                  <a:cubicBezTo>
                    <a:pt x="3216" y="352"/>
                    <a:pt x="3216" y="375"/>
                    <a:pt x="3201" y="390"/>
                  </a:cubicBezTo>
                  <a:cubicBezTo>
                    <a:pt x="3178" y="413"/>
                    <a:pt x="3155" y="443"/>
                    <a:pt x="3132" y="451"/>
                  </a:cubicBezTo>
                  <a:cubicBezTo>
                    <a:pt x="3101" y="466"/>
                    <a:pt x="3071" y="474"/>
                    <a:pt x="3040" y="474"/>
                  </a:cubicBezTo>
                  <a:cubicBezTo>
                    <a:pt x="3025" y="474"/>
                    <a:pt x="3010" y="474"/>
                    <a:pt x="2994" y="466"/>
                  </a:cubicBezTo>
                  <a:cubicBezTo>
                    <a:pt x="2979" y="459"/>
                    <a:pt x="2971" y="436"/>
                    <a:pt x="2971" y="421"/>
                  </a:cubicBezTo>
                  <a:cubicBezTo>
                    <a:pt x="2971" y="405"/>
                    <a:pt x="2994" y="405"/>
                    <a:pt x="2994" y="390"/>
                  </a:cubicBezTo>
                  <a:cubicBezTo>
                    <a:pt x="3002" y="367"/>
                    <a:pt x="2971" y="352"/>
                    <a:pt x="2971" y="329"/>
                  </a:cubicBezTo>
                  <a:cubicBezTo>
                    <a:pt x="2979" y="298"/>
                    <a:pt x="3017" y="283"/>
                    <a:pt x="3017" y="252"/>
                  </a:cubicBezTo>
                  <a:cubicBezTo>
                    <a:pt x="3017" y="237"/>
                    <a:pt x="2994" y="237"/>
                    <a:pt x="2979" y="237"/>
                  </a:cubicBezTo>
                  <a:cubicBezTo>
                    <a:pt x="2956" y="229"/>
                    <a:pt x="2933" y="245"/>
                    <a:pt x="2910" y="229"/>
                  </a:cubicBezTo>
                  <a:cubicBezTo>
                    <a:pt x="2903" y="222"/>
                    <a:pt x="2926" y="199"/>
                    <a:pt x="2910" y="199"/>
                  </a:cubicBezTo>
                  <a:cubicBezTo>
                    <a:pt x="2887" y="184"/>
                    <a:pt x="2849" y="168"/>
                    <a:pt x="2819" y="184"/>
                  </a:cubicBezTo>
                  <a:cubicBezTo>
                    <a:pt x="2803" y="199"/>
                    <a:pt x="2826" y="229"/>
                    <a:pt x="2819" y="252"/>
                  </a:cubicBezTo>
                  <a:cubicBezTo>
                    <a:pt x="2819" y="260"/>
                    <a:pt x="2819" y="283"/>
                    <a:pt x="2803" y="283"/>
                  </a:cubicBezTo>
                  <a:cubicBezTo>
                    <a:pt x="2780" y="283"/>
                    <a:pt x="2757" y="268"/>
                    <a:pt x="2727" y="268"/>
                  </a:cubicBezTo>
                  <a:cubicBezTo>
                    <a:pt x="2719" y="268"/>
                    <a:pt x="2704" y="283"/>
                    <a:pt x="2689" y="275"/>
                  </a:cubicBezTo>
                  <a:cubicBezTo>
                    <a:pt x="2666" y="252"/>
                    <a:pt x="2658" y="222"/>
                    <a:pt x="2643" y="1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199" name="Freeform 191"/>
            <p:cNvSpPr>
              <a:spLocks noChangeArrowheads="1"/>
            </p:cNvSpPr>
            <p:nvPr/>
          </p:nvSpPr>
          <p:spPr bwMode="auto">
            <a:xfrm>
              <a:off x="9415399" y="2016735"/>
              <a:ext cx="361434" cy="349933"/>
            </a:xfrm>
            <a:custGeom>
              <a:avLst/>
              <a:gdLst>
                <a:gd name="T0" fmla="*/ 869 w 1520"/>
                <a:gd name="T1" fmla="*/ 1436 h 1475"/>
                <a:gd name="T2" fmla="*/ 869 w 1520"/>
                <a:gd name="T3" fmla="*/ 1436 h 1475"/>
                <a:gd name="T4" fmla="*/ 801 w 1520"/>
                <a:gd name="T5" fmla="*/ 1336 h 1475"/>
                <a:gd name="T6" fmla="*/ 602 w 1520"/>
                <a:gd name="T7" fmla="*/ 1344 h 1475"/>
                <a:gd name="T8" fmla="*/ 526 w 1520"/>
                <a:gd name="T9" fmla="*/ 1359 h 1475"/>
                <a:gd name="T10" fmla="*/ 449 w 1520"/>
                <a:gd name="T11" fmla="*/ 1390 h 1475"/>
                <a:gd name="T12" fmla="*/ 449 w 1520"/>
                <a:gd name="T13" fmla="*/ 1390 h 1475"/>
                <a:gd name="T14" fmla="*/ 312 w 1520"/>
                <a:gd name="T15" fmla="*/ 1352 h 1475"/>
                <a:gd name="T16" fmla="*/ 296 w 1520"/>
                <a:gd name="T17" fmla="*/ 1291 h 1475"/>
                <a:gd name="T18" fmla="*/ 342 w 1520"/>
                <a:gd name="T19" fmla="*/ 1275 h 1475"/>
                <a:gd name="T20" fmla="*/ 350 w 1520"/>
                <a:gd name="T21" fmla="*/ 1245 h 1475"/>
                <a:gd name="T22" fmla="*/ 327 w 1520"/>
                <a:gd name="T23" fmla="*/ 1169 h 1475"/>
                <a:gd name="T24" fmla="*/ 449 w 1520"/>
                <a:gd name="T25" fmla="*/ 1084 h 1475"/>
                <a:gd name="T26" fmla="*/ 457 w 1520"/>
                <a:gd name="T27" fmla="*/ 1046 h 1475"/>
                <a:gd name="T28" fmla="*/ 358 w 1520"/>
                <a:gd name="T29" fmla="*/ 1077 h 1475"/>
                <a:gd name="T30" fmla="*/ 350 w 1520"/>
                <a:gd name="T31" fmla="*/ 1031 h 1475"/>
                <a:gd name="T32" fmla="*/ 358 w 1520"/>
                <a:gd name="T33" fmla="*/ 993 h 1475"/>
                <a:gd name="T34" fmla="*/ 373 w 1520"/>
                <a:gd name="T35" fmla="*/ 939 h 1475"/>
                <a:gd name="T36" fmla="*/ 175 w 1520"/>
                <a:gd name="T37" fmla="*/ 878 h 1475"/>
                <a:gd name="T38" fmla="*/ 122 w 1520"/>
                <a:gd name="T39" fmla="*/ 779 h 1475"/>
                <a:gd name="T40" fmla="*/ 84 w 1520"/>
                <a:gd name="T41" fmla="*/ 748 h 1475"/>
                <a:gd name="T42" fmla="*/ 45 w 1520"/>
                <a:gd name="T43" fmla="*/ 657 h 1475"/>
                <a:gd name="T44" fmla="*/ 7 w 1520"/>
                <a:gd name="T45" fmla="*/ 611 h 1475"/>
                <a:gd name="T46" fmla="*/ 61 w 1520"/>
                <a:gd name="T47" fmla="*/ 504 h 1475"/>
                <a:gd name="T48" fmla="*/ 45 w 1520"/>
                <a:gd name="T49" fmla="*/ 443 h 1475"/>
                <a:gd name="T50" fmla="*/ 7 w 1520"/>
                <a:gd name="T51" fmla="*/ 405 h 1475"/>
                <a:gd name="T52" fmla="*/ 15 w 1520"/>
                <a:gd name="T53" fmla="*/ 313 h 1475"/>
                <a:gd name="T54" fmla="*/ 15 w 1520"/>
                <a:gd name="T55" fmla="*/ 313 h 1475"/>
                <a:gd name="T56" fmla="*/ 61 w 1520"/>
                <a:gd name="T57" fmla="*/ 252 h 1475"/>
                <a:gd name="T58" fmla="*/ 160 w 1520"/>
                <a:gd name="T59" fmla="*/ 214 h 1475"/>
                <a:gd name="T60" fmla="*/ 153 w 1520"/>
                <a:gd name="T61" fmla="*/ 160 h 1475"/>
                <a:gd name="T62" fmla="*/ 198 w 1520"/>
                <a:gd name="T63" fmla="*/ 175 h 1475"/>
                <a:gd name="T64" fmla="*/ 304 w 1520"/>
                <a:gd name="T65" fmla="*/ 214 h 1475"/>
                <a:gd name="T66" fmla="*/ 365 w 1520"/>
                <a:gd name="T67" fmla="*/ 214 h 1475"/>
                <a:gd name="T68" fmla="*/ 404 w 1520"/>
                <a:gd name="T69" fmla="*/ 267 h 1475"/>
                <a:gd name="T70" fmla="*/ 434 w 1520"/>
                <a:gd name="T71" fmla="*/ 252 h 1475"/>
                <a:gd name="T72" fmla="*/ 449 w 1520"/>
                <a:gd name="T73" fmla="*/ 145 h 1475"/>
                <a:gd name="T74" fmla="*/ 480 w 1520"/>
                <a:gd name="T75" fmla="*/ 76 h 1475"/>
                <a:gd name="T76" fmla="*/ 526 w 1520"/>
                <a:gd name="T77" fmla="*/ 53 h 1475"/>
                <a:gd name="T78" fmla="*/ 717 w 1520"/>
                <a:gd name="T79" fmla="*/ 23 h 1475"/>
                <a:gd name="T80" fmla="*/ 778 w 1520"/>
                <a:gd name="T81" fmla="*/ 0 h 1475"/>
                <a:gd name="T82" fmla="*/ 862 w 1520"/>
                <a:gd name="T83" fmla="*/ 23 h 1475"/>
                <a:gd name="T84" fmla="*/ 915 w 1520"/>
                <a:gd name="T85" fmla="*/ 69 h 1475"/>
                <a:gd name="T86" fmla="*/ 984 w 1520"/>
                <a:gd name="T87" fmla="*/ 69 h 1475"/>
                <a:gd name="T88" fmla="*/ 1038 w 1520"/>
                <a:gd name="T89" fmla="*/ 160 h 1475"/>
                <a:gd name="T90" fmla="*/ 1083 w 1520"/>
                <a:gd name="T91" fmla="*/ 198 h 1475"/>
                <a:gd name="T92" fmla="*/ 1099 w 1520"/>
                <a:gd name="T93" fmla="*/ 260 h 1475"/>
                <a:gd name="T94" fmla="*/ 1129 w 1520"/>
                <a:gd name="T95" fmla="*/ 267 h 1475"/>
                <a:gd name="T96" fmla="*/ 1106 w 1520"/>
                <a:gd name="T97" fmla="*/ 359 h 1475"/>
                <a:gd name="T98" fmla="*/ 1144 w 1520"/>
                <a:gd name="T99" fmla="*/ 481 h 1475"/>
                <a:gd name="T100" fmla="*/ 1190 w 1520"/>
                <a:gd name="T101" fmla="*/ 557 h 1475"/>
                <a:gd name="T102" fmla="*/ 1366 w 1520"/>
                <a:gd name="T103" fmla="*/ 580 h 1475"/>
                <a:gd name="T104" fmla="*/ 1511 w 1520"/>
                <a:gd name="T105" fmla="*/ 672 h 1475"/>
                <a:gd name="T106" fmla="*/ 1511 w 1520"/>
                <a:gd name="T107" fmla="*/ 672 h 1475"/>
                <a:gd name="T108" fmla="*/ 1488 w 1520"/>
                <a:gd name="T109" fmla="*/ 802 h 1475"/>
                <a:gd name="T110" fmla="*/ 1412 w 1520"/>
                <a:gd name="T111" fmla="*/ 939 h 1475"/>
                <a:gd name="T112" fmla="*/ 1182 w 1520"/>
                <a:gd name="T113" fmla="*/ 1237 h 1475"/>
                <a:gd name="T114" fmla="*/ 1022 w 1520"/>
                <a:gd name="T115" fmla="*/ 1413 h 1475"/>
                <a:gd name="T116" fmla="*/ 869 w 1520"/>
                <a:gd name="T117" fmla="*/ 1436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20" h="1475">
                  <a:moveTo>
                    <a:pt x="869" y="1436"/>
                  </a:moveTo>
                  <a:lnTo>
                    <a:pt x="869" y="1436"/>
                  </a:lnTo>
                  <a:cubicBezTo>
                    <a:pt x="854" y="1413"/>
                    <a:pt x="831" y="1344"/>
                    <a:pt x="801" y="1336"/>
                  </a:cubicBezTo>
                  <a:cubicBezTo>
                    <a:pt x="740" y="1321"/>
                    <a:pt x="671" y="1336"/>
                    <a:pt x="602" y="1344"/>
                  </a:cubicBezTo>
                  <a:cubicBezTo>
                    <a:pt x="571" y="1344"/>
                    <a:pt x="549" y="1352"/>
                    <a:pt x="526" y="1359"/>
                  </a:cubicBezTo>
                  <a:cubicBezTo>
                    <a:pt x="503" y="1367"/>
                    <a:pt x="480" y="1375"/>
                    <a:pt x="449" y="1390"/>
                  </a:cubicBezTo>
                  <a:lnTo>
                    <a:pt x="449" y="1390"/>
                  </a:lnTo>
                  <a:cubicBezTo>
                    <a:pt x="404" y="1375"/>
                    <a:pt x="350" y="1382"/>
                    <a:pt x="312" y="1352"/>
                  </a:cubicBezTo>
                  <a:cubicBezTo>
                    <a:pt x="290" y="1344"/>
                    <a:pt x="282" y="1314"/>
                    <a:pt x="296" y="1291"/>
                  </a:cubicBezTo>
                  <a:cubicBezTo>
                    <a:pt x="296" y="1275"/>
                    <a:pt x="327" y="1291"/>
                    <a:pt x="342" y="1275"/>
                  </a:cubicBezTo>
                  <a:cubicBezTo>
                    <a:pt x="350" y="1275"/>
                    <a:pt x="350" y="1260"/>
                    <a:pt x="350" y="1245"/>
                  </a:cubicBezTo>
                  <a:cubicBezTo>
                    <a:pt x="342" y="1222"/>
                    <a:pt x="312" y="1192"/>
                    <a:pt x="327" y="1169"/>
                  </a:cubicBezTo>
                  <a:cubicBezTo>
                    <a:pt x="350" y="1123"/>
                    <a:pt x="411" y="1115"/>
                    <a:pt x="449" y="1084"/>
                  </a:cubicBezTo>
                  <a:cubicBezTo>
                    <a:pt x="457" y="1077"/>
                    <a:pt x="472" y="1054"/>
                    <a:pt x="457" y="1046"/>
                  </a:cubicBezTo>
                  <a:cubicBezTo>
                    <a:pt x="426" y="1046"/>
                    <a:pt x="388" y="1084"/>
                    <a:pt x="358" y="1077"/>
                  </a:cubicBezTo>
                  <a:cubicBezTo>
                    <a:pt x="342" y="1077"/>
                    <a:pt x="350" y="1046"/>
                    <a:pt x="350" y="1031"/>
                  </a:cubicBezTo>
                  <a:cubicBezTo>
                    <a:pt x="350" y="1016"/>
                    <a:pt x="350" y="1000"/>
                    <a:pt x="358" y="993"/>
                  </a:cubicBezTo>
                  <a:cubicBezTo>
                    <a:pt x="358" y="970"/>
                    <a:pt x="388" y="947"/>
                    <a:pt x="373" y="939"/>
                  </a:cubicBezTo>
                  <a:cubicBezTo>
                    <a:pt x="319" y="901"/>
                    <a:pt x="244" y="901"/>
                    <a:pt x="175" y="878"/>
                  </a:cubicBezTo>
                  <a:cubicBezTo>
                    <a:pt x="114" y="855"/>
                    <a:pt x="122" y="779"/>
                    <a:pt x="122" y="779"/>
                  </a:cubicBezTo>
                  <a:cubicBezTo>
                    <a:pt x="107" y="771"/>
                    <a:pt x="91" y="764"/>
                    <a:pt x="84" y="748"/>
                  </a:cubicBezTo>
                  <a:cubicBezTo>
                    <a:pt x="61" y="725"/>
                    <a:pt x="61" y="687"/>
                    <a:pt x="45" y="657"/>
                  </a:cubicBezTo>
                  <a:cubicBezTo>
                    <a:pt x="38" y="642"/>
                    <a:pt x="7" y="634"/>
                    <a:pt x="7" y="611"/>
                  </a:cubicBezTo>
                  <a:cubicBezTo>
                    <a:pt x="15" y="573"/>
                    <a:pt x="45" y="542"/>
                    <a:pt x="61" y="504"/>
                  </a:cubicBezTo>
                  <a:cubicBezTo>
                    <a:pt x="61" y="481"/>
                    <a:pt x="61" y="458"/>
                    <a:pt x="45" y="443"/>
                  </a:cubicBezTo>
                  <a:cubicBezTo>
                    <a:pt x="38" y="428"/>
                    <a:pt x="7" y="428"/>
                    <a:pt x="7" y="405"/>
                  </a:cubicBezTo>
                  <a:cubicBezTo>
                    <a:pt x="0" y="374"/>
                    <a:pt x="15" y="344"/>
                    <a:pt x="15" y="313"/>
                  </a:cubicBezTo>
                  <a:lnTo>
                    <a:pt x="15" y="313"/>
                  </a:lnTo>
                  <a:cubicBezTo>
                    <a:pt x="30" y="290"/>
                    <a:pt x="45" y="267"/>
                    <a:pt x="61" y="252"/>
                  </a:cubicBezTo>
                  <a:cubicBezTo>
                    <a:pt x="91" y="237"/>
                    <a:pt x="137" y="244"/>
                    <a:pt x="160" y="214"/>
                  </a:cubicBezTo>
                  <a:cubicBezTo>
                    <a:pt x="168" y="198"/>
                    <a:pt x="137" y="168"/>
                    <a:pt x="153" y="160"/>
                  </a:cubicBezTo>
                  <a:cubicBezTo>
                    <a:pt x="160" y="145"/>
                    <a:pt x="183" y="175"/>
                    <a:pt x="198" y="175"/>
                  </a:cubicBezTo>
                  <a:cubicBezTo>
                    <a:pt x="236" y="191"/>
                    <a:pt x="267" y="206"/>
                    <a:pt x="304" y="214"/>
                  </a:cubicBezTo>
                  <a:cubicBezTo>
                    <a:pt x="319" y="214"/>
                    <a:pt x="342" y="206"/>
                    <a:pt x="365" y="214"/>
                  </a:cubicBezTo>
                  <a:cubicBezTo>
                    <a:pt x="381" y="229"/>
                    <a:pt x="381" y="260"/>
                    <a:pt x="404" y="267"/>
                  </a:cubicBezTo>
                  <a:cubicBezTo>
                    <a:pt x="411" y="275"/>
                    <a:pt x="426" y="260"/>
                    <a:pt x="434" y="252"/>
                  </a:cubicBezTo>
                  <a:cubicBezTo>
                    <a:pt x="449" y="214"/>
                    <a:pt x="442" y="175"/>
                    <a:pt x="449" y="145"/>
                  </a:cubicBezTo>
                  <a:cubicBezTo>
                    <a:pt x="457" y="122"/>
                    <a:pt x="465" y="99"/>
                    <a:pt x="480" y="76"/>
                  </a:cubicBezTo>
                  <a:cubicBezTo>
                    <a:pt x="495" y="61"/>
                    <a:pt x="510" y="53"/>
                    <a:pt x="526" y="53"/>
                  </a:cubicBezTo>
                  <a:cubicBezTo>
                    <a:pt x="587" y="38"/>
                    <a:pt x="656" y="31"/>
                    <a:pt x="717" y="23"/>
                  </a:cubicBezTo>
                  <a:cubicBezTo>
                    <a:pt x="740" y="15"/>
                    <a:pt x="755" y="0"/>
                    <a:pt x="778" y="0"/>
                  </a:cubicBezTo>
                  <a:cubicBezTo>
                    <a:pt x="808" y="0"/>
                    <a:pt x="839" y="8"/>
                    <a:pt x="862" y="23"/>
                  </a:cubicBezTo>
                  <a:cubicBezTo>
                    <a:pt x="885" y="31"/>
                    <a:pt x="892" y="61"/>
                    <a:pt x="915" y="69"/>
                  </a:cubicBezTo>
                  <a:cubicBezTo>
                    <a:pt x="930" y="76"/>
                    <a:pt x="961" y="53"/>
                    <a:pt x="984" y="69"/>
                  </a:cubicBezTo>
                  <a:cubicBezTo>
                    <a:pt x="1015" y="92"/>
                    <a:pt x="1015" y="137"/>
                    <a:pt x="1038" y="160"/>
                  </a:cubicBezTo>
                  <a:cubicBezTo>
                    <a:pt x="1045" y="175"/>
                    <a:pt x="1076" y="183"/>
                    <a:pt x="1083" y="198"/>
                  </a:cubicBezTo>
                  <a:cubicBezTo>
                    <a:pt x="1091" y="214"/>
                    <a:pt x="1083" y="244"/>
                    <a:pt x="1099" y="260"/>
                  </a:cubicBezTo>
                  <a:cubicBezTo>
                    <a:pt x="1099" y="275"/>
                    <a:pt x="1129" y="260"/>
                    <a:pt x="1129" y="267"/>
                  </a:cubicBezTo>
                  <a:cubicBezTo>
                    <a:pt x="1129" y="298"/>
                    <a:pt x="1106" y="328"/>
                    <a:pt x="1106" y="359"/>
                  </a:cubicBezTo>
                  <a:cubicBezTo>
                    <a:pt x="1106" y="405"/>
                    <a:pt x="1121" y="443"/>
                    <a:pt x="1144" y="481"/>
                  </a:cubicBezTo>
                  <a:cubicBezTo>
                    <a:pt x="1152" y="512"/>
                    <a:pt x="1167" y="542"/>
                    <a:pt x="1190" y="557"/>
                  </a:cubicBezTo>
                  <a:cubicBezTo>
                    <a:pt x="1244" y="580"/>
                    <a:pt x="1313" y="565"/>
                    <a:pt x="1366" y="580"/>
                  </a:cubicBezTo>
                  <a:cubicBezTo>
                    <a:pt x="1419" y="603"/>
                    <a:pt x="1465" y="642"/>
                    <a:pt x="1511" y="672"/>
                  </a:cubicBezTo>
                  <a:lnTo>
                    <a:pt x="1511" y="672"/>
                  </a:lnTo>
                  <a:cubicBezTo>
                    <a:pt x="1511" y="725"/>
                    <a:pt x="1519" y="771"/>
                    <a:pt x="1488" y="802"/>
                  </a:cubicBezTo>
                  <a:cubicBezTo>
                    <a:pt x="1457" y="825"/>
                    <a:pt x="1358" y="901"/>
                    <a:pt x="1412" y="939"/>
                  </a:cubicBezTo>
                  <a:cubicBezTo>
                    <a:pt x="1496" y="1008"/>
                    <a:pt x="1244" y="1176"/>
                    <a:pt x="1182" y="1237"/>
                  </a:cubicBezTo>
                  <a:cubicBezTo>
                    <a:pt x="1022" y="1413"/>
                    <a:pt x="1022" y="1413"/>
                    <a:pt x="1022" y="1413"/>
                  </a:cubicBezTo>
                  <a:cubicBezTo>
                    <a:pt x="961" y="1474"/>
                    <a:pt x="923" y="1444"/>
                    <a:pt x="869" y="143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0" name="Freeform 192"/>
            <p:cNvSpPr>
              <a:spLocks noChangeArrowheads="1"/>
            </p:cNvSpPr>
            <p:nvPr/>
          </p:nvSpPr>
          <p:spPr bwMode="auto">
            <a:xfrm>
              <a:off x="9522257" y="2331045"/>
              <a:ext cx="99525" cy="36669"/>
            </a:xfrm>
            <a:custGeom>
              <a:avLst/>
              <a:gdLst>
                <a:gd name="T0" fmla="*/ 54 w 421"/>
                <a:gd name="T1" fmla="*/ 153 h 154"/>
                <a:gd name="T2" fmla="*/ 54 w 421"/>
                <a:gd name="T3" fmla="*/ 153 h 154"/>
                <a:gd name="T4" fmla="*/ 145 w 421"/>
                <a:gd name="T5" fmla="*/ 146 h 154"/>
                <a:gd name="T6" fmla="*/ 298 w 421"/>
                <a:gd name="T7" fmla="*/ 100 h 154"/>
                <a:gd name="T8" fmla="*/ 375 w 421"/>
                <a:gd name="T9" fmla="*/ 115 h 154"/>
                <a:gd name="T10" fmla="*/ 420 w 421"/>
                <a:gd name="T11" fmla="*/ 115 h 154"/>
                <a:gd name="T12" fmla="*/ 420 w 421"/>
                <a:gd name="T13" fmla="*/ 115 h 154"/>
                <a:gd name="T14" fmla="*/ 352 w 421"/>
                <a:gd name="T15" fmla="*/ 15 h 154"/>
                <a:gd name="T16" fmla="*/ 153 w 421"/>
                <a:gd name="T17" fmla="*/ 23 h 154"/>
                <a:gd name="T18" fmla="*/ 77 w 421"/>
                <a:gd name="T19" fmla="*/ 38 h 154"/>
                <a:gd name="T20" fmla="*/ 0 w 421"/>
                <a:gd name="T21" fmla="*/ 69 h 154"/>
                <a:gd name="T22" fmla="*/ 0 w 421"/>
                <a:gd name="T23" fmla="*/ 69 h 154"/>
                <a:gd name="T24" fmla="*/ 54 w 421"/>
                <a:gd name="T25" fmla="*/ 15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154">
                  <a:moveTo>
                    <a:pt x="54" y="153"/>
                  </a:moveTo>
                  <a:lnTo>
                    <a:pt x="54" y="153"/>
                  </a:lnTo>
                  <a:cubicBezTo>
                    <a:pt x="77" y="138"/>
                    <a:pt x="107" y="138"/>
                    <a:pt x="145" y="146"/>
                  </a:cubicBezTo>
                  <a:cubicBezTo>
                    <a:pt x="207" y="146"/>
                    <a:pt x="245" y="115"/>
                    <a:pt x="298" y="100"/>
                  </a:cubicBezTo>
                  <a:cubicBezTo>
                    <a:pt x="321" y="92"/>
                    <a:pt x="359" y="123"/>
                    <a:pt x="375" y="115"/>
                  </a:cubicBezTo>
                  <a:cubicBezTo>
                    <a:pt x="390" y="107"/>
                    <a:pt x="405" y="107"/>
                    <a:pt x="420" y="115"/>
                  </a:cubicBezTo>
                  <a:lnTo>
                    <a:pt x="420" y="115"/>
                  </a:lnTo>
                  <a:cubicBezTo>
                    <a:pt x="405" y="92"/>
                    <a:pt x="382" y="23"/>
                    <a:pt x="352" y="15"/>
                  </a:cubicBezTo>
                  <a:cubicBezTo>
                    <a:pt x="291" y="0"/>
                    <a:pt x="222" y="15"/>
                    <a:pt x="153" y="23"/>
                  </a:cubicBezTo>
                  <a:cubicBezTo>
                    <a:pt x="122" y="23"/>
                    <a:pt x="100" y="31"/>
                    <a:pt x="77" y="38"/>
                  </a:cubicBezTo>
                  <a:cubicBezTo>
                    <a:pt x="54" y="46"/>
                    <a:pt x="31" y="54"/>
                    <a:pt x="0" y="69"/>
                  </a:cubicBezTo>
                  <a:lnTo>
                    <a:pt x="0" y="69"/>
                  </a:lnTo>
                  <a:cubicBezTo>
                    <a:pt x="54" y="153"/>
                    <a:pt x="54" y="153"/>
                    <a:pt x="54" y="15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1" name="Freeform 193"/>
            <p:cNvSpPr>
              <a:spLocks noChangeArrowheads="1"/>
            </p:cNvSpPr>
            <p:nvPr/>
          </p:nvSpPr>
          <p:spPr bwMode="auto">
            <a:xfrm>
              <a:off x="9263491" y="1497073"/>
              <a:ext cx="765822" cy="678912"/>
            </a:xfrm>
            <a:custGeom>
              <a:avLst/>
              <a:gdLst>
                <a:gd name="T0" fmla="*/ 2695 w 3223"/>
                <a:gd name="T1" fmla="*/ 1391 h 2858"/>
                <a:gd name="T2" fmla="*/ 2481 w 3223"/>
                <a:gd name="T3" fmla="*/ 1368 h 2858"/>
                <a:gd name="T4" fmla="*/ 2481 w 3223"/>
                <a:gd name="T5" fmla="*/ 1658 h 2858"/>
                <a:gd name="T6" fmla="*/ 2466 w 3223"/>
                <a:gd name="T7" fmla="*/ 1765 h 2858"/>
                <a:gd name="T8" fmla="*/ 2558 w 3223"/>
                <a:gd name="T9" fmla="*/ 1772 h 2858"/>
                <a:gd name="T10" fmla="*/ 2733 w 3223"/>
                <a:gd name="T11" fmla="*/ 1772 h 2858"/>
                <a:gd name="T12" fmla="*/ 2520 w 3223"/>
                <a:gd name="T13" fmla="*/ 2185 h 2858"/>
                <a:gd name="T14" fmla="*/ 2153 w 3223"/>
                <a:gd name="T15" fmla="*/ 2857 h 2858"/>
                <a:gd name="T16" fmla="*/ 1832 w 3223"/>
                <a:gd name="T17" fmla="*/ 2742 h 2858"/>
                <a:gd name="T18" fmla="*/ 1771 w 3223"/>
                <a:gd name="T19" fmla="*/ 2452 h 2858"/>
                <a:gd name="T20" fmla="*/ 1680 w 3223"/>
                <a:gd name="T21" fmla="*/ 2345 h 2858"/>
                <a:gd name="T22" fmla="*/ 1504 w 3223"/>
                <a:gd name="T23" fmla="*/ 2208 h 2858"/>
                <a:gd name="T24" fmla="*/ 1168 w 3223"/>
                <a:gd name="T25" fmla="*/ 2238 h 2858"/>
                <a:gd name="T26" fmla="*/ 1076 w 3223"/>
                <a:gd name="T27" fmla="*/ 2437 h 2858"/>
                <a:gd name="T28" fmla="*/ 946 w 3223"/>
                <a:gd name="T29" fmla="*/ 2399 h 2858"/>
                <a:gd name="T30" fmla="*/ 802 w 3223"/>
                <a:gd name="T31" fmla="*/ 2399 h 2858"/>
                <a:gd name="T32" fmla="*/ 657 w 3223"/>
                <a:gd name="T33" fmla="*/ 2498 h 2858"/>
                <a:gd name="T34" fmla="*/ 420 w 3223"/>
                <a:gd name="T35" fmla="*/ 2452 h 2858"/>
                <a:gd name="T36" fmla="*/ 374 w 3223"/>
                <a:gd name="T37" fmla="*/ 2422 h 2858"/>
                <a:gd name="T38" fmla="*/ 214 w 3223"/>
                <a:gd name="T39" fmla="*/ 2330 h 2858"/>
                <a:gd name="T40" fmla="*/ 107 w 3223"/>
                <a:gd name="T41" fmla="*/ 2322 h 2858"/>
                <a:gd name="T42" fmla="*/ 0 w 3223"/>
                <a:gd name="T43" fmla="*/ 2330 h 2858"/>
                <a:gd name="T44" fmla="*/ 84 w 3223"/>
                <a:gd name="T45" fmla="*/ 2040 h 2858"/>
                <a:gd name="T46" fmla="*/ 153 w 3223"/>
                <a:gd name="T47" fmla="*/ 1902 h 2858"/>
                <a:gd name="T48" fmla="*/ 283 w 3223"/>
                <a:gd name="T49" fmla="*/ 1849 h 2858"/>
                <a:gd name="T50" fmla="*/ 474 w 3223"/>
                <a:gd name="T51" fmla="*/ 1841 h 2858"/>
                <a:gd name="T52" fmla="*/ 764 w 3223"/>
                <a:gd name="T53" fmla="*/ 1788 h 2858"/>
                <a:gd name="T54" fmla="*/ 795 w 3223"/>
                <a:gd name="T55" fmla="*/ 1558 h 2858"/>
                <a:gd name="T56" fmla="*/ 1191 w 3223"/>
                <a:gd name="T57" fmla="*/ 1268 h 2858"/>
                <a:gd name="T58" fmla="*/ 1374 w 3223"/>
                <a:gd name="T59" fmla="*/ 1138 h 2858"/>
                <a:gd name="T60" fmla="*/ 1298 w 3223"/>
                <a:gd name="T61" fmla="*/ 886 h 2858"/>
                <a:gd name="T62" fmla="*/ 1366 w 3223"/>
                <a:gd name="T63" fmla="*/ 642 h 2858"/>
                <a:gd name="T64" fmla="*/ 1588 w 3223"/>
                <a:gd name="T65" fmla="*/ 512 h 2858"/>
                <a:gd name="T66" fmla="*/ 1763 w 3223"/>
                <a:gd name="T67" fmla="*/ 604 h 2858"/>
                <a:gd name="T68" fmla="*/ 1824 w 3223"/>
                <a:gd name="T69" fmla="*/ 497 h 2858"/>
                <a:gd name="T70" fmla="*/ 1710 w 3223"/>
                <a:gd name="T71" fmla="*/ 374 h 2858"/>
                <a:gd name="T72" fmla="*/ 1641 w 3223"/>
                <a:gd name="T73" fmla="*/ 69 h 2858"/>
                <a:gd name="T74" fmla="*/ 2367 w 3223"/>
                <a:gd name="T75" fmla="*/ 38 h 2858"/>
                <a:gd name="T76" fmla="*/ 2642 w 3223"/>
                <a:gd name="T77" fmla="*/ 38 h 2858"/>
                <a:gd name="T78" fmla="*/ 2970 w 3223"/>
                <a:gd name="T79" fmla="*/ 107 h 2858"/>
                <a:gd name="T80" fmla="*/ 3116 w 3223"/>
                <a:gd name="T81" fmla="*/ 283 h 2858"/>
                <a:gd name="T82" fmla="*/ 3131 w 3223"/>
                <a:gd name="T83" fmla="*/ 848 h 2858"/>
                <a:gd name="T84" fmla="*/ 2924 w 3223"/>
                <a:gd name="T85" fmla="*/ 1100 h 2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23" h="2858">
                  <a:moveTo>
                    <a:pt x="2756" y="1398"/>
                  </a:moveTo>
                  <a:lnTo>
                    <a:pt x="2756" y="1398"/>
                  </a:lnTo>
                  <a:cubicBezTo>
                    <a:pt x="2733" y="1391"/>
                    <a:pt x="2718" y="1383"/>
                    <a:pt x="2695" y="1391"/>
                  </a:cubicBezTo>
                  <a:cubicBezTo>
                    <a:pt x="2672" y="1391"/>
                    <a:pt x="2657" y="1436"/>
                    <a:pt x="2627" y="1436"/>
                  </a:cubicBezTo>
                  <a:cubicBezTo>
                    <a:pt x="2596" y="1429"/>
                    <a:pt x="2588" y="1391"/>
                    <a:pt x="2566" y="1375"/>
                  </a:cubicBezTo>
                  <a:cubicBezTo>
                    <a:pt x="2535" y="1368"/>
                    <a:pt x="2504" y="1352"/>
                    <a:pt x="2481" y="1368"/>
                  </a:cubicBezTo>
                  <a:cubicBezTo>
                    <a:pt x="2459" y="1383"/>
                    <a:pt x="2436" y="1421"/>
                    <a:pt x="2443" y="1459"/>
                  </a:cubicBezTo>
                  <a:cubicBezTo>
                    <a:pt x="2451" y="1505"/>
                    <a:pt x="2504" y="1536"/>
                    <a:pt x="2512" y="1581"/>
                  </a:cubicBezTo>
                  <a:cubicBezTo>
                    <a:pt x="2512" y="1612"/>
                    <a:pt x="2504" y="1643"/>
                    <a:pt x="2481" y="1658"/>
                  </a:cubicBezTo>
                  <a:cubicBezTo>
                    <a:pt x="2443" y="1673"/>
                    <a:pt x="2397" y="1627"/>
                    <a:pt x="2367" y="1650"/>
                  </a:cubicBezTo>
                  <a:cubicBezTo>
                    <a:pt x="2336" y="1681"/>
                    <a:pt x="2329" y="1742"/>
                    <a:pt x="2352" y="1772"/>
                  </a:cubicBezTo>
                  <a:cubicBezTo>
                    <a:pt x="2374" y="1803"/>
                    <a:pt x="2428" y="1742"/>
                    <a:pt x="2466" y="1765"/>
                  </a:cubicBezTo>
                  <a:cubicBezTo>
                    <a:pt x="2481" y="1772"/>
                    <a:pt x="2436" y="1803"/>
                    <a:pt x="2451" y="1818"/>
                  </a:cubicBezTo>
                  <a:cubicBezTo>
                    <a:pt x="2459" y="1833"/>
                    <a:pt x="2481" y="1826"/>
                    <a:pt x="2497" y="1818"/>
                  </a:cubicBezTo>
                  <a:cubicBezTo>
                    <a:pt x="2520" y="1810"/>
                    <a:pt x="2535" y="1788"/>
                    <a:pt x="2558" y="1772"/>
                  </a:cubicBezTo>
                  <a:cubicBezTo>
                    <a:pt x="2604" y="1749"/>
                    <a:pt x="2642" y="1704"/>
                    <a:pt x="2695" y="1711"/>
                  </a:cubicBezTo>
                  <a:cubicBezTo>
                    <a:pt x="2726" y="1711"/>
                    <a:pt x="2718" y="1749"/>
                    <a:pt x="2733" y="1772"/>
                  </a:cubicBezTo>
                  <a:lnTo>
                    <a:pt x="2733" y="1772"/>
                  </a:lnTo>
                  <a:cubicBezTo>
                    <a:pt x="2703" y="1864"/>
                    <a:pt x="2657" y="1963"/>
                    <a:pt x="2596" y="2040"/>
                  </a:cubicBezTo>
                  <a:cubicBezTo>
                    <a:pt x="2604" y="2070"/>
                    <a:pt x="2550" y="2170"/>
                    <a:pt x="2520" y="2177"/>
                  </a:cubicBezTo>
                  <a:cubicBezTo>
                    <a:pt x="2520" y="2177"/>
                    <a:pt x="2520" y="2177"/>
                    <a:pt x="2520" y="2185"/>
                  </a:cubicBezTo>
                  <a:cubicBezTo>
                    <a:pt x="2627" y="2208"/>
                    <a:pt x="2405" y="2552"/>
                    <a:pt x="2382" y="2597"/>
                  </a:cubicBezTo>
                  <a:cubicBezTo>
                    <a:pt x="2329" y="2666"/>
                    <a:pt x="2245" y="2689"/>
                    <a:pt x="2191" y="2750"/>
                  </a:cubicBezTo>
                  <a:cubicBezTo>
                    <a:pt x="2161" y="2781"/>
                    <a:pt x="2153" y="2819"/>
                    <a:pt x="2153" y="2857"/>
                  </a:cubicBezTo>
                  <a:lnTo>
                    <a:pt x="2153" y="2857"/>
                  </a:lnTo>
                  <a:cubicBezTo>
                    <a:pt x="2107" y="2827"/>
                    <a:pt x="2061" y="2788"/>
                    <a:pt x="2008" y="2765"/>
                  </a:cubicBezTo>
                  <a:cubicBezTo>
                    <a:pt x="1955" y="2750"/>
                    <a:pt x="1886" y="2765"/>
                    <a:pt x="1832" y="2742"/>
                  </a:cubicBezTo>
                  <a:cubicBezTo>
                    <a:pt x="1809" y="2727"/>
                    <a:pt x="1794" y="2697"/>
                    <a:pt x="1786" y="2666"/>
                  </a:cubicBezTo>
                  <a:cubicBezTo>
                    <a:pt x="1763" y="2628"/>
                    <a:pt x="1748" y="2590"/>
                    <a:pt x="1748" y="2544"/>
                  </a:cubicBezTo>
                  <a:cubicBezTo>
                    <a:pt x="1748" y="2513"/>
                    <a:pt x="1771" y="2483"/>
                    <a:pt x="1771" y="2452"/>
                  </a:cubicBezTo>
                  <a:cubicBezTo>
                    <a:pt x="1771" y="2445"/>
                    <a:pt x="1741" y="2460"/>
                    <a:pt x="1741" y="2445"/>
                  </a:cubicBezTo>
                  <a:cubicBezTo>
                    <a:pt x="1725" y="2429"/>
                    <a:pt x="1733" y="2399"/>
                    <a:pt x="1725" y="2383"/>
                  </a:cubicBezTo>
                  <a:cubicBezTo>
                    <a:pt x="1718" y="2368"/>
                    <a:pt x="1687" y="2360"/>
                    <a:pt x="1680" y="2345"/>
                  </a:cubicBezTo>
                  <a:cubicBezTo>
                    <a:pt x="1657" y="2322"/>
                    <a:pt x="1657" y="2277"/>
                    <a:pt x="1626" y="2254"/>
                  </a:cubicBezTo>
                  <a:cubicBezTo>
                    <a:pt x="1603" y="2238"/>
                    <a:pt x="1572" y="2261"/>
                    <a:pt x="1557" y="2254"/>
                  </a:cubicBezTo>
                  <a:cubicBezTo>
                    <a:pt x="1534" y="2246"/>
                    <a:pt x="1527" y="2216"/>
                    <a:pt x="1504" y="2208"/>
                  </a:cubicBezTo>
                  <a:cubicBezTo>
                    <a:pt x="1481" y="2193"/>
                    <a:pt x="1450" y="2185"/>
                    <a:pt x="1420" y="2185"/>
                  </a:cubicBezTo>
                  <a:cubicBezTo>
                    <a:pt x="1397" y="2185"/>
                    <a:pt x="1382" y="2200"/>
                    <a:pt x="1359" y="2208"/>
                  </a:cubicBezTo>
                  <a:cubicBezTo>
                    <a:pt x="1298" y="2216"/>
                    <a:pt x="1229" y="2223"/>
                    <a:pt x="1168" y="2238"/>
                  </a:cubicBezTo>
                  <a:cubicBezTo>
                    <a:pt x="1152" y="2238"/>
                    <a:pt x="1137" y="2246"/>
                    <a:pt x="1122" y="2261"/>
                  </a:cubicBezTo>
                  <a:cubicBezTo>
                    <a:pt x="1107" y="2284"/>
                    <a:pt x="1099" y="2307"/>
                    <a:pt x="1091" y="2330"/>
                  </a:cubicBezTo>
                  <a:cubicBezTo>
                    <a:pt x="1084" y="2360"/>
                    <a:pt x="1091" y="2399"/>
                    <a:pt x="1076" y="2437"/>
                  </a:cubicBezTo>
                  <a:cubicBezTo>
                    <a:pt x="1068" y="2445"/>
                    <a:pt x="1053" y="2460"/>
                    <a:pt x="1046" y="2452"/>
                  </a:cubicBezTo>
                  <a:cubicBezTo>
                    <a:pt x="1023" y="2445"/>
                    <a:pt x="1023" y="2414"/>
                    <a:pt x="1007" y="2399"/>
                  </a:cubicBezTo>
                  <a:cubicBezTo>
                    <a:pt x="984" y="2391"/>
                    <a:pt x="961" y="2399"/>
                    <a:pt x="946" y="2399"/>
                  </a:cubicBezTo>
                  <a:cubicBezTo>
                    <a:pt x="909" y="2391"/>
                    <a:pt x="878" y="2376"/>
                    <a:pt x="840" y="2360"/>
                  </a:cubicBezTo>
                  <a:cubicBezTo>
                    <a:pt x="825" y="2360"/>
                    <a:pt x="802" y="2330"/>
                    <a:pt x="795" y="2345"/>
                  </a:cubicBezTo>
                  <a:cubicBezTo>
                    <a:pt x="779" y="2353"/>
                    <a:pt x="810" y="2383"/>
                    <a:pt x="802" y="2399"/>
                  </a:cubicBezTo>
                  <a:cubicBezTo>
                    <a:pt x="779" y="2429"/>
                    <a:pt x="733" y="2422"/>
                    <a:pt x="703" y="2437"/>
                  </a:cubicBezTo>
                  <a:cubicBezTo>
                    <a:pt x="687" y="2452"/>
                    <a:pt x="672" y="2475"/>
                    <a:pt x="657" y="2498"/>
                  </a:cubicBezTo>
                  <a:lnTo>
                    <a:pt x="657" y="2498"/>
                  </a:lnTo>
                  <a:cubicBezTo>
                    <a:pt x="626" y="2483"/>
                    <a:pt x="596" y="2460"/>
                    <a:pt x="565" y="2460"/>
                  </a:cubicBezTo>
                  <a:cubicBezTo>
                    <a:pt x="542" y="2460"/>
                    <a:pt x="535" y="2490"/>
                    <a:pt x="520" y="2490"/>
                  </a:cubicBezTo>
                  <a:cubicBezTo>
                    <a:pt x="481" y="2490"/>
                    <a:pt x="451" y="2452"/>
                    <a:pt x="420" y="2452"/>
                  </a:cubicBezTo>
                  <a:cubicBezTo>
                    <a:pt x="405" y="2445"/>
                    <a:pt x="390" y="2460"/>
                    <a:pt x="374" y="2460"/>
                  </a:cubicBezTo>
                  <a:cubicBezTo>
                    <a:pt x="367" y="2460"/>
                    <a:pt x="374" y="2452"/>
                    <a:pt x="374" y="2445"/>
                  </a:cubicBezTo>
                  <a:cubicBezTo>
                    <a:pt x="374" y="2437"/>
                    <a:pt x="382" y="2429"/>
                    <a:pt x="374" y="2422"/>
                  </a:cubicBezTo>
                  <a:cubicBezTo>
                    <a:pt x="374" y="2391"/>
                    <a:pt x="374" y="2353"/>
                    <a:pt x="344" y="2338"/>
                  </a:cubicBezTo>
                  <a:cubicBezTo>
                    <a:pt x="321" y="2322"/>
                    <a:pt x="290" y="2345"/>
                    <a:pt x="260" y="2345"/>
                  </a:cubicBezTo>
                  <a:cubicBezTo>
                    <a:pt x="245" y="2345"/>
                    <a:pt x="229" y="2322"/>
                    <a:pt x="214" y="2330"/>
                  </a:cubicBezTo>
                  <a:cubicBezTo>
                    <a:pt x="199" y="2338"/>
                    <a:pt x="206" y="2368"/>
                    <a:pt x="191" y="2376"/>
                  </a:cubicBezTo>
                  <a:cubicBezTo>
                    <a:pt x="176" y="2383"/>
                    <a:pt x="153" y="2383"/>
                    <a:pt x="138" y="2376"/>
                  </a:cubicBezTo>
                  <a:cubicBezTo>
                    <a:pt x="122" y="2360"/>
                    <a:pt x="122" y="2330"/>
                    <a:pt x="107" y="2322"/>
                  </a:cubicBezTo>
                  <a:cubicBezTo>
                    <a:pt x="76" y="2322"/>
                    <a:pt x="61" y="2360"/>
                    <a:pt x="38" y="2360"/>
                  </a:cubicBezTo>
                  <a:cubicBezTo>
                    <a:pt x="23" y="2360"/>
                    <a:pt x="15" y="2338"/>
                    <a:pt x="0" y="2330"/>
                  </a:cubicBezTo>
                  <a:lnTo>
                    <a:pt x="0" y="2330"/>
                  </a:lnTo>
                  <a:cubicBezTo>
                    <a:pt x="23" y="2284"/>
                    <a:pt x="53" y="2254"/>
                    <a:pt x="69" y="2208"/>
                  </a:cubicBezTo>
                  <a:cubicBezTo>
                    <a:pt x="84" y="2170"/>
                    <a:pt x="84" y="2124"/>
                    <a:pt x="92" y="2085"/>
                  </a:cubicBezTo>
                  <a:cubicBezTo>
                    <a:pt x="92" y="2070"/>
                    <a:pt x="84" y="2055"/>
                    <a:pt x="84" y="2040"/>
                  </a:cubicBezTo>
                  <a:cubicBezTo>
                    <a:pt x="92" y="2024"/>
                    <a:pt x="107" y="2009"/>
                    <a:pt x="99" y="2002"/>
                  </a:cubicBezTo>
                  <a:cubicBezTo>
                    <a:pt x="99" y="1979"/>
                    <a:pt x="69" y="1956"/>
                    <a:pt x="84" y="1933"/>
                  </a:cubicBezTo>
                  <a:cubicBezTo>
                    <a:pt x="92" y="1910"/>
                    <a:pt x="130" y="1910"/>
                    <a:pt x="153" y="1902"/>
                  </a:cubicBezTo>
                  <a:cubicBezTo>
                    <a:pt x="160" y="1895"/>
                    <a:pt x="168" y="1887"/>
                    <a:pt x="176" y="1879"/>
                  </a:cubicBezTo>
                  <a:lnTo>
                    <a:pt x="176" y="1879"/>
                  </a:lnTo>
                  <a:cubicBezTo>
                    <a:pt x="214" y="1872"/>
                    <a:pt x="245" y="1849"/>
                    <a:pt x="283" y="1849"/>
                  </a:cubicBezTo>
                  <a:cubicBezTo>
                    <a:pt x="290" y="1849"/>
                    <a:pt x="298" y="1864"/>
                    <a:pt x="306" y="1864"/>
                  </a:cubicBezTo>
                  <a:cubicBezTo>
                    <a:pt x="359" y="1856"/>
                    <a:pt x="397" y="1826"/>
                    <a:pt x="443" y="1818"/>
                  </a:cubicBezTo>
                  <a:cubicBezTo>
                    <a:pt x="458" y="1818"/>
                    <a:pt x="458" y="1841"/>
                    <a:pt x="474" y="1841"/>
                  </a:cubicBezTo>
                  <a:cubicBezTo>
                    <a:pt x="512" y="1849"/>
                    <a:pt x="550" y="1841"/>
                    <a:pt x="588" y="1833"/>
                  </a:cubicBezTo>
                  <a:cubicBezTo>
                    <a:pt x="619" y="1826"/>
                    <a:pt x="649" y="1795"/>
                    <a:pt x="687" y="1788"/>
                  </a:cubicBezTo>
                  <a:cubicBezTo>
                    <a:pt x="710" y="1780"/>
                    <a:pt x="741" y="1795"/>
                    <a:pt x="764" y="1788"/>
                  </a:cubicBezTo>
                  <a:cubicBezTo>
                    <a:pt x="787" y="1780"/>
                    <a:pt x="817" y="1765"/>
                    <a:pt x="825" y="1742"/>
                  </a:cubicBezTo>
                  <a:cubicBezTo>
                    <a:pt x="840" y="1704"/>
                    <a:pt x="810" y="1666"/>
                    <a:pt x="802" y="1627"/>
                  </a:cubicBezTo>
                  <a:cubicBezTo>
                    <a:pt x="802" y="1604"/>
                    <a:pt x="779" y="1574"/>
                    <a:pt x="795" y="1558"/>
                  </a:cubicBezTo>
                  <a:cubicBezTo>
                    <a:pt x="840" y="1528"/>
                    <a:pt x="909" y="1543"/>
                    <a:pt x="946" y="1497"/>
                  </a:cubicBezTo>
                  <a:cubicBezTo>
                    <a:pt x="992" y="1452"/>
                    <a:pt x="961" y="1368"/>
                    <a:pt x="1007" y="1322"/>
                  </a:cubicBezTo>
                  <a:cubicBezTo>
                    <a:pt x="1053" y="1276"/>
                    <a:pt x="1130" y="1268"/>
                    <a:pt x="1191" y="1268"/>
                  </a:cubicBezTo>
                  <a:cubicBezTo>
                    <a:pt x="1229" y="1261"/>
                    <a:pt x="1267" y="1314"/>
                    <a:pt x="1298" y="1306"/>
                  </a:cubicBezTo>
                  <a:cubicBezTo>
                    <a:pt x="1336" y="1299"/>
                    <a:pt x="1351" y="1253"/>
                    <a:pt x="1374" y="1222"/>
                  </a:cubicBezTo>
                  <a:cubicBezTo>
                    <a:pt x="1374" y="1222"/>
                    <a:pt x="1374" y="1154"/>
                    <a:pt x="1374" y="1138"/>
                  </a:cubicBezTo>
                  <a:cubicBezTo>
                    <a:pt x="1374" y="1123"/>
                    <a:pt x="1374" y="1024"/>
                    <a:pt x="1374" y="1024"/>
                  </a:cubicBezTo>
                  <a:cubicBezTo>
                    <a:pt x="1382" y="1001"/>
                    <a:pt x="1412" y="986"/>
                    <a:pt x="1405" y="970"/>
                  </a:cubicBezTo>
                  <a:cubicBezTo>
                    <a:pt x="1382" y="932"/>
                    <a:pt x="1298" y="932"/>
                    <a:pt x="1298" y="886"/>
                  </a:cubicBezTo>
                  <a:cubicBezTo>
                    <a:pt x="1290" y="841"/>
                    <a:pt x="1389" y="833"/>
                    <a:pt x="1397" y="787"/>
                  </a:cubicBezTo>
                  <a:cubicBezTo>
                    <a:pt x="1397" y="757"/>
                    <a:pt x="1313" y="780"/>
                    <a:pt x="1305" y="749"/>
                  </a:cubicBezTo>
                  <a:cubicBezTo>
                    <a:pt x="1298" y="711"/>
                    <a:pt x="1336" y="672"/>
                    <a:pt x="1366" y="642"/>
                  </a:cubicBezTo>
                  <a:cubicBezTo>
                    <a:pt x="1389" y="627"/>
                    <a:pt x="1427" y="649"/>
                    <a:pt x="1450" y="634"/>
                  </a:cubicBezTo>
                  <a:cubicBezTo>
                    <a:pt x="1481" y="611"/>
                    <a:pt x="1481" y="558"/>
                    <a:pt x="1511" y="535"/>
                  </a:cubicBezTo>
                  <a:cubicBezTo>
                    <a:pt x="1534" y="520"/>
                    <a:pt x="1565" y="505"/>
                    <a:pt x="1588" y="512"/>
                  </a:cubicBezTo>
                  <a:cubicBezTo>
                    <a:pt x="1618" y="527"/>
                    <a:pt x="1618" y="573"/>
                    <a:pt x="1649" y="588"/>
                  </a:cubicBezTo>
                  <a:cubicBezTo>
                    <a:pt x="1664" y="596"/>
                    <a:pt x="1664" y="558"/>
                    <a:pt x="1672" y="558"/>
                  </a:cubicBezTo>
                  <a:cubicBezTo>
                    <a:pt x="1710" y="558"/>
                    <a:pt x="1733" y="604"/>
                    <a:pt x="1763" y="604"/>
                  </a:cubicBezTo>
                  <a:cubicBezTo>
                    <a:pt x="1794" y="604"/>
                    <a:pt x="1809" y="566"/>
                    <a:pt x="1832" y="550"/>
                  </a:cubicBezTo>
                  <a:cubicBezTo>
                    <a:pt x="1840" y="543"/>
                    <a:pt x="1863" y="535"/>
                    <a:pt x="1863" y="520"/>
                  </a:cubicBezTo>
                  <a:cubicBezTo>
                    <a:pt x="1863" y="505"/>
                    <a:pt x="1840" y="497"/>
                    <a:pt x="1824" y="497"/>
                  </a:cubicBezTo>
                  <a:cubicBezTo>
                    <a:pt x="1809" y="489"/>
                    <a:pt x="1786" y="512"/>
                    <a:pt x="1771" y="505"/>
                  </a:cubicBezTo>
                  <a:cubicBezTo>
                    <a:pt x="1748" y="497"/>
                    <a:pt x="1718" y="489"/>
                    <a:pt x="1702" y="466"/>
                  </a:cubicBezTo>
                  <a:cubicBezTo>
                    <a:pt x="1687" y="436"/>
                    <a:pt x="1725" y="405"/>
                    <a:pt x="1710" y="374"/>
                  </a:cubicBezTo>
                  <a:cubicBezTo>
                    <a:pt x="1687" y="336"/>
                    <a:pt x="1626" y="336"/>
                    <a:pt x="1618" y="298"/>
                  </a:cubicBezTo>
                  <a:cubicBezTo>
                    <a:pt x="1603" y="245"/>
                    <a:pt x="1649" y="199"/>
                    <a:pt x="1657" y="153"/>
                  </a:cubicBezTo>
                  <a:cubicBezTo>
                    <a:pt x="1657" y="107"/>
                    <a:pt x="1649" y="115"/>
                    <a:pt x="1641" y="69"/>
                  </a:cubicBezTo>
                  <a:lnTo>
                    <a:pt x="1641" y="69"/>
                  </a:lnTo>
                  <a:cubicBezTo>
                    <a:pt x="1664" y="77"/>
                    <a:pt x="1687" y="77"/>
                    <a:pt x="1702" y="77"/>
                  </a:cubicBezTo>
                  <a:cubicBezTo>
                    <a:pt x="1817" y="54"/>
                    <a:pt x="2321" y="214"/>
                    <a:pt x="2367" y="38"/>
                  </a:cubicBezTo>
                  <a:lnTo>
                    <a:pt x="2367" y="38"/>
                  </a:lnTo>
                  <a:cubicBezTo>
                    <a:pt x="2405" y="38"/>
                    <a:pt x="2451" y="92"/>
                    <a:pt x="2497" y="92"/>
                  </a:cubicBezTo>
                  <a:cubicBezTo>
                    <a:pt x="2558" y="100"/>
                    <a:pt x="2604" y="92"/>
                    <a:pt x="2642" y="38"/>
                  </a:cubicBezTo>
                  <a:cubicBezTo>
                    <a:pt x="2672" y="0"/>
                    <a:pt x="2672" y="0"/>
                    <a:pt x="2672" y="0"/>
                  </a:cubicBezTo>
                  <a:cubicBezTo>
                    <a:pt x="2711" y="0"/>
                    <a:pt x="2756" y="61"/>
                    <a:pt x="2802" y="77"/>
                  </a:cubicBezTo>
                  <a:cubicBezTo>
                    <a:pt x="2863" y="92"/>
                    <a:pt x="2902" y="107"/>
                    <a:pt x="2970" y="107"/>
                  </a:cubicBezTo>
                  <a:cubicBezTo>
                    <a:pt x="2970" y="107"/>
                    <a:pt x="2970" y="107"/>
                    <a:pt x="2970" y="115"/>
                  </a:cubicBezTo>
                  <a:cubicBezTo>
                    <a:pt x="2993" y="168"/>
                    <a:pt x="2993" y="168"/>
                    <a:pt x="2993" y="168"/>
                  </a:cubicBezTo>
                  <a:cubicBezTo>
                    <a:pt x="3008" y="214"/>
                    <a:pt x="3070" y="268"/>
                    <a:pt x="3116" y="283"/>
                  </a:cubicBezTo>
                  <a:cubicBezTo>
                    <a:pt x="3116" y="367"/>
                    <a:pt x="3123" y="382"/>
                    <a:pt x="3146" y="466"/>
                  </a:cubicBezTo>
                  <a:cubicBezTo>
                    <a:pt x="3169" y="535"/>
                    <a:pt x="3161" y="604"/>
                    <a:pt x="3177" y="672"/>
                  </a:cubicBezTo>
                  <a:cubicBezTo>
                    <a:pt x="3222" y="680"/>
                    <a:pt x="3138" y="818"/>
                    <a:pt x="3131" y="848"/>
                  </a:cubicBezTo>
                  <a:cubicBezTo>
                    <a:pt x="3116" y="871"/>
                    <a:pt x="3085" y="879"/>
                    <a:pt x="3062" y="902"/>
                  </a:cubicBezTo>
                  <a:cubicBezTo>
                    <a:pt x="3039" y="932"/>
                    <a:pt x="3062" y="970"/>
                    <a:pt x="3008" y="993"/>
                  </a:cubicBezTo>
                  <a:cubicBezTo>
                    <a:pt x="3001" y="1016"/>
                    <a:pt x="2940" y="1077"/>
                    <a:pt x="2924" y="1100"/>
                  </a:cubicBezTo>
                  <a:cubicBezTo>
                    <a:pt x="2863" y="1184"/>
                    <a:pt x="2802" y="1291"/>
                    <a:pt x="2756" y="1398"/>
                  </a:cubicBezTo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2" name="Freeform 194"/>
            <p:cNvSpPr>
              <a:spLocks noChangeArrowheads="1"/>
            </p:cNvSpPr>
            <p:nvPr/>
          </p:nvSpPr>
          <p:spPr bwMode="auto">
            <a:xfrm>
              <a:off x="8145664" y="815017"/>
              <a:ext cx="1410118" cy="1517075"/>
            </a:xfrm>
            <a:custGeom>
              <a:avLst/>
              <a:gdLst>
                <a:gd name="T0" fmla="*/ 1039 w 5935"/>
                <a:gd name="T1" fmla="*/ 5240 h 6387"/>
                <a:gd name="T2" fmla="*/ 840 w 5935"/>
                <a:gd name="T3" fmla="*/ 5401 h 6387"/>
                <a:gd name="T4" fmla="*/ 817 w 5935"/>
                <a:gd name="T5" fmla="*/ 4835 h 6387"/>
                <a:gd name="T6" fmla="*/ 321 w 5935"/>
                <a:gd name="T7" fmla="*/ 4767 h 6387"/>
                <a:gd name="T8" fmla="*/ 306 w 5935"/>
                <a:gd name="T9" fmla="*/ 4782 h 6387"/>
                <a:gd name="T10" fmla="*/ 1046 w 5935"/>
                <a:gd name="T11" fmla="*/ 3919 h 6387"/>
                <a:gd name="T12" fmla="*/ 710 w 5935"/>
                <a:gd name="T13" fmla="*/ 2910 h 6387"/>
                <a:gd name="T14" fmla="*/ 535 w 5935"/>
                <a:gd name="T15" fmla="*/ 3506 h 6387"/>
                <a:gd name="T16" fmla="*/ 244 w 5935"/>
                <a:gd name="T17" fmla="*/ 3483 h 6387"/>
                <a:gd name="T18" fmla="*/ 374 w 5935"/>
                <a:gd name="T19" fmla="*/ 3926 h 6387"/>
                <a:gd name="T20" fmla="*/ 794 w 5935"/>
                <a:gd name="T21" fmla="*/ 4392 h 6387"/>
                <a:gd name="T22" fmla="*/ 1482 w 5935"/>
                <a:gd name="T23" fmla="*/ 4430 h 6387"/>
                <a:gd name="T24" fmla="*/ 1772 w 5935"/>
                <a:gd name="T25" fmla="*/ 4194 h 6387"/>
                <a:gd name="T26" fmla="*/ 1260 w 5935"/>
                <a:gd name="T27" fmla="*/ 4094 h 6387"/>
                <a:gd name="T28" fmla="*/ 1268 w 5935"/>
                <a:gd name="T29" fmla="*/ 3552 h 6387"/>
                <a:gd name="T30" fmla="*/ 1115 w 5935"/>
                <a:gd name="T31" fmla="*/ 3743 h 6387"/>
                <a:gd name="T32" fmla="*/ 1268 w 5935"/>
                <a:gd name="T33" fmla="*/ 3308 h 6387"/>
                <a:gd name="T34" fmla="*/ 1253 w 5935"/>
                <a:gd name="T35" fmla="*/ 3399 h 6387"/>
                <a:gd name="T36" fmla="*/ 932 w 5935"/>
                <a:gd name="T37" fmla="*/ 4538 h 6387"/>
                <a:gd name="T38" fmla="*/ 4270 w 5935"/>
                <a:gd name="T39" fmla="*/ 3231 h 6387"/>
                <a:gd name="T40" fmla="*/ 4231 w 5935"/>
                <a:gd name="T41" fmla="*/ 3269 h 6387"/>
                <a:gd name="T42" fmla="*/ 3842 w 5935"/>
                <a:gd name="T43" fmla="*/ 3079 h 6387"/>
                <a:gd name="T44" fmla="*/ 4438 w 5935"/>
                <a:gd name="T45" fmla="*/ 2941 h 6387"/>
                <a:gd name="T46" fmla="*/ 3995 w 5935"/>
                <a:gd name="T47" fmla="*/ 2429 h 6387"/>
                <a:gd name="T48" fmla="*/ 4644 w 5935"/>
                <a:gd name="T49" fmla="*/ 1933 h 6387"/>
                <a:gd name="T50" fmla="*/ 5674 w 5935"/>
                <a:gd name="T51" fmla="*/ 1024 h 6387"/>
                <a:gd name="T52" fmla="*/ 5622 w 5935"/>
                <a:gd name="T53" fmla="*/ 54 h 6387"/>
                <a:gd name="T54" fmla="*/ 4682 w 5935"/>
                <a:gd name="T55" fmla="*/ 313 h 6387"/>
                <a:gd name="T56" fmla="*/ 3712 w 5935"/>
                <a:gd name="T57" fmla="*/ 367 h 6387"/>
                <a:gd name="T58" fmla="*/ 3101 w 5935"/>
                <a:gd name="T59" fmla="*/ 451 h 6387"/>
                <a:gd name="T60" fmla="*/ 2704 w 5935"/>
                <a:gd name="T61" fmla="*/ 619 h 6387"/>
                <a:gd name="T62" fmla="*/ 2696 w 5935"/>
                <a:gd name="T63" fmla="*/ 1253 h 6387"/>
                <a:gd name="T64" fmla="*/ 2368 w 5935"/>
                <a:gd name="T65" fmla="*/ 1650 h 6387"/>
                <a:gd name="T66" fmla="*/ 2475 w 5935"/>
                <a:gd name="T67" fmla="*/ 2246 h 6387"/>
                <a:gd name="T68" fmla="*/ 2436 w 5935"/>
                <a:gd name="T69" fmla="*/ 2468 h 6387"/>
                <a:gd name="T70" fmla="*/ 1871 w 5935"/>
                <a:gd name="T71" fmla="*/ 2674 h 6387"/>
                <a:gd name="T72" fmla="*/ 1535 w 5935"/>
                <a:gd name="T73" fmla="*/ 3025 h 6387"/>
                <a:gd name="T74" fmla="*/ 1772 w 5935"/>
                <a:gd name="T75" fmla="*/ 3384 h 6387"/>
                <a:gd name="T76" fmla="*/ 1467 w 5935"/>
                <a:gd name="T77" fmla="*/ 3667 h 6387"/>
                <a:gd name="T78" fmla="*/ 1978 w 5935"/>
                <a:gd name="T79" fmla="*/ 3911 h 6387"/>
                <a:gd name="T80" fmla="*/ 1803 w 5935"/>
                <a:gd name="T81" fmla="*/ 4232 h 6387"/>
                <a:gd name="T82" fmla="*/ 1688 w 5935"/>
                <a:gd name="T83" fmla="*/ 4835 h 6387"/>
                <a:gd name="T84" fmla="*/ 1421 w 5935"/>
                <a:gd name="T85" fmla="*/ 5301 h 6387"/>
                <a:gd name="T86" fmla="*/ 1062 w 5935"/>
                <a:gd name="T87" fmla="*/ 5630 h 6387"/>
                <a:gd name="T88" fmla="*/ 1444 w 5935"/>
                <a:gd name="T89" fmla="*/ 5912 h 6387"/>
                <a:gd name="T90" fmla="*/ 2253 w 5935"/>
                <a:gd name="T91" fmla="*/ 5889 h 6387"/>
                <a:gd name="T92" fmla="*/ 2482 w 5935"/>
                <a:gd name="T93" fmla="*/ 5805 h 6387"/>
                <a:gd name="T94" fmla="*/ 2482 w 5935"/>
                <a:gd name="T95" fmla="*/ 6111 h 6387"/>
                <a:gd name="T96" fmla="*/ 2673 w 5935"/>
                <a:gd name="T97" fmla="*/ 6218 h 6387"/>
                <a:gd name="T98" fmla="*/ 3124 w 5935"/>
                <a:gd name="T99" fmla="*/ 6187 h 6387"/>
                <a:gd name="T100" fmla="*/ 3261 w 5935"/>
                <a:gd name="T101" fmla="*/ 5989 h 6387"/>
                <a:gd name="T102" fmla="*/ 3544 w 5935"/>
                <a:gd name="T103" fmla="*/ 5637 h 6387"/>
                <a:gd name="T104" fmla="*/ 4041 w 5935"/>
                <a:gd name="T105" fmla="*/ 5408 h 6387"/>
                <a:gd name="T106" fmla="*/ 4407 w 5935"/>
                <a:gd name="T107" fmla="*/ 5294 h 6387"/>
                <a:gd name="T108" fmla="*/ 4659 w 5935"/>
                <a:gd name="T109" fmla="*/ 5187 h 6387"/>
                <a:gd name="T110" fmla="*/ 4858 w 5935"/>
                <a:gd name="T111" fmla="*/ 4774 h 6387"/>
                <a:gd name="T112" fmla="*/ 5347 w 5935"/>
                <a:gd name="T113" fmla="*/ 4377 h 6387"/>
                <a:gd name="T114" fmla="*/ 5301 w 5935"/>
                <a:gd name="T115" fmla="*/ 3697 h 6387"/>
                <a:gd name="T116" fmla="*/ 4904 w 5935"/>
                <a:gd name="T117" fmla="*/ 3399 h 6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35" h="6387">
                  <a:moveTo>
                    <a:pt x="955" y="5294"/>
                  </a:moveTo>
                  <a:lnTo>
                    <a:pt x="955" y="5294"/>
                  </a:lnTo>
                  <a:cubicBezTo>
                    <a:pt x="932" y="5294"/>
                    <a:pt x="901" y="5248"/>
                    <a:pt x="909" y="5225"/>
                  </a:cubicBezTo>
                  <a:cubicBezTo>
                    <a:pt x="917" y="5210"/>
                    <a:pt x="939" y="5202"/>
                    <a:pt x="955" y="5202"/>
                  </a:cubicBezTo>
                  <a:cubicBezTo>
                    <a:pt x="993" y="5202"/>
                    <a:pt x="985" y="5171"/>
                    <a:pt x="993" y="5141"/>
                  </a:cubicBezTo>
                  <a:cubicBezTo>
                    <a:pt x="993" y="5133"/>
                    <a:pt x="993" y="5110"/>
                    <a:pt x="1008" y="5110"/>
                  </a:cubicBezTo>
                  <a:cubicBezTo>
                    <a:pt x="1023" y="5110"/>
                    <a:pt x="1039" y="5103"/>
                    <a:pt x="1046" y="5103"/>
                  </a:cubicBezTo>
                  <a:cubicBezTo>
                    <a:pt x="1054" y="5141"/>
                    <a:pt x="1054" y="5210"/>
                    <a:pt x="1039" y="5240"/>
                  </a:cubicBezTo>
                  <a:cubicBezTo>
                    <a:pt x="1039" y="5248"/>
                    <a:pt x="1031" y="5255"/>
                    <a:pt x="1031" y="5271"/>
                  </a:cubicBezTo>
                  <a:cubicBezTo>
                    <a:pt x="1031" y="5286"/>
                    <a:pt x="1046" y="5294"/>
                    <a:pt x="1031" y="5301"/>
                  </a:cubicBezTo>
                  <a:cubicBezTo>
                    <a:pt x="1016" y="5317"/>
                    <a:pt x="993" y="5317"/>
                    <a:pt x="970" y="5309"/>
                  </a:cubicBezTo>
                  <a:cubicBezTo>
                    <a:pt x="955" y="5294"/>
                    <a:pt x="955" y="5294"/>
                    <a:pt x="955" y="5294"/>
                  </a:cubicBezTo>
                  <a:close/>
                  <a:moveTo>
                    <a:pt x="886" y="5393"/>
                  </a:moveTo>
                  <a:lnTo>
                    <a:pt x="886" y="5393"/>
                  </a:lnTo>
                  <a:cubicBezTo>
                    <a:pt x="878" y="5401"/>
                    <a:pt x="871" y="5393"/>
                    <a:pt x="863" y="5393"/>
                  </a:cubicBezTo>
                  <a:cubicBezTo>
                    <a:pt x="856" y="5393"/>
                    <a:pt x="848" y="5401"/>
                    <a:pt x="840" y="5401"/>
                  </a:cubicBezTo>
                  <a:cubicBezTo>
                    <a:pt x="833" y="5408"/>
                    <a:pt x="840" y="5431"/>
                    <a:pt x="848" y="5439"/>
                  </a:cubicBezTo>
                  <a:cubicBezTo>
                    <a:pt x="863" y="5439"/>
                    <a:pt x="863" y="5439"/>
                    <a:pt x="878" y="5439"/>
                  </a:cubicBezTo>
                  <a:cubicBezTo>
                    <a:pt x="894" y="5439"/>
                    <a:pt x="901" y="5416"/>
                    <a:pt x="909" y="5408"/>
                  </a:cubicBezTo>
                  <a:cubicBezTo>
                    <a:pt x="886" y="5393"/>
                    <a:pt x="886" y="5393"/>
                    <a:pt x="886" y="5393"/>
                  </a:cubicBezTo>
                  <a:close/>
                  <a:moveTo>
                    <a:pt x="550" y="4904"/>
                  </a:moveTo>
                  <a:lnTo>
                    <a:pt x="550" y="4904"/>
                  </a:lnTo>
                  <a:cubicBezTo>
                    <a:pt x="603" y="4889"/>
                    <a:pt x="672" y="4751"/>
                    <a:pt x="733" y="4782"/>
                  </a:cubicBezTo>
                  <a:cubicBezTo>
                    <a:pt x="764" y="4790"/>
                    <a:pt x="802" y="4813"/>
                    <a:pt x="817" y="4835"/>
                  </a:cubicBezTo>
                  <a:cubicBezTo>
                    <a:pt x="871" y="4889"/>
                    <a:pt x="817" y="4858"/>
                    <a:pt x="817" y="4904"/>
                  </a:cubicBezTo>
                  <a:cubicBezTo>
                    <a:pt x="886" y="4919"/>
                    <a:pt x="878" y="4942"/>
                    <a:pt x="863" y="5003"/>
                  </a:cubicBezTo>
                  <a:cubicBezTo>
                    <a:pt x="848" y="5049"/>
                    <a:pt x="825" y="5057"/>
                    <a:pt x="802" y="5095"/>
                  </a:cubicBezTo>
                  <a:cubicBezTo>
                    <a:pt x="779" y="5126"/>
                    <a:pt x="779" y="5156"/>
                    <a:pt x="725" y="5133"/>
                  </a:cubicBezTo>
                  <a:cubicBezTo>
                    <a:pt x="680" y="5110"/>
                    <a:pt x="672" y="5034"/>
                    <a:pt x="634" y="5011"/>
                  </a:cubicBezTo>
                  <a:cubicBezTo>
                    <a:pt x="611" y="4988"/>
                    <a:pt x="558" y="4950"/>
                    <a:pt x="535" y="4927"/>
                  </a:cubicBezTo>
                  <a:cubicBezTo>
                    <a:pt x="550" y="4904"/>
                    <a:pt x="550" y="4904"/>
                    <a:pt x="550" y="4904"/>
                  </a:cubicBezTo>
                  <a:close/>
                  <a:moveTo>
                    <a:pt x="321" y="4767"/>
                  </a:moveTo>
                  <a:lnTo>
                    <a:pt x="321" y="4767"/>
                  </a:lnTo>
                  <a:cubicBezTo>
                    <a:pt x="351" y="4767"/>
                    <a:pt x="389" y="4744"/>
                    <a:pt x="420" y="4744"/>
                  </a:cubicBezTo>
                  <a:cubicBezTo>
                    <a:pt x="435" y="4744"/>
                    <a:pt x="451" y="4744"/>
                    <a:pt x="458" y="4744"/>
                  </a:cubicBezTo>
                  <a:cubicBezTo>
                    <a:pt x="473" y="4751"/>
                    <a:pt x="512" y="4774"/>
                    <a:pt x="466" y="4774"/>
                  </a:cubicBezTo>
                  <a:cubicBezTo>
                    <a:pt x="451" y="4774"/>
                    <a:pt x="428" y="4774"/>
                    <a:pt x="412" y="4774"/>
                  </a:cubicBezTo>
                  <a:cubicBezTo>
                    <a:pt x="389" y="4782"/>
                    <a:pt x="374" y="4805"/>
                    <a:pt x="359" y="4813"/>
                  </a:cubicBezTo>
                  <a:cubicBezTo>
                    <a:pt x="351" y="4813"/>
                    <a:pt x="336" y="4820"/>
                    <a:pt x="321" y="4820"/>
                  </a:cubicBezTo>
                  <a:cubicBezTo>
                    <a:pt x="306" y="4820"/>
                    <a:pt x="306" y="4797"/>
                    <a:pt x="306" y="4782"/>
                  </a:cubicBezTo>
                  <a:cubicBezTo>
                    <a:pt x="321" y="4767"/>
                    <a:pt x="321" y="4767"/>
                    <a:pt x="321" y="4767"/>
                  </a:cubicBezTo>
                  <a:close/>
                  <a:moveTo>
                    <a:pt x="1291" y="4163"/>
                  </a:moveTo>
                  <a:lnTo>
                    <a:pt x="1291" y="4163"/>
                  </a:lnTo>
                  <a:cubicBezTo>
                    <a:pt x="1268" y="4148"/>
                    <a:pt x="1268" y="4148"/>
                    <a:pt x="1268" y="4148"/>
                  </a:cubicBezTo>
                  <a:cubicBezTo>
                    <a:pt x="1237" y="4140"/>
                    <a:pt x="1230" y="4125"/>
                    <a:pt x="1207" y="4125"/>
                  </a:cubicBezTo>
                  <a:cubicBezTo>
                    <a:pt x="1184" y="4125"/>
                    <a:pt x="1169" y="4148"/>
                    <a:pt x="1153" y="4148"/>
                  </a:cubicBezTo>
                  <a:cubicBezTo>
                    <a:pt x="1153" y="4110"/>
                    <a:pt x="1184" y="4010"/>
                    <a:pt x="1108" y="4026"/>
                  </a:cubicBezTo>
                  <a:cubicBezTo>
                    <a:pt x="1023" y="4041"/>
                    <a:pt x="1100" y="3965"/>
                    <a:pt x="1046" y="3919"/>
                  </a:cubicBezTo>
                  <a:cubicBezTo>
                    <a:pt x="1008" y="3873"/>
                    <a:pt x="1039" y="3850"/>
                    <a:pt x="1039" y="3804"/>
                  </a:cubicBezTo>
                  <a:cubicBezTo>
                    <a:pt x="1039" y="3758"/>
                    <a:pt x="939" y="3751"/>
                    <a:pt x="978" y="3728"/>
                  </a:cubicBezTo>
                  <a:cubicBezTo>
                    <a:pt x="1008" y="3713"/>
                    <a:pt x="1008" y="3705"/>
                    <a:pt x="1008" y="3674"/>
                  </a:cubicBezTo>
                  <a:cubicBezTo>
                    <a:pt x="1008" y="3514"/>
                    <a:pt x="1054" y="3254"/>
                    <a:pt x="955" y="3117"/>
                  </a:cubicBezTo>
                  <a:cubicBezTo>
                    <a:pt x="932" y="3079"/>
                    <a:pt x="878" y="3124"/>
                    <a:pt x="878" y="3071"/>
                  </a:cubicBezTo>
                  <a:cubicBezTo>
                    <a:pt x="878" y="2987"/>
                    <a:pt x="794" y="2964"/>
                    <a:pt x="787" y="2895"/>
                  </a:cubicBezTo>
                  <a:cubicBezTo>
                    <a:pt x="787" y="2865"/>
                    <a:pt x="733" y="2910"/>
                    <a:pt x="710" y="2910"/>
                  </a:cubicBezTo>
                  <a:lnTo>
                    <a:pt x="710" y="2910"/>
                  </a:lnTo>
                  <a:cubicBezTo>
                    <a:pt x="710" y="3002"/>
                    <a:pt x="672" y="3033"/>
                    <a:pt x="581" y="3056"/>
                  </a:cubicBezTo>
                  <a:cubicBezTo>
                    <a:pt x="581" y="3079"/>
                    <a:pt x="596" y="3102"/>
                    <a:pt x="603" y="3117"/>
                  </a:cubicBezTo>
                  <a:cubicBezTo>
                    <a:pt x="611" y="3147"/>
                    <a:pt x="611" y="3216"/>
                    <a:pt x="619" y="3231"/>
                  </a:cubicBezTo>
                  <a:cubicBezTo>
                    <a:pt x="642" y="3262"/>
                    <a:pt x="703" y="3246"/>
                    <a:pt x="649" y="3292"/>
                  </a:cubicBezTo>
                  <a:cubicBezTo>
                    <a:pt x="565" y="3361"/>
                    <a:pt x="703" y="3438"/>
                    <a:pt x="718" y="3521"/>
                  </a:cubicBezTo>
                  <a:cubicBezTo>
                    <a:pt x="695" y="3521"/>
                    <a:pt x="603" y="3453"/>
                    <a:pt x="603" y="3422"/>
                  </a:cubicBezTo>
                  <a:cubicBezTo>
                    <a:pt x="596" y="3430"/>
                    <a:pt x="603" y="3483"/>
                    <a:pt x="581" y="3491"/>
                  </a:cubicBezTo>
                  <a:cubicBezTo>
                    <a:pt x="565" y="3499"/>
                    <a:pt x="535" y="3521"/>
                    <a:pt x="535" y="3506"/>
                  </a:cubicBezTo>
                  <a:cubicBezTo>
                    <a:pt x="512" y="3453"/>
                    <a:pt x="473" y="3407"/>
                    <a:pt x="428" y="3377"/>
                  </a:cubicBezTo>
                  <a:cubicBezTo>
                    <a:pt x="351" y="3338"/>
                    <a:pt x="389" y="3331"/>
                    <a:pt x="344" y="3269"/>
                  </a:cubicBezTo>
                  <a:cubicBezTo>
                    <a:pt x="313" y="3224"/>
                    <a:pt x="267" y="3124"/>
                    <a:pt x="244" y="3216"/>
                  </a:cubicBezTo>
                  <a:cubicBezTo>
                    <a:pt x="237" y="3262"/>
                    <a:pt x="199" y="3354"/>
                    <a:pt x="260" y="3354"/>
                  </a:cubicBezTo>
                  <a:cubicBezTo>
                    <a:pt x="290" y="3354"/>
                    <a:pt x="298" y="3407"/>
                    <a:pt x="321" y="3422"/>
                  </a:cubicBezTo>
                  <a:cubicBezTo>
                    <a:pt x="374" y="3468"/>
                    <a:pt x="351" y="3460"/>
                    <a:pt x="351" y="3521"/>
                  </a:cubicBezTo>
                  <a:cubicBezTo>
                    <a:pt x="344" y="3521"/>
                    <a:pt x="313" y="3491"/>
                    <a:pt x="306" y="3483"/>
                  </a:cubicBezTo>
                  <a:cubicBezTo>
                    <a:pt x="283" y="3460"/>
                    <a:pt x="275" y="3483"/>
                    <a:pt x="244" y="3483"/>
                  </a:cubicBezTo>
                  <a:cubicBezTo>
                    <a:pt x="244" y="3567"/>
                    <a:pt x="321" y="3590"/>
                    <a:pt x="260" y="3682"/>
                  </a:cubicBezTo>
                  <a:cubicBezTo>
                    <a:pt x="229" y="3652"/>
                    <a:pt x="69" y="3308"/>
                    <a:pt x="69" y="3537"/>
                  </a:cubicBezTo>
                  <a:cubicBezTo>
                    <a:pt x="69" y="3575"/>
                    <a:pt x="99" y="3613"/>
                    <a:pt x="107" y="3644"/>
                  </a:cubicBezTo>
                  <a:cubicBezTo>
                    <a:pt x="76" y="3644"/>
                    <a:pt x="38" y="3613"/>
                    <a:pt x="8" y="3613"/>
                  </a:cubicBezTo>
                  <a:cubicBezTo>
                    <a:pt x="0" y="3613"/>
                    <a:pt x="0" y="3697"/>
                    <a:pt x="0" y="3720"/>
                  </a:cubicBezTo>
                  <a:cubicBezTo>
                    <a:pt x="61" y="3720"/>
                    <a:pt x="99" y="3667"/>
                    <a:pt x="99" y="3781"/>
                  </a:cubicBezTo>
                  <a:cubicBezTo>
                    <a:pt x="99" y="3850"/>
                    <a:pt x="145" y="3926"/>
                    <a:pt x="229" y="3911"/>
                  </a:cubicBezTo>
                  <a:cubicBezTo>
                    <a:pt x="298" y="3957"/>
                    <a:pt x="367" y="4033"/>
                    <a:pt x="374" y="3926"/>
                  </a:cubicBezTo>
                  <a:cubicBezTo>
                    <a:pt x="374" y="3881"/>
                    <a:pt x="351" y="3781"/>
                    <a:pt x="397" y="3781"/>
                  </a:cubicBezTo>
                  <a:cubicBezTo>
                    <a:pt x="428" y="3781"/>
                    <a:pt x="412" y="3873"/>
                    <a:pt x="451" y="3850"/>
                  </a:cubicBezTo>
                  <a:cubicBezTo>
                    <a:pt x="481" y="3835"/>
                    <a:pt x="489" y="3789"/>
                    <a:pt x="496" y="3865"/>
                  </a:cubicBezTo>
                  <a:cubicBezTo>
                    <a:pt x="504" y="3919"/>
                    <a:pt x="519" y="3965"/>
                    <a:pt x="558" y="3934"/>
                  </a:cubicBezTo>
                  <a:cubicBezTo>
                    <a:pt x="588" y="3919"/>
                    <a:pt x="779" y="4117"/>
                    <a:pt x="657" y="4026"/>
                  </a:cubicBezTo>
                  <a:cubicBezTo>
                    <a:pt x="542" y="3942"/>
                    <a:pt x="443" y="4041"/>
                    <a:pt x="535" y="4163"/>
                  </a:cubicBezTo>
                  <a:cubicBezTo>
                    <a:pt x="642" y="4324"/>
                    <a:pt x="642" y="4324"/>
                    <a:pt x="642" y="4324"/>
                  </a:cubicBezTo>
                  <a:cubicBezTo>
                    <a:pt x="710" y="4415"/>
                    <a:pt x="802" y="4362"/>
                    <a:pt x="794" y="4392"/>
                  </a:cubicBezTo>
                  <a:cubicBezTo>
                    <a:pt x="794" y="4408"/>
                    <a:pt x="733" y="4515"/>
                    <a:pt x="771" y="4484"/>
                  </a:cubicBezTo>
                  <a:cubicBezTo>
                    <a:pt x="802" y="4461"/>
                    <a:pt x="848" y="4453"/>
                    <a:pt x="878" y="4438"/>
                  </a:cubicBezTo>
                  <a:cubicBezTo>
                    <a:pt x="932" y="4408"/>
                    <a:pt x="962" y="4446"/>
                    <a:pt x="1008" y="4423"/>
                  </a:cubicBezTo>
                  <a:cubicBezTo>
                    <a:pt x="1023" y="4415"/>
                    <a:pt x="1039" y="4346"/>
                    <a:pt x="1069" y="4423"/>
                  </a:cubicBezTo>
                  <a:cubicBezTo>
                    <a:pt x="1077" y="4461"/>
                    <a:pt x="1062" y="4599"/>
                    <a:pt x="1115" y="4583"/>
                  </a:cubicBezTo>
                  <a:cubicBezTo>
                    <a:pt x="1138" y="4568"/>
                    <a:pt x="1214" y="4308"/>
                    <a:pt x="1214" y="4316"/>
                  </a:cubicBezTo>
                  <a:cubicBezTo>
                    <a:pt x="1245" y="4362"/>
                    <a:pt x="1237" y="4453"/>
                    <a:pt x="1291" y="4453"/>
                  </a:cubicBezTo>
                  <a:cubicBezTo>
                    <a:pt x="1352" y="4453"/>
                    <a:pt x="1428" y="4430"/>
                    <a:pt x="1482" y="4430"/>
                  </a:cubicBezTo>
                  <a:cubicBezTo>
                    <a:pt x="1321" y="4515"/>
                    <a:pt x="1321" y="4515"/>
                    <a:pt x="1321" y="4515"/>
                  </a:cubicBezTo>
                  <a:cubicBezTo>
                    <a:pt x="1222" y="4560"/>
                    <a:pt x="1275" y="4652"/>
                    <a:pt x="1230" y="4728"/>
                  </a:cubicBezTo>
                  <a:cubicBezTo>
                    <a:pt x="1123" y="4896"/>
                    <a:pt x="1275" y="4919"/>
                    <a:pt x="1367" y="4805"/>
                  </a:cubicBezTo>
                  <a:cubicBezTo>
                    <a:pt x="1398" y="4767"/>
                    <a:pt x="1474" y="4621"/>
                    <a:pt x="1505" y="4621"/>
                  </a:cubicBezTo>
                  <a:cubicBezTo>
                    <a:pt x="1535" y="4621"/>
                    <a:pt x="1596" y="4538"/>
                    <a:pt x="1581" y="4507"/>
                  </a:cubicBezTo>
                  <a:cubicBezTo>
                    <a:pt x="1528" y="4408"/>
                    <a:pt x="1581" y="4469"/>
                    <a:pt x="1642" y="4438"/>
                  </a:cubicBezTo>
                  <a:cubicBezTo>
                    <a:pt x="1665" y="4430"/>
                    <a:pt x="1696" y="4392"/>
                    <a:pt x="1719" y="4377"/>
                  </a:cubicBezTo>
                  <a:cubicBezTo>
                    <a:pt x="1787" y="4331"/>
                    <a:pt x="1772" y="4270"/>
                    <a:pt x="1772" y="4194"/>
                  </a:cubicBezTo>
                  <a:cubicBezTo>
                    <a:pt x="1780" y="4171"/>
                    <a:pt x="1619" y="4140"/>
                    <a:pt x="1581" y="4156"/>
                  </a:cubicBezTo>
                  <a:cubicBezTo>
                    <a:pt x="1444" y="4232"/>
                    <a:pt x="1421" y="4263"/>
                    <a:pt x="1291" y="4163"/>
                  </a:cubicBezTo>
                  <a:close/>
                  <a:moveTo>
                    <a:pt x="1329" y="4026"/>
                  </a:moveTo>
                  <a:lnTo>
                    <a:pt x="1329" y="4026"/>
                  </a:lnTo>
                  <a:cubicBezTo>
                    <a:pt x="1360" y="4056"/>
                    <a:pt x="1360" y="4056"/>
                    <a:pt x="1360" y="4056"/>
                  </a:cubicBezTo>
                  <a:cubicBezTo>
                    <a:pt x="1360" y="4079"/>
                    <a:pt x="1367" y="4110"/>
                    <a:pt x="1360" y="4133"/>
                  </a:cubicBezTo>
                  <a:cubicBezTo>
                    <a:pt x="1344" y="4148"/>
                    <a:pt x="1321" y="4140"/>
                    <a:pt x="1306" y="4140"/>
                  </a:cubicBezTo>
                  <a:cubicBezTo>
                    <a:pt x="1306" y="4125"/>
                    <a:pt x="1268" y="4102"/>
                    <a:pt x="1260" y="4094"/>
                  </a:cubicBezTo>
                  <a:cubicBezTo>
                    <a:pt x="1245" y="4079"/>
                    <a:pt x="1207" y="4056"/>
                    <a:pt x="1214" y="4041"/>
                  </a:cubicBezTo>
                  <a:cubicBezTo>
                    <a:pt x="1214" y="4026"/>
                    <a:pt x="1222" y="4018"/>
                    <a:pt x="1237" y="4010"/>
                  </a:cubicBezTo>
                  <a:cubicBezTo>
                    <a:pt x="1253" y="4010"/>
                    <a:pt x="1283" y="4003"/>
                    <a:pt x="1298" y="4010"/>
                  </a:cubicBezTo>
                  <a:cubicBezTo>
                    <a:pt x="1306" y="4010"/>
                    <a:pt x="1321" y="4026"/>
                    <a:pt x="1329" y="4026"/>
                  </a:cubicBezTo>
                  <a:close/>
                  <a:moveTo>
                    <a:pt x="1253" y="3499"/>
                  </a:moveTo>
                  <a:lnTo>
                    <a:pt x="1253" y="3499"/>
                  </a:lnTo>
                  <a:cubicBezTo>
                    <a:pt x="1260" y="3468"/>
                    <a:pt x="1260" y="3468"/>
                    <a:pt x="1260" y="3468"/>
                  </a:cubicBezTo>
                  <a:cubicBezTo>
                    <a:pt x="1314" y="3476"/>
                    <a:pt x="1268" y="3514"/>
                    <a:pt x="1268" y="3552"/>
                  </a:cubicBezTo>
                  <a:cubicBezTo>
                    <a:pt x="1268" y="3613"/>
                    <a:pt x="1222" y="3636"/>
                    <a:pt x="1199" y="3690"/>
                  </a:cubicBezTo>
                  <a:cubicBezTo>
                    <a:pt x="1184" y="3735"/>
                    <a:pt x="1199" y="3774"/>
                    <a:pt x="1214" y="3812"/>
                  </a:cubicBezTo>
                  <a:cubicBezTo>
                    <a:pt x="1214" y="3835"/>
                    <a:pt x="1298" y="3934"/>
                    <a:pt x="1245" y="3957"/>
                  </a:cubicBezTo>
                  <a:cubicBezTo>
                    <a:pt x="1230" y="3957"/>
                    <a:pt x="1184" y="3995"/>
                    <a:pt x="1176" y="3995"/>
                  </a:cubicBezTo>
                  <a:cubicBezTo>
                    <a:pt x="1146" y="3995"/>
                    <a:pt x="1146" y="3957"/>
                    <a:pt x="1138" y="3942"/>
                  </a:cubicBezTo>
                  <a:cubicBezTo>
                    <a:pt x="1130" y="3926"/>
                    <a:pt x="1123" y="3919"/>
                    <a:pt x="1115" y="3911"/>
                  </a:cubicBezTo>
                  <a:cubicBezTo>
                    <a:pt x="1115" y="3896"/>
                    <a:pt x="1123" y="3888"/>
                    <a:pt x="1123" y="3873"/>
                  </a:cubicBezTo>
                  <a:cubicBezTo>
                    <a:pt x="1123" y="3827"/>
                    <a:pt x="1130" y="3781"/>
                    <a:pt x="1115" y="3743"/>
                  </a:cubicBezTo>
                  <a:cubicBezTo>
                    <a:pt x="1108" y="3690"/>
                    <a:pt x="1130" y="3652"/>
                    <a:pt x="1130" y="3613"/>
                  </a:cubicBezTo>
                  <a:cubicBezTo>
                    <a:pt x="1169" y="3606"/>
                    <a:pt x="1161" y="3636"/>
                    <a:pt x="1192" y="3636"/>
                  </a:cubicBezTo>
                  <a:cubicBezTo>
                    <a:pt x="1214" y="3636"/>
                    <a:pt x="1222" y="3583"/>
                    <a:pt x="1222" y="3560"/>
                  </a:cubicBezTo>
                  <a:cubicBezTo>
                    <a:pt x="1222" y="3529"/>
                    <a:pt x="1230" y="3537"/>
                    <a:pt x="1245" y="3521"/>
                  </a:cubicBezTo>
                  <a:cubicBezTo>
                    <a:pt x="1253" y="3514"/>
                    <a:pt x="1245" y="3506"/>
                    <a:pt x="1253" y="3499"/>
                  </a:cubicBezTo>
                  <a:close/>
                  <a:moveTo>
                    <a:pt x="1253" y="3399"/>
                  </a:moveTo>
                  <a:lnTo>
                    <a:pt x="1253" y="3399"/>
                  </a:lnTo>
                  <a:cubicBezTo>
                    <a:pt x="1260" y="3369"/>
                    <a:pt x="1268" y="3338"/>
                    <a:pt x="1268" y="3308"/>
                  </a:cubicBezTo>
                  <a:cubicBezTo>
                    <a:pt x="1275" y="3285"/>
                    <a:pt x="1268" y="3246"/>
                    <a:pt x="1298" y="3246"/>
                  </a:cubicBezTo>
                  <a:cubicBezTo>
                    <a:pt x="1306" y="3254"/>
                    <a:pt x="1306" y="3254"/>
                    <a:pt x="1306" y="3262"/>
                  </a:cubicBezTo>
                  <a:cubicBezTo>
                    <a:pt x="1306" y="3285"/>
                    <a:pt x="1306" y="3308"/>
                    <a:pt x="1306" y="3331"/>
                  </a:cubicBezTo>
                  <a:cubicBezTo>
                    <a:pt x="1298" y="3346"/>
                    <a:pt x="1298" y="3369"/>
                    <a:pt x="1298" y="3392"/>
                  </a:cubicBezTo>
                  <a:cubicBezTo>
                    <a:pt x="1291" y="3407"/>
                    <a:pt x="1291" y="3422"/>
                    <a:pt x="1291" y="3438"/>
                  </a:cubicBezTo>
                  <a:lnTo>
                    <a:pt x="1291" y="3438"/>
                  </a:lnTo>
                  <a:cubicBezTo>
                    <a:pt x="1275" y="3438"/>
                    <a:pt x="1260" y="3445"/>
                    <a:pt x="1253" y="3430"/>
                  </a:cubicBezTo>
                  <a:cubicBezTo>
                    <a:pt x="1253" y="3399"/>
                    <a:pt x="1253" y="3399"/>
                    <a:pt x="1253" y="3399"/>
                  </a:cubicBezTo>
                  <a:close/>
                  <a:moveTo>
                    <a:pt x="871" y="4553"/>
                  </a:moveTo>
                  <a:lnTo>
                    <a:pt x="871" y="4553"/>
                  </a:lnTo>
                  <a:cubicBezTo>
                    <a:pt x="863" y="4538"/>
                    <a:pt x="856" y="4522"/>
                    <a:pt x="863" y="4507"/>
                  </a:cubicBezTo>
                  <a:cubicBezTo>
                    <a:pt x="863" y="4499"/>
                    <a:pt x="871" y="4507"/>
                    <a:pt x="878" y="4507"/>
                  </a:cubicBezTo>
                  <a:cubicBezTo>
                    <a:pt x="894" y="4499"/>
                    <a:pt x="894" y="4492"/>
                    <a:pt x="901" y="4484"/>
                  </a:cubicBezTo>
                  <a:cubicBezTo>
                    <a:pt x="917" y="4469"/>
                    <a:pt x="939" y="4461"/>
                    <a:pt x="955" y="4476"/>
                  </a:cubicBezTo>
                  <a:cubicBezTo>
                    <a:pt x="970" y="4492"/>
                    <a:pt x="962" y="4492"/>
                    <a:pt x="947" y="4492"/>
                  </a:cubicBezTo>
                  <a:cubicBezTo>
                    <a:pt x="917" y="4499"/>
                    <a:pt x="932" y="4522"/>
                    <a:pt x="932" y="4538"/>
                  </a:cubicBezTo>
                  <a:cubicBezTo>
                    <a:pt x="932" y="4545"/>
                    <a:pt x="924" y="4560"/>
                    <a:pt x="917" y="4560"/>
                  </a:cubicBezTo>
                  <a:cubicBezTo>
                    <a:pt x="909" y="4568"/>
                    <a:pt x="894" y="4568"/>
                    <a:pt x="878" y="4560"/>
                  </a:cubicBezTo>
                  <a:cubicBezTo>
                    <a:pt x="871" y="4553"/>
                    <a:pt x="871" y="4553"/>
                    <a:pt x="871" y="4553"/>
                  </a:cubicBezTo>
                  <a:close/>
                  <a:moveTo>
                    <a:pt x="4812" y="3056"/>
                  </a:moveTo>
                  <a:lnTo>
                    <a:pt x="4812" y="3056"/>
                  </a:lnTo>
                  <a:cubicBezTo>
                    <a:pt x="4766" y="3094"/>
                    <a:pt x="4728" y="3147"/>
                    <a:pt x="4682" y="3178"/>
                  </a:cubicBezTo>
                  <a:cubicBezTo>
                    <a:pt x="4552" y="3254"/>
                    <a:pt x="4529" y="3216"/>
                    <a:pt x="4407" y="3193"/>
                  </a:cubicBezTo>
                  <a:cubicBezTo>
                    <a:pt x="4361" y="3185"/>
                    <a:pt x="4331" y="3231"/>
                    <a:pt x="4270" y="3231"/>
                  </a:cubicBezTo>
                  <a:cubicBezTo>
                    <a:pt x="4270" y="3269"/>
                    <a:pt x="4361" y="3277"/>
                    <a:pt x="4323" y="3323"/>
                  </a:cubicBezTo>
                  <a:cubicBezTo>
                    <a:pt x="4208" y="3438"/>
                    <a:pt x="4208" y="3438"/>
                    <a:pt x="4208" y="3438"/>
                  </a:cubicBezTo>
                  <a:cubicBezTo>
                    <a:pt x="4178" y="3468"/>
                    <a:pt x="4147" y="3422"/>
                    <a:pt x="4147" y="3483"/>
                  </a:cubicBezTo>
                  <a:cubicBezTo>
                    <a:pt x="4140" y="3560"/>
                    <a:pt x="4079" y="3506"/>
                    <a:pt x="4048" y="3506"/>
                  </a:cubicBezTo>
                  <a:cubicBezTo>
                    <a:pt x="3979" y="3506"/>
                    <a:pt x="3911" y="3537"/>
                    <a:pt x="3834" y="3537"/>
                  </a:cubicBezTo>
                  <a:cubicBezTo>
                    <a:pt x="3789" y="3537"/>
                    <a:pt x="3781" y="3491"/>
                    <a:pt x="3743" y="3483"/>
                  </a:cubicBezTo>
                  <a:cubicBezTo>
                    <a:pt x="3758" y="3422"/>
                    <a:pt x="3979" y="3514"/>
                    <a:pt x="4041" y="3468"/>
                  </a:cubicBezTo>
                  <a:cubicBezTo>
                    <a:pt x="4125" y="3392"/>
                    <a:pt x="4056" y="3269"/>
                    <a:pt x="4231" y="3269"/>
                  </a:cubicBezTo>
                  <a:cubicBezTo>
                    <a:pt x="4201" y="3178"/>
                    <a:pt x="4293" y="3102"/>
                    <a:pt x="4354" y="3025"/>
                  </a:cubicBezTo>
                  <a:cubicBezTo>
                    <a:pt x="4377" y="3017"/>
                    <a:pt x="4430" y="2979"/>
                    <a:pt x="4392" y="2964"/>
                  </a:cubicBezTo>
                  <a:cubicBezTo>
                    <a:pt x="4346" y="2949"/>
                    <a:pt x="4346" y="2941"/>
                    <a:pt x="4300" y="2964"/>
                  </a:cubicBezTo>
                  <a:cubicBezTo>
                    <a:pt x="4254" y="2994"/>
                    <a:pt x="4186" y="3048"/>
                    <a:pt x="4125" y="2994"/>
                  </a:cubicBezTo>
                  <a:cubicBezTo>
                    <a:pt x="4079" y="2941"/>
                    <a:pt x="3911" y="3102"/>
                    <a:pt x="3872" y="3140"/>
                  </a:cubicBezTo>
                  <a:cubicBezTo>
                    <a:pt x="3827" y="3185"/>
                    <a:pt x="3773" y="3224"/>
                    <a:pt x="3727" y="3269"/>
                  </a:cubicBezTo>
                  <a:cubicBezTo>
                    <a:pt x="3735" y="3231"/>
                    <a:pt x="3743" y="3193"/>
                    <a:pt x="3766" y="3162"/>
                  </a:cubicBezTo>
                  <a:cubicBezTo>
                    <a:pt x="3789" y="3132"/>
                    <a:pt x="3827" y="3117"/>
                    <a:pt x="3842" y="3079"/>
                  </a:cubicBezTo>
                  <a:cubicBezTo>
                    <a:pt x="3857" y="3048"/>
                    <a:pt x="3872" y="3048"/>
                    <a:pt x="3903" y="3025"/>
                  </a:cubicBezTo>
                  <a:cubicBezTo>
                    <a:pt x="3941" y="3002"/>
                    <a:pt x="3926" y="2972"/>
                    <a:pt x="3987" y="2956"/>
                  </a:cubicBezTo>
                  <a:cubicBezTo>
                    <a:pt x="4155" y="2926"/>
                    <a:pt x="4155" y="2926"/>
                    <a:pt x="4155" y="2926"/>
                  </a:cubicBezTo>
                  <a:cubicBezTo>
                    <a:pt x="4224" y="2918"/>
                    <a:pt x="4224" y="2857"/>
                    <a:pt x="4270" y="2827"/>
                  </a:cubicBezTo>
                  <a:cubicBezTo>
                    <a:pt x="4293" y="2811"/>
                    <a:pt x="4323" y="2819"/>
                    <a:pt x="4354" y="2819"/>
                  </a:cubicBezTo>
                  <a:cubicBezTo>
                    <a:pt x="4354" y="2811"/>
                    <a:pt x="4384" y="2788"/>
                    <a:pt x="4384" y="2796"/>
                  </a:cubicBezTo>
                  <a:cubicBezTo>
                    <a:pt x="4384" y="2834"/>
                    <a:pt x="4354" y="2872"/>
                    <a:pt x="4354" y="2903"/>
                  </a:cubicBezTo>
                  <a:cubicBezTo>
                    <a:pt x="4354" y="2918"/>
                    <a:pt x="4438" y="2979"/>
                    <a:pt x="4438" y="2941"/>
                  </a:cubicBezTo>
                  <a:cubicBezTo>
                    <a:pt x="4438" y="2918"/>
                    <a:pt x="4468" y="2888"/>
                    <a:pt x="4476" y="2865"/>
                  </a:cubicBezTo>
                  <a:cubicBezTo>
                    <a:pt x="4514" y="2781"/>
                    <a:pt x="4583" y="2689"/>
                    <a:pt x="4636" y="2613"/>
                  </a:cubicBezTo>
                  <a:cubicBezTo>
                    <a:pt x="4667" y="2567"/>
                    <a:pt x="4843" y="2360"/>
                    <a:pt x="4690" y="2437"/>
                  </a:cubicBezTo>
                  <a:cubicBezTo>
                    <a:pt x="4629" y="2460"/>
                    <a:pt x="4675" y="2529"/>
                    <a:pt x="4568" y="2529"/>
                  </a:cubicBezTo>
                  <a:cubicBezTo>
                    <a:pt x="4476" y="2529"/>
                    <a:pt x="4499" y="2437"/>
                    <a:pt x="4392" y="2513"/>
                  </a:cubicBezTo>
                  <a:cubicBezTo>
                    <a:pt x="4331" y="2559"/>
                    <a:pt x="4331" y="2529"/>
                    <a:pt x="4270" y="2506"/>
                  </a:cubicBezTo>
                  <a:cubicBezTo>
                    <a:pt x="4224" y="2490"/>
                    <a:pt x="4147" y="2506"/>
                    <a:pt x="4117" y="2468"/>
                  </a:cubicBezTo>
                  <a:cubicBezTo>
                    <a:pt x="4071" y="2429"/>
                    <a:pt x="4048" y="2437"/>
                    <a:pt x="3995" y="2429"/>
                  </a:cubicBezTo>
                  <a:cubicBezTo>
                    <a:pt x="3956" y="2422"/>
                    <a:pt x="3842" y="2383"/>
                    <a:pt x="3842" y="2337"/>
                  </a:cubicBezTo>
                  <a:cubicBezTo>
                    <a:pt x="3857" y="2376"/>
                    <a:pt x="4132" y="2422"/>
                    <a:pt x="4186" y="2429"/>
                  </a:cubicBezTo>
                  <a:cubicBezTo>
                    <a:pt x="4231" y="2445"/>
                    <a:pt x="4254" y="2422"/>
                    <a:pt x="4293" y="2406"/>
                  </a:cubicBezTo>
                  <a:cubicBezTo>
                    <a:pt x="4369" y="2383"/>
                    <a:pt x="4377" y="2460"/>
                    <a:pt x="4377" y="2337"/>
                  </a:cubicBezTo>
                  <a:cubicBezTo>
                    <a:pt x="4377" y="2223"/>
                    <a:pt x="4445" y="2261"/>
                    <a:pt x="4331" y="2193"/>
                  </a:cubicBezTo>
                  <a:cubicBezTo>
                    <a:pt x="4262" y="2147"/>
                    <a:pt x="4369" y="2177"/>
                    <a:pt x="4377" y="2185"/>
                  </a:cubicBezTo>
                  <a:cubicBezTo>
                    <a:pt x="4407" y="2215"/>
                    <a:pt x="4415" y="2139"/>
                    <a:pt x="4430" y="2108"/>
                  </a:cubicBezTo>
                  <a:cubicBezTo>
                    <a:pt x="4537" y="2040"/>
                    <a:pt x="4606" y="2070"/>
                    <a:pt x="4644" y="1933"/>
                  </a:cubicBezTo>
                  <a:cubicBezTo>
                    <a:pt x="4659" y="1879"/>
                    <a:pt x="4888" y="1719"/>
                    <a:pt x="4942" y="1696"/>
                  </a:cubicBezTo>
                  <a:cubicBezTo>
                    <a:pt x="4995" y="1666"/>
                    <a:pt x="5072" y="1551"/>
                    <a:pt x="5117" y="1543"/>
                  </a:cubicBezTo>
                  <a:cubicBezTo>
                    <a:pt x="5125" y="1528"/>
                    <a:pt x="5194" y="1490"/>
                    <a:pt x="5209" y="1452"/>
                  </a:cubicBezTo>
                  <a:cubicBezTo>
                    <a:pt x="5263" y="1345"/>
                    <a:pt x="5263" y="1345"/>
                    <a:pt x="5263" y="1345"/>
                  </a:cubicBezTo>
                  <a:cubicBezTo>
                    <a:pt x="5278" y="1306"/>
                    <a:pt x="5415" y="1199"/>
                    <a:pt x="5415" y="1192"/>
                  </a:cubicBezTo>
                  <a:cubicBezTo>
                    <a:pt x="5431" y="1192"/>
                    <a:pt x="5461" y="1177"/>
                    <a:pt x="5477" y="1169"/>
                  </a:cubicBezTo>
                  <a:cubicBezTo>
                    <a:pt x="5515" y="1161"/>
                    <a:pt x="5568" y="1108"/>
                    <a:pt x="5614" y="1100"/>
                  </a:cubicBezTo>
                  <a:cubicBezTo>
                    <a:pt x="5643" y="1100"/>
                    <a:pt x="5659" y="1047"/>
                    <a:pt x="5674" y="1024"/>
                  </a:cubicBezTo>
                  <a:cubicBezTo>
                    <a:pt x="5712" y="993"/>
                    <a:pt x="5804" y="924"/>
                    <a:pt x="5819" y="879"/>
                  </a:cubicBezTo>
                  <a:cubicBezTo>
                    <a:pt x="5827" y="833"/>
                    <a:pt x="5842" y="779"/>
                    <a:pt x="5857" y="734"/>
                  </a:cubicBezTo>
                  <a:cubicBezTo>
                    <a:pt x="5880" y="665"/>
                    <a:pt x="5850" y="657"/>
                    <a:pt x="5827" y="611"/>
                  </a:cubicBezTo>
                  <a:cubicBezTo>
                    <a:pt x="5781" y="543"/>
                    <a:pt x="5743" y="512"/>
                    <a:pt x="5758" y="413"/>
                  </a:cubicBezTo>
                  <a:cubicBezTo>
                    <a:pt x="5857" y="359"/>
                    <a:pt x="5934" y="184"/>
                    <a:pt x="5934" y="69"/>
                  </a:cubicBezTo>
                  <a:cubicBezTo>
                    <a:pt x="5804" y="54"/>
                    <a:pt x="5804" y="54"/>
                    <a:pt x="5804" y="54"/>
                  </a:cubicBezTo>
                  <a:cubicBezTo>
                    <a:pt x="5781" y="46"/>
                    <a:pt x="5758" y="69"/>
                    <a:pt x="5743" y="115"/>
                  </a:cubicBezTo>
                  <a:cubicBezTo>
                    <a:pt x="5697" y="115"/>
                    <a:pt x="5697" y="38"/>
                    <a:pt x="5622" y="54"/>
                  </a:cubicBezTo>
                  <a:cubicBezTo>
                    <a:pt x="5561" y="61"/>
                    <a:pt x="5492" y="84"/>
                    <a:pt x="5431" y="69"/>
                  </a:cubicBezTo>
                  <a:cubicBezTo>
                    <a:pt x="5408" y="61"/>
                    <a:pt x="5362" y="0"/>
                    <a:pt x="5354" y="16"/>
                  </a:cubicBezTo>
                  <a:cubicBezTo>
                    <a:pt x="5331" y="46"/>
                    <a:pt x="5301" y="107"/>
                    <a:pt x="5347" y="122"/>
                  </a:cubicBezTo>
                  <a:cubicBezTo>
                    <a:pt x="5415" y="153"/>
                    <a:pt x="5400" y="199"/>
                    <a:pt x="5385" y="252"/>
                  </a:cubicBezTo>
                  <a:cubicBezTo>
                    <a:pt x="5339" y="245"/>
                    <a:pt x="5270" y="153"/>
                    <a:pt x="5186" y="176"/>
                  </a:cubicBezTo>
                  <a:cubicBezTo>
                    <a:pt x="5049" y="230"/>
                    <a:pt x="5186" y="122"/>
                    <a:pt x="5049" y="153"/>
                  </a:cubicBezTo>
                  <a:cubicBezTo>
                    <a:pt x="5003" y="168"/>
                    <a:pt x="4934" y="161"/>
                    <a:pt x="4896" y="191"/>
                  </a:cubicBezTo>
                  <a:cubicBezTo>
                    <a:pt x="4843" y="245"/>
                    <a:pt x="4758" y="306"/>
                    <a:pt x="4682" y="313"/>
                  </a:cubicBezTo>
                  <a:cubicBezTo>
                    <a:pt x="4636" y="313"/>
                    <a:pt x="4377" y="329"/>
                    <a:pt x="4361" y="260"/>
                  </a:cubicBezTo>
                  <a:cubicBezTo>
                    <a:pt x="4346" y="138"/>
                    <a:pt x="4293" y="374"/>
                    <a:pt x="4231" y="344"/>
                  </a:cubicBezTo>
                  <a:cubicBezTo>
                    <a:pt x="4163" y="306"/>
                    <a:pt x="4155" y="382"/>
                    <a:pt x="4086" y="382"/>
                  </a:cubicBezTo>
                  <a:cubicBezTo>
                    <a:pt x="4033" y="382"/>
                    <a:pt x="4056" y="405"/>
                    <a:pt x="4025" y="436"/>
                  </a:cubicBezTo>
                  <a:cubicBezTo>
                    <a:pt x="3995" y="459"/>
                    <a:pt x="3934" y="413"/>
                    <a:pt x="3911" y="405"/>
                  </a:cubicBezTo>
                  <a:cubicBezTo>
                    <a:pt x="3834" y="359"/>
                    <a:pt x="3674" y="611"/>
                    <a:pt x="3659" y="672"/>
                  </a:cubicBezTo>
                  <a:cubicBezTo>
                    <a:pt x="3659" y="649"/>
                    <a:pt x="3674" y="520"/>
                    <a:pt x="3682" y="505"/>
                  </a:cubicBezTo>
                  <a:cubicBezTo>
                    <a:pt x="3727" y="451"/>
                    <a:pt x="3735" y="436"/>
                    <a:pt x="3712" y="367"/>
                  </a:cubicBezTo>
                  <a:cubicBezTo>
                    <a:pt x="3689" y="306"/>
                    <a:pt x="3628" y="298"/>
                    <a:pt x="3567" y="291"/>
                  </a:cubicBezTo>
                  <a:cubicBezTo>
                    <a:pt x="3338" y="252"/>
                    <a:pt x="3529" y="428"/>
                    <a:pt x="3399" y="474"/>
                  </a:cubicBezTo>
                  <a:cubicBezTo>
                    <a:pt x="3322" y="497"/>
                    <a:pt x="3300" y="634"/>
                    <a:pt x="3216" y="665"/>
                  </a:cubicBezTo>
                  <a:cubicBezTo>
                    <a:pt x="3193" y="672"/>
                    <a:pt x="3216" y="619"/>
                    <a:pt x="3223" y="611"/>
                  </a:cubicBezTo>
                  <a:cubicBezTo>
                    <a:pt x="3254" y="566"/>
                    <a:pt x="3322" y="482"/>
                    <a:pt x="3338" y="428"/>
                  </a:cubicBezTo>
                  <a:cubicBezTo>
                    <a:pt x="3376" y="329"/>
                    <a:pt x="3200" y="313"/>
                    <a:pt x="3170" y="222"/>
                  </a:cubicBezTo>
                  <a:cubicBezTo>
                    <a:pt x="3162" y="222"/>
                    <a:pt x="3162" y="291"/>
                    <a:pt x="3155" y="306"/>
                  </a:cubicBezTo>
                  <a:cubicBezTo>
                    <a:pt x="3101" y="451"/>
                    <a:pt x="3101" y="451"/>
                    <a:pt x="3101" y="451"/>
                  </a:cubicBezTo>
                  <a:cubicBezTo>
                    <a:pt x="3109" y="420"/>
                    <a:pt x="3116" y="382"/>
                    <a:pt x="3116" y="352"/>
                  </a:cubicBezTo>
                  <a:cubicBezTo>
                    <a:pt x="3116" y="336"/>
                    <a:pt x="3086" y="313"/>
                    <a:pt x="3078" y="283"/>
                  </a:cubicBezTo>
                  <a:cubicBezTo>
                    <a:pt x="3070" y="191"/>
                    <a:pt x="3017" y="161"/>
                    <a:pt x="2925" y="161"/>
                  </a:cubicBezTo>
                  <a:cubicBezTo>
                    <a:pt x="2880" y="161"/>
                    <a:pt x="2811" y="107"/>
                    <a:pt x="2811" y="168"/>
                  </a:cubicBezTo>
                  <a:cubicBezTo>
                    <a:pt x="2811" y="230"/>
                    <a:pt x="2803" y="321"/>
                    <a:pt x="2765" y="367"/>
                  </a:cubicBezTo>
                  <a:cubicBezTo>
                    <a:pt x="2742" y="405"/>
                    <a:pt x="2696" y="390"/>
                    <a:pt x="2673" y="420"/>
                  </a:cubicBezTo>
                  <a:cubicBezTo>
                    <a:pt x="2643" y="459"/>
                    <a:pt x="2650" y="505"/>
                    <a:pt x="2628" y="550"/>
                  </a:cubicBezTo>
                  <a:cubicBezTo>
                    <a:pt x="2612" y="573"/>
                    <a:pt x="2681" y="604"/>
                    <a:pt x="2704" y="619"/>
                  </a:cubicBezTo>
                  <a:cubicBezTo>
                    <a:pt x="2788" y="665"/>
                    <a:pt x="2689" y="672"/>
                    <a:pt x="2650" y="703"/>
                  </a:cubicBezTo>
                  <a:cubicBezTo>
                    <a:pt x="2582" y="787"/>
                    <a:pt x="2704" y="795"/>
                    <a:pt x="2719" y="833"/>
                  </a:cubicBezTo>
                  <a:cubicBezTo>
                    <a:pt x="2650" y="833"/>
                    <a:pt x="2643" y="787"/>
                    <a:pt x="2605" y="787"/>
                  </a:cubicBezTo>
                  <a:cubicBezTo>
                    <a:pt x="2566" y="779"/>
                    <a:pt x="2612" y="871"/>
                    <a:pt x="2528" y="863"/>
                  </a:cubicBezTo>
                  <a:cubicBezTo>
                    <a:pt x="2482" y="863"/>
                    <a:pt x="2490" y="902"/>
                    <a:pt x="2528" y="902"/>
                  </a:cubicBezTo>
                  <a:cubicBezTo>
                    <a:pt x="2574" y="902"/>
                    <a:pt x="2543" y="932"/>
                    <a:pt x="2543" y="963"/>
                  </a:cubicBezTo>
                  <a:cubicBezTo>
                    <a:pt x="2543" y="1024"/>
                    <a:pt x="2582" y="1039"/>
                    <a:pt x="2582" y="1093"/>
                  </a:cubicBezTo>
                  <a:cubicBezTo>
                    <a:pt x="2582" y="1192"/>
                    <a:pt x="2673" y="1199"/>
                    <a:pt x="2696" y="1253"/>
                  </a:cubicBezTo>
                  <a:cubicBezTo>
                    <a:pt x="2643" y="1253"/>
                    <a:pt x="2635" y="1207"/>
                    <a:pt x="2582" y="1230"/>
                  </a:cubicBezTo>
                  <a:cubicBezTo>
                    <a:pt x="2543" y="1253"/>
                    <a:pt x="2490" y="1268"/>
                    <a:pt x="2444" y="1245"/>
                  </a:cubicBezTo>
                  <a:cubicBezTo>
                    <a:pt x="2406" y="1230"/>
                    <a:pt x="2375" y="1207"/>
                    <a:pt x="2414" y="1261"/>
                  </a:cubicBezTo>
                  <a:cubicBezTo>
                    <a:pt x="2429" y="1283"/>
                    <a:pt x="2345" y="1314"/>
                    <a:pt x="2322" y="1306"/>
                  </a:cubicBezTo>
                  <a:cubicBezTo>
                    <a:pt x="2253" y="1276"/>
                    <a:pt x="2253" y="1207"/>
                    <a:pt x="2200" y="1276"/>
                  </a:cubicBezTo>
                  <a:cubicBezTo>
                    <a:pt x="2169" y="1322"/>
                    <a:pt x="2192" y="1306"/>
                    <a:pt x="2223" y="1329"/>
                  </a:cubicBezTo>
                  <a:cubicBezTo>
                    <a:pt x="2299" y="1368"/>
                    <a:pt x="2284" y="1536"/>
                    <a:pt x="2345" y="1566"/>
                  </a:cubicBezTo>
                  <a:cubicBezTo>
                    <a:pt x="2436" y="1604"/>
                    <a:pt x="2330" y="1574"/>
                    <a:pt x="2368" y="1650"/>
                  </a:cubicBezTo>
                  <a:cubicBezTo>
                    <a:pt x="2383" y="1673"/>
                    <a:pt x="2398" y="1795"/>
                    <a:pt x="2360" y="1810"/>
                  </a:cubicBezTo>
                  <a:cubicBezTo>
                    <a:pt x="2345" y="1818"/>
                    <a:pt x="2238" y="1795"/>
                    <a:pt x="2223" y="1780"/>
                  </a:cubicBezTo>
                  <a:cubicBezTo>
                    <a:pt x="2200" y="1765"/>
                    <a:pt x="2161" y="1704"/>
                    <a:pt x="2139" y="1696"/>
                  </a:cubicBezTo>
                  <a:cubicBezTo>
                    <a:pt x="2139" y="1734"/>
                    <a:pt x="2078" y="1780"/>
                    <a:pt x="2116" y="1803"/>
                  </a:cubicBezTo>
                  <a:cubicBezTo>
                    <a:pt x="2169" y="1841"/>
                    <a:pt x="2139" y="1856"/>
                    <a:pt x="2139" y="1902"/>
                  </a:cubicBezTo>
                  <a:cubicBezTo>
                    <a:pt x="2223" y="1902"/>
                    <a:pt x="2276" y="1948"/>
                    <a:pt x="2307" y="2017"/>
                  </a:cubicBezTo>
                  <a:cubicBezTo>
                    <a:pt x="2353" y="2124"/>
                    <a:pt x="2421" y="2085"/>
                    <a:pt x="2505" y="2139"/>
                  </a:cubicBezTo>
                  <a:cubicBezTo>
                    <a:pt x="2566" y="2170"/>
                    <a:pt x="2467" y="2238"/>
                    <a:pt x="2475" y="2246"/>
                  </a:cubicBezTo>
                  <a:cubicBezTo>
                    <a:pt x="2543" y="2299"/>
                    <a:pt x="2543" y="2299"/>
                    <a:pt x="2543" y="2299"/>
                  </a:cubicBezTo>
                  <a:cubicBezTo>
                    <a:pt x="2589" y="2345"/>
                    <a:pt x="2696" y="2475"/>
                    <a:pt x="2696" y="2544"/>
                  </a:cubicBezTo>
                  <a:cubicBezTo>
                    <a:pt x="2666" y="2544"/>
                    <a:pt x="2628" y="2399"/>
                    <a:pt x="2589" y="2376"/>
                  </a:cubicBezTo>
                  <a:cubicBezTo>
                    <a:pt x="2414" y="2269"/>
                    <a:pt x="2414" y="2269"/>
                    <a:pt x="2414" y="2269"/>
                  </a:cubicBezTo>
                  <a:cubicBezTo>
                    <a:pt x="2360" y="2238"/>
                    <a:pt x="2307" y="2292"/>
                    <a:pt x="2261" y="2231"/>
                  </a:cubicBezTo>
                  <a:cubicBezTo>
                    <a:pt x="2238" y="2200"/>
                    <a:pt x="2230" y="2215"/>
                    <a:pt x="2192" y="2215"/>
                  </a:cubicBezTo>
                  <a:cubicBezTo>
                    <a:pt x="2192" y="2292"/>
                    <a:pt x="2269" y="2284"/>
                    <a:pt x="2307" y="2337"/>
                  </a:cubicBezTo>
                  <a:cubicBezTo>
                    <a:pt x="2322" y="2360"/>
                    <a:pt x="2490" y="2483"/>
                    <a:pt x="2436" y="2468"/>
                  </a:cubicBezTo>
                  <a:cubicBezTo>
                    <a:pt x="2391" y="2460"/>
                    <a:pt x="2368" y="2422"/>
                    <a:pt x="2322" y="2422"/>
                  </a:cubicBezTo>
                  <a:cubicBezTo>
                    <a:pt x="2291" y="2414"/>
                    <a:pt x="2253" y="2345"/>
                    <a:pt x="2207" y="2322"/>
                  </a:cubicBezTo>
                  <a:cubicBezTo>
                    <a:pt x="2078" y="2269"/>
                    <a:pt x="2177" y="2391"/>
                    <a:pt x="2078" y="2437"/>
                  </a:cubicBezTo>
                  <a:cubicBezTo>
                    <a:pt x="1955" y="2452"/>
                    <a:pt x="1932" y="2360"/>
                    <a:pt x="1932" y="2261"/>
                  </a:cubicBezTo>
                  <a:cubicBezTo>
                    <a:pt x="1894" y="2254"/>
                    <a:pt x="1825" y="2208"/>
                    <a:pt x="1818" y="2269"/>
                  </a:cubicBezTo>
                  <a:cubicBezTo>
                    <a:pt x="1818" y="2307"/>
                    <a:pt x="1780" y="2368"/>
                    <a:pt x="1810" y="2399"/>
                  </a:cubicBezTo>
                  <a:cubicBezTo>
                    <a:pt x="1894" y="2468"/>
                    <a:pt x="1894" y="2513"/>
                    <a:pt x="1864" y="2605"/>
                  </a:cubicBezTo>
                  <a:cubicBezTo>
                    <a:pt x="1856" y="2628"/>
                    <a:pt x="1864" y="2658"/>
                    <a:pt x="1871" y="2674"/>
                  </a:cubicBezTo>
                  <a:cubicBezTo>
                    <a:pt x="1894" y="2727"/>
                    <a:pt x="1787" y="2689"/>
                    <a:pt x="1772" y="2628"/>
                  </a:cubicBezTo>
                  <a:cubicBezTo>
                    <a:pt x="1764" y="2582"/>
                    <a:pt x="1764" y="2559"/>
                    <a:pt x="1749" y="2521"/>
                  </a:cubicBezTo>
                  <a:cubicBezTo>
                    <a:pt x="1734" y="2483"/>
                    <a:pt x="1749" y="2391"/>
                    <a:pt x="1696" y="2406"/>
                  </a:cubicBezTo>
                  <a:cubicBezTo>
                    <a:pt x="1634" y="2422"/>
                    <a:pt x="1604" y="2437"/>
                    <a:pt x="1543" y="2437"/>
                  </a:cubicBezTo>
                  <a:cubicBezTo>
                    <a:pt x="1543" y="2475"/>
                    <a:pt x="1550" y="2742"/>
                    <a:pt x="1566" y="2750"/>
                  </a:cubicBezTo>
                  <a:cubicBezTo>
                    <a:pt x="1642" y="2819"/>
                    <a:pt x="1742" y="2788"/>
                    <a:pt x="1742" y="2910"/>
                  </a:cubicBezTo>
                  <a:cubicBezTo>
                    <a:pt x="1726" y="2910"/>
                    <a:pt x="1703" y="2880"/>
                    <a:pt x="1673" y="2880"/>
                  </a:cubicBezTo>
                  <a:cubicBezTo>
                    <a:pt x="1558" y="2880"/>
                    <a:pt x="1589" y="2949"/>
                    <a:pt x="1535" y="3025"/>
                  </a:cubicBezTo>
                  <a:cubicBezTo>
                    <a:pt x="1489" y="3109"/>
                    <a:pt x="1604" y="3071"/>
                    <a:pt x="1627" y="3140"/>
                  </a:cubicBezTo>
                  <a:cubicBezTo>
                    <a:pt x="1634" y="3162"/>
                    <a:pt x="1657" y="3224"/>
                    <a:pt x="1680" y="3239"/>
                  </a:cubicBezTo>
                  <a:cubicBezTo>
                    <a:pt x="1742" y="3292"/>
                    <a:pt x="1711" y="3338"/>
                    <a:pt x="1803" y="3338"/>
                  </a:cubicBezTo>
                  <a:cubicBezTo>
                    <a:pt x="1894" y="3338"/>
                    <a:pt x="1902" y="3331"/>
                    <a:pt x="1978" y="3369"/>
                  </a:cubicBezTo>
                  <a:cubicBezTo>
                    <a:pt x="1978" y="3384"/>
                    <a:pt x="1978" y="3384"/>
                    <a:pt x="1978" y="3384"/>
                  </a:cubicBezTo>
                  <a:cubicBezTo>
                    <a:pt x="1940" y="3392"/>
                    <a:pt x="1909" y="3377"/>
                    <a:pt x="1864" y="3384"/>
                  </a:cubicBezTo>
                  <a:cubicBezTo>
                    <a:pt x="1848" y="3384"/>
                    <a:pt x="1848" y="3407"/>
                    <a:pt x="1825" y="3392"/>
                  </a:cubicBezTo>
                  <a:cubicBezTo>
                    <a:pt x="1810" y="3377"/>
                    <a:pt x="1787" y="3377"/>
                    <a:pt x="1772" y="3384"/>
                  </a:cubicBezTo>
                  <a:cubicBezTo>
                    <a:pt x="1772" y="3407"/>
                    <a:pt x="1787" y="3415"/>
                    <a:pt x="1787" y="3438"/>
                  </a:cubicBezTo>
                  <a:cubicBezTo>
                    <a:pt x="1787" y="3476"/>
                    <a:pt x="1726" y="3407"/>
                    <a:pt x="1726" y="3399"/>
                  </a:cubicBezTo>
                  <a:cubicBezTo>
                    <a:pt x="1696" y="3377"/>
                    <a:pt x="1719" y="3361"/>
                    <a:pt x="1696" y="3338"/>
                  </a:cubicBezTo>
                  <a:lnTo>
                    <a:pt x="1696" y="3338"/>
                  </a:lnTo>
                  <a:cubicBezTo>
                    <a:pt x="1680" y="3407"/>
                    <a:pt x="1543" y="3254"/>
                    <a:pt x="1512" y="3246"/>
                  </a:cubicBezTo>
                  <a:lnTo>
                    <a:pt x="1497" y="3246"/>
                  </a:lnTo>
                  <a:cubicBezTo>
                    <a:pt x="1497" y="3246"/>
                    <a:pt x="1497" y="3246"/>
                    <a:pt x="1489" y="3246"/>
                  </a:cubicBezTo>
                  <a:cubicBezTo>
                    <a:pt x="1459" y="3369"/>
                    <a:pt x="1444" y="3544"/>
                    <a:pt x="1467" y="3667"/>
                  </a:cubicBezTo>
                  <a:cubicBezTo>
                    <a:pt x="1482" y="3674"/>
                    <a:pt x="1512" y="3667"/>
                    <a:pt x="1520" y="3674"/>
                  </a:cubicBezTo>
                  <a:cubicBezTo>
                    <a:pt x="1528" y="3697"/>
                    <a:pt x="1512" y="3743"/>
                    <a:pt x="1520" y="3774"/>
                  </a:cubicBezTo>
                  <a:cubicBezTo>
                    <a:pt x="1520" y="3781"/>
                    <a:pt x="1558" y="3911"/>
                    <a:pt x="1566" y="3919"/>
                  </a:cubicBezTo>
                  <a:cubicBezTo>
                    <a:pt x="1596" y="3965"/>
                    <a:pt x="1665" y="3904"/>
                    <a:pt x="1696" y="3881"/>
                  </a:cubicBezTo>
                  <a:cubicBezTo>
                    <a:pt x="1726" y="3865"/>
                    <a:pt x="1795" y="3796"/>
                    <a:pt x="1825" y="3796"/>
                  </a:cubicBezTo>
                  <a:cubicBezTo>
                    <a:pt x="1833" y="3796"/>
                    <a:pt x="1818" y="3842"/>
                    <a:pt x="1848" y="3865"/>
                  </a:cubicBezTo>
                  <a:cubicBezTo>
                    <a:pt x="1971" y="3972"/>
                    <a:pt x="1994" y="3789"/>
                    <a:pt x="2078" y="3758"/>
                  </a:cubicBezTo>
                  <a:cubicBezTo>
                    <a:pt x="2039" y="3812"/>
                    <a:pt x="2039" y="3873"/>
                    <a:pt x="1978" y="3911"/>
                  </a:cubicBezTo>
                  <a:cubicBezTo>
                    <a:pt x="1948" y="3934"/>
                    <a:pt x="1856" y="3995"/>
                    <a:pt x="1818" y="3965"/>
                  </a:cubicBezTo>
                  <a:cubicBezTo>
                    <a:pt x="1757" y="3919"/>
                    <a:pt x="1734" y="4003"/>
                    <a:pt x="1703" y="4049"/>
                  </a:cubicBezTo>
                  <a:cubicBezTo>
                    <a:pt x="1642" y="4125"/>
                    <a:pt x="1719" y="4133"/>
                    <a:pt x="1780" y="4125"/>
                  </a:cubicBezTo>
                  <a:cubicBezTo>
                    <a:pt x="1886" y="4110"/>
                    <a:pt x="1978" y="4148"/>
                    <a:pt x="2055" y="4201"/>
                  </a:cubicBezTo>
                  <a:cubicBezTo>
                    <a:pt x="2085" y="4224"/>
                    <a:pt x="2108" y="4255"/>
                    <a:pt x="2139" y="4278"/>
                  </a:cubicBezTo>
                  <a:cubicBezTo>
                    <a:pt x="2184" y="4308"/>
                    <a:pt x="2108" y="4285"/>
                    <a:pt x="2085" y="4270"/>
                  </a:cubicBezTo>
                  <a:cubicBezTo>
                    <a:pt x="2039" y="4247"/>
                    <a:pt x="1994" y="4148"/>
                    <a:pt x="1940" y="4171"/>
                  </a:cubicBezTo>
                  <a:cubicBezTo>
                    <a:pt x="1894" y="4186"/>
                    <a:pt x="1825" y="4194"/>
                    <a:pt x="1803" y="4232"/>
                  </a:cubicBezTo>
                  <a:cubicBezTo>
                    <a:pt x="1772" y="4301"/>
                    <a:pt x="1864" y="4270"/>
                    <a:pt x="1825" y="4339"/>
                  </a:cubicBezTo>
                  <a:cubicBezTo>
                    <a:pt x="1764" y="4446"/>
                    <a:pt x="1657" y="4507"/>
                    <a:pt x="1864" y="4522"/>
                  </a:cubicBezTo>
                  <a:cubicBezTo>
                    <a:pt x="1932" y="4530"/>
                    <a:pt x="1902" y="4637"/>
                    <a:pt x="2024" y="4637"/>
                  </a:cubicBezTo>
                  <a:cubicBezTo>
                    <a:pt x="2093" y="4637"/>
                    <a:pt x="2009" y="4675"/>
                    <a:pt x="1971" y="4667"/>
                  </a:cubicBezTo>
                  <a:cubicBezTo>
                    <a:pt x="1917" y="4660"/>
                    <a:pt x="1902" y="4599"/>
                    <a:pt x="1841" y="4606"/>
                  </a:cubicBezTo>
                  <a:cubicBezTo>
                    <a:pt x="1833" y="4606"/>
                    <a:pt x="1688" y="4568"/>
                    <a:pt x="1680" y="4606"/>
                  </a:cubicBezTo>
                  <a:cubicBezTo>
                    <a:pt x="1680" y="4644"/>
                    <a:pt x="1596" y="4728"/>
                    <a:pt x="1573" y="4751"/>
                  </a:cubicBezTo>
                  <a:cubicBezTo>
                    <a:pt x="1573" y="4805"/>
                    <a:pt x="1642" y="4858"/>
                    <a:pt x="1688" y="4835"/>
                  </a:cubicBezTo>
                  <a:cubicBezTo>
                    <a:pt x="1749" y="4813"/>
                    <a:pt x="1734" y="4866"/>
                    <a:pt x="1749" y="4904"/>
                  </a:cubicBezTo>
                  <a:cubicBezTo>
                    <a:pt x="1757" y="4927"/>
                    <a:pt x="1871" y="5011"/>
                    <a:pt x="1841" y="5011"/>
                  </a:cubicBezTo>
                  <a:cubicBezTo>
                    <a:pt x="1764" y="5019"/>
                    <a:pt x="1696" y="4996"/>
                    <a:pt x="1673" y="4912"/>
                  </a:cubicBezTo>
                  <a:cubicBezTo>
                    <a:pt x="1642" y="4912"/>
                    <a:pt x="1581" y="4919"/>
                    <a:pt x="1550" y="4912"/>
                  </a:cubicBezTo>
                  <a:cubicBezTo>
                    <a:pt x="1497" y="4896"/>
                    <a:pt x="1505" y="5042"/>
                    <a:pt x="1482" y="5088"/>
                  </a:cubicBezTo>
                  <a:cubicBezTo>
                    <a:pt x="1467" y="5110"/>
                    <a:pt x="1451" y="5126"/>
                    <a:pt x="1436" y="5149"/>
                  </a:cubicBezTo>
                  <a:cubicBezTo>
                    <a:pt x="1413" y="5187"/>
                    <a:pt x="1512" y="5202"/>
                    <a:pt x="1428" y="5225"/>
                  </a:cubicBezTo>
                  <a:cubicBezTo>
                    <a:pt x="1390" y="5240"/>
                    <a:pt x="1337" y="5317"/>
                    <a:pt x="1421" y="5301"/>
                  </a:cubicBezTo>
                  <a:cubicBezTo>
                    <a:pt x="1505" y="5286"/>
                    <a:pt x="1566" y="5255"/>
                    <a:pt x="1650" y="5255"/>
                  </a:cubicBezTo>
                  <a:cubicBezTo>
                    <a:pt x="1650" y="5278"/>
                    <a:pt x="1558" y="5317"/>
                    <a:pt x="1581" y="5340"/>
                  </a:cubicBezTo>
                  <a:cubicBezTo>
                    <a:pt x="1589" y="5347"/>
                    <a:pt x="1696" y="5362"/>
                    <a:pt x="1657" y="5378"/>
                  </a:cubicBezTo>
                  <a:cubicBezTo>
                    <a:pt x="1619" y="5393"/>
                    <a:pt x="1474" y="5424"/>
                    <a:pt x="1467" y="5454"/>
                  </a:cubicBezTo>
                  <a:cubicBezTo>
                    <a:pt x="1459" y="5492"/>
                    <a:pt x="1413" y="5546"/>
                    <a:pt x="1421" y="5584"/>
                  </a:cubicBezTo>
                  <a:cubicBezTo>
                    <a:pt x="1421" y="5599"/>
                    <a:pt x="1421" y="5676"/>
                    <a:pt x="1405" y="5676"/>
                  </a:cubicBezTo>
                  <a:cubicBezTo>
                    <a:pt x="1352" y="5676"/>
                    <a:pt x="1352" y="5553"/>
                    <a:pt x="1291" y="5599"/>
                  </a:cubicBezTo>
                  <a:cubicBezTo>
                    <a:pt x="1230" y="5645"/>
                    <a:pt x="1138" y="5630"/>
                    <a:pt x="1062" y="5630"/>
                  </a:cubicBezTo>
                  <a:cubicBezTo>
                    <a:pt x="962" y="5660"/>
                    <a:pt x="840" y="5683"/>
                    <a:pt x="932" y="5821"/>
                  </a:cubicBezTo>
                  <a:cubicBezTo>
                    <a:pt x="970" y="5897"/>
                    <a:pt x="1130" y="5828"/>
                    <a:pt x="1214" y="5859"/>
                  </a:cubicBezTo>
                  <a:cubicBezTo>
                    <a:pt x="1283" y="5882"/>
                    <a:pt x="1344" y="5859"/>
                    <a:pt x="1413" y="5874"/>
                  </a:cubicBezTo>
                  <a:cubicBezTo>
                    <a:pt x="1512" y="5897"/>
                    <a:pt x="1558" y="5782"/>
                    <a:pt x="1673" y="5782"/>
                  </a:cubicBezTo>
                  <a:cubicBezTo>
                    <a:pt x="1742" y="5782"/>
                    <a:pt x="1818" y="5851"/>
                    <a:pt x="1909" y="5851"/>
                  </a:cubicBezTo>
                  <a:lnTo>
                    <a:pt x="1909" y="5851"/>
                  </a:lnTo>
                  <a:cubicBezTo>
                    <a:pt x="1825" y="5874"/>
                    <a:pt x="1787" y="5874"/>
                    <a:pt x="1703" y="5836"/>
                  </a:cubicBezTo>
                  <a:cubicBezTo>
                    <a:pt x="1596" y="5782"/>
                    <a:pt x="1535" y="5966"/>
                    <a:pt x="1444" y="5912"/>
                  </a:cubicBezTo>
                  <a:cubicBezTo>
                    <a:pt x="1382" y="5874"/>
                    <a:pt x="1291" y="5958"/>
                    <a:pt x="1230" y="5958"/>
                  </a:cubicBezTo>
                  <a:lnTo>
                    <a:pt x="1230" y="5958"/>
                  </a:lnTo>
                  <a:cubicBezTo>
                    <a:pt x="1230" y="5966"/>
                    <a:pt x="1230" y="5966"/>
                    <a:pt x="1230" y="5966"/>
                  </a:cubicBezTo>
                  <a:cubicBezTo>
                    <a:pt x="1283" y="5989"/>
                    <a:pt x="1352" y="6180"/>
                    <a:pt x="1421" y="6226"/>
                  </a:cubicBezTo>
                  <a:cubicBezTo>
                    <a:pt x="1482" y="6271"/>
                    <a:pt x="1566" y="6287"/>
                    <a:pt x="1642" y="6310"/>
                  </a:cubicBezTo>
                  <a:cubicBezTo>
                    <a:pt x="1673" y="6317"/>
                    <a:pt x="1726" y="6378"/>
                    <a:pt x="1734" y="6378"/>
                  </a:cubicBezTo>
                  <a:cubicBezTo>
                    <a:pt x="1886" y="6386"/>
                    <a:pt x="2017" y="6126"/>
                    <a:pt x="2093" y="6027"/>
                  </a:cubicBezTo>
                  <a:cubicBezTo>
                    <a:pt x="2146" y="6012"/>
                    <a:pt x="2207" y="5928"/>
                    <a:pt x="2253" y="5889"/>
                  </a:cubicBezTo>
                  <a:cubicBezTo>
                    <a:pt x="2284" y="5859"/>
                    <a:pt x="2291" y="5821"/>
                    <a:pt x="2322" y="5798"/>
                  </a:cubicBezTo>
                  <a:cubicBezTo>
                    <a:pt x="2337" y="5775"/>
                    <a:pt x="2353" y="5821"/>
                    <a:pt x="2391" y="5790"/>
                  </a:cubicBezTo>
                  <a:cubicBezTo>
                    <a:pt x="2406" y="5775"/>
                    <a:pt x="2414" y="5729"/>
                    <a:pt x="2429" y="5706"/>
                  </a:cubicBezTo>
                  <a:cubicBezTo>
                    <a:pt x="2452" y="5660"/>
                    <a:pt x="2658" y="5446"/>
                    <a:pt x="2597" y="5416"/>
                  </a:cubicBezTo>
                  <a:cubicBezTo>
                    <a:pt x="2513" y="5385"/>
                    <a:pt x="2398" y="5401"/>
                    <a:pt x="2299" y="5378"/>
                  </a:cubicBezTo>
                  <a:cubicBezTo>
                    <a:pt x="2345" y="5347"/>
                    <a:pt x="2673" y="5385"/>
                    <a:pt x="2650" y="5431"/>
                  </a:cubicBezTo>
                  <a:cubicBezTo>
                    <a:pt x="2612" y="5523"/>
                    <a:pt x="2551" y="5614"/>
                    <a:pt x="2498" y="5699"/>
                  </a:cubicBezTo>
                  <a:cubicBezTo>
                    <a:pt x="2459" y="5752"/>
                    <a:pt x="2391" y="5798"/>
                    <a:pt x="2482" y="5805"/>
                  </a:cubicBezTo>
                  <a:cubicBezTo>
                    <a:pt x="2521" y="5813"/>
                    <a:pt x="2421" y="5889"/>
                    <a:pt x="2414" y="5897"/>
                  </a:cubicBezTo>
                  <a:cubicBezTo>
                    <a:pt x="2322" y="5951"/>
                    <a:pt x="2322" y="5951"/>
                    <a:pt x="2322" y="5951"/>
                  </a:cubicBezTo>
                  <a:cubicBezTo>
                    <a:pt x="2276" y="5974"/>
                    <a:pt x="2337" y="5958"/>
                    <a:pt x="2345" y="5981"/>
                  </a:cubicBezTo>
                  <a:cubicBezTo>
                    <a:pt x="2345" y="5996"/>
                    <a:pt x="2330" y="6012"/>
                    <a:pt x="2322" y="6027"/>
                  </a:cubicBezTo>
                  <a:lnTo>
                    <a:pt x="2322" y="6027"/>
                  </a:lnTo>
                  <a:cubicBezTo>
                    <a:pt x="2337" y="6050"/>
                    <a:pt x="2345" y="6080"/>
                    <a:pt x="2368" y="6103"/>
                  </a:cubicBezTo>
                  <a:cubicBezTo>
                    <a:pt x="2383" y="6111"/>
                    <a:pt x="2398" y="6096"/>
                    <a:pt x="2406" y="6096"/>
                  </a:cubicBezTo>
                  <a:cubicBezTo>
                    <a:pt x="2436" y="6096"/>
                    <a:pt x="2459" y="6111"/>
                    <a:pt x="2482" y="6111"/>
                  </a:cubicBezTo>
                  <a:cubicBezTo>
                    <a:pt x="2498" y="6111"/>
                    <a:pt x="2498" y="6088"/>
                    <a:pt x="2498" y="6080"/>
                  </a:cubicBezTo>
                  <a:cubicBezTo>
                    <a:pt x="2505" y="6057"/>
                    <a:pt x="2482" y="6027"/>
                    <a:pt x="2498" y="6012"/>
                  </a:cubicBezTo>
                  <a:cubicBezTo>
                    <a:pt x="2528" y="5996"/>
                    <a:pt x="2566" y="6012"/>
                    <a:pt x="2589" y="6027"/>
                  </a:cubicBezTo>
                  <a:cubicBezTo>
                    <a:pt x="2605" y="6027"/>
                    <a:pt x="2582" y="6050"/>
                    <a:pt x="2589" y="6057"/>
                  </a:cubicBezTo>
                  <a:cubicBezTo>
                    <a:pt x="2612" y="6073"/>
                    <a:pt x="2635" y="6057"/>
                    <a:pt x="2658" y="6065"/>
                  </a:cubicBezTo>
                  <a:cubicBezTo>
                    <a:pt x="2673" y="6065"/>
                    <a:pt x="2696" y="6065"/>
                    <a:pt x="2696" y="6080"/>
                  </a:cubicBezTo>
                  <a:cubicBezTo>
                    <a:pt x="2696" y="6111"/>
                    <a:pt x="2658" y="6126"/>
                    <a:pt x="2650" y="6157"/>
                  </a:cubicBezTo>
                  <a:cubicBezTo>
                    <a:pt x="2650" y="6180"/>
                    <a:pt x="2681" y="6195"/>
                    <a:pt x="2673" y="6218"/>
                  </a:cubicBezTo>
                  <a:cubicBezTo>
                    <a:pt x="2673" y="6233"/>
                    <a:pt x="2650" y="6233"/>
                    <a:pt x="2650" y="6249"/>
                  </a:cubicBezTo>
                  <a:cubicBezTo>
                    <a:pt x="2650" y="6264"/>
                    <a:pt x="2658" y="6287"/>
                    <a:pt x="2673" y="6294"/>
                  </a:cubicBezTo>
                  <a:cubicBezTo>
                    <a:pt x="2689" y="6302"/>
                    <a:pt x="2704" y="6302"/>
                    <a:pt x="2719" y="6302"/>
                  </a:cubicBezTo>
                  <a:cubicBezTo>
                    <a:pt x="2750" y="6302"/>
                    <a:pt x="2780" y="6294"/>
                    <a:pt x="2811" y="6279"/>
                  </a:cubicBezTo>
                  <a:cubicBezTo>
                    <a:pt x="2834" y="6271"/>
                    <a:pt x="2857" y="6241"/>
                    <a:pt x="2880" y="6218"/>
                  </a:cubicBezTo>
                  <a:cubicBezTo>
                    <a:pt x="2895" y="6203"/>
                    <a:pt x="2895" y="6180"/>
                    <a:pt x="2918" y="6172"/>
                  </a:cubicBezTo>
                  <a:cubicBezTo>
                    <a:pt x="2956" y="6164"/>
                    <a:pt x="2994" y="6195"/>
                    <a:pt x="3025" y="6195"/>
                  </a:cubicBezTo>
                  <a:cubicBezTo>
                    <a:pt x="3055" y="6203"/>
                    <a:pt x="3093" y="6203"/>
                    <a:pt x="3124" y="6187"/>
                  </a:cubicBezTo>
                  <a:cubicBezTo>
                    <a:pt x="3147" y="6180"/>
                    <a:pt x="3155" y="6157"/>
                    <a:pt x="3178" y="6149"/>
                  </a:cubicBezTo>
                  <a:cubicBezTo>
                    <a:pt x="3200" y="6141"/>
                    <a:pt x="3231" y="6157"/>
                    <a:pt x="3246" y="6149"/>
                  </a:cubicBezTo>
                  <a:cubicBezTo>
                    <a:pt x="3269" y="6141"/>
                    <a:pt x="3277" y="6103"/>
                    <a:pt x="3300" y="6096"/>
                  </a:cubicBezTo>
                  <a:cubicBezTo>
                    <a:pt x="3330" y="6080"/>
                    <a:pt x="3376" y="6080"/>
                    <a:pt x="3414" y="6073"/>
                  </a:cubicBezTo>
                  <a:lnTo>
                    <a:pt x="3414" y="6073"/>
                  </a:lnTo>
                  <a:cubicBezTo>
                    <a:pt x="3414" y="6042"/>
                    <a:pt x="3437" y="5996"/>
                    <a:pt x="3414" y="5966"/>
                  </a:cubicBezTo>
                  <a:cubicBezTo>
                    <a:pt x="3399" y="5951"/>
                    <a:pt x="3368" y="5996"/>
                    <a:pt x="3345" y="6004"/>
                  </a:cubicBezTo>
                  <a:cubicBezTo>
                    <a:pt x="3322" y="6004"/>
                    <a:pt x="3284" y="6012"/>
                    <a:pt x="3261" y="5989"/>
                  </a:cubicBezTo>
                  <a:cubicBezTo>
                    <a:pt x="3246" y="5966"/>
                    <a:pt x="3239" y="5920"/>
                    <a:pt x="3261" y="5905"/>
                  </a:cubicBezTo>
                  <a:cubicBezTo>
                    <a:pt x="3292" y="5882"/>
                    <a:pt x="3338" y="5905"/>
                    <a:pt x="3376" y="5897"/>
                  </a:cubicBezTo>
                  <a:cubicBezTo>
                    <a:pt x="3414" y="5889"/>
                    <a:pt x="3445" y="5882"/>
                    <a:pt x="3475" y="5866"/>
                  </a:cubicBezTo>
                  <a:cubicBezTo>
                    <a:pt x="3483" y="5859"/>
                    <a:pt x="3475" y="5844"/>
                    <a:pt x="3475" y="5828"/>
                  </a:cubicBezTo>
                  <a:cubicBezTo>
                    <a:pt x="3468" y="5821"/>
                    <a:pt x="3445" y="5821"/>
                    <a:pt x="3452" y="5813"/>
                  </a:cubicBezTo>
                  <a:cubicBezTo>
                    <a:pt x="3452" y="5782"/>
                    <a:pt x="3475" y="5767"/>
                    <a:pt x="3483" y="5737"/>
                  </a:cubicBezTo>
                  <a:cubicBezTo>
                    <a:pt x="3491" y="5714"/>
                    <a:pt x="3475" y="5691"/>
                    <a:pt x="3483" y="5668"/>
                  </a:cubicBezTo>
                  <a:cubicBezTo>
                    <a:pt x="3498" y="5645"/>
                    <a:pt x="3529" y="5653"/>
                    <a:pt x="3544" y="5637"/>
                  </a:cubicBezTo>
                  <a:cubicBezTo>
                    <a:pt x="3567" y="5614"/>
                    <a:pt x="3559" y="5561"/>
                    <a:pt x="3590" y="5546"/>
                  </a:cubicBezTo>
                  <a:cubicBezTo>
                    <a:pt x="3613" y="5538"/>
                    <a:pt x="3628" y="5576"/>
                    <a:pt x="3643" y="5592"/>
                  </a:cubicBezTo>
                  <a:cubicBezTo>
                    <a:pt x="3666" y="5607"/>
                    <a:pt x="3682" y="5653"/>
                    <a:pt x="3704" y="5637"/>
                  </a:cubicBezTo>
                  <a:cubicBezTo>
                    <a:pt x="3766" y="5599"/>
                    <a:pt x="3773" y="5515"/>
                    <a:pt x="3827" y="5477"/>
                  </a:cubicBezTo>
                  <a:cubicBezTo>
                    <a:pt x="3842" y="5462"/>
                    <a:pt x="3865" y="5507"/>
                    <a:pt x="3880" y="5500"/>
                  </a:cubicBezTo>
                  <a:cubicBezTo>
                    <a:pt x="3903" y="5485"/>
                    <a:pt x="3903" y="5446"/>
                    <a:pt x="3926" y="5424"/>
                  </a:cubicBezTo>
                  <a:cubicBezTo>
                    <a:pt x="3941" y="5408"/>
                    <a:pt x="3972" y="5408"/>
                    <a:pt x="3987" y="5408"/>
                  </a:cubicBezTo>
                  <a:cubicBezTo>
                    <a:pt x="4010" y="5408"/>
                    <a:pt x="4025" y="5416"/>
                    <a:pt x="4041" y="5408"/>
                  </a:cubicBezTo>
                  <a:cubicBezTo>
                    <a:pt x="4056" y="5401"/>
                    <a:pt x="4064" y="5385"/>
                    <a:pt x="4079" y="5370"/>
                  </a:cubicBezTo>
                  <a:cubicBezTo>
                    <a:pt x="4086" y="5362"/>
                    <a:pt x="4102" y="5362"/>
                    <a:pt x="4109" y="5347"/>
                  </a:cubicBezTo>
                  <a:cubicBezTo>
                    <a:pt x="4109" y="5332"/>
                    <a:pt x="4086" y="5324"/>
                    <a:pt x="4086" y="5309"/>
                  </a:cubicBezTo>
                  <a:cubicBezTo>
                    <a:pt x="4094" y="5294"/>
                    <a:pt x="4102" y="5271"/>
                    <a:pt x="4117" y="5271"/>
                  </a:cubicBezTo>
                  <a:cubicBezTo>
                    <a:pt x="4170" y="5271"/>
                    <a:pt x="4208" y="5309"/>
                    <a:pt x="4254" y="5309"/>
                  </a:cubicBezTo>
                  <a:cubicBezTo>
                    <a:pt x="4285" y="5317"/>
                    <a:pt x="4316" y="5294"/>
                    <a:pt x="4346" y="5294"/>
                  </a:cubicBezTo>
                  <a:cubicBezTo>
                    <a:pt x="4361" y="5294"/>
                    <a:pt x="4361" y="5324"/>
                    <a:pt x="4369" y="5324"/>
                  </a:cubicBezTo>
                  <a:cubicBezTo>
                    <a:pt x="4384" y="5324"/>
                    <a:pt x="4392" y="5301"/>
                    <a:pt x="4407" y="5294"/>
                  </a:cubicBezTo>
                  <a:cubicBezTo>
                    <a:pt x="4415" y="5294"/>
                    <a:pt x="4422" y="5317"/>
                    <a:pt x="4438" y="5309"/>
                  </a:cubicBezTo>
                  <a:cubicBezTo>
                    <a:pt x="4453" y="5301"/>
                    <a:pt x="4453" y="5278"/>
                    <a:pt x="4461" y="5255"/>
                  </a:cubicBezTo>
                  <a:cubicBezTo>
                    <a:pt x="4461" y="5232"/>
                    <a:pt x="4445" y="5210"/>
                    <a:pt x="4453" y="5187"/>
                  </a:cubicBezTo>
                  <a:cubicBezTo>
                    <a:pt x="4461" y="5171"/>
                    <a:pt x="4476" y="5156"/>
                    <a:pt x="4491" y="5156"/>
                  </a:cubicBezTo>
                  <a:cubicBezTo>
                    <a:pt x="4514" y="5164"/>
                    <a:pt x="4529" y="5187"/>
                    <a:pt x="4545" y="5202"/>
                  </a:cubicBezTo>
                  <a:cubicBezTo>
                    <a:pt x="4560" y="5210"/>
                    <a:pt x="4568" y="5225"/>
                    <a:pt x="4583" y="5232"/>
                  </a:cubicBezTo>
                  <a:cubicBezTo>
                    <a:pt x="4598" y="5232"/>
                    <a:pt x="4613" y="5232"/>
                    <a:pt x="4629" y="5225"/>
                  </a:cubicBezTo>
                  <a:cubicBezTo>
                    <a:pt x="4644" y="5217"/>
                    <a:pt x="4644" y="5187"/>
                    <a:pt x="4659" y="5187"/>
                  </a:cubicBezTo>
                  <a:cubicBezTo>
                    <a:pt x="4675" y="5179"/>
                    <a:pt x="4690" y="5194"/>
                    <a:pt x="4705" y="5202"/>
                  </a:cubicBezTo>
                  <a:lnTo>
                    <a:pt x="4705" y="5202"/>
                  </a:lnTo>
                  <a:cubicBezTo>
                    <a:pt x="4728" y="5156"/>
                    <a:pt x="4758" y="5126"/>
                    <a:pt x="4774" y="5080"/>
                  </a:cubicBezTo>
                  <a:cubicBezTo>
                    <a:pt x="4789" y="5042"/>
                    <a:pt x="4789" y="4996"/>
                    <a:pt x="4797" y="4957"/>
                  </a:cubicBezTo>
                  <a:cubicBezTo>
                    <a:pt x="4797" y="4942"/>
                    <a:pt x="4789" y="4927"/>
                    <a:pt x="4789" y="4912"/>
                  </a:cubicBezTo>
                  <a:cubicBezTo>
                    <a:pt x="4797" y="4896"/>
                    <a:pt x="4812" y="4881"/>
                    <a:pt x="4804" y="4874"/>
                  </a:cubicBezTo>
                  <a:cubicBezTo>
                    <a:pt x="4804" y="4851"/>
                    <a:pt x="4774" y="4828"/>
                    <a:pt x="4789" y="4805"/>
                  </a:cubicBezTo>
                  <a:cubicBezTo>
                    <a:pt x="4797" y="4782"/>
                    <a:pt x="4835" y="4782"/>
                    <a:pt x="4858" y="4774"/>
                  </a:cubicBezTo>
                  <a:cubicBezTo>
                    <a:pt x="4865" y="4767"/>
                    <a:pt x="4873" y="4759"/>
                    <a:pt x="4881" y="4751"/>
                  </a:cubicBezTo>
                  <a:lnTo>
                    <a:pt x="4881" y="4751"/>
                  </a:lnTo>
                  <a:cubicBezTo>
                    <a:pt x="4919" y="4705"/>
                    <a:pt x="4957" y="4652"/>
                    <a:pt x="5003" y="4621"/>
                  </a:cubicBezTo>
                  <a:cubicBezTo>
                    <a:pt x="5026" y="4606"/>
                    <a:pt x="5056" y="4629"/>
                    <a:pt x="5087" y="4614"/>
                  </a:cubicBezTo>
                  <a:cubicBezTo>
                    <a:pt x="5117" y="4606"/>
                    <a:pt x="5148" y="4583"/>
                    <a:pt x="5179" y="4553"/>
                  </a:cubicBezTo>
                  <a:cubicBezTo>
                    <a:pt x="5194" y="4530"/>
                    <a:pt x="5179" y="4492"/>
                    <a:pt x="5202" y="4476"/>
                  </a:cubicBezTo>
                  <a:cubicBezTo>
                    <a:pt x="5240" y="4446"/>
                    <a:pt x="5293" y="4476"/>
                    <a:pt x="5324" y="4453"/>
                  </a:cubicBezTo>
                  <a:cubicBezTo>
                    <a:pt x="5347" y="4438"/>
                    <a:pt x="5339" y="4400"/>
                    <a:pt x="5347" y="4377"/>
                  </a:cubicBezTo>
                  <a:cubicBezTo>
                    <a:pt x="5354" y="4346"/>
                    <a:pt x="5369" y="4316"/>
                    <a:pt x="5362" y="4285"/>
                  </a:cubicBezTo>
                  <a:cubicBezTo>
                    <a:pt x="5362" y="4270"/>
                    <a:pt x="5324" y="4285"/>
                    <a:pt x="5316" y="4263"/>
                  </a:cubicBezTo>
                  <a:cubicBezTo>
                    <a:pt x="5308" y="4224"/>
                    <a:pt x="5347" y="4171"/>
                    <a:pt x="5331" y="4125"/>
                  </a:cubicBezTo>
                  <a:cubicBezTo>
                    <a:pt x="5324" y="4102"/>
                    <a:pt x="5263" y="4117"/>
                    <a:pt x="5263" y="4087"/>
                  </a:cubicBezTo>
                  <a:cubicBezTo>
                    <a:pt x="5263" y="4049"/>
                    <a:pt x="5308" y="4026"/>
                    <a:pt x="5331" y="3988"/>
                  </a:cubicBezTo>
                  <a:cubicBezTo>
                    <a:pt x="5362" y="3942"/>
                    <a:pt x="5415" y="3904"/>
                    <a:pt x="5423" y="3850"/>
                  </a:cubicBezTo>
                  <a:cubicBezTo>
                    <a:pt x="5431" y="3804"/>
                    <a:pt x="5408" y="3766"/>
                    <a:pt x="5377" y="3728"/>
                  </a:cubicBezTo>
                  <a:cubicBezTo>
                    <a:pt x="5362" y="3705"/>
                    <a:pt x="5324" y="3713"/>
                    <a:pt x="5301" y="3697"/>
                  </a:cubicBezTo>
                  <a:cubicBezTo>
                    <a:pt x="5278" y="3674"/>
                    <a:pt x="5270" y="3629"/>
                    <a:pt x="5247" y="3621"/>
                  </a:cubicBezTo>
                  <a:cubicBezTo>
                    <a:pt x="5225" y="3613"/>
                    <a:pt x="5217" y="3644"/>
                    <a:pt x="5194" y="3652"/>
                  </a:cubicBezTo>
                  <a:cubicBezTo>
                    <a:pt x="5156" y="3659"/>
                    <a:pt x="5110" y="3644"/>
                    <a:pt x="5072" y="3659"/>
                  </a:cubicBezTo>
                  <a:cubicBezTo>
                    <a:pt x="5049" y="3667"/>
                    <a:pt x="5056" y="3713"/>
                    <a:pt x="5033" y="3713"/>
                  </a:cubicBezTo>
                  <a:cubicBezTo>
                    <a:pt x="5003" y="3720"/>
                    <a:pt x="4957" y="3713"/>
                    <a:pt x="4942" y="3690"/>
                  </a:cubicBezTo>
                  <a:cubicBezTo>
                    <a:pt x="4919" y="3667"/>
                    <a:pt x="4942" y="3636"/>
                    <a:pt x="4942" y="3613"/>
                  </a:cubicBezTo>
                  <a:cubicBezTo>
                    <a:pt x="4942" y="3552"/>
                    <a:pt x="4942" y="3491"/>
                    <a:pt x="4927" y="3438"/>
                  </a:cubicBezTo>
                  <a:cubicBezTo>
                    <a:pt x="4927" y="3422"/>
                    <a:pt x="4904" y="3415"/>
                    <a:pt x="4904" y="3399"/>
                  </a:cubicBezTo>
                  <a:cubicBezTo>
                    <a:pt x="4904" y="3369"/>
                    <a:pt x="4919" y="3331"/>
                    <a:pt x="4911" y="3300"/>
                  </a:cubicBezTo>
                  <a:cubicBezTo>
                    <a:pt x="4904" y="3269"/>
                    <a:pt x="4865" y="3254"/>
                    <a:pt x="4858" y="3231"/>
                  </a:cubicBezTo>
                  <a:cubicBezTo>
                    <a:pt x="4835" y="3178"/>
                    <a:pt x="4827" y="3117"/>
                    <a:pt x="4812" y="3056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3" name="Freeform 195"/>
            <p:cNvSpPr>
              <a:spLocks noChangeArrowheads="1"/>
            </p:cNvSpPr>
            <p:nvPr/>
          </p:nvSpPr>
          <p:spPr bwMode="auto">
            <a:xfrm>
              <a:off x="7818801" y="914550"/>
              <a:ext cx="572009" cy="1218479"/>
            </a:xfrm>
            <a:custGeom>
              <a:avLst/>
              <a:gdLst>
                <a:gd name="T0" fmla="*/ 764 w 2407"/>
                <a:gd name="T1" fmla="*/ 2368 h 5127"/>
                <a:gd name="T2" fmla="*/ 772 w 2407"/>
                <a:gd name="T3" fmla="*/ 2429 h 5127"/>
                <a:gd name="T4" fmla="*/ 710 w 2407"/>
                <a:gd name="T5" fmla="*/ 2414 h 5127"/>
                <a:gd name="T6" fmla="*/ 191 w 2407"/>
                <a:gd name="T7" fmla="*/ 4645 h 5127"/>
                <a:gd name="T8" fmla="*/ 390 w 2407"/>
                <a:gd name="T9" fmla="*/ 4354 h 5127"/>
                <a:gd name="T10" fmla="*/ 275 w 2407"/>
                <a:gd name="T11" fmla="*/ 4698 h 5127"/>
                <a:gd name="T12" fmla="*/ 61 w 2407"/>
                <a:gd name="T13" fmla="*/ 5072 h 5127"/>
                <a:gd name="T14" fmla="*/ 46 w 2407"/>
                <a:gd name="T15" fmla="*/ 5019 h 5127"/>
                <a:gd name="T16" fmla="*/ 0 w 2407"/>
                <a:gd name="T17" fmla="*/ 5065 h 5127"/>
                <a:gd name="T18" fmla="*/ 53 w 2407"/>
                <a:gd name="T19" fmla="*/ 5110 h 5127"/>
                <a:gd name="T20" fmla="*/ 611 w 2407"/>
                <a:gd name="T21" fmla="*/ 4262 h 5127"/>
                <a:gd name="T22" fmla="*/ 558 w 2407"/>
                <a:gd name="T23" fmla="*/ 4285 h 5127"/>
                <a:gd name="T24" fmla="*/ 581 w 2407"/>
                <a:gd name="T25" fmla="*/ 4370 h 5127"/>
                <a:gd name="T26" fmla="*/ 611 w 2407"/>
                <a:gd name="T27" fmla="*/ 4262 h 5127"/>
                <a:gd name="T28" fmla="*/ 947 w 2407"/>
                <a:gd name="T29" fmla="*/ 2651 h 5127"/>
                <a:gd name="T30" fmla="*/ 833 w 2407"/>
                <a:gd name="T31" fmla="*/ 2926 h 5127"/>
                <a:gd name="T32" fmla="*/ 710 w 2407"/>
                <a:gd name="T33" fmla="*/ 3262 h 5127"/>
                <a:gd name="T34" fmla="*/ 710 w 2407"/>
                <a:gd name="T35" fmla="*/ 3568 h 5127"/>
                <a:gd name="T36" fmla="*/ 619 w 2407"/>
                <a:gd name="T37" fmla="*/ 3850 h 5127"/>
                <a:gd name="T38" fmla="*/ 703 w 2407"/>
                <a:gd name="T39" fmla="*/ 4194 h 5127"/>
                <a:gd name="T40" fmla="*/ 382 w 2407"/>
                <a:gd name="T41" fmla="*/ 3942 h 5127"/>
                <a:gd name="T42" fmla="*/ 390 w 2407"/>
                <a:gd name="T43" fmla="*/ 3476 h 5127"/>
                <a:gd name="T44" fmla="*/ 413 w 2407"/>
                <a:gd name="T45" fmla="*/ 3170 h 5127"/>
                <a:gd name="T46" fmla="*/ 298 w 2407"/>
                <a:gd name="T47" fmla="*/ 2597 h 5127"/>
                <a:gd name="T48" fmla="*/ 611 w 2407"/>
                <a:gd name="T49" fmla="*/ 2559 h 5127"/>
                <a:gd name="T50" fmla="*/ 657 w 2407"/>
                <a:gd name="T51" fmla="*/ 2300 h 5127"/>
                <a:gd name="T52" fmla="*/ 665 w 2407"/>
                <a:gd name="T53" fmla="*/ 2238 h 5127"/>
                <a:gd name="T54" fmla="*/ 718 w 2407"/>
                <a:gd name="T55" fmla="*/ 2300 h 5127"/>
                <a:gd name="T56" fmla="*/ 1031 w 2407"/>
                <a:gd name="T57" fmla="*/ 1834 h 5127"/>
                <a:gd name="T58" fmla="*/ 947 w 2407"/>
                <a:gd name="T59" fmla="*/ 1895 h 5127"/>
                <a:gd name="T60" fmla="*/ 978 w 2407"/>
                <a:gd name="T61" fmla="*/ 1917 h 5127"/>
                <a:gd name="T62" fmla="*/ 1054 w 2407"/>
                <a:gd name="T63" fmla="*/ 1849 h 5127"/>
                <a:gd name="T64" fmla="*/ 2047 w 2407"/>
                <a:gd name="T65" fmla="*/ 1543 h 5127"/>
                <a:gd name="T66" fmla="*/ 2039 w 2407"/>
                <a:gd name="T67" fmla="*/ 1177 h 5127"/>
                <a:gd name="T68" fmla="*/ 2169 w 2407"/>
                <a:gd name="T69" fmla="*/ 986 h 5127"/>
                <a:gd name="T70" fmla="*/ 2406 w 2407"/>
                <a:gd name="T71" fmla="*/ 810 h 5127"/>
                <a:gd name="T72" fmla="*/ 2208 w 2407"/>
                <a:gd name="T73" fmla="*/ 955 h 5127"/>
                <a:gd name="T74" fmla="*/ 2231 w 2407"/>
                <a:gd name="T75" fmla="*/ 718 h 5127"/>
                <a:gd name="T76" fmla="*/ 2337 w 2407"/>
                <a:gd name="T77" fmla="*/ 291 h 5127"/>
                <a:gd name="T78" fmla="*/ 2162 w 2407"/>
                <a:gd name="T79" fmla="*/ 130 h 5127"/>
                <a:gd name="T80" fmla="*/ 1619 w 2407"/>
                <a:gd name="T81" fmla="*/ 566 h 5127"/>
                <a:gd name="T82" fmla="*/ 1444 w 2407"/>
                <a:gd name="T83" fmla="*/ 963 h 5127"/>
                <a:gd name="T84" fmla="*/ 1314 w 2407"/>
                <a:gd name="T85" fmla="*/ 871 h 5127"/>
                <a:gd name="T86" fmla="*/ 1260 w 2407"/>
                <a:gd name="T87" fmla="*/ 963 h 5127"/>
                <a:gd name="T88" fmla="*/ 978 w 2407"/>
                <a:gd name="T89" fmla="*/ 909 h 5127"/>
                <a:gd name="T90" fmla="*/ 886 w 2407"/>
                <a:gd name="T91" fmla="*/ 1138 h 5127"/>
                <a:gd name="T92" fmla="*/ 939 w 2407"/>
                <a:gd name="T93" fmla="*/ 1429 h 5127"/>
                <a:gd name="T94" fmla="*/ 840 w 2407"/>
                <a:gd name="T95" fmla="*/ 1574 h 5127"/>
                <a:gd name="T96" fmla="*/ 1283 w 2407"/>
                <a:gd name="T97" fmla="*/ 1849 h 5127"/>
                <a:gd name="T98" fmla="*/ 886 w 2407"/>
                <a:gd name="T99" fmla="*/ 2093 h 5127"/>
                <a:gd name="T100" fmla="*/ 1085 w 2407"/>
                <a:gd name="T101" fmla="*/ 2391 h 5127"/>
                <a:gd name="T102" fmla="*/ 1360 w 2407"/>
                <a:gd name="T103" fmla="*/ 2162 h 5127"/>
                <a:gd name="T104" fmla="*/ 1398 w 2407"/>
                <a:gd name="T105" fmla="*/ 1979 h 5127"/>
                <a:gd name="T106" fmla="*/ 1551 w 2407"/>
                <a:gd name="T107" fmla="*/ 2017 h 5127"/>
                <a:gd name="T108" fmla="*/ 1658 w 2407"/>
                <a:gd name="T109" fmla="*/ 1811 h 5127"/>
                <a:gd name="T110" fmla="*/ 1902 w 2407"/>
                <a:gd name="T111" fmla="*/ 1612 h 5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7" h="5127">
                  <a:moveTo>
                    <a:pt x="710" y="2414"/>
                  </a:moveTo>
                  <a:lnTo>
                    <a:pt x="710" y="2414"/>
                  </a:lnTo>
                  <a:cubicBezTo>
                    <a:pt x="718" y="2407"/>
                    <a:pt x="749" y="2368"/>
                    <a:pt x="764" y="2368"/>
                  </a:cubicBezTo>
                  <a:cubicBezTo>
                    <a:pt x="779" y="2368"/>
                    <a:pt x="810" y="2368"/>
                    <a:pt x="810" y="2384"/>
                  </a:cubicBezTo>
                  <a:cubicBezTo>
                    <a:pt x="810" y="2399"/>
                    <a:pt x="817" y="2407"/>
                    <a:pt x="802" y="2414"/>
                  </a:cubicBezTo>
                  <a:cubicBezTo>
                    <a:pt x="795" y="2414"/>
                    <a:pt x="779" y="2422"/>
                    <a:pt x="772" y="2429"/>
                  </a:cubicBezTo>
                  <a:cubicBezTo>
                    <a:pt x="764" y="2437"/>
                    <a:pt x="764" y="2445"/>
                    <a:pt x="749" y="2452"/>
                  </a:cubicBezTo>
                  <a:cubicBezTo>
                    <a:pt x="733" y="2460"/>
                    <a:pt x="710" y="2475"/>
                    <a:pt x="695" y="2452"/>
                  </a:cubicBezTo>
                  <a:cubicBezTo>
                    <a:pt x="710" y="2414"/>
                    <a:pt x="710" y="2414"/>
                    <a:pt x="710" y="2414"/>
                  </a:cubicBezTo>
                  <a:close/>
                  <a:moveTo>
                    <a:pt x="191" y="4759"/>
                  </a:moveTo>
                  <a:lnTo>
                    <a:pt x="191" y="4759"/>
                  </a:lnTo>
                  <a:cubicBezTo>
                    <a:pt x="184" y="4721"/>
                    <a:pt x="153" y="4668"/>
                    <a:pt x="191" y="4645"/>
                  </a:cubicBezTo>
                  <a:cubicBezTo>
                    <a:pt x="245" y="4606"/>
                    <a:pt x="267" y="4522"/>
                    <a:pt x="313" y="4476"/>
                  </a:cubicBezTo>
                  <a:cubicBezTo>
                    <a:pt x="328" y="4461"/>
                    <a:pt x="336" y="4423"/>
                    <a:pt x="336" y="4393"/>
                  </a:cubicBezTo>
                  <a:cubicBezTo>
                    <a:pt x="336" y="4362"/>
                    <a:pt x="351" y="4362"/>
                    <a:pt x="390" y="4354"/>
                  </a:cubicBezTo>
                  <a:cubicBezTo>
                    <a:pt x="390" y="4400"/>
                    <a:pt x="336" y="4446"/>
                    <a:pt x="382" y="4484"/>
                  </a:cubicBezTo>
                  <a:cubicBezTo>
                    <a:pt x="481" y="4560"/>
                    <a:pt x="359" y="4583"/>
                    <a:pt x="328" y="4652"/>
                  </a:cubicBezTo>
                  <a:cubicBezTo>
                    <a:pt x="321" y="4683"/>
                    <a:pt x="290" y="4675"/>
                    <a:pt x="275" y="4698"/>
                  </a:cubicBezTo>
                  <a:cubicBezTo>
                    <a:pt x="267" y="4721"/>
                    <a:pt x="260" y="4744"/>
                    <a:pt x="237" y="4767"/>
                  </a:cubicBezTo>
                  <a:cubicBezTo>
                    <a:pt x="191" y="4759"/>
                    <a:pt x="191" y="4759"/>
                    <a:pt x="191" y="4759"/>
                  </a:cubicBezTo>
                  <a:close/>
                  <a:moveTo>
                    <a:pt x="61" y="5072"/>
                  </a:moveTo>
                  <a:lnTo>
                    <a:pt x="61" y="5072"/>
                  </a:lnTo>
                  <a:cubicBezTo>
                    <a:pt x="69" y="5057"/>
                    <a:pt x="69" y="5034"/>
                    <a:pt x="61" y="5011"/>
                  </a:cubicBezTo>
                  <a:cubicBezTo>
                    <a:pt x="61" y="5011"/>
                    <a:pt x="53" y="5019"/>
                    <a:pt x="46" y="5019"/>
                  </a:cubicBezTo>
                  <a:cubicBezTo>
                    <a:pt x="38" y="5019"/>
                    <a:pt x="38" y="5019"/>
                    <a:pt x="31" y="5026"/>
                  </a:cubicBezTo>
                  <a:cubicBezTo>
                    <a:pt x="15" y="5026"/>
                    <a:pt x="0" y="5034"/>
                    <a:pt x="0" y="5042"/>
                  </a:cubicBezTo>
                  <a:cubicBezTo>
                    <a:pt x="0" y="5049"/>
                    <a:pt x="0" y="5057"/>
                    <a:pt x="0" y="5065"/>
                  </a:cubicBezTo>
                  <a:cubicBezTo>
                    <a:pt x="0" y="5072"/>
                    <a:pt x="0" y="5072"/>
                    <a:pt x="8" y="5080"/>
                  </a:cubicBezTo>
                  <a:cubicBezTo>
                    <a:pt x="8" y="5087"/>
                    <a:pt x="8" y="5103"/>
                    <a:pt x="8" y="5110"/>
                  </a:cubicBezTo>
                  <a:cubicBezTo>
                    <a:pt x="15" y="5126"/>
                    <a:pt x="38" y="5110"/>
                    <a:pt x="53" y="5110"/>
                  </a:cubicBezTo>
                  <a:cubicBezTo>
                    <a:pt x="61" y="5072"/>
                    <a:pt x="61" y="5072"/>
                    <a:pt x="61" y="5072"/>
                  </a:cubicBezTo>
                  <a:close/>
                  <a:moveTo>
                    <a:pt x="611" y="4262"/>
                  </a:moveTo>
                  <a:lnTo>
                    <a:pt x="611" y="4262"/>
                  </a:lnTo>
                  <a:cubicBezTo>
                    <a:pt x="603" y="4262"/>
                    <a:pt x="596" y="4262"/>
                    <a:pt x="588" y="4262"/>
                  </a:cubicBezTo>
                  <a:cubicBezTo>
                    <a:pt x="581" y="4262"/>
                    <a:pt x="565" y="4262"/>
                    <a:pt x="558" y="4262"/>
                  </a:cubicBezTo>
                  <a:cubicBezTo>
                    <a:pt x="558" y="4270"/>
                    <a:pt x="558" y="4270"/>
                    <a:pt x="558" y="4285"/>
                  </a:cubicBezTo>
                  <a:cubicBezTo>
                    <a:pt x="558" y="4293"/>
                    <a:pt x="550" y="4293"/>
                    <a:pt x="558" y="4301"/>
                  </a:cubicBezTo>
                  <a:cubicBezTo>
                    <a:pt x="558" y="4316"/>
                    <a:pt x="565" y="4324"/>
                    <a:pt x="565" y="4339"/>
                  </a:cubicBezTo>
                  <a:cubicBezTo>
                    <a:pt x="565" y="4347"/>
                    <a:pt x="565" y="4377"/>
                    <a:pt x="581" y="4370"/>
                  </a:cubicBezTo>
                  <a:cubicBezTo>
                    <a:pt x="596" y="4370"/>
                    <a:pt x="596" y="4354"/>
                    <a:pt x="596" y="4347"/>
                  </a:cubicBezTo>
                  <a:cubicBezTo>
                    <a:pt x="603" y="4331"/>
                    <a:pt x="603" y="4316"/>
                    <a:pt x="611" y="4293"/>
                  </a:cubicBezTo>
                  <a:cubicBezTo>
                    <a:pt x="611" y="4262"/>
                    <a:pt x="611" y="4262"/>
                    <a:pt x="611" y="4262"/>
                  </a:cubicBezTo>
                  <a:close/>
                  <a:moveTo>
                    <a:pt x="833" y="2536"/>
                  </a:moveTo>
                  <a:lnTo>
                    <a:pt x="833" y="2536"/>
                  </a:lnTo>
                  <a:cubicBezTo>
                    <a:pt x="924" y="2582"/>
                    <a:pt x="1008" y="2529"/>
                    <a:pt x="947" y="2651"/>
                  </a:cubicBezTo>
                  <a:cubicBezTo>
                    <a:pt x="894" y="2742"/>
                    <a:pt x="924" y="2727"/>
                    <a:pt x="825" y="2758"/>
                  </a:cubicBezTo>
                  <a:cubicBezTo>
                    <a:pt x="833" y="2788"/>
                    <a:pt x="878" y="2788"/>
                    <a:pt x="871" y="2826"/>
                  </a:cubicBezTo>
                  <a:cubicBezTo>
                    <a:pt x="863" y="2857"/>
                    <a:pt x="856" y="2895"/>
                    <a:pt x="833" y="2926"/>
                  </a:cubicBezTo>
                  <a:cubicBezTo>
                    <a:pt x="810" y="2964"/>
                    <a:pt x="795" y="3094"/>
                    <a:pt x="787" y="3147"/>
                  </a:cubicBezTo>
                  <a:cubicBezTo>
                    <a:pt x="772" y="3216"/>
                    <a:pt x="710" y="3140"/>
                    <a:pt x="726" y="3209"/>
                  </a:cubicBezTo>
                  <a:cubicBezTo>
                    <a:pt x="733" y="3232"/>
                    <a:pt x="703" y="3254"/>
                    <a:pt x="710" y="3262"/>
                  </a:cubicBezTo>
                  <a:cubicBezTo>
                    <a:pt x="733" y="3315"/>
                    <a:pt x="779" y="3384"/>
                    <a:pt x="710" y="3430"/>
                  </a:cubicBezTo>
                  <a:cubicBezTo>
                    <a:pt x="695" y="3445"/>
                    <a:pt x="619" y="3430"/>
                    <a:pt x="634" y="3461"/>
                  </a:cubicBezTo>
                  <a:cubicBezTo>
                    <a:pt x="657" y="3491"/>
                    <a:pt x="703" y="3529"/>
                    <a:pt x="710" y="3568"/>
                  </a:cubicBezTo>
                  <a:cubicBezTo>
                    <a:pt x="687" y="3613"/>
                    <a:pt x="749" y="3636"/>
                    <a:pt x="741" y="3667"/>
                  </a:cubicBezTo>
                  <a:cubicBezTo>
                    <a:pt x="741" y="3690"/>
                    <a:pt x="680" y="3713"/>
                    <a:pt x="665" y="3743"/>
                  </a:cubicBezTo>
                  <a:cubicBezTo>
                    <a:pt x="649" y="3781"/>
                    <a:pt x="642" y="3820"/>
                    <a:pt x="619" y="3850"/>
                  </a:cubicBezTo>
                  <a:cubicBezTo>
                    <a:pt x="588" y="3896"/>
                    <a:pt x="581" y="3873"/>
                    <a:pt x="619" y="3911"/>
                  </a:cubicBezTo>
                  <a:cubicBezTo>
                    <a:pt x="657" y="3942"/>
                    <a:pt x="665" y="4049"/>
                    <a:pt x="642" y="4095"/>
                  </a:cubicBezTo>
                  <a:cubicBezTo>
                    <a:pt x="626" y="4110"/>
                    <a:pt x="695" y="4171"/>
                    <a:pt x="703" y="4194"/>
                  </a:cubicBezTo>
                  <a:cubicBezTo>
                    <a:pt x="726" y="4285"/>
                    <a:pt x="642" y="4217"/>
                    <a:pt x="611" y="4209"/>
                  </a:cubicBezTo>
                  <a:cubicBezTo>
                    <a:pt x="550" y="4194"/>
                    <a:pt x="443" y="4270"/>
                    <a:pt x="420" y="4163"/>
                  </a:cubicBezTo>
                  <a:cubicBezTo>
                    <a:pt x="405" y="4095"/>
                    <a:pt x="405" y="4010"/>
                    <a:pt x="382" y="3942"/>
                  </a:cubicBezTo>
                  <a:cubicBezTo>
                    <a:pt x="374" y="3919"/>
                    <a:pt x="367" y="3888"/>
                    <a:pt x="351" y="3873"/>
                  </a:cubicBezTo>
                  <a:cubicBezTo>
                    <a:pt x="344" y="3865"/>
                    <a:pt x="420" y="3629"/>
                    <a:pt x="428" y="3590"/>
                  </a:cubicBezTo>
                  <a:cubicBezTo>
                    <a:pt x="428" y="3552"/>
                    <a:pt x="413" y="3506"/>
                    <a:pt x="390" y="3476"/>
                  </a:cubicBezTo>
                  <a:cubicBezTo>
                    <a:pt x="336" y="3407"/>
                    <a:pt x="405" y="3438"/>
                    <a:pt x="428" y="3369"/>
                  </a:cubicBezTo>
                  <a:cubicBezTo>
                    <a:pt x="451" y="3346"/>
                    <a:pt x="458" y="3323"/>
                    <a:pt x="451" y="3300"/>
                  </a:cubicBezTo>
                  <a:cubicBezTo>
                    <a:pt x="420" y="3300"/>
                    <a:pt x="390" y="3193"/>
                    <a:pt x="413" y="3170"/>
                  </a:cubicBezTo>
                  <a:cubicBezTo>
                    <a:pt x="504" y="3094"/>
                    <a:pt x="451" y="2964"/>
                    <a:pt x="359" y="2911"/>
                  </a:cubicBezTo>
                  <a:cubicBezTo>
                    <a:pt x="336" y="2895"/>
                    <a:pt x="206" y="2804"/>
                    <a:pt x="214" y="2796"/>
                  </a:cubicBezTo>
                  <a:cubicBezTo>
                    <a:pt x="252" y="2750"/>
                    <a:pt x="260" y="2659"/>
                    <a:pt x="298" y="2597"/>
                  </a:cubicBezTo>
                  <a:cubicBezTo>
                    <a:pt x="344" y="2536"/>
                    <a:pt x="359" y="2590"/>
                    <a:pt x="413" y="2597"/>
                  </a:cubicBezTo>
                  <a:cubicBezTo>
                    <a:pt x="451" y="2605"/>
                    <a:pt x="474" y="2559"/>
                    <a:pt x="497" y="2536"/>
                  </a:cubicBezTo>
                  <a:cubicBezTo>
                    <a:pt x="542" y="2498"/>
                    <a:pt x="565" y="2613"/>
                    <a:pt x="611" y="2559"/>
                  </a:cubicBezTo>
                  <a:cubicBezTo>
                    <a:pt x="642" y="2536"/>
                    <a:pt x="726" y="2483"/>
                    <a:pt x="772" y="2521"/>
                  </a:cubicBezTo>
                  <a:cubicBezTo>
                    <a:pt x="833" y="2536"/>
                    <a:pt x="833" y="2536"/>
                    <a:pt x="833" y="2536"/>
                  </a:cubicBezTo>
                  <a:close/>
                  <a:moveTo>
                    <a:pt x="657" y="2300"/>
                  </a:moveTo>
                  <a:lnTo>
                    <a:pt x="657" y="2300"/>
                  </a:lnTo>
                  <a:cubicBezTo>
                    <a:pt x="649" y="2300"/>
                    <a:pt x="634" y="2277"/>
                    <a:pt x="634" y="2269"/>
                  </a:cubicBezTo>
                  <a:cubicBezTo>
                    <a:pt x="634" y="2246"/>
                    <a:pt x="642" y="2246"/>
                    <a:pt x="665" y="2238"/>
                  </a:cubicBezTo>
                  <a:cubicBezTo>
                    <a:pt x="672" y="2231"/>
                    <a:pt x="695" y="2223"/>
                    <a:pt x="703" y="2223"/>
                  </a:cubicBezTo>
                  <a:cubicBezTo>
                    <a:pt x="726" y="2231"/>
                    <a:pt x="733" y="2261"/>
                    <a:pt x="733" y="2277"/>
                  </a:cubicBezTo>
                  <a:cubicBezTo>
                    <a:pt x="733" y="2292"/>
                    <a:pt x="733" y="2292"/>
                    <a:pt x="718" y="2300"/>
                  </a:cubicBezTo>
                  <a:cubicBezTo>
                    <a:pt x="710" y="2300"/>
                    <a:pt x="687" y="2300"/>
                    <a:pt x="672" y="2300"/>
                  </a:cubicBezTo>
                  <a:cubicBezTo>
                    <a:pt x="657" y="2300"/>
                    <a:pt x="657" y="2300"/>
                    <a:pt x="657" y="2300"/>
                  </a:cubicBezTo>
                  <a:close/>
                  <a:moveTo>
                    <a:pt x="1031" y="1834"/>
                  </a:moveTo>
                  <a:lnTo>
                    <a:pt x="1031" y="1834"/>
                  </a:lnTo>
                  <a:cubicBezTo>
                    <a:pt x="1016" y="1841"/>
                    <a:pt x="993" y="1841"/>
                    <a:pt x="985" y="1864"/>
                  </a:cubicBezTo>
                  <a:cubicBezTo>
                    <a:pt x="978" y="1879"/>
                    <a:pt x="962" y="1887"/>
                    <a:pt x="947" y="1895"/>
                  </a:cubicBezTo>
                  <a:cubicBezTo>
                    <a:pt x="939" y="1902"/>
                    <a:pt x="924" y="1887"/>
                    <a:pt x="924" y="1910"/>
                  </a:cubicBezTo>
                  <a:cubicBezTo>
                    <a:pt x="917" y="1917"/>
                    <a:pt x="909" y="1979"/>
                    <a:pt x="932" y="1956"/>
                  </a:cubicBezTo>
                  <a:cubicBezTo>
                    <a:pt x="939" y="1940"/>
                    <a:pt x="955" y="1917"/>
                    <a:pt x="978" y="1917"/>
                  </a:cubicBezTo>
                  <a:cubicBezTo>
                    <a:pt x="993" y="1917"/>
                    <a:pt x="993" y="1917"/>
                    <a:pt x="1008" y="1933"/>
                  </a:cubicBezTo>
                  <a:cubicBezTo>
                    <a:pt x="1024" y="1956"/>
                    <a:pt x="1047" y="1940"/>
                    <a:pt x="1047" y="1917"/>
                  </a:cubicBezTo>
                  <a:cubicBezTo>
                    <a:pt x="1054" y="1895"/>
                    <a:pt x="1054" y="1879"/>
                    <a:pt x="1054" y="1849"/>
                  </a:cubicBezTo>
                  <a:cubicBezTo>
                    <a:pt x="1031" y="1834"/>
                    <a:pt x="1031" y="1834"/>
                    <a:pt x="1031" y="1834"/>
                  </a:cubicBezTo>
                  <a:close/>
                  <a:moveTo>
                    <a:pt x="2047" y="1543"/>
                  </a:moveTo>
                  <a:lnTo>
                    <a:pt x="2047" y="1543"/>
                  </a:lnTo>
                  <a:cubicBezTo>
                    <a:pt x="2047" y="1505"/>
                    <a:pt x="2047" y="1505"/>
                    <a:pt x="2047" y="1505"/>
                  </a:cubicBezTo>
                  <a:cubicBezTo>
                    <a:pt x="2070" y="1467"/>
                    <a:pt x="2024" y="1253"/>
                    <a:pt x="1986" y="1230"/>
                  </a:cubicBezTo>
                  <a:cubicBezTo>
                    <a:pt x="1978" y="1223"/>
                    <a:pt x="2032" y="1184"/>
                    <a:pt x="2039" y="1177"/>
                  </a:cubicBezTo>
                  <a:cubicBezTo>
                    <a:pt x="2062" y="1146"/>
                    <a:pt x="2039" y="1062"/>
                    <a:pt x="2032" y="1032"/>
                  </a:cubicBezTo>
                  <a:cubicBezTo>
                    <a:pt x="2017" y="963"/>
                    <a:pt x="2123" y="1100"/>
                    <a:pt x="2123" y="1009"/>
                  </a:cubicBezTo>
                  <a:cubicBezTo>
                    <a:pt x="2123" y="971"/>
                    <a:pt x="2139" y="986"/>
                    <a:pt x="2169" y="986"/>
                  </a:cubicBezTo>
                  <a:lnTo>
                    <a:pt x="2169" y="986"/>
                  </a:lnTo>
                  <a:cubicBezTo>
                    <a:pt x="2208" y="1138"/>
                    <a:pt x="2345" y="993"/>
                    <a:pt x="2368" y="909"/>
                  </a:cubicBezTo>
                  <a:cubicBezTo>
                    <a:pt x="2375" y="886"/>
                    <a:pt x="2406" y="825"/>
                    <a:pt x="2406" y="810"/>
                  </a:cubicBezTo>
                  <a:cubicBezTo>
                    <a:pt x="2406" y="802"/>
                    <a:pt x="2375" y="818"/>
                    <a:pt x="2368" y="810"/>
                  </a:cubicBezTo>
                  <a:cubicBezTo>
                    <a:pt x="2353" y="841"/>
                    <a:pt x="2307" y="841"/>
                    <a:pt x="2292" y="879"/>
                  </a:cubicBezTo>
                  <a:cubicBezTo>
                    <a:pt x="2276" y="917"/>
                    <a:pt x="2246" y="948"/>
                    <a:pt x="2208" y="955"/>
                  </a:cubicBezTo>
                  <a:cubicBezTo>
                    <a:pt x="2116" y="993"/>
                    <a:pt x="2085" y="909"/>
                    <a:pt x="2108" y="841"/>
                  </a:cubicBezTo>
                  <a:cubicBezTo>
                    <a:pt x="2108" y="779"/>
                    <a:pt x="2162" y="825"/>
                    <a:pt x="2169" y="779"/>
                  </a:cubicBezTo>
                  <a:cubicBezTo>
                    <a:pt x="2185" y="734"/>
                    <a:pt x="2177" y="734"/>
                    <a:pt x="2231" y="718"/>
                  </a:cubicBezTo>
                  <a:cubicBezTo>
                    <a:pt x="2253" y="718"/>
                    <a:pt x="2299" y="581"/>
                    <a:pt x="2353" y="566"/>
                  </a:cubicBezTo>
                  <a:cubicBezTo>
                    <a:pt x="2353" y="558"/>
                    <a:pt x="2353" y="558"/>
                    <a:pt x="2353" y="558"/>
                  </a:cubicBezTo>
                  <a:cubicBezTo>
                    <a:pt x="2185" y="520"/>
                    <a:pt x="2360" y="367"/>
                    <a:pt x="2337" y="291"/>
                  </a:cubicBezTo>
                  <a:cubicBezTo>
                    <a:pt x="2314" y="245"/>
                    <a:pt x="2337" y="252"/>
                    <a:pt x="2337" y="207"/>
                  </a:cubicBezTo>
                  <a:cubicBezTo>
                    <a:pt x="2330" y="176"/>
                    <a:pt x="2261" y="130"/>
                    <a:pt x="2246" y="92"/>
                  </a:cubicBezTo>
                  <a:cubicBezTo>
                    <a:pt x="2200" y="0"/>
                    <a:pt x="2192" y="92"/>
                    <a:pt x="2162" y="130"/>
                  </a:cubicBezTo>
                  <a:cubicBezTo>
                    <a:pt x="2100" y="207"/>
                    <a:pt x="1978" y="237"/>
                    <a:pt x="1910" y="306"/>
                  </a:cubicBezTo>
                  <a:cubicBezTo>
                    <a:pt x="1871" y="344"/>
                    <a:pt x="1803" y="459"/>
                    <a:pt x="1764" y="482"/>
                  </a:cubicBezTo>
                  <a:cubicBezTo>
                    <a:pt x="1742" y="512"/>
                    <a:pt x="1665" y="573"/>
                    <a:pt x="1619" y="566"/>
                  </a:cubicBezTo>
                  <a:cubicBezTo>
                    <a:pt x="1543" y="566"/>
                    <a:pt x="1566" y="573"/>
                    <a:pt x="1497" y="611"/>
                  </a:cubicBezTo>
                  <a:cubicBezTo>
                    <a:pt x="1398" y="665"/>
                    <a:pt x="1299" y="680"/>
                    <a:pt x="1345" y="818"/>
                  </a:cubicBezTo>
                  <a:cubicBezTo>
                    <a:pt x="1360" y="848"/>
                    <a:pt x="1444" y="955"/>
                    <a:pt x="1444" y="963"/>
                  </a:cubicBezTo>
                  <a:cubicBezTo>
                    <a:pt x="1428" y="963"/>
                    <a:pt x="1406" y="963"/>
                    <a:pt x="1390" y="963"/>
                  </a:cubicBezTo>
                  <a:cubicBezTo>
                    <a:pt x="1390" y="963"/>
                    <a:pt x="1390" y="963"/>
                    <a:pt x="1383" y="963"/>
                  </a:cubicBezTo>
                  <a:cubicBezTo>
                    <a:pt x="1383" y="940"/>
                    <a:pt x="1329" y="886"/>
                    <a:pt x="1314" y="871"/>
                  </a:cubicBezTo>
                  <a:cubicBezTo>
                    <a:pt x="1299" y="856"/>
                    <a:pt x="1245" y="764"/>
                    <a:pt x="1230" y="779"/>
                  </a:cubicBezTo>
                  <a:cubicBezTo>
                    <a:pt x="1222" y="787"/>
                    <a:pt x="1207" y="833"/>
                    <a:pt x="1214" y="848"/>
                  </a:cubicBezTo>
                  <a:cubicBezTo>
                    <a:pt x="1237" y="879"/>
                    <a:pt x="1260" y="925"/>
                    <a:pt x="1260" y="963"/>
                  </a:cubicBezTo>
                  <a:cubicBezTo>
                    <a:pt x="1237" y="963"/>
                    <a:pt x="1199" y="986"/>
                    <a:pt x="1192" y="986"/>
                  </a:cubicBezTo>
                  <a:cubicBezTo>
                    <a:pt x="1176" y="940"/>
                    <a:pt x="1153" y="902"/>
                    <a:pt x="1100" y="909"/>
                  </a:cubicBezTo>
                  <a:cubicBezTo>
                    <a:pt x="1024" y="925"/>
                    <a:pt x="1008" y="833"/>
                    <a:pt x="978" y="909"/>
                  </a:cubicBezTo>
                  <a:cubicBezTo>
                    <a:pt x="970" y="932"/>
                    <a:pt x="939" y="971"/>
                    <a:pt x="955" y="1001"/>
                  </a:cubicBezTo>
                  <a:cubicBezTo>
                    <a:pt x="993" y="1070"/>
                    <a:pt x="909" y="1024"/>
                    <a:pt x="894" y="1047"/>
                  </a:cubicBezTo>
                  <a:cubicBezTo>
                    <a:pt x="886" y="1070"/>
                    <a:pt x="894" y="1116"/>
                    <a:pt x="886" y="1138"/>
                  </a:cubicBezTo>
                  <a:cubicBezTo>
                    <a:pt x="878" y="1161"/>
                    <a:pt x="848" y="1192"/>
                    <a:pt x="848" y="1215"/>
                  </a:cubicBezTo>
                  <a:cubicBezTo>
                    <a:pt x="848" y="1246"/>
                    <a:pt x="886" y="1268"/>
                    <a:pt x="863" y="1307"/>
                  </a:cubicBezTo>
                  <a:cubicBezTo>
                    <a:pt x="833" y="1375"/>
                    <a:pt x="924" y="1398"/>
                    <a:pt x="939" y="1429"/>
                  </a:cubicBezTo>
                  <a:cubicBezTo>
                    <a:pt x="939" y="1429"/>
                    <a:pt x="978" y="1513"/>
                    <a:pt x="978" y="1536"/>
                  </a:cubicBezTo>
                  <a:cubicBezTo>
                    <a:pt x="978" y="1566"/>
                    <a:pt x="917" y="1528"/>
                    <a:pt x="901" y="1528"/>
                  </a:cubicBezTo>
                  <a:cubicBezTo>
                    <a:pt x="817" y="1490"/>
                    <a:pt x="733" y="1528"/>
                    <a:pt x="840" y="1574"/>
                  </a:cubicBezTo>
                  <a:cubicBezTo>
                    <a:pt x="901" y="1597"/>
                    <a:pt x="886" y="1589"/>
                    <a:pt x="917" y="1643"/>
                  </a:cubicBezTo>
                  <a:cubicBezTo>
                    <a:pt x="947" y="1711"/>
                    <a:pt x="1008" y="1734"/>
                    <a:pt x="1077" y="1750"/>
                  </a:cubicBezTo>
                  <a:cubicBezTo>
                    <a:pt x="1138" y="1757"/>
                    <a:pt x="1283" y="1765"/>
                    <a:pt x="1283" y="1849"/>
                  </a:cubicBezTo>
                  <a:cubicBezTo>
                    <a:pt x="1276" y="1917"/>
                    <a:pt x="1146" y="1788"/>
                    <a:pt x="1115" y="1948"/>
                  </a:cubicBezTo>
                  <a:cubicBezTo>
                    <a:pt x="1108" y="1986"/>
                    <a:pt x="1054" y="2025"/>
                    <a:pt x="1031" y="2055"/>
                  </a:cubicBezTo>
                  <a:cubicBezTo>
                    <a:pt x="993" y="2109"/>
                    <a:pt x="939" y="2147"/>
                    <a:pt x="886" y="2093"/>
                  </a:cubicBezTo>
                  <a:cubicBezTo>
                    <a:pt x="825" y="2032"/>
                    <a:pt x="863" y="2131"/>
                    <a:pt x="894" y="2170"/>
                  </a:cubicBezTo>
                  <a:cubicBezTo>
                    <a:pt x="1031" y="2330"/>
                    <a:pt x="1031" y="2330"/>
                    <a:pt x="1031" y="2330"/>
                  </a:cubicBezTo>
                  <a:cubicBezTo>
                    <a:pt x="1047" y="2345"/>
                    <a:pt x="1077" y="2376"/>
                    <a:pt x="1085" y="2391"/>
                  </a:cubicBezTo>
                  <a:cubicBezTo>
                    <a:pt x="1085" y="2391"/>
                    <a:pt x="1085" y="2399"/>
                    <a:pt x="1092" y="2399"/>
                  </a:cubicBezTo>
                  <a:cubicBezTo>
                    <a:pt x="1161" y="2399"/>
                    <a:pt x="1253" y="2185"/>
                    <a:pt x="1299" y="2147"/>
                  </a:cubicBezTo>
                  <a:cubicBezTo>
                    <a:pt x="1322" y="2131"/>
                    <a:pt x="1345" y="2170"/>
                    <a:pt x="1360" y="2162"/>
                  </a:cubicBezTo>
                  <a:cubicBezTo>
                    <a:pt x="1367" y="2147"/>
                    <a:pt x="1375" y="2131"/>
                    <a:pt x="1398" y="2116"/>
                  </a:cubicBezTo>
                  <a:cubicBezTo>
                    <a:pt x="1421" y="2101"/>
                    <a:pt x="1482" y="2124"/>
                    <a:pt x="1444" y="2078"/>
                  </a:cubicBezTo>
                  <a:cubicBezTo>
                    <a:pt x="1428" y="2063"/>
                    <a:pt x="1398" y="2002"/>
                    <a:pt x="1398" y="1979"/>
                  </a:cubicBezTo>
                  <a:cubicBezTo>
                    <a:pt x="1337" y="1971"/>
                    <a:pt x="1390" y="1925"/>
                    <a:pt x="1398" y="1902"/>
                  </a:cubicBezTo>
                  <a:cubicBezTo>
                    <a:pt x="1436" y="1902"/>
                    <a:pt x="1482" y="1940"/>
                    <a:pt x="1520" y="1940"/>
                  </a:cubicBezTo>
                  <a:cubicBezTo>
                    <a:pt x="1528" y="1971"/>
                    <a:pt x="1512" y="2002"/>
                    <a:pt x="1551" y="2017"/>
                  </a:cubicBezTo>
                  <a:cubicBezTo>
                    <a:pt x="1635" y="2055"/>
                    <a:pt x="1596" y="1956"/>
                    <a:pt x="1574" y="1902"/>
                  </a:cubicBezTo>
                  <a:cubicBezTo>
                    <a:pt x="1535" y="1795"/>
                    <a:pt x="1635" y="1887"/>
                    <a:pt x="1658" y="1811"/>
                  </a:cubicBezTo>
                  <a:lnTo>
                    <a:pt x="1658" y="1811"/>
                  </a:lnTo>
                  <a:cubicBezTo>
                    <a:pt x="1665" y="1818"/>
                    <a:pt x="1688" y="1834"/>
                    <a:pt x="1688" y="1849"/>
                  </a:cubicBezTo>
                  <a:cubicBezTo>
                    <a:pt x="1742" y="1849"/>
                    <a:pt x="1772" y="1895"/>
                    <a:pt x="1795" y="1811"/>
                  </a:cubicBezTo>
                  <a:cubicBezTo>
                    <a:pt x="1933" y="1788"/>
                    <a:pt x="1887" y="1696"/>
                    <a:pt x="1902" y="1612"/>
                  </a:cubicBezTo>
                  <a:cubicBezTo>
                    <a:pt x="1994" y="1589"/>
                    <a:pt x="1956" y="1658"/>
                    <a:pt x="2047" y="15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4" name="Freeform 196"/>
            <p:cNvSpPr>
              <a:spLocks noChangeArrowheads="1"/>
            </p:cNvSpPr>
            <p:nvPr/>
          </p:nvSpPr>
          <p:spPr bwMode="auto">
            <a:xfrm>
              <a:off x="9402827" y="292214"/>
              <a:ext cx="391816" cy="479848"/>
            </a:xfrm>
            <a:custGeom>
              <a:avLst/>
              <a:gdLst>
                <a:gd name="T0" fmla="*/ 207 w 1650"/>
                <a:gd name="T1" fmla="*/ 1482 h 2018"/>
                <a:gd name="T2" fmla="*/ 84 w 1650"/>
                <a:gd name="T3" fmla="*/ 1612 h 2018"/>
                <a:gd name="T4" fmla="*/ 321 w 1650"/>
                <a:gd name="T5" fmla="*/ 1887 h 2018"/>
                <a:gd name="T6" fmla="*/ 358 w 1650"/>
                <a:gd name="T7" fmla="*/ 1627 h 2018"/>
                <a:gd name="T8" fmla="*/ 442 w 1650"/>
                <a:gd name="T9" fmla="*/ 1857 h 2018"/>
                <a:gd name="T10" fmla="*/ 344 w 1650"/>
                <a:gd name="T11" fmla="*/ 1818 h 2018"/>
                <a:gd name="T12" fmla="*/ 534 w 1650"/>
                <a:gd name="T13" fmla="*/ 1666 h 2018"/>
                <a:gd name="T14" fmla="*/ 473 w 1650"/>
                <a:gd name="T15" fmla="*/ 1765 h 2018"/>
                <a:gd name="T16" fmla="*/ 534 w 1650"/>
                <a:gd name="T17" fmla="*/ 1734 h 2018"/>
                <a:gd name="T18" fmla="*/ 534 w 1650"/>
                <a:gd name="T19" fmla="*/ 1666 h 2018"/>
                <a:gd name="T20" fmla="*/ 763 w 1650"/>
                <a:gd name="T21" fmla="*/ 1742 h 2018"/>
                <a:gd name="T22" fmla="*/ 702 w 1650"/>
                <a:gd name="T23" fmla="*/ 1887 h 2018"/>
                <a:gd name="T24" fmla="*/ 809 w 1650"/>
                <a:gd name="T25" fmla="*/ 1941 h 2018"/>
                <a:gd name="T26" fmla="*/ 855 w 1650"/>
                <a:gd name="T27" fmla="*/ 1711 h 2018"/>
                <a:gd name="T28" fmla="*/ 801 w 1650"/>
                <a:gd name="T29" fmla="*/ 1612 h 2018"/>
                <a:gd name="T30" fmla="*/ 824 w 1650"/>
                <a:gd name="T31" fmla="*/ 1666 h 2018"/>
                <a:gd name="T32" fmla="*/ 855 w 1650"/>
                <a:gd name="T33" fmla="*/ 1589 h 2018"/>
                <a:gd name="T34" fmla="*/ 595 w 1650"/>
                <a:gd name="T35" fmla="*/ 1085 h 2018"/>
                <a:gd name="T36" fmla="*/ 824 w 1650"/>
                <a:gd name="T37" fmla="*/ 1291 h 2018"/>
                <a:gd name="T38" fmla="*/ 984 w 1650"/>
                <a:gd name="T39" fmla="*/ 1429 h 2018"/>
                <a:gd name="T40" fmla="*/ 641 w 1650"/>
                <a:gd name="T41" fmla="*/ 1406 h 2018"/>
                <a:gd name="T42" fmla="*/ 329 w 1650"/>
                <a:gd name="T43" fmla="*/ 1253 h 2018"/>
                <a:gd name="T44" fmla="*/ 229 w 1650"/>
                <a:gd name="T45" fmla="*/ 1146 h 2018"/>
                <a:gd name="T46" fmla="*/ 130 w 1650"/>
                <a:gd name="T47" fmla="*/ 1116 h 2018"/>
                <a:gd name="T48" fmla="*/ 321 w 1650"/>
                <a:gd name="T49" fmla="*/ 749 h 2018"/>
                <a:gd name="T50" fmla="*/ 618 w 1650"/>
                <a:gd name="T51" fmla="*/ 894 h 2018"/>
                <a:gd name="T52" fmla="*/ 1000 w 1650"/>
                <a:gd name="T53" fmla="*/ 1368 h 2018"/>
                <a:gd name="T54" fmla="*/ 1137 w 1650"/>
                <a:gd name="T55" fmla="*/ 1444 h 2018"/>
                <a:gd name="T56" fmla="*/ 1137 w 1650"/>
                <a:gd name="T57" fmla="*/ 1299 h 2018"/>
                <a:gd name="T58" fmla="*/ 954 w 1650"/>
                <a:gd name="T59" fmla="*/ 978 h 2018"/>
                <a:gd name="T60" fmla="*/ 817 w 1650"/>
                <a:gd name="T61" fmla="*/ 1032 h 2018"/>
                <a:gd name="T62" fmla="*/ 977 w 1650"/>
                <a:gd name="T63" fmla="*/ 1116 h 2018"/>
                <a:gd name="T64" fmla="*/ 992 w 1650"/>
                <a:gd name="T65" fmla="*/ 940 h 2018"/>
                <a:gd name="T66" fmla="*/ 1328 w 1650"/>
                <a:gd name="T67" fmla="*/ 787 h 2018"/>
                <a:gd name="T68" fmla="*/ 1259 w 1650"/>
                <a:gd name="T69" fmla="*/ 818 h 2018"/>
                <a:gd name="T70" fmla="*/ 1275 w 1650"/>
                <a:gd name="T71" fmla="*/ 894 h 2018"/>
                <a:gd name="T72" fmla="*/ 1389 w 1650"/>
                <a:gd name="T73" fmla="*/ 863 h 2018"/>
                <a:gd name="T74" fmla="*/ 610 w 1650"/>
                <a:gd name="T75" fmla="*/ 642 h 2018"/>
                <a:gd name="T76" fmla="*/ 580 w 1650"/>
                <a:gd name="T77" fmla="*/ 795 h 2018"/>
                <a:gd name="T78" fmla="*/ 740 w 1650"/>
                <a:gd name="T79" fmla="*/ 634 h 2018"/>
                <a:gd name="T80" fmla="*/ 824 w 1650"/>
                <a:gd name="T81" fmla="*/ 711 h 2018"/>
                <a:gd name="T82" fmla="*/ 786 w 1650"/>
                <a:gd name="T83" fmla="*/ 749 h 2018"/>
                <a:gd name="T84" fmla="*/ 832 w 1650"/>
                <a:gd name="T85" fmla="*/ 741 h 2018"/>
                <a:gd name="T86" fmla="*/ 1084 w 1650"/>
                <a:gd name="T87" fmla="*/ 505 h 2018"/>
                <a:gd name="T88" fmla="*/ 969 w 1650"/>
                <a:gd name="T89" fmla="*/ 619 h 2018"/>
                <a:gd name="T90" fmla="*/ 1069 w 1650"/>
                <a:gd name="T91" fmla="*/ 764 h 2018"/>
                <a:gd name="T92" fmla="*/ 809 w 1650"/>
                <a:gd name="T93" fmla="*/ 275 h 2018"/>
                <a:gd name="T94" fmla="*/ 679 w 1650"/>
                <a:gd name="T95" fmla="*/ 191 h 2018"/>
                <a:gd name="T96" fmla="*/ 717 w 1650"/>
                <a:gd name="T97" fmla="*/ 375 h 2018"/>
                <a:gd name="T98" fmla="*/ 900 w 1650"/>
                <a:gd name="T99" fmla="*/ 367 h 2018"/>
                <a:gd name="T100" fmla="*/ 878 w 1650"/>
                <a:gd name="T101" fmla="*/ 153 h 2018"/>
                <a:gd name="T102" fmla="*/ 839 w 1650"/>
                <a:gd name="T103" fmla="*/ 77 h 2018"/>
                <a:gd name="T104" fmla="*/ 878 w 1650"/>
                <a:gd name="T105" fmla="*/ 153 h 2018"/>
                <a:gd name="T106" fmla="*/ 1397 w 1650"/>
                <a:gd name="T107" fmla="*/ 283 h 2018"/>
                <a:gd name="T108" fmla="*/ 1214 w 1650"/>
                <a:gd name="T109" fmla="*/ 482 h 2018"/>
                <a:gd name="T110" fmla="*/ 1344 w 1650"/>
                <a:gd name="T111" fmla="*/ 466 h 2018"/>
                <a:gd name="T112" fmla="*/ 1588 w 1650"/>
                <a:gd name="T113" fmla="*/ 291 h 2018"/>
                <a:gd name="T114" fmla="*/ 1565 w 1650"/>
                <a:gd name="T115" fmla="*/ 62 h 2018"/>
                <a:gd name="T116" fmla="*/ 1634 w 1650"/>
                <a:gd name="T117" fmla="*/ 23 h 2018"/>
                <a:gd name="T118" fmla="*/ 1557 w 1650"/>
                <a:gd name="T119" fmla="*/ 77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0" h="2018">
                  <a:moveTo>
                    <a:pt x="358" y="1627"/>
                  </a:moveTo>
                  <a:lnTo>
                    <a:pt x="358" y="1627"/>
                  </a:lnTo>
                  <a:cubicBezTo>
                    <a:pt x="306" y="1597"/>
                    <a:pt x="344" y="1521"/>
                    <a:pt x="268" y="1498"/>
                  </a:cubicBezTo>
                  <a:cubicBezTo>
                    <a:pt x="252" y="1498"/>
                    <a:pt x="214" y="1498"/>
                    <a:pt x="207" y="1482"/>
                  </a:cubicBezTo>
                  <a:cubicBezTo>
                    <a:pt x="176" y="1467"/>
                    <a:pt x="168" y="1398"/>
                    <a:pt x="130" y="1413"/>
                  </a:cubicBezTo>
                  <a:cubicBezTo>
                    <a:pt x="99" y="1429"/>
                    <a:pt x="46" y="1444"/>
                    <a:pt x="31" y="1467"/>
                  </a:cubicBezTo>
                  <a:cubicBezTo>
                    <a:pt x="15" y="1490"/>
                    <a:pt x="0" y="1543"/>
                    <a:pt x="0" y="1574"/>
                  </a:cubicBezTo>
                  <a:cubicBezTo>
                    <a:pt x="0" y="1597"/>
                    <a:pt x="61" y="1589"/>
                    <a:pt x="84" y="1612"/>
                  </a:cubicBezTo>
                  <a:cubicBezTo>
                    <a:pt x="92" y="1627"/>
                    <a:pt x="92" y="1673"/>
                    <a:pt x="99" y="1696"/>
                  </a:cubicBezTo>
                  <a:cubicBezTo>
                    <a:pt x="107" y="1734"/>
                    <a:pt x="168" y="1765"/>
                    <a:pt x="191" y="1803"/>
                  </a:cubicBezTo>
                  <a:cubicBezTo>
                    <a:pt x="207" y="1826"/>
                    <a:pt x="214" y="1872"/>
                    <a:pt x="245" y="1872"/>
                  </a:cubicBezTo>
                  <a:cubicBezTo>
                    <a:pt x="260" y="1864"/>
                    <a:pt x="313" y="1895"/>
                    <a:pt x="321" y="1887"/>
                  </a:cubicBezTo>
                  <a:cubicBezTo>
                    <a:pt x="321" y="1857"/>
                    <a:pt x="290" y="1849"/>
                    <a:pt x="313" y="1811"/>
                  </a:cubicBezTo>
                  <a:cubicBezTo>
                    <a:pt x="329" y="1795"/>
                    <a:pt x="366" y="1788"/>
                    <a:pt x="381" y="1765"/>
                  </a:cubicBezTo>
                  <a:cubicBezTo>
                    <a:pt x="389" y="1734"/>
                    <a:pt x="366" y="1696"/>
                    <a:pt x="366" y="1666"/>
                  </a:cubicBezTo>
                  <a:cubicBezTo>
                    <a:pt x="358" y="1627"/>
                    <a:pt x="358" y="1627"/>
                    <a:pt x="358" y="1627"/>
                  </a:cubicBezTo>
                  <a:close/>
                  <a:moveTo>
                    <a:pt x="458" y="1795"/>
                  </a:moveTo>
                  <a:lnTo>
                    <a:pt x="458" y="1795"/>
                  </a:lnTo>
                  <a:cubicBezTo>
                    <a:pt x="465" y="1818"/>
                    <a:pt x="465" y="1818"/>
                    <a:pt x="465" y="1818"/>
                  </a:cubicBezTo>
                  <a:cubicBezTo>
                    <a:pt x="465" y="1834"/>
                    <a:pt x="458" y="1849"/>
                    <a:pt x="442" y="1857"/>
                  </a:cubicBezTo>
                  <a:cubicBezTo>
                    <a:pt x="427" y="1864"/>
                    <a:pt x="404" y="1857"/>
                    <a:pt x="396" y="1864"/>
                  </a:cubicBezTo>
                  <a:cubicBezTo>
                    <a:pt x="381" y="1872"/>
                    <a:pt x="373" y="1887"/>
                    <a:pt x="366" y="1872"/>
                  </a:cubicBezTo>
                  <a:cubicBezTo>
                    <a:pt x="358" y="1872"/>
                    <a:pt x="336" y="1849"/>
                    <a:pt x="336" y="1841"/>
                  </a:cubicBezTo>
                  <a:cubicBezTo>
                    <a:pt x="336" y="1834"/>
                    <a:pt x="344" y="1818"/>
                    <a:pt x="344" y="1818"/>
                  </a:cubicBezTo>
                  <a:cubicBezTo>
                    <a:pt x="358" y="1803"/>
                    <a:pt x="381" y="1811"/>
                    <a:pt x="404" y="1811"/>
                  </a:cubicBezTo>
                  <a:cubicBezTo>
                    <a:pt x="419" y="1811"/>
                    <a:pt x="427" y="1803"/>
                    <a:pt x="442" y="1803"/>
                  </a:cubicBezTo>
                  <a:cubicBezTo>
                    <a:pt x="450" y="1803"/>
                    <a:pt x="450" y="1803"/>
                    <a:pt x="458" y="1795"/>
                  </a:cubicBezTo>
                  <a:close/>
                  <a:moveTo>
                    <a:pt x="534" y="1666"/>
                  </a:moveTo>
                  <a:lnTo>
                    <a:pt x="534" y="1666"/>
                  </a:lnTo>
                  <a:cubicBezTo>
                    <a:pt x="519" y="1666"/>
                    <a:pt x="511" y="1673"/>
                    <a:pt x="503" y="1673"/>
                  </a:cubicBezTo>
                  <a:cubicBezTo>
                    <a:pt x="480" y="1681"/>
                    <a:pt x="465" y="1696"/>
                    <a:pt x="458" y="1719"/>
                  </a:cubicBezTo>
                  <a:cubicBezTo>
                    <a:pt x="450" y="1734"/>
                    <a:pt x="465" y="1750"/>
                    <a:pt x="473" y="1765"/>
                  </a:cubicBezTo>
                  <a:cubicBezTo>
                    <a:pt x="480" y="1773"/>
                    <a:pt x="503" y="1765"/>
                    <a:pt x="511" y="1773"/>
                  </a:cubicBezTo>
                  <a:cubicBezTo>
                    <a:pt x="519" y="1773"/>
                    <a:pt x="534" y="1773"/>
                    <a:pt x="542" y="1765"/>
                  </a:cubicBezTo>
                  <a:cubicBezTo>
                    <a:pt x="549" y="1765"/>
                    <a:pt x="549" y="1757"/>
                    <a:pt x="549" y="1750"/>
                  </a:cubicBezTo>
                  <a:cubicBezTo>
                    <a:pt x="557" y="1742"/>
                    <a:pt x="542" y="1734"/>
                    <a:pt x="534" y="1734"/>
                  </a:cubicBezTo>
                  <a:cubicBezTo>
                    <a:pt x="526" y="1734"/>
                    <a:pt x="519" y="1719"/>
                    <a:pt x="511" y="1719"/>
                  </a:cubicBezTo>
                  <a:cubicBezTo>
                    <a:pt x="511" y="1711"/>
                    <a:pt x="503" y="1711"/>
                    <a:pt x="511" y="1704"/>
                  </a:cubicBezTo>
                  <a:cubicBezTo>
                    <a:pt x="519" y="1696"/>
                    <a:pt x="526" y="1688"/>
                    <a:pt x="534" y="1681"/>
                  </a:cubicBezTo>
                  <a:cubicBezTo>
                    <a:pt x="534" y="1666"/>
                    <a:pt x="534" y="1666"/>
                    <a:pt x="534" y="1666"/>
                  </a:cubicBezTo>
                  <a:close/>
                  <a:moveTo>
                    <a:pt x="855" y="1711"/>
                  </a:moveTo>
                  <a:lnTo>
                    <a:pt x="855" y="1711"/>
                  </a:lnTo>
                  <a:cubicBezTo>
                    <a:pt x="839" y="1719"/>
                    <a:pt x="839" y="1704"/>
                    <a:pt x="824" y="1704"/>
                  </a:cubicBezTo>
                  <a:cubicBezTo>
                    <a:pt x="801" y="1711"/>
                    <a:pt x="794" y="1742"/>
                    <a:pt x="763" y="1742"/>
                  </a:cubicBezTo>
                  <a:cubicBezTo>
                    <a:pt x="755" y="1742"/>
                    <a:pt x="740" y="1727"/>
                    <a:pt x="732" y="1719"/>
                  </a:cubicBezTo>
                  <a:cubicBezTo>
                    <a:pt x="725" y="1719"/>
                    <a:pt x="679" y="1727"/>
                    <a:pt x="664" y="1727"/>
                  </a:cubicBezTo>
                  <a:cubicBezTo>
                    <a:pt x="648" y="1727"/>
                    <a:pt x="694" y="1765"/>
                    <a:pt x="694" y="1780"/>
                  </a:cubicBezTo>
                  <a:cubicBezTo>
                    <a:pt x="618" y="1803"/>
                    <a:pt x="702" y="1834"/>
                    <a:pt x="702" y="1887"/>
                  </a:cubicBezTo>
                  <a:cubicBezTo>
                    <a:pt x="702" y="1902"/>
                    <a:pt x="694" y="1910"/>
                    <a:pt x="702" y="1933"/>
                  </a:cubicBezTo>
                  <a:cubicBezTo>
                    <a:pt x="702" y="1948"/>
                    <a:pt x="717" y="1956"/>
                    <a:pt x="732" y="1963"/>
                  </a:cubicBezTo>
                  <a:cubicBezTo>
                    <a:pt x="755" y="1986"/>
                    <a:pt x="740" y="2017"/>
                    <a:pt x="786" y="2009"/>
                  </a:cubicBezTo>
                  <a:cubicBezTo>
                    <a:pt x="817" y="2009"/>
                    <a:pt x="809" y="1956"/>
                    <a:pt x="809" y="1941"/>
                  </a:cubicBezTo>
                  <a:cubicBezTo>
                    <a:pt x="809" y="1910"/>
                    <a:pt x="801" y="1902"/>
                    <a:pt x="794" y="1880"/>
                  </a:cubicBezTo>
                  <a:cubicBezTo>
                    <a:pt x="786" y="1857"/>
                    <a:pt x="809" y="1834"/>
                    <a:pt x="824" y="1811"/>
                  </a:cubicBezTo>
                  <a:cubicBezTo>
                    <a:pt x="839" y="1795"/>
                    <a:pt x="847" y="1773"/>
                    <a:pt x="855" y="1742"/>
                  </a:cubicBezTo>
                  <a:cubicBezTo>
                    <a:pt x="855" y="1711"/>
                    <a:pt x="855" y="1711"/>
                    <a:pt x="855" y="1711"/>
                  </a:cubicBezTo>
                  <a:close/>
                  <a:moveTo>
                    <a:pt x="855" y="1589"/>
                  </a:moveTo>
                  <a:lnTo>
                    <a:pt x="855" y="1589"/>
                  </a:lnTo>
                  <a:cubicBezTo>
                    <a:pt x="847" y="1597"/>
                    <a:pt x="839" y="1597"/>
                    <a:pt x="824" y="1605"/>
                  </a:cubicBezTo>
                  <a:cubicBezTo>
                    <a:pt x="817" y="1605"/>
                    <a:pt x="809" y="1605"/>
                    <a:pt x="801" y="1612"/>
                  </a:cubicBezTo>
                  <a:cubicBezTo>
                    <a:pt x="786" y="1627"/>
                    <a:pt x="763" y="1627"/>
                    <a:pt x="748" y="1643"/>
                  </a:cubicBezTo>
                  <a:cubicBezTo>
                    <a:pt x="748" y="1643"/>
                    <a:pt x="748" y="1650"/>
                    <a:pt x="748" y="1658"/>
                  </a:cubicBezTo>
                  <a:cubicBezTo>
                    <a:pt x="763" y="1666"/>
                    <a:pt x="778" y="1673"/>
                    <a:pt x="794" y="1673"/>
                  </a:cubicBezTo>
                  <a:cubicBezTo>
                    <a:pt x="801" y="1666"/>
                    <a:pt x="817" y="1666"/>
                    <a:pt x="824" y="1666"/>
                  </a:cubicBezTo>
                  <a:cubicBezTo>
                    <a:pt x="839" y="1666"/>
                    <a:pt x="847" y="1681"/>
                    <a:pt x="862" y="1673"/>
                  </a:cubicBezTo>
                  <a:cubicBezTo>
                    <a:pt x="870" y="1666"/>
                    <a:pt x="862" y="1658"/>
                    <a:pt x="862" y="1650"/>
                  </a:cubicBezTo>
                  <a:cubicBezTo>
                    <a:pt x="862" y="1635"/>
                    <a:pt x="862" y="1627"/>
                    <a:pt x="870" y="1627"/>
                  </a:cubicBezTo>
                  <a:cubicBezTo>
                    <a:pt x="855" y="1589"/>
                    <a:pt x="855" y="1589"/>
                    <a:pt x="855" y="1589"/>
                  </a:cubicBezTo>
                  <a:close/>
                  <a:moveTo>
                    <a:pt x="618" y="894"/>
                  </a:moveTo>
                  <a:lnTo>
                    <a:pt x="618" y="894"/>
                  </a:lnTo>
                  <a:cubicBezTo>
                    <a:pt x="641" y="948"/>
                    <a:pt x="679" y="971"/>
                    <a:pt x="664" y="1039"/>
                  </a:cubicBezTo>
                  <a:cubicBezTo>
                    <a:pt x="648" y="1131"/>
                    <a:pt x="587" y="1001"/>
                    <a:pt x="595" y="1085"/>
                  </a:cubicBezTo>
                  <a:cubicBezTo>
                    <a:pt x="595" y="1123"/>
                    <a:pt x="549" y="1138"/>
                    <a:pt x="519" y="1146"/>
                  </a:cubicBezTo>
                  <a:cubicBezTo>
                    <a:pt x="519" y="1184"/>
                    <a:pt x="641" y="1200"/>
                    <a:pt x="671" y="1192"/>
                  </a:cubicBezTo>
                  <a:cubicBezTo>
                    <a:pt x="732" y="1169"/>
                    <a:pt x="771" y="1161"/>
                    <a:pt x="832" y="1215"/>
                  </a:cubicBezTo>
                  <a:cubicBezTo>
                    <a:pt x="855" y="1238"/>
                    <a:pt x="817" y="1253"/>
                    <a:pt x="824" y="1291"/>
                  </a:cubicBezTo>
                  <a:cubicBezTo>
                    <a:pt x="824" y="1383"/>
                    <a:pt x="923" y="1261"/>
                    <a:pt x="939" y="1261"/>
                  </a:cubicBezTo>
                  <a:cubicBezTo>
                    <a:pt x="962" y="1261"/>
                    <a:pt x="1000" y="1238"/>
                    <a:pt x="992" y="1276"/>
                  </a:cubicBezTo>
                  <a:cubicBezTo>
                    <a:pt x="984" y="1314"/>
                    <a:pt x="946" y="1299"/>
                    <a:pt x="946" y="1345"/>
                  </a:cubicBezTo>
                  <a:cubicBezTo>
                    <a:pt x="946" y="1391"/>
                    <a:pt x="939" y="1413"/>
                    <a:pt x="984" y="1429"/>
                  </a:cubicBezTo>
                  <a:cubicBezTo>
                    <a:pt x="1030" y="1444"/>
                    <a:pt x="984" y="1658"/>
                    <a:pt x="916" y="1543"/>
                  </a:cubicBezTo>
                  <a:cubicBezTo>
                    <a:pt x="878" y="1475"/>
                    <a:pt x="817" y="1521"/>
                    <a:pt x="786" y="1490"/>
                  </a:cubicBezTo>
                  <a:cubicBezTo>
                    <a:pt x="732" y="1429"/>
                    <a:pt x="740" y="1375"/>
                    <a:pt x="725" y="1307"/>
                  </a:cubicBezTo>
                  <a:cubicBezTo>
                    <a:pt x="710" y="1314"/>
                    <a:pt x="671" y="1391"/>
                    <a:pt x="641" y="1406"/>
                  </a:cubicBezTo>
                  <a:cubicBezTo>
                    <a:pt x="595" y="1421"/>
                    <a:pt x="564" y="1406"/>
                    <a:pt x="519" y="1436"/>
                  </a:cubicBezTo>
                  <a:cubicBezTo>
                    <a:pt x="488" y="1459"/>
                    <a:pt x="458" y="1444"/>
                    <a:pt x="419" y="1444"/>
                  </a:cubicBezTo>
                  <a:cubicBezTo>
                    <a:pt x="343" y="1452"/>
                    <a:pt x="373" y="1452"/>
                    <a:pt x="336" y="1391"/>
                  </a:cubicBezTo>
                  <a:cubicBezTo>
                    <a:pt x="306" y="1352"/>
                    <a:pt x="298" y="1299"/>
                    <a:pt x="329" y="1253"/>
                  </a:cubicBezTo>
                  <a:cubicBezTo>
                    <a:pt x="350" y="1223"/>
                    <a:pt x="344" y="1200"/>
                    <a:pt x="358" y="1161"/>
                  </a:cubicBezTo>
                  <a:cubicBezTo>
                    <a:pt x="358" y="1146"/>
                    <a:pt x="321" y="1039"/>
                    <a:pt x="298" y="1055"/>
                  </a:cubicBezTo>
                  <a:cubicBezTo>
                    <a:pt x="275" y="1062"/>
                    <a:pt x="313" y="1169"/>
                    <a:pt x="313" y="1184"/>
                  </a:cubicBezTo>
                  <a:cubicBezTo>
                    <a:pt x="290" y="1184"/>
                    <a:pt x="245" y="1123"/>
                    <a:pt x="229" y="1146"/>
                  </a:cubicBezTo>
                  <a:cubicBezTo>
                    <a:pt x="222" y="1169"/>
                    <a:pt x="290" y="1261"/>
                    <a:pt x="268" y="1291"/>
                  </a:cubicBezTo>
                  <a:cubicBezTo>
                    <a:pt x="252" y="1322"/>
                    <a:pt x="207" y="1337"/>
                    <a:pt x="176" y="1337"/>
                  </a:cubicBezTo>
                  <a:cubicBezTo>
                    <a:pt x="115" y="1337"/>
                    <a:pt x="130" y="1314"/>
                    <a:pt x="122" y="1269"/>
                  </a:cubicBezTo>
                  <a:cubicBezTo>
                    <a:pt x="107" y="1207"/>
                    <a:pt x="122" y="1177"/>
                    <a:pt x="130" y="1116"/>
                  </a:cubicBezTo>
                  <a:cubicBezTo>
                    <a:pt x="138" y="1093"/>
                    <a:pt x="145" y="1070"/>
                    <a:pt x="145" y="1039"/>
                  </a:cubicBezTo>
                  <a:cubicBezTo>
                    <a:pt x="153" y="994"/>
                    <a:pt x="138" y="948"/>
                    <a:pt x="138" y="902"/>
                  </a:cubicBezTo>
                  <a:cubicBezTo>
                    <a:pt x="161" y="848"/>
                    <a:pt x="145" y="825"/>
                    <a:pt x="214" y="787"/>
                  </a:cubicBezTo>
                  <a:cubicBezTo>
                    <a:pt x="245" y="772"/>
                    <a:pt x="290" y="757"/>
                    <a:pt x="321" y="749"/>
                  </a:cubicBezTo>
                  <a:cubicBezTo>
                    <a:pt x="389" y="726"/>
                    <a:pt x="404" y="772"/>
                    <a:pt x="458" y="795"/>
                  </a:cubicBezTo>
                  <a:cubicBezTo>
                    <a:pt x="480" y="810"/>
                    <a:pt x="503" y="810"/>
                    <a:pt x="526" y="818"/>
                  </a:cubicBezTo>
                  <a:cubicBezTo>
                    <a:pt x="549" y="833"/>
                    <a:pt x="572" y="848"/>
                    <a:pt x="595" y="863"/>
                  </a:cubicBezTo>
                  <a:cubicBezTo>
                    <a:pt x="618" y="894"/>
                    <a:pt x="618" y="894"/>
                    <a:pt x="618" y="894"/>
                  </a:cubicBezTo>
                  <a:close/>
                  <a:moveTo>
                    <a:pt x="1122" y="1299"/>
                  </a:moveTo>
                  <a:lnTo>
                    <a:pt x="1122" y="1299"/>
                  </a:lnTo>
                  <a:cubicBezTo>
                    <a:pt x="1107" y="1314"/>
                    <a:pt x="1084" y="1322"/>
                    <a:pt x="1069" y="1337"/>
                  </a:cubicBezTo>
                  <a:cubicBezTo>
                    <a:pt x="1053" y="1345"/>
                    <a:pt x="984" y="1337"/>
                    <a:pt x="1000" y="1368"/>
                  </a:cubicBezTo>
                  <a:cubicBezTo>
                    <a:pt x="1023" y="1391"/>
                    <a:pt x="1030" y="1421"/>
                    <a:pt x="1038" y="1459"/>
                  </a:cubicBezTo>
                  <a:lnTo>
                    <a:pt x="1038" y="1459"/>
                  </a:lnTo>
                  <a:cubicBezTo>
                    <a:pt x="1046" y="1459"/>
                    <a:pt x="1053" y="1452"/>
                    <a:pt x="1061" y="1444"/>
                  </a:cubicBezTo>
                  <a:cubicBezTo>
                    <a:pt x="1084" y="1436"/>
                    <a:pt x="1114" y="1444"/>
                    <a:pt x="1137" y="1444"/>
                  </a:cubicBezTo>
                  <a:cubicBezTo>
                    <a:pt x="1137" y="1436"/>
                    <a:pt x="1137" y="1429"/>
                    <a:pt x="1137" y="1429"/>
                  </a:cubicBezTo>
                  <a:cubicBezTo>
                    <a:pt x="1145" y="1406"/>
                    <a:pt x="1130" y="1383"/>
                    <a:pt x="1130" y="1360"/>
                  </a:cubicBezTo>
                  <a:cubicBezTo>
                    <a:pt x="1130" y="1352"/>
                    <a:pt x="1137" y="1337"/>
                    <a:pt x="1137" y="1330"/>
                  </a:cubicBezTo>
                  <a:cubicBezTo>
                    <a:pt x="1145" y="1314"/>
                    <a:pt x="1137" y="1314"/>
                    <a:pt x="1137" y="1299"/>
                  </a:cubicBezTo>
                  <a:cubicBezTo>
                    <a:pt x="1122" y="1299"/>
                    <a:pt x="1122" y="1299"/>
                    <a:pt x="1122" y="1299"/>
                  </a:cubicBezTo>
                  <a:close/>
                  <a:moveTo>
                    <a:pt x="992" y="940"/>
                  </a:moveTo>
                  <a:lnTo>
                    <a:pt x="992" y="940"/>
                  </a:lnTo>
                  <a:cubicBezTo>
                    <a:pt x="969" y="940"/>
                    <a:pt x="969" y="963"/>
                    <a:pt x="954" y="978"/>
                  </a:cubicBezTo>
                  <a:cubicBezTo>
                    <a:pt x="946" y="1001"/>
                    <a:pt x="931" y="1024"/>
                    <a:pt x="900" y="1024"/>
                  </a:cubicBezTo>
                  <a:cubicBezTo>
                    <a:pt x="878" y="1024"/>
                    <a:pt x="839" y="1001"/>
                    <a:pt x="832" y="978"/>
                  </a:cubicBezTo>
                  <a:lnTo>
                    <a:pt x="832" y="978"/>
                  </a:lnTo>
                  <a:cubicBezTo>
                    <a:pt x="832" y="1001"/>
                    <a:pt x="824" y="1009"/>
                    <a:pt x="817" y="1032"/>
                  </a:cubicBezTo>
                  <a:cubicBezTo>
                    <a:pt x="809" y="1039"/>
                    <a:pt x="794" y="1062"/>
                    <a:pt x="809" y="1077"/>
                  </a:cubicBezTo>
                  <a:cubicBezTo>
                    <a:pt x="824" y="1085"/>
                    <a:pt x="839" y="1085"/>
                    <a:pt x="855" y="1093"/>
                  </a:cubicBezTo>
                  <a:cubicBezTo>
                    <a:pt x="885" y="1100"/>
                    <a:pt x="900" y="1108"/>
                    <a:pt x="923" y="1131"/>
                  </a:cubicBezTo>
                  <a:cubicBezTo>
                    <a:pt x="946" y="1146"/>
                    <a:pt x="962" y="1138"/>
                    <a:pt x="977" y="1116"/>
                  </a:cubicBezTo>
                  <a:cubicBezTo>
                    <a:pt x="992" y="1093"/>
                    <a:pt x="969" y="1062"/>
                    <a:pt x="969" y="1039"/>
                  </a:cubicBezTo>
                  <a:cubicBezTo>
                    <a:pt x="969" y="1024"/>
                    <a:pt x="977" y="1016"/>
                    <a:pt x="977" y="1009"/>
                  </a:cubicBezTo>
                  <a:cubicBezTo>
                    <a:pt x="984" y="1001"/>
                    <a:pt x="992" y="986"/>
                    <a:pt x="1000" y="971"/>
                  </a:cubicBezTo>
                  <a:cubicBezTo>
                    <a:pt x="992" y="940"/>
                    <a:pt x="992" y="940"/>
                    <a:pt x="992" y="940"/>
                  </a:cubicBezTo>
                  <a:close/>
                  <a:moveTo>
                    <a:pt x="1389" y="841"/>
                  </a:moveTo>
                  <a:lnTo>
                    <a:pt x="1389" y="841"/>
                  </a:lnTo>
                  <a:cubicBezTo>
                    <a:pt x="1367" y="856"/>
                    <a:pt x="1282" y="856"/>
                    <a:pt x="1298" y="818"/>
                  </a:cubicBezTo>
                  <a:cubicBezTo>
                    <a:pt x="1305" y="795"/>
                    <a:pt x="1305" y="802"/>
                    <a:pt x="1328" y="787"/>
                  </a:cubicBezTo>
                  <a:cubicBezTo>
                    <a:pt x="1336" y="780"/>
                    <a:pt x="1328" y="764"/>
                    <a:pt x="1321" y="764"/>
                  </a:cubicBezTo>
                  <a:cubicBezTo>
                    <a:pt x="1305" y="764"/>
                    <a:pt x="1282" y="772"/>
                    <a:pt x="1282" y="757"/>
                  </a:cubicBezTo>
                  <a:cubicBezTo>
                    <a:pt x="1282" y="734"/>
                    <a:pt x="1252" y="688"/>
                    <a:pt x="1244" y="734"/>
                  </a:cubicBezTo>
                  <a:cubicBezTo>
                    <a:pt x="1244" y="757"/>
                    <a:pt x="1252" y="795"/>
                    <a:pt x="1259" y="818"/>
                  </a:cubicBezTo>
                  <a:cubicBezTo>
                    <a:pt x="1275" y="879"/>
                    <a:pt x="1236" y="833"/>
                    <a:pt x="1206" y="871"/>
                  </a:cubicBezTo>
                  <a:cubicBezTo>
                    <a:pt x="1198" y="879"/>
                    <a:pt x="1175" y="932"/>
                    <a:pt x="1168" y="948"/>
                  </a:cubicBezTo>
                  <a:cubicBezTo>
                    <a:pt x="1168" y="971"/>
                    <a:pt x="1198" y="971"/>
                    <a:pt x="1206" y="948"/>
                  </a:cubicBezTo>
                  <a:cubicBezTo>
                    <a:pt x="1214" y="917"/>
                    <a:pt x="1236" y="886"/>
                    <a:pt x="1275" y="894"/>
                  </a:cubicBezTo>
                  <a:cubicBezTo>
                    <a:pt x="1321" y="894"/>
                    <a:pt x="1321" y="940"/>
                    <a:pt x="1313" y="971"/>
                  </a:cubicBezTo>
                  <a:cubicBezTo>
                    <a:pt x="1328" y="971"/>
                    <a:pt x="1336" y="955"/>
                    <a:pt x="1359" y="948"/>
                  </a:cubicBezTo>
                  <a:cubicBezTo>
                    <a:pt x="1367" y="948"/>
                    <a:pt x="1428" y="948"/>
                    <a:pt x="1405" y="932"/>
                  </a:cubicBezTo>
                  <a:cubicBezTo>
                    <a:pt x="1397" y="917"/>
                    <a:pt x="1367" y="879"/>
                    <a:pt x="1389" y="863"/>
                  </a:cubicBezTo>
                  <a:cubicBezTo>
                    <a:pt x="1389" y="841"/>
                    <a:pt x="1389" y="841"/>
                    <a:pt x="1389" y="841"/>
                  </a:cubicBezTo>
                  <a:close/>
                  <a:moveTo>
                    <a:pt x="710" y="642"/>
                  </a:moveTo>
                  <a:lnTo>
                    <a:pt x="710" y="642"/>
                  </a:lnTo>
                  <a:cubicBezTo>
                    <a:pt x="679" y="665"/>
                    <a:pt x="641" y="673"/>
                    <a:pt x="610" y="642"/>
                  </a:cubicBezTo>
                  <a:cubicBezTo>
                    <a:pt x="587" y="611"/>
                    <a:pt x="618" y="596"/>
                    <a:pt x="572" y="581"/>
                  </a:cubicBezTo>
                  <a:cubicBezTo>
                    <a:pt x="534" y="573"/>
                    <a:pt x="542" y="589"/>
                    <a:pt x="534" y="619"/>
                  </a:cubicBezTo>
                  <a:cubicBezTo>
                    <a:pt x="519" y="642"/>
                    <a:pt x="496" y="650"/>
                    <a:pt x="496" y="688"/>
                  </a:cubicBezTo>
                  <a:cubicBezTo>
                    <a:pt x="503" y="719"/>
                    <a:pt x="557" y="772"/>
                    <a:pt x="580" y="795"/>
                  </a:cubicBezTo>
                  <a:cubicBezTo>
                    <a:pt x="610" y="818"/>
                    <a:pt x="633" y="818"/>
                    <a:pt x="664" y="810"/>
                  </a:cubicBezTo>
                  <a:cubicBezTo>
                    <a:pt x="687" y="810"/>
                    <a:pt x="717" y="810"/>
                    <a:pt x="717" y="795"/>
                  </a:cubicBezTo>
                  <a:cubicBezTo>
                    <a:pt x="732" y="764"/>
                    <a:pt x="710" y="726"/>
                    <a:pt x="725" y="703"/>
                  </a:cubicBezTo>
                  <a:cubicBezTo>
                    <a:pt x="732" y="688"/>
                    <a:pt x="763" y="657"/>
                    <a:pt x="740" y="634"/>
                  </a:cubicBezTo>
                  <a:cubicBezTo>
                    <a:pt x="710" y="642"/>
                    <a:pt x="710" y="642"/>
                    <a:pt x="710" y="642"/>
                  </a:cubicBezTo>
                  <a:close/>
                  <a:moveTo>
                    <a:pt x="832" y="741"/>
                  </a:moveTo>
                  <a:lnTo>
                    <a:pt x="832" y="741"/>
                  </a:lnTo>
                  <a:cubicBezTo>
                    <a:pt x="832" y="734"/>
                    <a:pt x="824" y="719"/>
                    <a:pt x="824" y="711"/>
                  </a:cubicBezTo>
                  <a:cubicBezTo>
                    <a:pt x="817" y="703"/>
                    <a:pt x="824" y="696"/>
                    <a:pt x="817" y="688"/>
                  </a:cubicBezTo>
                  <a:cubicBezTo>
                    <a:pt x="809" y="680"/>
                    <a:pt x="794" y="673"/>
                    <a:pt x="778" y="680"/>
                  </a:cubicBezTo>
                  <a:cubicBezTo>
                    <a:pt x="771" y="688"/>
                    <a:pt x="763" y="711"/>
                    <a:pt x="771" y="719"/>
                  </a:cubicBezTo>
                  <a:cubicBezTo>
                    <a:pt x="771" y="734"/>
                    <a:pt x="778" y="741"/>
                    <a:pt x="786" y="749"/>
                  </a:cubicBezTo>
                  <a:cubicBezTo>
                    <a:pt x="786" y="764"/>
                    <a:pt x="794" y="780"/>
                    <a:pt x="794" y="787"/>
                  </a:cubicBezTo>
                  <a:cubicBezTo>
                    <a:pt x="794" y="795"/>
                    <a:pt x="794" y="802"/>
                    <a:pt x="801" y="802"/>
                  </a:cubicBezTo>
                  <a:cubicBezTo>
                    <a:pt x="809" y="802"/>
                    <a:pt x="824" y="787"/>
                    <a:pt x="824" y="780"/>
                  </a:cubicBezTo>
                  <a:cubicBezTo>
                    <a:pt x="832" y="741"/>
                    <a:pt x="832" y="741"/>
                    <a:pt x="832" y="741"/>
                  </a:cubicBezTo>
                  <a:close/>
                  <a:moveTo>
                    <a:pt x="1069" y="657"/>
                  </a:moveTo>
                  <a:lnTo>
                    <a:pt x="1069" y="657"/>
                  </a:lnTo>
                  <a:cubicBezTo>
                    <a:pt x="1053" y="611"/>
                    <a:pt x="1076" y="581"/>
                    <a:pt x="1084" y="543"/>
                  </a:cubicBezTo>
                  <a:cubicBezTo>
                    <a:pt x="1092" y="520"/>
                    <a:pt x="1107" y="520"/>
                    <a:pt x="1084" y="505"/>
                  </a:cubicBezTo>
                  <a:cubicBezTo>
                    <a:pt x="1076" y="489"/>
                    <a:pt x="1061" y="466"/>
                    <a:pt x="1061" y="451"/>
                  </a:cubicBezTo>
                  <a:cubicBezTo>
                    <a:pt x="1023" y="451"/>
                    <a:pt x="1038" y="535"/>
                    <a:pt x="1038" y="558"/>
                  </a:cubicBezTo>
                  <a:cubicBezTo>
                    <a:pt x="1030" y="573"/>
                    <a:pt x="1023" y="627"/>
                    <a:pt x="1023" y="634"/>
                  </a:cubicBezTo>
                  <a:cubicBezTo>
                    <a:pt x="1007" y="650"/>
                    <a:pt x="977" y="634"/>
                    <a:pt x="969" y="619"/>
                  </a:cubicBezTo>
                  <a:cubicBezTo>
                    <a:pt x="954" y="596"/>
                    <a:pt x="962" y="634"/>
                    <a:pt x="962" y="642"/>
                  </a:cubicBezTo>
                  <a:cubicBezTo>
                    <a:pt x="969" y="665"/>
                    <a:pt x="984" y="680"/>
                    <a:pt x="992" y="696"/>
                  </a:cubicBezTo>
                  <a:cubicBezTo>
                    <a:pt x="1000" y="711"/>
                    <a:pt x="1000" y="741"/>
                    <a:pt x="1000" y="757"/>
                  </a:cubicBezTo>
                  <a:cubicBezTo>
                    <a:pt x="1023" y="757"/>
                    <a:pt x="1046" y="764"/>
                    <a:pt x="1069" y="764"/>
                  </a:cubicBezTo>
                  <a:cubicBezTo>
                    <a:pt x="1069" y="734"/>
                    <a:pt x="1061" y="711"/>
                    <a:pt x="1061" y="680"/>
                  </a:cubicBezTo>
                  <a:cubicBezTo>
                    <a:pt x="1069" y="657"/>
                    <a:pt x="1069" y="657"/>
                    <a:pt x="1069" y="657"/>
                  </a:cubicBezTo>
                  <a:close/>
                  <a:moveTo>
                    <a:pt x="809" y="275"/>
                  </a:moveTo>
                  <a:lnTo>
                    <a:pt x="809" y="275"/>
                  </a:lnTo>
                  <a:cubicBezTo>
                    <a:pt x="786" y="260"/>
                    <a:pt x="732" y="237"/>
                    <a:pt x="717" y="214"/>
                  </a:cubicBezTo>
                  <a:cubicBezTo>
                    <a:pt x="710" y="207"/>
                    <a:pt x="732" y="199"/>
                    <a:pt x="740" y="184"/>
                  </a:cubicBezTo>
                  <a:cubicBezTo>
                    <a:pt x="740" y="169"/>
                    <a:pt x="740" y="146"/>
                    <a:pt x="740" y="130"/>
                  </a:cubicBezTo>
                  <a:cubicBezTo>
                    <a:pt x="725" y="130"/>
                    <a:pt x="694" y="184"/>
                    <a:pt x="679" y="191"/>
                  </a:cubicBezTo>
                  <a:cubicBezTo>
                    <a:pt x="641" y="207"/>
                    <a:pt x="618" y="184"/>
                    <a:pt x="580" y="184"/>
                  </a:cubicBezTo>
                  <a:cubicBezTo>
                    <a:pt x="580" y="199"/>
                    <a:pt x="625" y="230"/>
                    <a:pt x="625" y="252"/>
                  </a:cubicBezTo>
                  <a:cubicBezTo>
                    <a:pt x="641" y="298"/>
                    <a:pt x="610" y="321"/>
                    <a:pt x="656" y="352"/>
                  </a:cubicBezTo>
                  <a:cubicBezTo>
                    <a:pt x="687" y="367"/>
                    <a:pt x="710" y="428"/>
                    <a:pt x="717" y="375"/>
                  </a:cubicBezTo>
                  <a:cubicBezTo>
                    <a:pt x="732" y="306"/>
                    <a:pt x="786" y="329"/>
                    <a:pt x="824" y="359"/>
                  </a:cubicBezTo>
                  <a:cubicBezTo>
                    <a:pt x="862" y="390"/>
                    <a:pt x="855" y="428"/>
                    <a:pt x="870" y="474"/>
                  </a:cubicBezTo>
                  <a:cubicBezTo>
                    <a:pt x="878" y="474"/>
                    <a:pt x="885" y="436"/>
                    <a:pt x="893" y="428"/>
                  </a:cubicBezTo>
                  <a:cubicBezTo>
                    <a:pt x="908" y="413"/>
                    <a:pt x="939" y="390"/>
                    <a:pt x="900" y="367"/>
                  </a:cubicBezTo>
                  <a:cubicBezTo>
                    <a:pt x="878" y="352"/>
                    <a:pt x="855" y="321"/>
                    <a:pt x="847" y="291"/>
                  </a:cubicBezTo>
                  <a:cubicBezTo>
                    <a:pt x="809" y="275"/>
                    <a:pt x="809" y="275"/>
                    <a:pt x="809" y="275"/>
                  </a:cubicBezTo>
                  <a:close/>
                  <a:moveTo>
                    <a:pt x="878" y="153"/>
                  </a:moveTo>
                  <a:lnTo>
                    <a:pt x="878" y="153"/>
                  </a:lnTo>
                  <a:cubicBezTo>
                    <a:pt x="870" y="184"/>
                    <a:pt x="870" y="184"/>
                    <a:pt x="870" y="184"/>
                  </a:cubicBezTo>
                  <a:cubicBezTo>
                    <a:pt x="839" y="230"/>
                    <a:pt x="847" y="138"/>
                    <a:pt x="817" y="130"/>
                  </a:cubicBezTo>
                  <a:cubicBezTo>
                    <a:pt x="817" y="123"/>
                    <a:pt x="809" y="115"/>
                    <a:pt x="817" y="107"/>
                  </a:cubicBezTo>
                  <a:cubicBezTo>
                    <a:pt x="824" y="92"/>
                    <a:pt x="832" y="85"/>
                    <a:pt x="839" y="77"/>
                  </a:cubicBezTo>
                  <a:cubicBezTo>
                    <a:pt x="847" y="62"/>
                    <a:pt x="855" y="31"/>
                    <a:pt x="878" y="31"/>
                  </a:cubicBezTo>
                  <a:lnTo>
                    <a:pt x="878" y="31"/>
                  </a:lnTo>
                  <a:cubicBezTo>
                    <a:pt x="885" y="54"/>
                    <a:pt x="885" y="69"/>
                    <a:pt x="870" y="85"/>
                  </a:cubicBezTo>
                  <a:cubicBezTo>
                    <a:pt x="862" y="100"/>
                    <a:pt x="862" y="138"/>
                    <a:pt x="878" y="153"/>
                  </a:cubicBezTo>
                  <a:close/>
                  <a:moveTo>
                    <a:pt x="1580" y="260"/>
                  </a:moveTo>
                  <a:lnTo>
                    <a:pt x="1580" y="260"/>
                  </a:lnTo>
                  <a:cubicBezTo>
                    <a:pt x="1527" y="275"/>
                    <a:pt x="1450" y="405"/>
                    <a:pt x="1397" y="405"/>
                  </a:cubicBezTo>
                  <a:cubicBezTo>
                    <a:pt x="1290" y="405"/>
                    <a:pt x="1397" y="344"/>
                    <a:pt x="1397" y="283"/>
                  </a:cubicBezTo>
                  <a:cubicBezTo>
                    <a:pt x="1374" y="291"/>
                    <a:pt x="1367" y="314"/>
                    <a:pt x="1328" y="314"/>
                  </a:cubicBezTo>
                  <a:cubicBezTo>
                    <a:pt x="1313" y="314"/>
                    <a:pt x="1328" y="344"/>
                    <a:pt x="1328" y="359"/>
                  </a:cubicBezTo>
                  <a:cubicBezTo>
                    <a:pt x="1321" y="390"/>
                    <a:pt x="1305" y="390"/>
                    <a:pt x="1282" y="398"/>
                  </a:cubicBezTo>
                  <a:cubicBezTo>
                    <a:pt x="1236" y="421"/>
                    <a:pt x="1229" y="451"/>
                    <a:pt x="1214" y="482"/>
                  </a:cubicBezTo>
                  <a:cubicBezTo>
                    <a:pt x="1206" y="512"/>
                    <a:pt x="1160" y="520"/>
                    <a:pt x="1160" y="535"/>
                  </a:cubicBezTo>
                  <a:cubicBezTo>
                    <a:pt x="1160" y="550"/>
                    <a:pt x="1160" y="627"/>
                    <a:pt x="1175" y="604"/>
                  </a:cubicBezTo>
                  <a:cubicBezTo>
                    <a:pt x="1191" y="566"/>
                    <a:pt x="1244" y="466"/>
                    <a:pt x="1298" y="482"/>
                  </a:cubicBezTo>
                  <a:cubicBezTo>
                    <a:pt x="1321" y="489"/>
                    <a:pt x="1328" y="474"/>
                    <a:pt x="1344" y="466"/>
                  </a:cubicBezTo>
                  <a:cubicBezTo>
                    <a:pt x="1382" y="444"/>
                    <a:pt x="1389" y="497"/>
                    <a:pt x="1420" y="444"/>
                  </a:cubicBezTo>
                  <a:cubicBezTo>
                    <a:pt x="1443" y="413"/>
                    <a:pt x="1450" y="413"/>
                    <a:pt x="1481" y="398"/>
                  </a:cubicBezTo>
                  <a:cubicBezTo>
                    <a:pt x="1519" y="375"/>
                    <a:pt x="1519" y="344"/>
                    <a:pt x="1565" y="344"/>
                  </a:cubicBezTo>
                  <a:cubicBezTo>
                    <a:pt x="1641" y="344"/>
                    <a:pt x="1603" y="337"/>
                    <a:pt x="1588" y="291"/>
                  </a:cubicBezTo>
                  <a:cubicBezTo>
                    <a:pt x="1580" y="260"/>
                    <a:pt x="1580" y="260"/>
                    <a:pt x="1580" y="260"/>
                  </a:cubicBezTo>
                  <a:close/>
                  <a:moveTo>
                    <a:pt x="1557" y="77"/>
                  </a:moveTo>
                  <a:lnTo>
                    <a:pt x="1557" y="77"/>
                  </a:lnTo>
                  <a:cubicBezTo>
                    <a:pt x="1565" y="77"/>
                    <a:pt x="1565" y="69"/>
                    <a:pt x="1565" y="62"/>
                  </a:cubicBezTo>
                  <a:cubicBezTo>
                    <a:pt x="1573" y="54"/>
                    <a:pt x="1573" y="16"/>
                    <a:pt x="1588" y="16"/>
                  </a:cubicBezTo>
                  <a:cubicBezTo>
                    <a:pt x="1603" y="16"/>
                    <a:pt x="1611" y="16"/>
                    <a:pt x="1626" y="8"/>
                  </a:cubicBezTo>
                  <a:cubicBezTo>
                    <a:pt x="1626" y="8"/>
                    <a:pt x="1649" y="0"/>
                    <a:pt x="1649" y="8"/>
                  </a:cubicBezTo>
                  <a:cubicBezTo>
                    <a:pt x="1649" y="8"/>
                    <a:pt x="1641" y="16"/>
                    <a:pt x="1634" y="23"/>
                  </a:cubicBezTo>
                  <a:cubicBezTo>
                    <a:pt x="1626" y="31"/>
                    <a:pt x="1611" y="39"/>
                    <a:pt x="1611" y="46"/>
                  </a:cubicBezTo>
                  <a:cubicBezTo>
                    <a:pt x="1611" y="62"/>
                    <a:pt x="1634" y="85"/>
                    <a:pt x="1619" y="100"/>
                  </a:cubicBezTo>
                  <a:cubicBezTo>
                    <a:pt x="1603" y="123"/>
                    <a:pt x="1588" y="92"/>
                    <a:pt x="1565" y="100"/>
                  </a:cubicBezTo>
                  <a:lnTo>
                    <a:pt x="1557" y="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5" name="Freeform 197"/>
            <p:cNvSpPr>
              <a:spLocks noChangeArrowheads="1"/>
            </p:cNvSpPr>
            <p:nvPr/>
          </p:nvSpPr>
          <p:spPr bwMode="auto">
            <a:xfrm>
              <a:off x="10707133" y="313167"/>
              <a:ext cx="510199" cy="740726"/>
            </a:xfrm>
            <a:custGeom>
              <a:avLst/>
              <a:gdLst>
                <a:gd name="T0" fmla="*/ 8 w 2147"/>
                <a:gd name="T1" fmla="*/ 2260 h 3117"/>
                <a:gd name="T2" fmla="*/ 107 w 2147"/>
                <a:gd name="T3" fmla="*/ 2306 h 3117"/>
                <a:gd name="T4" fmla="*/ 1971 w 2147"/>
                <a:gd name="T5" fmla="*/ 442 h 3117"/>
                <a:gd name="T6" fmla="*/ 2055 w 2147"/>
                <a:gd name="T7" fmla="*/ 259 h 3117"/>
                <a:gd name="T8" fmla="*/ 2100 w 2147"/>
                <a:gd name="T9" fmla="*/ 61 h 3117"/>
                <a:gd name="T10" fmla="*/ 1948 w 2147"/>
                <a:gd name="T11" fmla="*/ 7 h 3117"/>
                <a:gd name="T12" fmla="*/ 1856 w 2147"/>
                <a:gd name="T13" fmla="*/ 267 h 3117"/>
                <a:gd name="T14" fmla="*/ 1803 w 2147"/>
                <a:gd name="T15" fmla="*/ 504 h 3117"/>
                <a:gd name="T16" fmla="*/ 2017 w 2147"/>
                <a:gd name="T17" fmla="*/ 511 h 3117"/>
                <a:gd name="T18" fmla="*/ 1742 w 2147"/>
                <a:gd name="T19" fmla="*/ 909 h 3117"/>
                <a:gd name="T20" fmla="*/ 1665 w 2147"/>
                <a:gd name="T21" fmla="*/ 1138 h 3117"/>
                <a:gd name="T22" fmla="*/ 1489 w 2147"/>
                <a:gd name="T23" fmla="*/ 1031 h 3117"/>
                <a:gd name="T24" fmla="*/ 1497 w 2147"/>
                <a:gd name="T25" fmla="*/ 626 h 3117"/>
                <a:gd name="T26" fmla="*/ 1688 w 2147"/>
                <a:gd name="T27" fmla="*/ 366 h 3117"/>
                <a:gd name="T28" fmla="*/ 1719 w 2147"/>
                <a:gd name="T29" fmla="*/ 649 h 3117"/>
                <a:gd name="T30" fmla="*/ 1726 w 2147"/>
                <a:gd name="T31" fmla="*/ 748 h 3117"/>
                <a:gd name="T32" fmla="*/ 1902 w 2147"/>
                <a:gd name="T33" fmla="*/ 870 h 3117"/>
                <a:gd name="T34" fmla="*/ 1887 w 2147"/>
                <a:gd name="T35" fmla="*/ 702 h 3117"/>
                <a:gd name="T36" fmla="*/ 2062 w 2147"/>
                <a:gd name="T37" fmla="*/ 786 h 3117"/>
                <a:gd name="T38" fmla="*/ 2093 w 2147"/>
                <a:gd name="T39" fmla="*/ 855 h 3117"/>
                <a:gd name="T40" fmla="*/ 1978 w 2147"/>
                <a:gd name="T41" fmla="*/ 878 h 3117"/>
                <a:gd name="T42" fmla="*/ 932 w 2147"/>
                <a:gd name="T43" fmla="*/ 1168 h 3117"/>
                <a:gd name="T44" fmla="*/ 1054 w 2147"/>
                <a:gd name="T45" fmla="*/ 1260 h 3117"/>
                <a:gd name="T46" fmla="*/ 1100 w 2147"/>
                <a:gd name="T47" fmla="*/ 1474 h 3117"/>
                <a:gd name="T48" fmla="*/ 1153 w 2147"/>
                <a:gd name="T49" fmla="*/ 1405 h 3117"/>
                <a:gd name="T50" fmla="*/ 1230 w 2147"/>
                <a:gd name="T51" fmla="*/ 1145 h 3117"/>
                <a:gd name="T52" fmla="*/ 1253 w 2147"/>
                <a:gd name="T53" fmla="*/ 824 h 3117"/>
                <a:gd name="T54" fmla="*/ 1123 w 2147"/>
                <a:gd name="T55" fmla="*/ 748 h 3117"/>
                <a:gd name="T56" fmla="*/ 1046 w 2147"/>
                <a:gd name="T57" fmla="*/ 1084 h 3117"/>
                <a:gd name="T58" fmla="*/ 856 w 2147"/>
                <a:gd name="T59" fmla="*/ 1092 h 3117"/>
                <a:gd name="T60" fmla="*/ 856 w 2147"/>
                <a:gd name="T61" fmla="*/ 1153 h 3117"/>
                <a:gd name="T62" fmla="*/ 1436 w 2147"/>
                <a:gd name="T63" fmla="*/ 2719 h 3117"/>
                <a:gd name="T64" fmla="*/ 1436 w 2147"/>
                <a:gd name="T65" fmla="*/ 2482 h 3117"/>
                <a:gd name="T66" fmla="*/ 1505 w 2147"/>
                <a:gd name="T67" fmla="*/ 2222 h 3117"/>
                <a:gd name="T68" fmla="*/ 1428 w 2147"/>
                <a:gd name="T69" fmla="*/ 1985 h 3117"/>
                <a:gd name="T70" fmla="*/ 1535 w 2147"/>
                <a:gd name="T71" fmla="*/ 1901 h 3117"/>
                <a:gd name="T72" fmla="*/ 1619 w 2147"/>
                <a:gd name="T73" fmla="*/ 1680 h 3117"/>
                <a:gd name="T74" fmla="*/ 1627 w 2147"/>
                <a:gd name="T75" fmla="*/ 1565 h 3117"/>
                <a:gd name="T76" fmla="*/ 1680 w 2147"/>
                <a:gd name="T77" fmla="*/ 1275 h 3117"/>
                <a:gd name="T78" fmla="*/ 1428 w 2147"/>
                <a:gd name="T79" fmla="*/ 1328 h 3117"/>
                <a:gd name="T80" fmla="*/ 1329 w 2147"/>
                <a:gd name="T81" fmla="*/ 1168 h 3117"/>
                <a:gd name="T82" fmla="*/ 1245 w 2147"/>
                <a:gd name="T83" fmla="*/ 1527 h 3117"/>
                <a:gd name="T84" fmla="*/ 1023 w 2147"/>
                <a:gd name="T85" fmla="*/ 1703 h 3117"/>
                <a:gd name="T86" fmla="*/ 672 w 2147"/>
                <a:gd name="T87" fmla="*/ 1787 h 3117"/>
                <a:gd name="T88" fmla="*/ 856 w 2147"/>
                <a:gd name="T89" fmla="*/ 2039 h 3117"/>
                <a:gd name="T90" fmla="*/ 901 w 2147"/>
                <a:gd name="T91" fmla="*/ 2054 h 3117"/>
                <a:gd name="T92" fmla="*/ 1046 w 2147"/>
                <a:gd name="T93" fmla="*/ 2222 h 3117"/>
                <a:gd name="T94" fmla="*/ 1138 w 2147"/>
                <a:gd name="T95" fmla="*/ 2085 h 3117"/>
                <a:gd name="T96" fmla="*/ 1306 w 2147"/>
                <a:gd name="T97" fmla="*/ 2123 h 3117"/>
                <a:gd name="T98" fmla="*/ 1298 w 2147"/>
                <a:gd name="T99" fmla="*/ 2482 h 3117"/>
                <a:gd name="T100" fmla="*/ 1199 w 2147"/>
                <a:gd name="T101" fmla="*/ 2864 h 3117"/>
                <a:gd name="T102" fmla="*/ 1291 w 2147"/>
                <a:gd name="T103" fmla="*/ 3085 h 3117"/>
                <a:gd name="T104" fmla="*/ 1329 w 2147"/>
                <a:gd name="T105" fmla="*/ 2910 h 3117"/>
                <a:gd name="T106" fmla="*/ 1581 w 2147"/>
                <a:gd name="T107" fmla="*/ 2245 h 3117"/>
                <a:gd name="T108" fmla="*/ 1612 w 2147"/>
                <a:gd name="T109" fmla="*/ 2146 h 3117"/>
                <a:gd name="T110" fmla="*/ 1749 w 2147"/>
                <a:gd name="T111" fmla="*/ 2237 h 3117"/>
                <a:gd name="T112" fmla="*/ 1612 w 2147"/>
                <a:gd name="T113" fmla="*/ 2345 h 3117"/>
                <a:gd name="T114" fmla="*/ 1787 w 2147"/>
                <a:gd name="T115" fmla="*/ 1649 h 3117"/>
                <a:gd name="T116" fmla="*/ 1764 w 2147"/>
                <a:gd name="T117" fmla="*/ 1542 h 3117"/>
                <a:gd name="T118" fmla="*/ 1879 w 2147"/>
                <a:gd name="T119" fmla="*/ 1481 h 3117"/>
                <a:gd name="T120" fmla="*/ 1787 w 2147"/>
                <a:gd name="T121" fmla="*/ 1649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47" h="3117">
                  <a:moveTo>
                    <a:pt x="53" y="2329"/>
                  </a:moveTo>
                  <a:lnTo>
                    <a:pt x="53" y="2329"/>
                  </a:lnTo>
                  <a:cubicBezTo>
                    <a:pt x="53" y="2314"/>
                    <a:pt x="38" y="2299"/>
                    <a:pt x="31" y="2291"/>
                  </a:cubicBezTo>
                  <a:cubicBezTo>
                    <a:pt x="23" y="2283"/>
                    <a:pt x="0" y="2276"/>
                    <a:pt x="8" y="2260"/>
                  </a:cubicBezTo>
                  <a:cubicBezTo>
                    <a:pt x="15" y="2253"/>
                    <a:pt x="23" y="2245"/>
                    <a:pt x="31" y="2237"/>
                  </a:cubicBezTo>
                  <a:cubicBezTo>
                    <a:pt x="38" y="2222"/>
                    <a:pt x="38" y="2222"/>
                    <a:pt x="46" y="2214"/>
                  </a:cubicBezTo>
                  <a:cubicBezTo>
                    <a:pt x="61" y="2199"/>
                    <a:pt x="84" y="2207"/>
                    <a:pt x="92" y="2222"/>
                  </a:cubicBezTo>
                  <a:cubicBezTo>
                    <a:pt x="114" y="2253"/>
                    <a:pt x="107" y="2276"/>
                    <a:pt x="107" y="2306"/>
                  </a:cubicBezTo>
                  <a:cubicBezTo>
                    <a:pt x="107" y="2322"/>
                    <a:pt x="107" y="2329"/>
                    <a:pt x="107" y="2337"/>
                  </a:cubicBezTo>
                  <a:cubicBezTo>
                    <a:pt x="107" y="2360"/>
                    <a:pt x="76" y="2345"/>
                    <a:pt x="69" y="2345"/>
                  </a:cubicBezTo>
                  <a:cubicBezTo>
                    <a:pt x="53" y="2329"/>
                    <a:pt x="53" y="2329"/>
                    <a:pt x="53" y="2329"/>
                  </a:cubicBezTo>
                  <a:close/>
                  <a:moveTo>
                    <a:pt x="1971" y="442"/>
                  </a:moveTo>
                  <a:lnTo>
                    <a:pt x="1971" y="442"/>
                  </a:lnTo>
                  <a:cubicBezTo>
                    <a:pt x="1986" y="397"/>
                    <a:pt x="2032" y="374"/>
                    <a:pt x="2055" y="336"/>
                  </a:cubicBezTo>
                  <a:cubicBezTo>
                    <a:pt x="2078" y="282"/>
                    <a:pt x="1986" y="290"/>
                    <a:pt x="1994" y="282"/>
                  </a:cubicBezTo>
                  <a:cubicBezTo>
                    <a:pt x="2001" y="274"/>
                    <a:pt x="2039" y="267"/>
                    <a:pt x="2055" y="259"/>
                  </a:cubicBezTo>
                  <a:cubicBezTo>
                    <a:pt x="2085" y="252"/>
                    <a:pt x="2047" y="206"/>
                    <a:pt x="2032" y="198"/>
                  </a:cubicBezTo>
                  <a:cubicBezTo>
                    <a:pt x="2032" y="190"/>
                    <a:pt x="2146" y="221"/>
                    <a:pt x="2100" y="145"/>
                  </a:cubicBezTo>
                  <a:cubicBezTo>
                    <a:pt x="2093" y="122"/>
                    <a:pt x="2039" y="106"/>
                    <a:pt x="2100" y="91"/>
                  </a:cubicBezTo>
                  <a:cubicBezTo>
                    <a:pt x="2139" y="91"/>
                    <a:pt x="2131" y="76"/>
                    <a:pt x="2100" y="61"/>
                  </a:cubicBezTo>
                  <a:cubicBezTo>
                    <a:pt x="2024" y="22"/>
                    <a:pt x="2024" y="22"/>
                    <a:pt x="2024" y="22"/>
                  </a:cubicBezTo>
                  <a:cubicBezTo>
                    <a:pt x="1986" y="7"/>
                    <a:pt x="1986" y="114"/>
                    <a:pt x="1963" y="122"/>
                  </a:cubicBezTo>
                  <a:cubicBezTo>
                    <a:pt x="1963" y="99"/>
                    <a:pt x="1963" y="76"/>
                    <a:pt x="1963" y="61"/>
                  </a:cubicBezTo>
                  <a:cubicBezTo>
                    <a:pt x="1963" y="53"/>
                    <a:pt x="1963" y="0"/>
                    <a:pt x="1948" y="7"/>
                  </a:cubicBezTo>
                  <a:cubicBezTo>
                    <a:pt x="1925" y="15"/>
                    <a:pt x="1902" y="68"/>
                    <a:pt x="1894" y="91"/>
                  </a:cubicBezTo>
                  <a:cubicBezTo>
                    <a:pt x="1879" y="114"/>
                    <a:pt x="1841" y="152"/>
                    <a:pt x="1841" y="167"/>
                  </a:cubicBezTo>
                  <a:cubicBezTo>
                    <a:pt x="1841" y="175"/>
                    <a:pt x="1856" y="198"/>
                    <a:pt x="1856" y="213"/>
                  </a:cubicBezTo>
                  <a:cubicBezTo>
                    <a:pt x="1864" y="229"/>
                    <a:pt x="1864" y="252"/>
                    <a:pt x="1856" y="267"/>
                  </a:cubicBezTo>
                  <a:cubicBezTo>
                    <a:pt x="1856" y="320"/>
                    <a:pt x="1810" y="351"/>
                    <a:pt x="1825" y="404"/>
                  </a:cubicBezTo>
                  <a:cubicBezTo>
                    <a:pt x="1833" y="427"/>
                    <a:pt x="1803" y="404"/>
                    <a:pt x="1810" y="427"/>
                  </a:cubicBezTo>
                  <a:cubicBezTo>
                    <a:pt x="1810" y="442"/>
                    <a:pt x="1818" y="458"/>
                    <a:pt x="1810" y="473"/>
                  </a:cubicBezTo>
                  <a:cubicBezTo>
                    <a:pt x="1803" y="488"/>
                    <a:pt x="1795" y="488"/>
                    <a:pt x="1803" y="504"/>
                  </a:cubicBezTo>
                  <a:cubicBezTo>
                    <a:pt x="1818" y="542"/>
                    <a:pt x="1825" y="542"/>
                    <a:pt x="1864" y="519"/>
                  </a:cubicBezTo>
                  <a:cubicBezTo>
                    <a:pt x="1879" y="511"/>
                    <a:pt x="1902" y="511"/>
                    <a:pt x="1925" y="519"/>
                  </a:cubicBezTo>
                  <a:cubicBezTo>
                    <a:pt x="1932" y="526"/>
                    <a:pt x="1948" y="534"/>
                    <a:pt x="1955" y="534"/>
                  </a:cubicBezTo>
                  <a:cubicBezTo>
                    <a:pt x="1971" y="534"/>
                    <a:pt x="2009" y="526"/>
                    <a:pt x="2017" y="511"/>
                  </a:cubicBezTo>
                  <a:cubicBezTo>
                    <a:pt x="2024" y="504"/>
                    <a:pt x="1971" y="481"/>
                    <a:pt x="1971" y="465"/>
                  </a:cubicBezTo>
                  <a:cubicBezTo>
                    <a:pt x="1971" y="442"/>
                    <a:pt x="1971" y="442"/>
                    <a:pt x="1971" y="442"/>
                  </a:cubicBezTo>
                  <a:close/>
                  <a:moveTo>
                    <a:pt x="1742" y="909"/>
                  </a:moveTo>
                  <a:lnTo>
                    <a:pt x="1742" y="909"/>
                  </a:lnTo>
                  <a:cubicBezTo>
                    <a:pt x="1742" y="924"/>
                    <a:pt x="1742" y="924"/>
                    <a:pt x="1742" y="924"/>
                  </a:cubicBezTo>
                  <a:cubicBezTo>
                    <a:pt x="1742" y="947"/>
                    <a:pt x="1719" y="962"/>
                    <a:pt x="1696" y="970"/>
                  </a:cubicBezTo>
                  <a:cubicBezTo>
                    <a:pt x="1680" y="985"/>
                    <a:pt x="1711" y="1023"/>
                    <a:pt x="1719" y="1038"/>
                  </a:cubicBezTo>
                  <a:cubicBezTo>
                    <a:pt x="1734" y="1069"/>
                    <a:pt x="1711" y="1138"/>
                    <a:pt x="1665" y="1138"/>
                  </a:cubicBezTo>
                  <a:cubicBezTo>
                    <a:pt x="1650" y="1138"/>
                    <a:pt x="1604" y="1115"/>
                    <a:pt x="1596" y="1122"/>
                  </a:cubicBezTo>
                  <a:cubicBezTo>
                    <a:pt x="1581" y="1130"/>
                    <a:pt x="1604" y="1145"/>
                    <a:pt x="1596" y="1161"/>
                  </a:cubicBezTo>
                  <a:lnTo>
                    <a:pt x="1596" y="1161"/>
                  </a:lnTo>
                  <a:cubicBezTo>
                    <a:pt x="1535" y="1122"/>
                    <a:pt x="1497" y="1115"/>
                    <a:pt x="1489" y="1031"/>
                  </a:cubicBezTo>
                  <a:cubicBezTo>
                    <a:pt x="1489" y="1015"/>
                    <a:pt x="1474" y="1000"/>
                    <a:pt x="1474" y="977"/>
                  </a:cubicBezTo>
                  <a:cubicBezTo>
                    <a:pt x="1467" y="954"/>
                    <a:pt x="1467" y="924"/>
                    <a:pt x="1467" y="893"/>
                  </a:cubicBezTo>
                  <a:cubicBezTo>
                    <a:pt x="1467" y="832"/>
                    <a:pt x="1428" y="817"/>
                    <a:pt x="1444" y="748"/>
                  </a:cubicBezTo>
                  <a:cubicBezTo>
                    <a:pt x="1459" y="710"/>
                    <a:pt x="1489" y="664"/>
                    <a:pt x="1497" y="626"/>
                  </a:cubicBezTo>
                  <a:cubicBezTo>
                    <a:pt x="1505" y="588"/>
                    <a:pt x="1535" y="618"/>
                    <a:pt x="1543" y="595"/>
                  </a:cubicBezTo>
                  <a:cubicBezTo>
                    <a:pt x="1558" y="557"/>
                    <a:pt x="1550" y="504"/>
                    <a:pt x="1558" y="465"/>
                  </a:cubicBezTo>
                  <a:cubicBezTo>
                    <a:pt x="1581" y="404"/>
                    <a:pt x="1558" y="366"/>
                    <a:pt x="1635" y="381"/>
                  </a:cubicBezTo>
                  <a:cubicBezTo>
                    <a:pt x="1658" y="381"/>
                    <a:pt x="1673" y="366"/>
                    <a:pt x="1688" y="366"/>
                  </a:cubicBezTo>
                  <a:cubicBezTo>
                    <a:pt x="1787" y="389"/>
                    <a:pt x="1734" y="465"/>
                    <a:pt x="1764" y="526"/>
                  </a:cubicBezTo>
                  <a:cubicBezTo>
                    <a:pt x="1772" y="549"/>
                    <a:pt x="1772" y="572"/>
                    <a:pt x="1772" y="595"/>
                  </a:cubicBezTo>
                  <a:cubicBezTo>
                    <a:pt x="1772" y="618"/>
                    <a:pt x="1772" y="641"/>
                    <a:pt x="1780" y="656"/>
                  </a:cubicBezTo>
                  <a:cubicBezTo>
                    <a:pt x="1795" y="695"/>
                    <a:pt x="1734" y="664"/>
                    <a:pt x="1719" y="649"/>
                  </a:cubicBezTo>
                  <a:cubicBezTo>
                    <a:pt x="1703" y="641"/>
                    <a:pt x="1688" y="595"/>
                    <a:pt x="1673" y="595"/>
                  </a:cubicBezTo>
                  <a:cubicBezTo>
                    <a:pt x="1665" y="595"/>
                    <a:pt x="1665" y="595"/>
                    <a:pt x="1665" y="595"/>
                  </a:cubicBezTo>
                  <a:cubicBezTo>
                    <a:pt x="1665" y="611"/>
                    <a:pt x="1703" y="687"/>
                    <a:pt x="1711" y="695"/>
                  </a:cubicBezTo>
                  <a:cubicBezTo>
                    <a:pt x="1726" y="710"/>
                    <a:pt x="1749" y="725"/>
                    <a:pt x="1726" y="748"/>
                  </a:cubicBezTo>
                  <a:cubicBezTo>
                    <a:pt x="1719" y="763"/>
                    <a:pt x="1688" y="763"/>
                    <a:pt x="1680" y="771"/>
                  </a:cubicBezTo>
                  <a:cubicBezTo>
                    <a:pt x="1665" y="786"/>
                    <a:pt x="1719" y="817"/>
                    <a:pt x="1734" y="824"/>
                  </a:cubicBezTo>
                  <a:cubicBezTo>
                    <a:pt x="1757" y="855"/>
                    <a:pt x="1757" y="878"/>
                    <a:pt x="1742" y="909"/>
                  </a:cubicBezTo>
                  <a:close/>
                  <a:moveTo>
                    <a:pt x="1902" y="870"/>
                  </a:moveTo>
                  <a:lnTo>
                    <a:pt x="1902" y="870"/>
                  </a:lnTo>
                  <a:cubicBezTo>
                    <a:pt x="1894" y="840"/>
                    <a:pt x="1879" y="817"/>
                    <a:pt x="1871" y="786"/>
                  </a:cubicBezTo>
                  <a:cubicBezTo>
                    <a:pt x="1871" y="771"/>
                    <a:pt x="1848" y="740"/>
                    <a:pt x="1848" y="733"/>
                  </a:cubicBezTo>
                  <a:cubicBezTo>
                    <a:pt x="1856" y="725"/>
                    <a:pt x="1879" y="702"/>
                    <a:pt x="1887" y="702"/>
                  </a:cubicBezTo>
                  <a:cubicBezTo>
                    <a:pt x="1917" y="702"/>
                    <a:pt x="1925" y="740"/>
                    <a:pt x="1955" y="695"/>
                  </a:cubicBezTo>
                  <a:cubicBezTo>
                    <a:pt x="1971" y="679"/>
                    <a:pt x="2017" y="695"/>
                    <a:pt x="2032" y="702"/>
                  </a:cubicBezTo>
                  <a:cubicBezTo>
                    <a:pt x="2032" y="717"/>
                    <a:pt x="2039" y="733"/>
                    <a:pt x="2039" y="748"/>
                  </a:cubicBezTo>
                  <a:cubicBezTo>
                    <a:pt x="2047" y="763"/>
                    <a:pt x="2062" y="771"/>
                    <a:pt x="2062" y="786"/>
                  </a:cubicBezTo>
                  <a:cubicBezTo>
                    <a:pt x="2070" y="786"/>
                    <a:pt x="2078" y="763"/>
                    <a:pt x="2093" y="756"/>
                  </a:cubicBezTo>
                  <a:cubicBezTo>
                    <a:pt x="2100" y="748"/>
                    <a:pt x="2116" y="740"/>
                    <a:pt x="2123" y="740"/>
                  </a:cubicBezTo>
                  <a:lnTo>
                    <a:pt x="2123" y="740"/>
                  </a:lnTo>
                  <a:cubicBezTo>
                    <a:pt x="2123" y="786"/>
                    <a:pt x="2093" y="817"/>
                    <a:pt x="2093" y="855"/>
                  </a:cubicBezTo>
                  <a:cubicBezTo>
                    <a:pt x="2093" y="916"/>
                    <a:pt x="2039" y="863"/>
                    <a:pt x="2024" y="840"/>
                  </a:cubicBezTo>
                  <a:cubicBezTo>
                    <a:pt x="2001" y="824"/>
                    <a:pt x="1994" y="832"/>
                    <a:pt x="1971" y="824"/>
                  </a:cubicBezTo>
                  <a:cubicBezTo>
                    <a:pt x="1948" y="809"/>
                    <a:pt x="1948" y="809"/>
                    <a:pt x="1948" y="809"/>
                  </a:cubicBezTo>
                  <a:cubicBezTo>
                    <a:pt x="1910" y="801"/>
                    <a:pt x="1978" y="870"/>
                    <a:pt x="1978" y="878"/>
                  </a:cubicBezTo>
                  <a:cubicBezTo>
                    <a:pt x="1986" y="893"/>
                    <a:pt x="1925" y="924"/>
                    <a:pt x="1910" y="886"/>
                  </a:cubicBezTo>
                  <a:cubicBezTo>
                    <a:pt x="1902" y="870"/>
                    <a:pt x="1902" y="870"/>
                    <a:pt x="1902" y="870"/>
                  </a:cubicBezTo>
                  <a:close/>
                  <a:moveTo>
                    <a:pt x="932" y="1168"/>
                  </a:moveTo>
                  <a:lnTo>
                    <a:pt x="932" y="1168"/>
                  </a:lnTo>
                  <a:cubicBezTo>
                    <a:pt x="1001" y="1168"/>
                    <a:pt x="970" y="1184"/>
                    <a:pt x="970" y="1229"/>
                  </a:cubicBezTo>
                  <a:cubicBezTo>
                    <a:pt x="970" y="1283"/>
                    <a:pt x="1008" y="1222"/>
                    <a:pt x="1016" y="1206"/>
                  </a:cubicBezTo>
                  <a:cubicBezTo>
                    <a:pt x="1016" y="1199"/>
                    <a:pt x="1023" y="1145"/>
                    <a:pt x="1031" y="1153"/>
                  </a:cubicBezTo>
                  <a:cubicBezTo>
                    <a:pt x="1031" y="1168"/>
                    <a:pt x="1046" y="1252"/>
                    <a:pt x="1054" y="1260"/>
                  </a:cubicBezTo>
                  <a:cubicBezTo>
                    <a:pt x="1077" y="1290"/>
                    <a:pt x="1031" y="1328"/>
                    <a:pt x="1062" y="1367"/>
                  </a:cubicBezTo>
                  <a:cubicBezTo>
                    <a:pt x="1085" y="1397"/>
                    <a:pt x="1092" y="1382"/>
                    <a:pt x="1123" y="1390"/>
                  </a:cubicBezTo>
                  <a:cubicBezTo>
                    <a:pt x="1123" y="1405"/>
                    <a:pt x="1108" y="1420"/>
                    <a:pt x="1108" y="1443"/>
                  </a:cubicBezTo>
                  <a:cubicBezTo>
                    <a:pt x="1115" y="1458"/>
                    <a:pt x="1123" y="1481"/>
                    <a:pt x="1100" y="1474"/>
                  </a:cubicBezTo>
                  <a:cubicBezTo>
                    <a:pt x="1054" y="1466"/>
                    <a:pt x="1031" y="1497"/>
                    <a:pt x="1039" y="1542"/>
                  </a:cubicBezTo>
                  <a:cubicBezTo>
                    <a:pt x="1039" y="1611"/>
                    <a:pt x="1161" y="1619"/>
                    <a:pt x="1161" y="1550"/>
                  </a:cubicBezTo>
                  <a:cubicBezTo>
                    <a:pt x="1161" y="1520"/>
                    <a:pt x="1184" y="1458"/>
                    <a:pt x="1161" y="1443"/>
                  </a:cubicBezTo>
                  <a:cubicBezTo>
                    <a:pt x="1161" y="1436"/>
                    <a:pt x="1146" y="1413"/>
                    <a:pt x="1153" y="1405"/>
                  </a:cubicBezTo>
                  <a:cubicBezTo>
                    <a:pt x="1169" y="1397"/>
                    <a:pt x="1184" y="1390"/>
                    <a:pt x="1192" y="1374"/>
                  </a:cubicBezTo>
                  <a:cubicBezTo>
                    <a:pt x="1214" y="1344"/>
                    <a:pt x="1207" y="1290"/>
                    <a:pt x="1230" y="1252"/>
                  </a:cubicBezTo>
                  <a:cubicBezTo>
                    <a:pt x="1245" y="1222"/>
                    <a:pt x="1268" y="1222"/>
                    <a:pt x="1245" y="1184"/>
                  </a:cubicBezTo>
                  <a:cubicBezTo>
                    <a:pt x="1222" y="1168"/>
                    <a:pt x="1230" y="1168"/>
                    <a:pt x="1230" y="1145"/>
                  </a:cubicBezTo>
                  <a:cubicBezTo>
                    <a:pt x="1230" y="1122"/>
                    <a:pt x="1253" y="1061"/>
                    <a:pt x="1237" y="1046"/>
                  </a:cubicBezTo>
                  <a:cubicBezTo>
                    <a:pt x="1230" y="1031"/>
                    <a:pt x="1192" y="1008"/>
                    <a:pt x="1222" y="992"/>
                  </a:cubicBezTo>
                  <a:cubicBezTo>
                    <a:pt x="1268" y="962"/>
                    <a:pt x="1268" y="977"/>
                    <a:pt x="1268" y="924"/>
                  </a:cubicBezTo>
                  <a:cubicBezTo>
                    <a:pt x="1268" y="870"/>
                    <a:pt x="1199" y="847"/>
                    <a:pt x="1253" y="824"/>
                  </a:cubicBezTo>
                  <a:cubicBezTo>
                    <a:pt x="1283" y="817"/>
                    <a:pt x="1275" y="786"/>
                    <a:pt x="1283" y="763"/>
                  </a:cubicBezTo>
                  <a:cubicBezTo>
                    <a:pt x="1283" y="740"/>
                    <a:pt x="1291" y="679"/>
                    <a:pt x="1268" y="695"/>
                  </a:cubicBezTo>
                  <a:cubicBezTo>
                    <a:pt x="1199" y="725"/>
                    <a:pt x="1237" y="717"/>
                    <a:pt x="1230" y="771"/>
                  </a:cubicBezTo>
                  <a:cubicBezTo>
                    <a:pt x="1199" y="771"/>
                    <a:pt x="1153" y="748"/>
                    <a:pt x="1123" y="748"/>
                  </a:cubicBezTo>
                  <a:cubicBezTo>
                    <a:pt x="1108" y="740"/>
                    <a:pt x="1062" y="801"/>
                    <a:pt x="1069" y="817"/>
                  </a:cubicBezTo>
                  <a:cubicBezTo>
                    <a:pt x="1069" y="855"/>
                    <a:pt x="1077" y="855"/>
                    <a:pt x="1054" y="893"/>
                  </a:cubicBezTo>
                  <a:cubicBezTo>
                    <a:pt x="1031" y="909"/>
                    <a:pt x="993" y="947"/>
                    <a:pt x="993" y="970"/>
                  </a:cubicBezTo>
                  <a:cubicBezTo>
                    <a:pt x="993" y="1008"/>
                    <a:pt x="1046" y="1061"/>
                    <a:pt x="1046" y="1084"/>
                  </a:cubicBezTo>
                  <a:cubicBezTo>
                    <a:pt x="1031" y="1084"/>
                    <a:pt x="947" y="992"/>
                    <a:pt x="939" y="985"/>
                  </a:cubicBezTo>
                  <a:cubicBezTo>
                    <a:pt x="939" y="970"/>
                    <a:pt x="939" y="931"/>
                    <a:pt x="924" y="931"/>
                  </a:cubicBezTo>
                  <a:cubicBezTo>
                    <a:pt x="909" y="931"/>
                    <a:pt x="878" y="977"/>
                    <a:pt x="871" y="992"/>
                  </a:cubicBezTo>
                  <a:cubicBezTo>
                    <a:pt x="863" y="1015"/>
                    <a:pt x="856" y="1061"/>
                    <a:pt x="856" y="1092"/>
                  </a:cubicBezTo>
                  <a:cubicBezTo>
                    <a:pt x="833" y="1099"/>
                    <a:pt x="825" y="1061"/>
                    <a:pt x="802" y="1084"/>
                  </a:cubicBezTo>
                  <a:cubicBezTo>
                    <a:pt x="787" y="1099"/>
                    <a:pt x="787" y="1107"/>
                    <a:pt x="787" y="1130"/>
                  </a:cubicBezTo>
                  <a:cubicBezTo>
                    <a:pt x="779" y="1153"/>
                    <a:pt x="771" y="1161"/>
                    <a:pt x="794" y="1176"/>
                  </a:cubicBezTo>
                  <a:cubicBezTo>
                    <a:pt x="817" y="1191"/>
                    <a:pt x="840" y="1161"/>
                    <a:pt x="856" y="1153"/>
                  </a:cubicBezTo>
                  <a:cubicBezTo>
                    <a:pt x="878" y="1145"/>
                    <a:pt x="901" y="1153"/>
                    <a:pt x="917" y="1161"/>
                  </a:cubicBezTo>
                  <a:cubicBezTo>
                    <a:pt x="932" y="1168"/>
                    <a:pt x="932" y="1168"/>
                    <a:pt x="932" y="1168"/>
                  </a:cubicBezTo>
                  <a:close/>
                  <a:moveTo>
                    <a:pt x="1436" y="2719"/>
                  </a:moveTo>
                  <a:lnTo>
                    <a:pt x="1436" y="2719"/>
                  </a:lnTo>
                  <a:cubicBezTo>
                    <a:pt x="1459" y="2681"/>
                    <a:pt x="1352" y="2627"/>
                    <a:pt x="1413" y="2574"/>
                  </a:cubicBezTo>
                  <a:cubicBezTo>
                    <a:pt x="1428" y="2566"/>
                    <a:pt x="1451" y="2566"/>
                    <a:pt x="1467" y="2558"/>
                  </a:cubicBezTo>
                  <a:cubicBezTo>
                    <a:pt x="1467" y="2551"/>
                    <a:pt x="1451" y="2528"/>
                    <a:pt x="1444" y="2520"/>
                  </a:cubicBezTo>
                  <a:cubicBezTo>
                    <a:pt x="1436" y="2512"/>
                    <a:pt x="1436" y="2489"/>
                    <a:pt x="1436" y="2482"/>
                  </a:cubicBezTo>
                  <a:cubicBezTo>
                    <a:pt x="1436" y="2444"/>
                    <a:pt x="1421" y="2413"/>
                    <a:pt x="1421" y="2367"/>
                  </a:cubicBezTo>
                  <a:cubicBezTo>
                    <a:pt x="1428" y="2360"/>
                    <a:pt x="1444" y="2337"/>
                    <a:pt x="1444" y="2329"/>
                  </a:cubicBezTo>
                  <a:cubicBezTo>
                    <a:pt x="1451" y="2314"/>
                    <a:pt x="1436" y="2306"/>
                    <a:pt x="1444" y="2291"/>
                  </a:cubicBezTo>
                  <a:cubicBezTo>
                    <a:pt x="1467" y="2260"/>
                    <a:pt x="1505" y="2268"/>
                    <a:pt x="1505" y="2222"/>
                  </a:cubicBezTo>
                  <a:cubicBezTo>
                    <a:pt x="1505" y="2199"/>
                    <a:pt x="1512" y="2176"/>
                    <a:pt x="1505" y="2153"/>
                  </a:cubicBezTo>
                  <a:cubicBezTo>
                    <a:pt x="1505" y="2131"/>
                    <a:pt x="1467" y="2123"/>
                    <a:pt x="1474" y="2100"/>
                  </a:cubicBezTo>
                  <a:cubicBezTo>
                    <a:pt x="1489" y="2062"/>
                    <a:pt x="1505" y="2054"/>
                    <a:pt x="1467" y="2024"/>
                  </a:cubicBezTo>
                  <a:cubicBezTo>
                    <a:pt x="1451" y="2008"/>
                    <a:pt x="1444" y="2008"/>
                    <a:pt x="1428" y="1985"/>
                  </a:cubicBezTo>
                  <a:cubicBezTo>
                    <a:pt x="1428" y="1970"/>
                    <a:pt x="1406" y="1955"/>
                    <a:pt x="1421" y="1940"/>
                  </a:cubicBezTo>
                  <a:cubicBezTo>
                    <a:pt x="1428" y="1924"/>
                    <a:pt x="1444" y="1917"/>
                    <a:pt x="1451" y="1901"/>
                  </a:cubicBezTo>
                  <a:cubicBezTo>
                    <a:pt x="1474" y="1863"/>
                    <a:pt x="1467" y="1917"/>
                    <a:pt x="1497" y="1932"/>
                  </a:cubicBezTo>
                  <a:cubicBezTo>
                    <a:pt x="1512" y="1932"/>
                    <a:pt x="1528" y="1909"/>
                    <a:pt x="1535" y="1901"/>
                  </a:cubicBezTo>
                  <a:cubicBezTo>
                    <a:pt x="1535" y="1863"/>
                    <a:pt x="1581" y="1871"/>
                    <a:pt x="1581" y="1856"/>
                  </a:cubicBezTo>
                  <a:cubicBezTo>
                    <a:pt x="1596" y="1817"/>
                    <a:pt x="1550" y="1833"/>
                    <a:pt x="1528" y="1810"/>
                  </a:cubicBezTo>
                  <a:cubicBezTo>
                    <a:pt x="1505" y="1787"/>
                    <a:pt x="1589" y="1733"/>
                    <a:pt x="1612" y="1733"/>
                  </a:cubicBezTo>
                  <a:cubicBezTo>
                    <a:pt x="1635" y="1733"/>
                    <a:pt x="1619" y="1695"/>
                    <a:pt x="1619" y="1680"/>
                  </a:cubicBezTo>
                  <a:cubicBezTo>
                    <a:pt x="1627" y="1649"/>
                    <a:pt x="1581" y="1672"/>
                    <a:pt x="1558" y="1665"/>
                  </a:cubicBezTo>
                  <a:cubicBezTo>
                    <a:pt x="1520" y="1649"/>
                    <a:pt x="1528" y="1642"/>
                    <a:pt x="1482" y="1642"/>
                  </a:cubicBezTo>
                  <a:cubicBezTo>
                    <a:pt x="1482" y="1626"/>
                    <a:pt x="1489" y="1596"/>
                    <a:pt x="1505" y="1588"/>
                  </a:cubicBezTo>
                  <a:cubicBezTo>
                    <a:pt x="1535" y="1581"/>
                    <a:pt x="1612" y="1611"/>
                    <a:pt x="1627" y="1565"/>
                  </a:cubicBezTo>
                  <a:cubicBezTo>
                    <a:pt x="1635" y="1542"/>
                    <a:pt x="1635" y="1489"/>
                    <a:pt x="1635" y="1466"/>
                  </a:cubicBezTo>
                  <a:cubicBezTo>
                    <a:pt x="1604" y="1466"/>
                    <a:pt x="1589" y="1474"/>
                    <a:pt x="1566" y="1497"/>
                  </a:cubicBezTo>
                  <a:cubicBezTo>
                    <a:pt x="1535" y="1535"/>
                    <a:pt x="1573" y="1458"/>
                    <a:pt x="1573" y="1451"/>
                  </a:cubicBezTo>
                  <a:cubicBezTo>
                    <a:pt x="1596" y="1420"/>
                    <a:pt x="1680" y="1298"/>
                    <a:pt x="1680" y="1275"/>
                  </a:cubicBezTo>
                  <a:cubicBezTo>
                    <a:pt x="1642" y="1275"/>
                    <a:pt x="1589" y="1351"/>
                    <a:pt x="1581" y="1382"/>
                  </a:cubicBezTo>
                  <a:cubicBezTo>
                    <a:pt x="1573" y="1413"/>
                    <a:pt x="1489" y="1512"/>
                    <a:pt x="1489" y="1420"/>
                  </a:cubicBezTo>
                  <a:cubicBezTo>
                    <a:pt x="1489" y="1367"/>
                    <a:pt x="1451" y="1390"/>
                    <a:pt x="1413" y="1374"/>
                  </a:cubicBezTo>
                  <a:cubicBezTo>
                    <a:pt x="1406" y="1374"/>
                    <a:pt x="1428" y="1336"/>
                    <a:pt x="1428" y="1328"/>
                  </a:cubicBezTo>
                  <a:cubicBezTo>
                    <a:pt x="1451" y="1306"/>
                    <a:pt x="1489" y="1245"/>
                    <a:pt x="1459" y="1222"/>
                  </a:cubicBezTo>
                  <a:cubicBezTo>
                    <a:pt x="1421" y="1199"/>
                    <a:pt x="1436" y="1184"/>
                    <a:pt x="1428" y="1153"/>
                  </a:cubicBezTo>
                  <a:cubicBezTo>
                    <a:pt x="1413" y="1092"/>
                    <a:pt x="1383" y="1145"/>
                    <a:pt x="1360" y="1168"/>
                  </a:cubicBezTo>
                  <a:cubicBezTo>
                    <a:pt x="1352" y="1184"/>
                    <a:pt x="1344" y="1168"/>
                    <a:pt x="1329" y="1168"/>
                  </a:cubicBezTo>
                  <a:cubicBezTo>
                    <a:pt x="1314" y="1168"/>
                    <a:pt x="1314" y="1199"/>
                    <a:pt x="1306" y="1206"/>
                  </a:cubicBezTo>
                  <a:cubicBezTo>
                    <a:pt x="1268" y="1252"/>
                    <a:pt x="1360" y="1260"/>
                    <a:pt x="1337" y="1283"/>
                  </a:cubicBezTo>
                  <a:cubicBezTo>
                    <a:pt x="1291" y="1321"/>
                    <a:pt x="1245" y="1275"/>
                    <a:pt x="1237" y="1367"/>
                  </a:cubicBezTo>
                  <a:cubicBezTo>
                    <a:pt x="1222" y="1420"/>
                    <a:pt x="1184" y="1489"/>
                    <a:pt x="1245" y="1527"/>
                  </a:cubicBezTo>
                  <a:cubicBezTo>
                    <a:pt x="1291" y="1558"/>
                    <a:pt x="1268" y="1542"/>
                    <a:pt x="1245" y="1565"/>
                  </a:cubicBezTo>
                  <a:cubicBezTo>
                    <a:pt x="1214" y="1596"/>
                    <a:pt x="1214" y="1642"/>
                    <a:pt x="1169" y="1672"/>
                  </a:cubicBezTo>
                  <a:cubicBezTo>
                    <a:pt x="1115" y="1703"/>
                    <a:pt x="1077" y="1634"/>
                    <a:pt x="1039" y="1634"/>
                  </a:cubicBezTo>
                  <a:cubicBezTo>
                    <a:pt x="1039" y="1649"/>
                    <a:pt x="1054" y="1695"/>
                    <a:pt x="1023" y="1703"/>
                  </a:cubicBezTo>
                  <a:cubicBezTo>
                    <a:pt x="1008" y="1703"/>
                    <a:pt x="985" y="1688"/>
                    <a:pt x="962" y="1688"/>
                  </a:cubicBezTo>
                  <a:cubicBezTo>
                    <a:pt x="947" y="1688"/>
                    <a:pt x="924" y="1733"/>
                    <a:pt x="901" y="1741"/>
                  </a:cubicBezTo>
                  <a:cubicBezTo>
                    <a:pt x="856" y="1779"/>
                    <a:pt x="833" y="1726"/>
                    <a:pt x="787" y="1718"/>
                  </a:cubicBezTo>
                  <a:cubicBezTo>
                    <a:pt x="764" y="1726"/>
                    <a:pt x="611" y="1733"/>
                    <a:pt x="672" y="1787"/>
                  </a:cubicBezTo>
                  <a:cubicBezTo>
                    <a:pt x="695" y="1810"/>
                    <a:pt x="687" y="1817"/>
                    <a:pt x="672" y="1848"/>
                  </a:cubicBezTo>
                  <a:cubicBezTo>
                    <a:pt x="664" y="1886"/>
                    <a:pt x="672" y="1947"/>
                    <a:pt x="710" y="1962"/>
                  </a:cubicBezTo>
                  <a:cubicBezTo>
                    <a:pt x="726" y="1970"/>
                    <a:pt x="749" y="1970"/>
                    <a:pt x="756" y="1985"/>
                  </a:cubicBezTo>
                  <a:cubicBezTo>
                    <a:pt x="794" y="2077"/>
                    <a:pt x="833" y="1962"/>
                    <a:pt x="856" y="2039"/>
                  </a:cubicBezTo>
                  <a:cubicBezTo>
                    <a:pt x="863" y="2070"/>
                    <a:pt x="886" y="2054"/>
                    <a:pt x="901" y="2031"/>
                  </a:cubicBezTo>
                  <a:cubicBezTo>
                    <a:pt x="917" y="2016"/>
                    <a:pt x="939" y="2001"/>
                    <a:pt x="955" y="1978"/>
                  </a:cubicBezTo>
                  <a:cubicBezTo>
                    <a:pt x="955" y="1978"/>
                    <a:pt x="955" y="1978"/>
                    <a:pt x="962" y="1978"/>
                  </a:cubicBezTo>
                  <a:cubicBezTo>
                    <a:pt x="962" y="2024"/>
                    <a:pt x="932" y="2031"/>
                    <a:pt x="901" y="2054"/>
                  </a:cubicBezTo>
                  <a:cubicBezTo>
                    <a:pt x="894" y="2070"/>
                    <a:pt x="886" y="2092"/>
                    <a:pt x="894" y="2100"/>
                  </a:cubicBezTo>
                  <a:cubicBezTo>
                    <a:pt x="901" y="2131"/>
                    <a:pt x="924" y="2115"/>
                    <a:pt x="947" y="2123"/>
                  </a:cubicBezTo>
                  <a:cubicBezTo>
                    <a:pt x="978" y="2153"/>
                    <a:pt x="955" y="2161"/>
                    <a:pt x="1001" y="2176"/>
                  </a:cubicBezTo>
                  <a:cubicBezTo>
                    <a:pt x="1008" y="2176"/>
                    <a:pt x="1046" y="2214"/>
                    <a:pt x="1046" y="2222"/>
                  </a:cubicBezTo>
                  <a:lnTo>
                    <a:pt x="1046" y="2222"/>
                  </a:lnTo>
                  <a:cubicBezTo>
                    <a:pt x="1046" y="2214"/>
                    <a:pt x="1039" y="2138"/>
                    <a:pt x="1062" y="2138"/>
                  </a:cubicBezTo>
                  <a:cubicBezTo>
                    <a:pt x="1077" y="2146"/>
                    <a:pt x="1108" y="2192"/>
                    <a:pt x="1115" y="2161"/>
                  </a:cubicBezTo>
                  <a:cubicBezTo>
                    <a:pt x="1123" y="2131"/>
                    <a:pt x="1115" y="2100"/>
                    <a:pt x="1138" y="2085"/>
                  </a:cubicBezTo>
                  <a:cubicBezTo>
                    <a:pt x="1153" y="2062"/>
                    <a:pt x="1169" y="2085"/>
                    <a:pt x="1192" y="2077"/>
                  </a:cubicBezTo>
                  <a:cubicBezTo>
                    <a:pt x="1222" y="2062"/>
                    <a:pt x="1253" y="2008"/>
                    <a:pt x="1275" y="1978"/>
                  </a:cubicBezTo>
                  <a:cubicBezTo>
                    <a:pt x="1298" y="1940"/>
                    <a:pt x="1291" y="1993"/>
                    <a:pt x="1291" y="2008"/>
                  </a:cubicBezTo>
                  <a:cubicBezTo>
                    <a:pt x="1291" y="2054"/>
                    <a:pt x="1306" y="2085"/>
                    <a:pt x="1306" y="2123"/>
                  </a:cubicBezTo>
                  <a:cubicBezTo>
                    <a:pt x="1306" y="2169"/>
                    <a:pt x="1291" y="2222"/>
                    <a:pt x="1298" y="2268"/>
                  </a:cubicBezTo>
                  <a:cubicBezTo>
                    <a:pt x="1298" y="2283"/>
                    <a:pt x="1283" y="2322"/>
                    <a:pt x="1283" y="2337"/>
                  </a:cubicBezTo>
                  <a:cubicBezTo>
                    <a:pt x="1329" y="2306"/>
                    <a:pt x="1329" y="2306"/>
                    <a:pt x="1329" y="2306"/>
                  </a:cubicBezTo>
                  <a:cubicBezTo>
                    <a:pt x="1344" y="2329"/>
                    <a:pt x="1314" y="2451"/>
                    <a:pt x="1298" y="2482"/>
                  </a:cubicBezTo>
                  <a:cubicBezTo>
                    <a:pt x="1275" y="2589"/>
                    <a:pt x="1275" y="2589"/>
                    <a:pt x="1275" y="2589"/>
                  </a:cubicBezTo>
                  <a:cubicBezTo>
                    <a:pt x="1260" y="2627"/>
                    <a:pt x="1237" y="2658"/>
                    <a:pt x="1230" y="2696"/>
                  </a:cubicBezTo>
                  <a:cubicBezTo>
                    <a:pt x="1222" y="2749"/>
                    <a:pt x="1245" y="2787"/>
                    <a:pt x="1245" y="2841"/>
                  </a:cubicBezTo>
                  <a:cubicBezTo>
                    <a:pt x="1245" y="2864"/>
                    <a:pt x="1214" y="2856"/>
                    <a:pt x="1199" y="2864"/>
                  </a:cubicBezTo>
                  <a:cubicBezTo>
                    <a:pt x="1176" y="2872"/>
                    <a:pt x="1207" y="2933"/>
                    <a:pt x="1169" y="2948"/>
                  </a:cubicBezTo>
                  <a:cubicBezTo>
                    <a:pt x="1153" y="2956"/>
                    <a:pt x="1138" y="2948"/>
                    <a:pt x="1153" y="2971"/>
                  </a:cubicBezTo>
                  <a:cubicBezTo>
                    <a:pt x="1169" y="2994"/>
                    <a:pt x="1169" y="3062"/>
                    <a:pt x="1199" y="3039"/>
                  </a:cubicBezTo>
                  <a:cubicBezTo>
                    <a:pt x="1253" y="2994"/>
                    <a:pt x="1268" y="3039"/>
                    <a:pt x="1291" y="3085"/>
                  </a:cubicBezTo>
                  <a:cubicBezTo>
                    <a:pt x="1291" y="3093"/>
                    <a:pt x="1306" y="3116"/>
                    <a:pt x="1321" y="3116"/>
                  </a:cubicBezTo>
                  <a:cubicBezTo>
                    <a:pt x="1321" y="3116"/>
                    <a:pt x="1314" y="3078"/>
                    <a:pt x="1314" y="3070"/>
                  </a:cubicBezTo>
                  <a:cubicBezTo>
                    <a:pt x="1314" y="3062"/>
                    <a:pt x="1329" y="3039"/>
                    <a:pt x="1337" y="3024"/>
                  </a:cubicBezTo>
                  <a:cubicBezTo>
                    <a:pt x="1344" y="2986"/>
                    <a:pt x="1321" y="2940"/>
                    <a:pt x="1329" y="2910"/>
                  </a:cubicBezTo>
                  <a:cubicBezTo>
                    <a:pt x="1352" y="2841"/>
                    <a:pt x="1344" y="2818"/>
                    <a:pt x="1344" y="2757"/>
                  </a:cubicBezTo>
                  <a:cubicBezTo>
                    <a:pt x="1344" y="2688"/>
                    <a:pt x="1398" y="2742"/>
                    <a:pt x="1428" y="2734"/>
                  </a:cubicBezTo>
                  <a:cubicBezTo>
                    <a:pt x="1436" y="2719"/>
                    <a:pt x="1436" y="2719"/>
                    <a:pt x="1436" y="2719"/>
                  </a:cubicBezTo>
                  <a:close/>
                  <a:moveTo>
                    <a:pt x="1581" y="2245"/>
                  </a:moveTo>
                  <a:lnTo>
                    <a:pt x="1581" y="2245"/>
                  </a:lnTo>
                  <a:cubicBezTo>
                    <a:pt x="1596" y="2222"/>
                    <a:pt x="1550" y="2176"/>
                    <a:pt x="1550" y="2146"/>
                  </a:cubicBezTo>
                  <a:cubicBezTo>
                    <a:pt x="1550" y="2138"/>
                    <a:pt x="1550" y="2108"/>
                    <a:pt x="1566" y="2115"/>
                  </a:cubicBezTo>
                  <a:cubicBezTo>
                    <a:pt x="1581" y="2131"/>
                    <a:pt x="1596" y="2146"/>
                    <a:pt x="1612" y="2146"/>
                  </a:cubicBezTo>
                  <a:cubicBezTo>
                    <a:pt x="1627" y="2146"/>
                    <a:pt x="1665" y="2100"/>
                    <a:pt x="1658" y="2146"/>
                  </a:cubicBezTo>
                  <a:cubicBezTo>
                    <a:pt x="1658" y="2184"/>
                    <a:pt x="1650" y="2184"/>
                    <a:pt x="1688" y="2192"/>
                  </a:cubicBezTo>
                  <a:cubicBezTo>
                    <a:pt x="1703" y="2199"/>
                    <a:pt x="1703" y="2214"/>
                    <a:pt x="1726" y="2214"/>
                  </a:cubicBezTo>
                  <a:cubicBezTo>
                    <a:pt x="1749" y="2214"/>
                    <a:pt x="1749" y="2214"/>
                    <a:pt x="1749" y="2237"/>
                  </a:cubicBezTo>
                  <a:cubicBezTo>
                    <a:pt x="1749" y="2253"/>
                    <a:pt x="1749" y="2283"/>
                    <a:pt x="1726" y="2268"/>
                  </a:cubicBezTo>
                  <a:cubicBezTo>
                    <a:pt x="1703" y="2245"/>
                    <a:pt x="1696" y="2199"/>
                    <a:pt x="1673" y="2245"/>
                  </a:cubicBezTo>
                  <a:cubicBezTo>
                    <a:pt x="1665" y="2268"/>
                    <a:pt x="1650" y="2283"/>
                    <a:pt x="1658" y="2306"/>
                  </a:cubicBezTo>
                  <a:cubicBezTo>
                    <a:pt x="1658" y="2337"/>
                    <a:pt x="1642" y="2390"/>
                    <a:pt x="1612" y="2345"/>
                  </a:cubicBezTo>
                  <a:cubicBezTo>
                    <a:pt x="1604" y="2329"/>
                    <a:pt x="1604" y="2314"/>
                    <a:pt x="1589" y="2306"/>
                  </a:cubicBezTo>
                  <a:cubicBezTo>
                    <a:pt x="1573" y="2299"/>
                    <a:pt x="1558" y="2283"/>
                    <a:pt x="1573" y="2260"/>
                  </a:cubicBezTo>
                  <a:cubicBezTo>
                    <a:pt x="1581" y="2245"/>
                    <a:pt x="1581" y="2245"/>
                    <a:pt x="1581" y="2245"/>
                  </a:cubicBezTo>
                  <a:close/>
                  <a:moveTo>
                    <a:pt x="1787" y="1649"/>
                  </a:moveTo>
                  <a:lnTo>
                    <a:pt x="1787" y="1649"/>
                  </a:lnTo>
                  <a:cubicBezTo>
                    <a:pt x="1772" y="1665"/>
                    <a:pt x="1742" y="1657"/>
                    <a:pt x="1726" y="1642"/>
                  </a:cubicBezTo>
                  <a:cubicBezTo>
                    <a:pt x="1711" y="1619"/>
                    <a:pt x="1742" y="1611"/>
                    <a:pt x="1742" y="1596"/>
                  </a:cubicBezTo>
                  <a:cubicBezTo>
                    <a:pt x="1749" y="1581"/>
                    <a:pt x="1757" y="1558"/>
                    <a:pt x="1764" y="1542"/>
                  </a:cubicBezTo>
                  <a:cubicBezTo>
                    <a:pt x="1780" y="1535"/>
                    <a:pt x="1787" y="1535"/>
                    <a:pt x="1803" y="1520"/>
                  </a:cubicBezTo>
                  <a:cubicBezTo>
                    <a:pt x="1810" y="1512"/>
                    <a:pt x="1818" y="1497"/>
                    <a:pt x="1825" y="1489"/>
                  </a:cubicBezTo>
                  <a:cubicBezTo>
                    <a:pt x="1833" y="1481"/>
                    <a:pt x="1841" y="1489"/>
                    <a:pt x="1848" y="1489"/>
                  </a:cubicBezTo>
                  <a:cubicBezTo>
                    <a:pt x="1864" y="1489"/>
                    <a:pt x="1871" y="1481"/>
                    <a:pt x="1879" y="1481"/>
                  </a:cubicBezTo>
                  <a:cubicBezTo>
                    <a:pt x="1910" y="1474"/>
                    <a:pt x="1917" y="1474"/>
                    <a:pt x="1894" y="1497"/>
                  </a:cubicBezTo>
                  <a:cubicBezTo>
                    <a:pt x="1879" y="1520"/>
                    <a:pt x="1856" y="1542"/>
                    <a:pt x="1841" y="1565"/>
                  </a:cubicBezTo>
                  <a:cubicBezTo>
                    <a:pt x="1825" y="1588"/>
                    <a:pt x="1810" y="1611"/>
                    <a:pt x="1795" y="1634"/>
                  </a:cubicBezTo>
                  <a:lnTo>
                    <a:pt x="1787" y="16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  <p:sp>
          <p:nvSpPr>
            <p:cNvPr id="206" name="Freeform 198"/>
            <p:cNvSpPr>
              <a:spLocks noChangeArrowheads="1"/>
            </p:cNvSpPr>
            <p:nvPr/>
          </p:nvSpPr>
          <p:spPr bwMode="auto">
            <a:xfrm>
              <a:off x="9288634" y="1481358"/>
              <a:ext cx="416959" cy="463085"/>
            </a:xfrm>
            <a:custGeom>
              <a:avLst/>
              <a:gdLst>
                <a:gd name="T0" fmla="*/ 69 w 1757"/>
                <a:gd name="T1" fmla="*/ 1947 h 1948"/>
                <a:gd name="T2" fmla="*/ 199 w 1757"/>
                <a:gd name="T3" fmla="*/ 1932 h 1948"/>
                <a:gd name="T4" fmla="*/ 367 w 1757"/>
                <a:gd name="T5" fmla="*/ 1909 h 1948"/>
                <a:gd name="T6" fmla="*/ 580 w 1757"/>
                <a:gd name="T7" fmla="*/ 1856 h 1948"/>
                <a:gd name="T8" fmla="*/ 718 w 1757"/>
                <a:gd name="T9" fmla="*/ 1810 h 1948"/>
                <a:gd name="T10" fmla="*/ 688 w 1757"/>
                <a:gd name="T11" fmla="*/ 1626 h 1948"/>
                <a:gd name="T12" fmla="*/ 900 w 1757"/>
                <a:gd name="T13" fmla="*/ 1390 h 1948"/>
                <a:gd name="T14" fmla="*/ 1191 w 1757"/>
                <a:gd name="T15" fmla="*/ 1374 h 1948"/>
                <a:gd name="T16" fmla="*/ 1267 w 1757"/>
                <a:gd name="T17" fmla="*/ 1206 h 1948"/>
                <a:gd name="T18" fmla="*/ 1298 w 1757"/>
                <a:gd name="T19" fmla="*/ 1038 h 1948"/>
                <a:gd name="T20" fmla="*/ 1290 w 1757"/>
                <a:gd name="T21" fmla="*/ 855 h 1948"/>
                <a:gd name="T22" fmla="*/ 1259 w 1757"/>
                <a:gd name="T23" fmla="*/ 710 h 1948"/>
                <a:gd name="T24" fmla="*/ 1404 w 1757"/>
                <a:gd name="T25" fmla="*/ 603 h 1948"/>
                <a:gd name="T26" fmla="*/ 1542 w 1757"/>
                <a:gd name="T27" fmla="*/ 656 h 1948"/>
                <a:gd name="T28" fmla="*/ 1656 w 1757"/>
                <a:gd name="T29" fmla="*/ 672 h 1948"/>
                <a:gd name="T30" fmla="*/ 1756 w 1757"/>
                <a:gd name="T31" fmla="*/ 588 h 1948"/>
                <a:gd name="T32" fmla="*/ 1664 w 1757"/>
                <a:gd name="T33" fmla="*/ 573 h 1948"/>
                <a:gd name="T34" fmla="*/ 1603 w 1757"/>
                <a:gd name="T35" fmla="*/ 442 h 1948"/>
                <a:gd name="T36" fmla="*/ 1550 w 1757"/>
                <a:gd name="T37" fmla="*/ 221 h 1948"/>
                <a:gd name="T38" fmla="*/ 1534 w 1757"/>
                <a:gd name="T39" fmla="*/ 137 h 1948"/>
                <a:gd name="T40" fmla="*/ 1175 w 1757"/>
                <a:gd name="T41" fmla="*/ 183 h 1948"/>
                <a:gd name="T42" fmla="*/ 611 w 1757"/>
                <a:gd name="T43" fmla="*/ 23 h 1948"/>
                <a:gd name="T44" fmla="*/ 290 w 1757"/>
                <a:gd name="T45" fmla="*/ 213 h 1948"/>
                <a:gd name="T46" fmla="*/ 145 w 1757"/>
                <a:gd name="T47" fmla="*/ 213 h 1948"/>
                <a:gd name="T48" fmla="*/ 0 w 1757"/>
                <a:gd name="T49" fmla="*/ 252 h 1948"/>
                <a:gd name="T50" fmla="*/ 46 w 1757"/>
                <a:gd name="T51" fmla="*/ 427 h 1948"/>
                <a:gd name="T52" fmla="*/ 92 w 1757"/>
                <a:gd name="T53" fmla="*/ 595 h 1948"/>
                <a:gd name="T54" fmla="*/ 130 w 1757"/>
                <a:gd name="T55" fmla="*/ 809 h 1948"/>
                <a:gd name="T56" fmla="*/ 221 w 1757"/>
                <a:gd name="T57" fmla="*/ 909 h 1948"/>
                <a:gd name="T58" fmla="*/ 382 w 1757"/>
                <a:gd name="T59" fmla="*/ 848 h 1948"/>
                <a:gd name="T60" fmla="*/ 489 w 1757"/>
                <a:gd name="T61" fmla="*/ 893 h 1948"/>
                <a:gd name="T62" fmla="*/ 611 w 1757"/>
                <a:gd name="T63" fmla="*/ 1046 h 1948"/>
                <a:gd name="T64" fmla="*/ 451 w 1757"/>
                <a:gd name="T65" fmla="*/ 1283 h 1948"/>
                <a:gd name="T66" fmla="*/ 504 w 1757"/>
                <a:gd name="T67" fmla="*/ 1459 h 1948"/>
                <a:gd name="T68" fmla="*/ 535 w 1757"/>
                <a:gd name="T69" fmla="*/ 1573 h 1948"/>
                <a:gd name="T70" fmla="*/ 390 w 1757"/>
                <a:gd name="T71" fmla="*/ 1672 h 1948"/>
                <a:gd name="T72" fmla="*/ 275 w 1757"/>
                <a:gd name="T73" fmla="*/ 1810 h 1948"/>
                <a:gd name="T74" fmla="*/ 69 w 1757"/>
                <a:gd name="T75" fmla="*/ 1947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7" h="1948">
                  <a:moveTo>
                    <a:pt x="69" y="1947"/>
                  </a:moveTo>
                  <a:lnTo>
                    <a:pt x="69" y="1947"/>
                  </a:lnTo>
                  <a:cubicBezTo>
                    <a:pt x="107" y="1940"/>
                    <a:pt x="138" y="1917"/>
                    <a:pt x="176" y="1917"/>
                  </a:cubicBezTo>
                  <a:cubicBezTo>
                    <a:pt x="183" y="1917"/>
                    <a:pt x="191" y="1932"/>
                    <a:pt x="199" y="1932"/>
                  </a:cubicBezTo>
                  <a:cubicBezTo>
                    <a:pt x="252" y="1924"/>
                    <a:pt x="290" y="1894"/>
                    <a:pt x="336" y="1886"/>
                  </a:cubicBezTo>
                  <a:cubicBezTo>
                    <a:pt x="351" y="1886"/>
                    <a:pt x="351" y="1909"/>
                    <a:pt x="367" y="1909"/>
                  </a:cubicBezTo>
                  <a:cubicBezTo>
                    <a:pt x="405" y="1917"/>
                    <a:pt x="443" y="1909"/>
                    <a:pt x="481" y="1901"/>
                  </a:cubicBezTo>
                  <a:cubicBezTo>
                    <a:pt x="512" y="1894"/>
                    <a:pt x="542" y="1863"/>
                    <a:pt x="580" y="1856"/>
                  </a:cubicBezTo>
                  <a:cubicBezTo>
                    <a:pt x="603" y="1848"/>
                    <a:pt x="634" y="1863"/>
                    <a:pt x="657" y="1856"/>
                  </a:cubicBezTo>
                  <a:cubicBezTo>
                    <a:pt x="680" y="1848"/>
                    <a:pt x="710" y="1833"/>
                    <a:pt x="718" y="1810"/>
                  </a:cubicBezTo>
                  <a:cubicBezTo>
                    <a:pt x="733" y="1772"/>
                    <a:pt x="703" y="1734"/>
                    <a:pt x="695" y="1695"/>
                  </a:cubicBezTo>
                  <a:cubicBezTo>
                    <a:pt x="695" y="1672"/>
                    <a:pt x="672" y="1642"/>
                    <a:pt x="688" y="1626"/>
                  </a:cubicBezTo>
                  <a:cubicBezTo>
                    <a:pt x="733" y="1596"/>
                    <a:pt x="802" y="1611"/>
                    <a:pt x="839" y="1565"/>
                  </a:cubicBezTo>
                  <a:cubicBezTo>
                    <a:pt x="885" y="1520"/>
                    <a:pt x="854" y="1436"/>
                    <a:pt x="900" y="1390"/>
                  </a:cubicBezTo>
                  <a:cubicBezTo>
                    <a:pt x="946" y="1344"/>
                    <a:pt x="1023" y="1336"/>
                    <a:pt x="1084" y="1336"/>
                  </a:cubicBezTo>
                  <a:cubicBezTo>
                    <a:pt x="1122" y="1329"/>
                    <a:pt x="1160" y="1382"/>
                    <a:pt x="1191" y="1374"/>
                  </a:cubicBezTo>
                  <a:cubicBezTo>
                    <a:pt x="1229" y="1367"/>
                    <a:pt x="1244" y="1321"/>
                    <a:pt x="1267" y="1290"/>
                  </a:cubicBezTo>
                  <a:cubicBezTo>
                    <a:pt x="1267" y="1290"/>
                    <a:pt x="1267" y="1222"/>
                    <a:pt x="1267" y="1206"/>
                  </a:cubicBezTo>
                  <a:cubicBezTo>
                    <a:pt x="1267" y="1191"/>
                    <a:pt x="1267" y="1092"/>
                    <a:pt x="1267" y="1092"/>
                  </a:cubicBezTo>
                  <a:cubicBezTo>
                    <a:pt x="1275" y="1069"/>
                    <a:pt x="1305" y="1054"/>
                    <a:pt x="1298" y="1038"/>
                  </a:cubicBezTo>
                  <a:cubicBezTo>
                    <a:pt x="1275" y="1000"/>
                    <a:pt x="1191" y="1000"/>
                    <a:pt x="1191" y="954"/>
                  </a:cubicBezTo>
                  <a:cubicBezTo>
                    <a:pt x="1183" y="909"/>
                    <a:pt x="1282" y="901"/>
                    <a:pt x="1290" y="855"/>
                  </a:cubicBezTo>
                  <a:cubicBezTo>
                    <a:pt x="1290" y="825"/>
                    <a:pt x="1206" y="848"/>
                    <a:pt x="1198" y="817"/>
                  </a:cubicBezTo>
                  <a:cubicBezTo>
                    <a:pt x="1191" y="779"/>
                    <a:pt x="1229" y="740"/>
                    <a:pt x="1259" y="710"/>
                  </a:cubicBezTo>
                  <a:cubicBezTo>
                    <a:pt x="1282" y="695"/>
                    <a:pt x="1320" y="717"/>
                    <a:pt x="1343" y="702"/>
                  </a:cubicBezTo>
                  <a:cubicBezTo>
                    <a:pt x="1374" y="679"/>
                    <a:pt x="1374" y="626"/>
                    <a:pt x="1404" y="603"/>
                  </a:cubicBezTo>
                  <a:cubicBezTo>
                    <a:pt x="1427" y="588"/>
                    <a:pt x="1458" y="573"/>
                    <a:pt x="1481" y="580"/>
                  </a:cubicBezTo>
                  <a:cubicBezTo>
                    <a:pt x="1511" y="595"/>
                    <a:pt x="1511" y="641"/>
                    <a:pt x="1542" y="656"/>
                  </a:cubicBezTo>
                  <a:cubicBezTo>
                    <a:pt x="1557" y="664"/>
                    <a:pt x="1557" y="626"/>
                    <a:pt x="1565" y="626"/>
                  </a:cubicBezTo>
                  <a:cubicBezTo>
                    <a:pt x="1603" y="626"/>
                    <a:pt x="1626" y="672"/>
                    <a:pt x="1656" y="672"/>
                  </a:cubicBezTo>
                  <a:cubicBezTo>
                    <a:pt x="1687" y="672"/>
                    <a:pt x="1702" y="634"/>
                    <a:pt x="1725" y="618"/>
                  </a:cubicBezTo>
                  <a:cubicBezTo>
                    <a:pt x="1733" y="611"/>
                    <a:pt x="1756" y="603"/>
                    <a:pt x="1756" y="588"/>
                  </a:cubicBezTo>
                  <a:cubicBezTo>
                    <a:pt x="1756" y="573"/>
                    <a:pt x="1733" y="565"/>
                    <a:pt x="1717" y="565"/>
                  </a:cubicBezTo>
                  <a:cubicBezTo>
                    <a:pt x="1702" y="557"/>
                    <a:pt x="1679" y="580"/>
                    <a:pt x="1664" y="573"/>
                  </a:cubicBezTo>
                  <a:cubicBezTo>
                    <a:pt x="1641" y="565"/>
                    <a:pt x="1611" y="557"/>
                    <a:pt x="1595" y="534"/>
                  </a:cubicBezTo>
                  <a:cubicBezTo>
                    <a:pt x="1580" y="504"/>
                    <a:pt x="1618" y="473"/>
                    <a:pt x="1603" y="442"/>
                  </a:cubicBezTo>
                  <a:cubicBezTo>
                    <a:pt x="1580" y="404"/>
                    <a:pt x="1519" y="404"/>
                    <a:pt x="1511" y="366"/>
                  </a:cubicBezTo>
                  <a:cubicBezTo>
                    <a:pt x="1496" y="313"/>
                    <a:pt x="1542" y="267"/>
                    <a:pt x="1550" y="221"/>
                  </a:cubicBezTo>
                  <a:cubicBezTo>
                    <a:pt x="1550" y="175"/>
                    <a:pt x="1542" y="183"/>
                    <a:pt x="1534" y="137"/>
                  </a:cubicBezTo>
                  <a:lnTo>
                    <a:pt x="1534" y="137"/>
                  </a:lnTo>
                  <a:cubicBezTo>
                    <a:pt x="1481" y="122"/>
                    <a:pt x="1420" y="91"/>
                    <a:pt x="1374" y="91"/>
                  </a:cubicBezTo>
                  <a:cubicBezTo>
                    <a:pt x="1290" y="122"/>
                    <a:pt x="1252" y="122"/>
                    <a:pt x="1175" y="183"/>
                  </a:cubicBezTo>
                  <a:cubicBezTo>
                    <a:pt x="1114" y="229"/>
                    <a:pt x="1015" y="175"/>
                    <a:pt x="954" y="152"/>
                  </a:cubicBezTo>
                  <a:cubicBezTo>
                    <a:pt x="877" y="129"/>
                    <a:pt x="672" y="0"/>
                    <a:pt x="611" y="23"/>
                  </a:cubicBezTo>
                  <a:cubicBezTo>
                    <a:pt x="535" y="61"/>
                    <a:pt x="443" y="91"/>
                    <a:pt x="367" y="91"/>
                  </a:cubicBezTo>
                  <a:cubicBezTo>
                    <a:pt x="382" y="145"/>
                    <a:pt x="367" y="213"/>
                    <a:pt x="290" y="213"/>
                  </a:cubicBezTo>
                  <a:cubicBezTo>
                    <a:pt x="206" y="213"/>
                    <a:pt x="183" y="183"/>
                    <a:pt x="183" y="275"/>
                  </a:cubicBezTo>
                  <a:cubicBezTo>
                    <a:pt x="168" y="275"/>
                    <a:pt x="168" y="213"/>
                    <a:pt x="145" y="213"/>
                  </a:cubicBezTo>
                  <a:cubicBezTo>
                    <a:pt x="99" y="213"/>
                    <a:pt x="61" y="221"/>
                    <a:pt x="15" y="244"/>
                  </a:cubicBezTo>
                  <a:cubicBezTo>
                    <a:pt x="15" y="244"/>
                    <a:pt x="8" y="252"/>
                    <a:pt x="0" y="252"/>
                  </a:cubicBezTo>
                  <a:lnTo>
                    <a:pt x="0" y="252"/>
                  </a:lnTo>
                  <a:cubicBezTo>
                    <a:pt x="15" y="313"/>
                    <a:pt x="23" y="374"/>
                    <a:pt x="46" y="427"/>
                  </a:cubicBezTo>
                  <a:cubicBezTo>
                    <a:pt x="53" y="450"/>
                    <a:pt x="92" y="465"/>
                    <a:pt x="99" y="496"/>
                  </a:cubicBezTo>
                  <a:cubicBezTo>
                    <a:pt x="107" y="527"/>
                    <a:pt x="92" y="565"/>
                    <a:pt x="92" y="595"/>
                  </a:cubicBezTo>
                  <a:cubicBezTo>
                    <a:pt x="92" y="611"/>
                    <a:pt x="115" y="618"/>
                    <a:pt x="115" y="634"/>
                  </a:cubicBezTo>
                  <a:cubicBezTo>
                    <a:pt x="130" y="687"/>
                    <a:pt x="130" y="748"/>
                    <a:pt x="130" y="809"/>
                  </a:cubicBezTo>
                  <a:cubicBezTo>
                    <a:pt x="130" y="832"/>
                    <a:pt x="107" y="863"/>
                    <a:pt x="130" y="886"/>
                  </a:cubicBezTo>
                  <a:cubicBezTo>
                    <a:pt x="145" y="909"/>
                    <a:pt x="191" y="916"/>
                    <a:pt x="221" y="909"/>
                  </a:cubicBezTo>
                  <a:cubicBezTo>
                    <a:pt x="244" y="909"/>
                    <a:pt x="237" y="863"/>
                    <a:pt x="260" y="855"/>
                  </a:cubicBezTo>
                  <a:cubicBezTo>
                    <a:pt x="298" y="840"/>
                    <a:pt x="344" y="855"/>
                    <a:pt x="382" y="848"/>
                  </a:cubicBezTo>
                  <a:cubicBezTo>
                    <a:pt x="405" y="840"/>
                    <a:pt x="413" y="809"/>
                    <a:pt x="435" y="817"/>
                  </a:cubicBezTo>
                  <a:cubicBezTo>
                    <a:pt x="458" y="825"/>
                    <a:pt x="466" y="870"/>
                    <a:pt x="489" y="893"/>
                  </a:cubicBezTo>
                  <a:cubicBezTo>
                    <a:pt x="512" y="909"/>
                    <a:pt x="550" y="901"/>
                    <a:pt x="565" y="924"/>
                  </a:cubicBezTo>
                  <a:cubicBezTo>
                    <a:pt x="596" y="962"/>
                    <a:pt x="619" y="1000"/>
                    <a:pt x="611" y="1046"/>
                  </a:cubicBezTo>
                  <a:cubicBezTo>
                    <a:pt x="603" y="1100"/>
                    <a:pt x="550" y="1138"/>
                    <a:pt x="519" y="1184"/>
                  </a:cubicBezTo>
                  <a:cubicBezTo>
                    <a:pt x="496" y="1222"/>
                    <a:pt x="451" y="1245"/>
                    <a:pt x="451" y="1283"/>
                  </a:cubicBezTo>
                  <a:cubicBezTo>
                    <a:pt x="451" y="1313"/>
                    <a:pt x="512" y="1298"/>
                    <a:pt x="519" y="1321"/>
                  </a:cubicBezTo>
                  <a:cubicBezTo>
                    <a:pt x="535" y="1367"/>
                    <a:pt x="496" y="1420"/>
                    <a:pt x="504" y="1459"/>
                  </a:cubicBezTo>
                  <a:cubicBezTo>
                    <a:pt x="512" y="1481"/>
                    <a:pt x="550" y="1466"/>
                    <a:pt x="550" y="1481"/>
                  </a:cubicBezTo>
                  <a:cubicBezTo>
                    <a:pt x="557" y="1512"/>
                    <a:pt x="542" y="1542"/>
                    <a:pt x="535" y="1573"/>
                  </a:cubicBezTo>
                  <a:cubicBezTo>
                    <a:pt x="527" y="1596"/>
                    <a:pt x="535" y="1634"/>
                    <a:pt x="512" y="1649"/>
                  </a:cubicBezTo>
                  <a:cubicBezTo>
                    <a:pt x="481" y="1672"/>
                    <a:pt x="428" y="1642"/>
                    <a:pt x="390" y="1672"/>
                  </a:cubicBezTo>
                  <a:cubicBezTo>
                    <a:pt x="367" y="1688"/>
                    <a:pt x="382" y="1726"/>
                    <a:pt x="367" y="1749"/>
                  </a:cubicBezTo>
                  <a:cubicBezTo>
                    <a:pt x="336" y="1779"/>
                    <a:pt x="305" y="1802"/>
                    <a:pt x="275" y="1810"/>
                  </a:cubicBezTo>
                  <a:cubicBezTo>
                    <a:pt x="244" y="1825"/>
                    <a:pt x="214" y="1802"/>
                    <a:pt x="191" y="1817"/>
                  </a:cubicBezTo>
                  <a:cubicBezTo>
                    <a:pt x="145" y="1848"/>
                    <a:pt x="107" y="1901"/>
                    <a:pt x="69" y="194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28575" cap="flat" cmpd="sng">
              <a:solidFill>
                <a:schemeClr val="bg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>
                <a:latin typeface="Source Sans Pro Light" charset="0"/>
              </a:endParaRPr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753402" y="1721159"/>
            <a:ext cx="338394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solidFill>
                  <a:schemeClr val="bg2">
                    <a:lumMod val="2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United Kingdom</a:t>
            </a:r>
          </a:p>
          <a:p>
            <a:r>
              <a:rPr lang="en-US" sz="3200">
                <a:solidFill>
                  <a:schemeClr val="bg2">
                    <a:lumMod val="25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Map Slide</a:t>
            </a:r>
          </a:p>
        </p:txBody>
      </p:sp>
      <p:grpSp>
        <p:nvGrpSpPr>
          <p:cNvPr id="223" name="Group 222"/>
          <p:cNvGrpSpPr/>
          <p:nvPr/>
        </p:nvGrpSpPr>
        <p:grpSpPr>
          <a:xfrm>
            <a:off x="738999" y="4576977"/>
            <a:ext cx="1293914" cy="320409"/>
            <a:chOff x="9370440" y="3992540"/>
            <a:chExt cx="1293914" cy="320409"/>
          </a:xfrm>
        </p:grpSpPr>
        <p:sp>
          <p:nvSpPr>
            <p:cNvPr id="224" name="Flowchart: Terminator 63"/>
            <p:cNvSpPr/>
            <p:nvPr/>
          </p:nvSpPr>
          <p:spPr>
            <a:xfrm>
              <a:off x="9370440" y="3992540"/>
              <a:ext cx="1293914" cy="320409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9499627" y="4045022"/>
              <a:ext cx="112530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READ MORE</a:t>
              </a:r>
            </a:p>
          </p:txBody>
        </p:sp>
      </p:grpSp>
      <p:sp>
        <p:nvSpPr>
          <p:cNvPr id="226" name="TextBox 225"/>
          <p:cNvSpPr txBox="1"/>
          <p:nvPr/>
        </p:nvSpPr>
        <p:spPr>
          <a:xfrm flipH="1">
            <a:off x="740536" y="2939997"/>
            <a:ext cx="453478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200" dirty="0"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hape 2525"/>
          <p:cNvSpPr/>
          <p:nvPr/>
        </p:nvSpPr>
        <p:spPr>
          <a:xfrm>
            <a:off x="871311" y="195618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" name="Shape 2526"/>
          <p:cNvSpPr/>
          <p:nvPr/>
        </p:nvSpPr>
        <p:spPr>
          <a:xfrm>
            <a:off x="1404572" y="195618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" name="Shape 2527"/>
          <p:cNvSpPr/>
          <p:nvPr/>
        </p:nvSpPr>
        <p:spPr>
          <a:xfrm>
            <a:off x="1937833" y="195618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4236" y="10309"/>
                </a:moveTo>
                <a:lnTo>
                  <a:pt x="12694" y="10309"/>
                </a:lnTo>
                <a:cubicBezTo>
                  <a:pt x="12516" y="9622"/>
                  <a:pt x="11979" y="9084"/>
                  <a:pt x="11291" y="8906"/>
                </a:cubicBez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4236" y="11291"/>
                </a:lnTo>
                <a:cubicBezTo>
                  <a:pt x="14507" y="11291"/>
                  <a:pt x="14727" y="11072"/>
                  <a:pt x="14727" y="10800"/>
                </a:cubicBezTo>
                <a:cubicBezTo>
                  <a:pt x="14727" y="10529"/>
                  <a:pt x="14507" y="10309"/>
                  <a:pt x="14236" y="103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8655"/>
                </a:moveTo>
                <a:cubicBezTo>
                  <a:pt x="6462" y="18655"/>
                  <a:pt x="2945" y="15138"/>
                  <a:pt x="2945" y="10800"/>
                </a:cubicBezTo>
                <a:cubicBezTo>
                  <a:pt x="2945" y="6462"/>
                  <a:pt x="6462" y="2945"/>
                  <a:pt x="10800" y="2945"/>
                </a:cubicBezTo>
                <a:cubicBezTo>
                  <a:pt x="15138" y="2945"/>
                  <a:pt x="18655" y="6462"/>
                  <a:pt x="18655" y="10800"/>
                </a:cubicBezTo>
                <a:cubicBezTo>
                  <a:pt x="18655" y="15138"/>
                  <a:pt x="15138" y="18655"/>
                  <a:pt x="10800" y="18655"/>
                </a:cubicBezTo>
                <a:moveTo>
                  <a:pt x="10800" y="1964"/>
                </a:moveTo>
                <a:cubicBezTo>
                  <a:pt x="5920" y="1964"/>
                  <a:pt x="1964" y="5920"/>
                  <a:pt x="1964" y="10800"/>
                </a:cubicBezTo>
                <a:cubicBezTo>
                  <a:pt x="1964" y="15680"/>
                  <a:pt x="5920" y="19636"/>
                  <a:pt x="10800" y="19636"/>
                </a:cubicBezTo>
                <a:cubicBezTo>
                  <a:pt x="15680" y="19636"/>
                  <a:pt x="19636" y="15680"/>
                  <a:pt x="19636" y="10800"/>
                </a:cubicBezTo>
                <a:cubicBezTo>
                  <a:pt x="19636" y="5920"/>
                  <a:pt x="15680" y="1964"/>
                  <a:pt x="10800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" name="Shape 2528"/>
          <p:cNvSpPr/>
          <p:nvPr/>
        </p:nvSpPr>
        <p:spPr>
          <a:xfrm>
            <a:off x="2509184" y="1956184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" name="Shape 2529"/>
          <p:cNvSpPr/>
          <p:nvPr/>
        </p:nvSpPr>
        <p:spPr>
          <a:xfrm>
            <a:off x="3042445" y="1956184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" name="Shape 2530"/>
          <p:cNvSpPr/>
          <p:nvPr/>
        </p:nvSpPr>
        <p:spPr>
          <a:xfrm>
            <a:off x="3563009" y="1956183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6000" y="20617"/>
                </a:lnTo>
                <a:lnTo>
                  <a:pt x="6000" y="982"/>
                </a:lnTo>
                <a:lnTo>
                  <a:pt x="13200" y="982"/>
                </a:lnTo>
                <a:lnTo>
                  <a:pt x="13200" y="6872"/>
                </a:lnTo>
                <a:lnTo>
                  <a:pt x="15600" y="4909"/>
                </a:lnTo>
                <a:lnTo>
                  <a:pt x="18000" y="6872"/>
                </a:lnTo>
                <a:lnTo>
                  <a:pt x="180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4800" y="20617"/>
                </a:move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4800" y="982"/>
                </a:lnTo>
                <a:cubicBezTo>
                  <a:pt x="4800" y="982"/>
                  <a:pt x="4800" y="20617"/>
                  <a:pt x="4800" y="20617"/>
                </a:cubicBezTo>
                <a:close/>
                <a:moveTo>
                  <a:pt x="14400" y="982"/>
                </a:moveTo>
                <a:lnTo>
                  <a:pt x="16800" y="982"/>
                </a:lnTo>
                <a:lnTo>
                  <a:pt x="16800" y="4418"/>
                </a:lnTo>
                <a:lnTo>
                  <a:pt x="15600" y="3436"/>
                </a:lnTo>
                <a:lnTo>
                  <a:pt x="14400" y="4418"/>
                </a:lnTo>
                <a:cubicBezTo>
                  <a:pt x="14400" y="4418"/>
                  <a:pt x="14400" y="982"/>
                  <a:pt x="14400" y="982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" name="Shape 2531"/>
          <p:cNvSpPr/>
          <p:nvPr/>
        </p:nvSpPr>
        <p:spPr>
          <a:xfrm>
            <a:off x="4096270" y="1956184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7200" y="20618"/>
                </a:lnTo>
                <a:lnTo>
                  <a:pt x="72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6000" y="20618"/>
                </a:moveTo>
                <a:lnTo>
                  <a:pt x="3600" y="20618"/>
                </a:lnTo>
                <a:cubicBezTo>
                  <a:pt x="2937" y="20618"/>
                  <a:pt x="2400" y="20179"/>
                  <a:pt x="2400" y="19636"/>
                </a:cubicBezTo>
                <a:lnTo>
                  <a:pt x="2400" y="18655"/>
                </a:lnTo>
                <a:lnTo>
                  <a:pt x="3000" y="18655"/>
                </a:lnTo>
                <a:cubicBezTo>
                  <a:pt x="3332" y="18655"/>
                  <a:pt x="3600" y="18435"/>
                  <a:pt x="3600" y="18164"/>
                </a:cubicBezTo>
                <a:cubicBezTo>
                  <a:pt x="3600" y="17893"/>
                  <a:pt x="3332" y="17673"/>
                  <a:pt x="3000" y="17673"/>
                </a:cubicBezTo>
                <a:lnTo>
                  <a:pt x="2400" y="17673"/>
                </a:lnTo>
                <a:lnTo>
                  <a:pt x="2400" y="15709"/>
                </a:lnTo>
                <a:lnTo>
                  <a:pt x="3000" y="15709"/>
                </a:lnTo>
                <a:cubicBezTo>
                  <a:pt x="3332" y="15709"/>
                  <a:pt x="3600" y="15490"/>
                  <a:pt x="3600" y="15218"/>
                </a:cubicBezTo>
                <a:cubicBezTo>
                  <a:pt x="3600" y="14947"/>
                  <a:pt x="3332" y="14727"/>
                  <a:pt x="3000" y="14727"/>
                </a:cubicBezTo>
                <a:lnTo>
                  <a:pt x="2400" y="14727"/>
                </a:lnTo>
                <a:lnTo>
                  <a:pt x="2400" y="12764"/>
                </a:lnTo>
                <a:lnTo>
                  <a:pt x="3000" y="12764"/>
                </a:lnTo>
                <a:cubicBezTo>
                  <a:pt x="3332" y="12764"/>
                  <a:pt x="3600" y="12544"/>
                  <a:pt x="3600" y="12273"/>
                </a:cubicBezTo>
                <a:cubicBezTo>
                  <a:pt x="3600" y="12002"/>
                  <a:pt x="3332" y="11782"/>
                  <a:pt x="3000" y="11782"/>
                </a:cubicBezTo>
                <a:lnTo>
                  <a:pt x="2400" y="11782"/>
                </a:lnTo>
                <a:lnTo>
                  <a:pt x="2400" y="9818"/>
                </a:lnTo>
                <a:lnTo>
                  <a:pt x="3000" y="9818"/>
                </a:lnTo>
                <a:cubicBezTo>
                  <a:pt x="3332" y="9818"/>
                  <a:pt x="3600" y="9599"/>
                  <a:pt x="3600" y="9327"/>
                </a:cubicBezTo>
                <a:cubicBezTo>
                  <a:pt x="3600" y="9056"/>
                  <a:pt x="3332" y="8836"/>
                  <a:pt x="3000" y="8836"/>
                </a:cubicBezTo>
                <a:lnTo>
                  <a:pt x="2400" y="8836"/>
                </a:lnTo>
                <a:lnTo>
                  <a:pt x="2400" y="6873"/>
                </a:lnTo>
                <a:lnTo>
                  <a:pt x="3000" y="6873"/>
                </a:lnTo>
                <a:cubicBezTo>
                  <a:pt x="3332" y="6873"/>
                  <a:pt x="3600" y="6653"/>
                  <a:pt x="3600" y="6382"/>
                </a:cubicBezTo>
                <a:cubicBezTo>
                  <a:pt x="3600" y="6111"/>
                  <a:pt x="3332" y="5891"/>
                  <a:pt x="3000" y="5891"/>
                </a:cubicBezTo>
                <a:lnTo>
                  <a:pt x="2400" y="5891"/>
                </a:lnTo>
                <a:lnTo>
                  <a:pt x="2400" y="3927"/>
                </a:lnTo>
                <a:lnTo>
                  <a:pt x="3000" y="3927"/>
                </a:lnTo>
                <a:cubicBezTo>
                  <a:pt x="3332" y="3927"/>
                  <a:pt x="3600" y="3708"/>
                  <a:pt x="3600" y="3436"/>
                </a:cubicBezTo>
                <a:cubicBezTo>
                  <a:pt x="3600" y="3166"/>
                  <a:pt x="3332" y="2945"/>
                  <a:pt x="3000" y="2945"/>
                </a:cubicBezTo>
                <a:lnTo>
                  <a:pt x="2400" y="2945"/>
                </a:lnTo>
                <a:lnTo>
                  <a:pt x="2400" y="1964"/>
                </a:lnTo>
                <a:cubicBezTo>
                  <a:pt x="2400" y="1422"/>
                  <a:pt x="2937" y="982"/>
                  <a:pt x="3600" y="982"/>
                </a:cubicBezTo>
                <a:lnTo>
                  <a:pt x="6000" y="982"/>
                </a:lnTo>
                <a:cubicBezTo>
                  <a:pt x="6000" y="982"/>
                  <a:pt x="6000" y="20618"/>
                  <a:pt x="6000" y="20618"/>
                </a:cubicBezTo>
                <a:close/>
                <a:moveTo>
                  <a:pt x="19200" y="0"/>
                </a:moveTo>
                <a:lnTo>
                  <a:pt x="3600" y="0"/>
                </a:lnTo>
                <a:cubicBezTo>
                  <a:pt x="2275" y="0"/>
                  <a:pt x="1200" y="879"/>
                  <a:pt x="1200" y="1964"/>
                </a:cubicBezTo>
                <a:lnTo>
                  <a:pt x="1200" y="2945"/>
                </a:lnTo>
                <a:lnTo>
                  <a:pt x="600" y="2945"/>
                </a:lnTo>
                <a:cubicBezTo>
                  <a:pt x="268" y="2945"/>
                  <a:pt x="0" y="3166"/>
                  <a:pt x="0" y="3436"/>
                </a:cubicBezTo>
                <a:cubicBezTo>
                  <a:pt x="0" y="3708"/>
                  <a:pt x="268" y="3927"/>
                  <a:pt x="600" y="3927"/>
                </a:cubicBezTo>
                <a:lnTo>
                  <a:pt x="1200" y="3927"/>
                </a:lnTo>
                <a:lnTo>
                  <a:pt x="1200" y="5891"/>
                </a:lnTo>
                <a:lnTo>
                  <a:pt x="600" y="5891"/>
                </a:lnTo>
                <a:cubicBezTo>
                  <a:pt x="268" y="5891"/>
                  <a:pt x="0" y="6111"/>
                  <a:pt x="0" y="6382"/>
                </a:cubicBezTo>
                <a:cubicBezTo>
                  <a:pt x="0" y="6653"/>
                  <a:pt x="268" y="6873"/>
                  <a:pt x="600" y="6873"/>
                </a:cubicBezTo>
                <a:lnTo>
                  <a:pt x="1200" y="6873"/>
                </a:lnTo>
                <a:lnTo>
                  <a:pt x="1200" y="8836"/>
                </a:lnTo>
                <a:lnTo>
                  <a:pt x="600" y="8836"/>
                </a:lnTo>
                <a:cubicBezTo>
                  <a:pt x="268" y="8836"/>
                  <a:pt x="0" y="9056"/>
                  <a:pt x="0" y="9327"/>
                </a:cubicBezTo>
                <a:cubicBezTo>
                  <a:pt x="0" y="9599"/>
                  <a:pt x="268" y="9818"/>
                  <a:pt x="600" y="9818"/>
                </a:cubicBezTo>
                <a:lnTo>
                  <a:pt x="1200" y="9818"/>
                </a:lnTo>
                <a:lnTo>
                  <a:pt x="1200" y="11782"/>
                </a:lnTo>
                <a:lnTo>
                  <a:pt x="600" y="11782"/>
                </a:lnTo>
                <a:cubicBezTo>
                  <a:pt x="268" y="11782"/>
                  <a:pt x="0" y="12002"/>
                  <a:pt x="0" y="12273"/>
                </a:cubicBezTo>
                <a:cubicBezTo>
                  <a:pt x="0" y="12544"/>
                  <a:pt x="268" y="12764"/>
                  <a:pt x="600" y="12764"/>
                </a:cubicBezTo>
                <a:lnTo>
                  <a:pt x="1200" y="12764"/>
                </a:lnTo>
                <a:lnTo>
                  <a:pt x="1200" y="14727"/>
                </a:lnTo>
                <a:lnTo>
                  <a:pt x="600" y="14727"/>
                </a:lnTo>
                <a:cubicBezTo>
                  <a:pt x="268" y="14727"/>
                  <a:pt x="0" y="14947"/>
                  <a:pt x="0" y="15218"/>
                </a:cubicBezTo>
                <a:cubicBezTo>
                  <a:pt x="0" y="15490"/>
                  <a:pt x="268" y="15709"/>
                  <a:pt x="600" y="15709"/>
                </a:cubicBezTo>
                <a:lnTo>
                  <a:pt x="1200" y="15709"/>
                </a:lnTo>
                <a:lnTo>
                  <a:pt x="1200" y="17673"/>
                </a:lnTo>
                <a:lnTo>
                  <a:pt x="600" y="17673"/>
                </a:lnTo>
                <a:cubicBezTo>
                  <a:pt x="268" y="17673"/>
                  <a:pt x="0" y="17893"/>
                  <a:pt x="0" y="18164"/>
                </a:cubicBezTo>
                <a:cubicBezTo>
                  <a:pt x="0" y="18435"/>
                  <a:pt x="268" y="18655"/>
                  <a:pt x="600" y="18655"/>
                </a:cubicBezTo>
                <a:lnTo>
                  <a:pt x="1200" y="18655"/>
                </a:lnTo>
                <a:lnTo>
                  <a:pt x="1200" y="19636"/>
                </a:lnTo>
                <a:cubicBezTo>
                  <a:pt x="1200" y="20721"/>
                  <a:pt x="2275" y="21600"/>
                  <a:pt x="36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" name="Shape 2532"/>
          <p:cNvSpPr/>
          <p:nvPr/>
        </p:nvSpPr>
        <p:spPr>
          <a:xfrm>
            <a:off x="4629531" y="1956184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" name="Shape 2533"/>
          <p:cNvSpPr/>
          <p:nvPr/>
        </p:nvSpPr>
        <p:spPr>
          <a:xfrm>
            <a:off x="5162793" y="1956184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" name="Shape 2534"/>
          <p:cNvSpPr/>
          <p:nvPr/>
        </p:nvSpPr>
        <p:spPr>
          <a:xfrm>
            <a:off x="5696054" y="1956183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" name="Shape 2535"/>
          <p:cNvSpPr/>
          <p:nvPr/>
        </p:nvSpPr>
        <p:spPr>
          <a:xfrm>
            <a:off x="896704" y="2489445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" name="Shape 2536"/>
          <p:cNvSpPr/>
          <p:nvPr/>
        </p:nvSpPr>
        <p:spPr>
          <a:xfrm>
            <a:off x="1404572" y="248944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" name="Shape 2537"/>
          <p:cNvSpPr/>
          <p:nvPr/>
        </p:nvSpPr>
        <p:spPr>
          <a:xfrm>
            <a:off x="1963226" y="2489445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6" name="Shape 2538"/>
          <p:cNvSpPr/>
          <p:nvPr/>
        </p:nvSpPr>
        <p:spPr>
          <a:xfrm>
            <a:off x="2496487" y="2489445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5891"/>
                </a:moveTo>
                <a:lnTo>
                  <a:pt x="1200" y="5891"/>
                </a:lnTo>
                <a:lnTo>
                  <a:pt x="1200" y="3927"/>
                </a:lnTo>
                <a:lnTo>
                  <a:pt x="6000" y="3927"/>
                </a:lnTo>
                <a:cubicBezTo>
                  <a:pt x="6000" y="4469"/>
                  <a:pt x="6538" y="4909"/>
                  <a:pt x="7200" y="4909"/>
                </a:cubicBezTo>
                <a:lnTo>
                  <a:pt x="14400" y="4909"/>
                </a:lnTo>
                <a:cubicBezTo>
                  <a:pt x="15062" y="4909"/>
                  <a:pt x="15600" y="4469"/>
                  <a:pt x="15600" y="3927"/>
                </a:cubicBezTo>
                <a:lnTo>
                  <a:pt x="20400" y="3927"/>
                </a:lnTo>
                <a:cubicBezTo>
                  <a:pt x="20400" y="3927"/>
                  <a:pt x="20400" y="5891"/>
                  <a:pt x="20400" y="58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6873"/>
                </a:lnTo>
                <a:lnTo>
                  <a:pt x="20400" y="6873"/>
                </a:lnTo>
                <a:cubicBezTo>
                  <a:pt x="20400" y="6873"/>
                  <a:pt x="20400" y="20618"/>
                  <a:pt x="20400" y="20618"/>
                </a:cubicBezTo>
                <a:close/>
                <a:moveTo>
                  <a:pt x="7200" y="1964"/>
                </a:moveTo>
                <a:lnTo>
                  <a:pt x="14400" y="1964"/>
                </a:lnTo>
                <a:lnTo>
                  <a:pt x="14400" y="3927"/>
                </a:lnTo>
                <a:lnTo>
                  <a:pt x="7200" y="3927"/>
                </a:lnTo>
                <a:cubicBezTo>
                  <a:pt x="7200" y="3927"/>
                  <a:pt x="7200" y="1964"/>
                  <a:pt x="7200" y="1964"/>
                </a:cubicBezTo>
                <a:close/>
                <a:moveTo>
                  <a:pt x="20400" y="2945"/>
                </a:moveTo>
                <a:lnTo>
                  <a:pt x="15600" y="2945"/>
                </a:lnTo>
                <a:lnTo>
                  <a:pt x="15600" y="1964"/>
                </a:lnTo>
                <a:cubicBezTo>
                  <a:pt x="15600" y="1422"/>
                  <a:pt x="15062" y="982"/>
                  <a:pt x="14400" y="982"/>
                </a:cubicBezTo>
                <a:lnTo>
                  <a:pt x="12000" y="982"/>
                </a:lnTo>
                <a:cubicBezTo>
                  <a:pt x="12000" y="440"/>
                  <a:pt x="11462" y="0"/>
                  <a:pt x="10800" y="0"/>
                </a:cubicBezTo>
                <a:cubicBezTo>
                  <a:pt x="10138" y="0"/>
                  <a:pt x="9600" y="440"/>
                  <a:pt x="9600" y="982"/>
                </a:cubicBezTo>
                <a:lnTo>
                  <a:pt x="7200" y="982"/>
                </a:lnTo>
                <a:cubicBezTo>
                  <a:pt x="6538" y="982"/>
                  <a:pt x="6000" y="1422"/>
                  <a:pt x="6000" y="1964"/>
                </a:cubicBezTo>
                <a:lnTo>
                  <a:pt x="6000" y="2945"/>
                </a:lnTo>
                <a:lnTo>
                  <a:pt x="1200" y="2945"/>
                </a:lnTo>
                <a:cubicBezTo>
                  <a:pt x="538" y="2945"/>
                  <a:pt x="0" y="3386"/>
                  <a:pt x="0" y="3927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3927"/>
                </a:lnTo>
                <a:cubicBezTo>
                  <a:pt x="21600" y="3386"/>
                  <a:pt x="21062" y="2945"/>
                  <a:pt x="20400" y="2945"/>
                </a:cubicBezTo>
                <a:moveTo>
                  <a:pt x="4200" y="16691"/>
                </a:moveTo>
                <a:lnTo>
                  <a:pt x="15000" y="16691"/>
                </a:lnTo>
                <a:cubicBezTo>
                  <a:pt x="15331" y="16691"/>
                  <a:pt x="15600" y="16472"/>
                  <a:pt x="15600" y="16200"/>
                </a:cubicBezTo>
                <a:cubicBezTo>
                  <a:pt x="15600" y="15929"/>
                  <a:pt x="15331" y="15709"/>
                  <a:pt x="15000" y="15709"/>
                </a:cubicBez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moveTo>
                  <a:pt x="4200" y="13745"/>
                </a:moveTo>
                <a:lnTo>
                  <a:pt x="17400" y="13745"/>
                </a:lnTo>
                <a:cubicBezTo>
                  <a:pt x="17731" y="13745"/>
                  <a:pt x="18000" y="13526"/>
                  <a:pt x="18000" y="13255"/>
                </a:cubicBezTo>
                <a:cubicBezTo>
                  <a:pt x="18000" y="12984"/>
                  <a:pt x="17731" y="12764"/>
                  <a:pt x="17400" y="12764"/>
                </a:cubicBezTo>
                <a:lnTo>
                  <a:pt x="4200" y="12764"/>
                </a:lnTo>
                <a:cubicBezTo>
                  <a:pt x="3869" y="12764"/>
                  <a:pt x="3600" y="12984"/>
                  <a:pt x="3600" y="13255"/>
                </a:cubicBezTo>
                <a:cubicBezTo>
                  <a:pt x="3600" y="13526"/>
                  <a:pt x="3869" y="13745"/>
                  <a:pt x="4200" y="13745"/>
                </a:cubicBezTo>
                <a:moveTo>
                  <a:pt x="4200" y="10800"/>
                </a:moveTo>
                <a:lnTo>
                  <a:pt x="11400" y="10800"/>
                </a:lnTo>
                <a:cubicBezTo>
                  <a:pt x="11731" y="10800"/>
                  <a:pt x="12000" y="10581"/>
                  <a:pt x="12000" y="10309"/>
                </a:cubicBezTo>
                <a:cubicBezTo>
                  <a:pt x="12000" y="10038"/>
                  <a:pt x="11731" y="9818"/>
                  <a:pt x="11400" y="9818"/>
                </a:cubicBezTo>
                <a:lnTo>
                  <a:pt x="4200" y="9818"/>
                </a:lnTo>
                <a:cubicBezTo>
                  <a:pt x="3869" y="9818"/>
                  <a:pt x="3600" y="10038"/>
                  <a:pt x="3600" y="10309"/>
                </a:cubicBezTo>
                <a:cubicBezTo>
                  <a:pt x="3600" y="10581"/>
                  <a:pt x="3869" y="10800"/>
                  <a:pt x="42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539"/>
          <p:cNvSpPr/>
          <p:nvPr/>
        </p:nvSpPr>
        <p:spPr>
          <a:xfrm>
            <a:off x="3004355" y="2533883"/>
            <a:ext cx="279328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8" name="Shape 2540"/>
          <p:cNvSpPr/>
          <p:nvPr/>
        </p:nvSpPr>
        <p:spPr>
          <a:xfrm>
            <a:off x="3537616" y="248944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9" name="Shape 2541"/>
          <p:cNvSpPr/>
          <p:nvPr/>
        </p:nvSpPr>
        <p:spPr>
          <a:xfrm>
            <a:off x="4096270" y="2514838"/>
            <a:ext cx="228541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48" y="10800"/>
                </a:moveTo>
                <a:lnTo>
                  <a:pt x="21424" y="1024"/>
                </a:lnTo>
                <a:cubicBezTo>
                  <a:pt x="21533" y="916"/>
                  <a:pt x="21600" y="766"/>
                  <a:pt x="21600" y="600"/>
                </a:cubicBezTo>
                <a:cubicBezTo>
                  <a:pt x="21600" y="269"/>
                  <a:pt x="21332" y="0"/>
                  <a:pt x="21000" y="0"/>
                </a:cubicBezTo>
                <a:cubicBezTo>
                  <a:pt x="20835" y="0"/>
                  <a:pt x="20685" y="67"/>
                  <a:pt x="20576" y="176"/>
                </a:cubicBezTo>
                <a:lnTo>
                  <a:pt x="10800" y="9952"/>
                </a:lnTo>
                <a:lnTo>
                  <a:pt x="1024" y="176"/>
                </a:lnTo>
                <a:cubicBezTo>
                  <a:pt x="916" y="67"/>
                  <a:pt x="766" y="0"/>
                  <a:pt x="600" y="0"/>
                </a:cubicBezTo>
                <a:cubicBezTo>
                  <a:pt x="268" y="0"/>
                  <a:pt x="0" y="269"/>
                  <a:pt x="0" y="600"/>
                </a:cubicBezTo>
                <a:cubicBezTo>
                  <a:pt x="0" y="766"/>
                  <a:pt x="67" y="916"/>
                  <a:pt x="176" y="1025"/>
                </a:cubicBezTo>
                <a:lnTo>
                  <a:pt x="9952" y="10800"/>
                </a:lnTo>
                <a:lnTo>
                  <a:pt x="176" y="20576"/>
                </a:lnTo>
                <a:cubicBezTo>
                  <a:pt x="67" y="20684"/>
                  <a:pt x="0" y="20834"/>
                  <a:pt x="0" y="21000"/>
                </a:cubicBezTo>
                <a:cubicBezTo>
                  <a:pt x="0" y="21332"/>
                  <a:pt x="268" y="21600"/>
                  <a:pt x="600" y="21600"/>
                </a:cubicBezTo>
                <a:cubicBezTo>
                  <a:pt x="766" y="21600"/>
                  <a:pt x="916" y="21533"/>
                  <a:pt x="1024" y="21424"/>
                </a:cubicBezTo>
                <a:lnTo>
                  <a:pt x="10800" y="11648"/>
                </a:lnTo>
                <a:lnTo>
                  <a:pt x="20576" y="21424"/>
                </a:lnTo>
                <a:cubicBezTo>
                  <a:pt x="20685" y="21533"/>
                  <a:pt x="20835" y="21600"/>
                  <a:pt x="21000" y="21600"/>
                </a:cubicBezTo>
                <a:cubicBezTo>
                  <a:pt x="21332" y="21600"/>
                  <a:pt x="21600" y="21332"/>
                  <a:pt x="21600" y="21000"/>
                </a:cubicBezTo>
                <a:cubicBezTo>
                  <a:pt x="21600" y="20834"/>
                  <a:pt x="21533" y="20684"/>
                  <a:pt x="21424" y="20576"/>
                </a:cubicBezTo>
                <a:cubicBezTo>
                  <a:pt x="21424" y="20576"/>
                  <a:pt x="11648" y="10800"/>
                  <a:pt x="11648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542"/>
          <p:cNvSpPr/>
          <p:nvPr/>
        </p:nvSpPr>
        <p:spPr>
          <a:xfrm>
            <a:off x="4604138" y="248944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1" name="Shape 2543"/>
          <p:cNvSpPr/>
          <p:nvPr/>
        </p:nvSpPr>
        <p:spPr>
          <a:xfrm>
            <a:off x="5137399" y="248944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2" name="Shape 2544"/>
          <p:cNvSpPr/>
          <p:nvPr/>
        </p:nvSpPr>
        <p:spPr>
          <a:xfrm>
            <a:off x="5670660" y="248944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3" name="Shape 2545"/>
          <p:cNvSpPr/>
          <p:nvPr/>
        </p:nvSpPr>
        <p:spPr>
          <a:xfrm>
            <a:off x="871311" y="302270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4" name="Shape 2546"/>
          <p:cNvSpPr/>
          <p:nvPr/>
        </p:nvSpPr>
        <p:spPr>
          <a:xfrm>
            <a:off x="1404572" y="3048099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" name="Shape 2547"/>
          <p:cNvSpPr/>
          <p:nvPr/>
        </p:nvSpPr>
        <p:spPr>
          <a:xfrm>
            <a:off x="1937833" y="302270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" name="Shape 2548"/>
          <p:cNvSpPr/>
          <p:nvPr/>
        </p:nvSpPr>
        <p:spPr>
          <a:xfrm>
            <a:off x="2471094" y="3130628"/>
            <a:ext cx="279328" cy="63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7280"/>
                </a:moveTo>
                <a:cubicBezTo>
                  <a:pt x="18332" y="17280"/>
                  <a:pt x="17673" y="14380"/>
                  <a:pt x="17673" y="10800"/>
                </a:cubicBezTo>
                <a:cubicBezTo>
                  <a:pt x="17673" y="7224"/>
                  <a:pt x="18332" y="4320"/>
                  <a:pt x="19145" y="4320"/>
                </a:cubicBezTo>
                <a:cubicBezTo>
                  <a:pt x="19959" y="4320"/>
                  <a:pt x="20618" y="7224"/>
                  <a:pt x="20618" y="10800"/>
                </a:cubicBezTo>
                <a:cubicBezTo>
                  <a:pt x="20618" y="14380"/>
                  <a:pt x="19959" y="17280"/>
                  <a:pt x="19145" y="17280"/>
                </a:cubicBezTo>
                <a:moveTo>
                  <a:pt x="19145" y="0"/>
                </a:moveTo>
                <a:cubicBezTo>
                  <a:pt x="17790" y="0"/>
                  <a:pt x="16691" y="4837"/>
                  <a:pt x="16691" y="10800"/>
                </a:cubicBezTo>
                <a:cubicBezTo>
                  <a:pt x="16691" y="16766"/>
                  <a:pt x="17790" y="21600"/>
                  <a:pt x="19145" y="21600"/>
                </a:cubicBezTo>
                <a:cubicBezTo>
                  <a:pt x="20501" y="21600"/>
                  <a:pt x="21600" y="16766"/>
                  <a:pt x="21600" y="10800"/>
                </a:cubicBezTo>
                <a:cubicBezTo>
                  <a:pt x="21600" y="4837"/>
                  <a:pt x="20501" y="0"/>
                  <a:pt x="19145" y="0"/>
                </a:cubicBezTo>
                <a:moveTo>
                  <a:pt x="10800" y="17280"/>
                </a:moveTo>
                <a:cubicBezTo>
                  <a:pt x="9986" y="17280"/>
                  <a:pt x="9327" y="14380"/>
                  <a:pt x="9327" y="10800"/>
                </a:cubicBezTo>
                <a:cubicBezTo>
                  <a:pt x="9327" y="7224"/>
                  <a:pt x="9986" y="4320"/>
                  <a:pt x="10800" y="4320"/>
                </a:cubicBezTo>
                <a:cubicBezTo>
                  <a:pt x="11614" y="4320"/>
                  <a:pt x="12273" y="7224"/>
                  <a:pt x="12273" y="10800"/>
                </a:cubicBezTo>
                <a:cubicBezTo>
                  <a:pt x="12273" y="14380"/>
                  <a:pt x="11614" y="17280"/>
                  <a:pt x="10800" y="17280"/>
                </a:cubicBezTo>
                <a:moveTo>
                  <a:pt x="10800" y="0"/>
                </a:moveTo>
                <a:cubicBezTo>
                  <a:pt x="9444" y="0"/>
                  <a:pt x="8345" y="4837"/>
                  <a:pt x="8345" y="10800"/>
                </a:cubicBezTo>
                <a:cubicBezTo>
                  <a:pt x="8345" y="16766"/>
                  <a:pt x="9444" y="21600"/>
                  <a:pt x="10800" y="21600"/>
                </a:cubicBezTo>
                <a:cubicBezTo>
                  <a:pt x="12156" y="21600"/>
                  <a:pt x="13255" y="16766"/>
                  <a:pt x="13255" y="10800"/>
                </a:cubicBezTo>
                <a:cubicBezTo>
                  <a:pt x="13255" y="4837"/>
                  <a:pt x="12156" y="0"/>
                  <a:pt x="10800" y="0"/>
                </a:cubicBezTo>
                <a:moveTo>
                  <a:pt x="2455" y="17280"/>
                </a:moveTo>
                <a:cubicBezTo>
                  <a:pt x="1641" y="17280"/>
                  <a:pt x="982" y="14380"/>
                  <a:pt x="982" y="10800"/>
                </a:cubicBezTo>
                <a:cubicBezTo>
                  <a:pt x="982" y="7224"/>
                  <a:pt x="1641" y="4320"/>
                  <a:pt x="2455" y="4320"/>
                </a:cubicBezTo>
                <a:cubicBezTo>
                  <a:pt x="3268" y="4320"/>
                  <a:pt x="3927" y="7224"/>
                  <a:pt x="3927" y="10800"/>
                </a:cubicBezTo>
                <a:cubicBezTo>
                  <a:pt x="3927" y="14380"/>
                  <a:pt x="3268" y="17280"/>
                  <a:pt x="2455" y="17280"/>
                </a:cubicBezTo>
                <a:moveTo>
                  <a:pt x="2455" y="0"/>
                </a:moveTo>
                <a:cubicBezTo>
                  <a:pt x="1099" y="0"/>
                  <a:pt x="0" y="4837"/>
                  <a:pt x="0" y="10800"/>
                </a:cubicBezTo>
                <a:cubicBezTo>
                  <a:pt x="0" y="16766"/>
                  <a:pt x="1099" y="21600"/>
                  <a:pt x="2455" y="21600"/>
                </a:cubicBezTo>
                <a:cubicBezTo>
                  <a:pt x="3811" y="21600"/>
                  <a:pt x="4909" y="16766"/>
                  <a:pt x="4909" y="10800"/>
                </a:cubicBezTo>
                <a:cubicBezTo>
                  <a:pt x="4909" y="4837"/>
                  <a:pt x="3811" y="0"/>
                  <a:pt x="245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49"/>
          <p:cNvSpPr/>
          <p:nvPr/>
        </p:nvSpPr>
        <p:spPr>
          <a:xfrm>
            <a:off x="3004355" y="302270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1291"/>
                </a:moveTo>
                <a:cubicBezTo>
                  <a:pt x="10529" y="11291"/>
                  <a:pt x="10309" y="11072"/>
                  <a:pt x="10309" y="10800"/>
                </a:cubicBezTo>
                <a:cubicBezTo>
                  <a:pt x="10309" y="10529"/>
                  <a:pt x="10529" y="10309"/>
                  <a:pt x="10800" y="10309"/>
                </a:cubicBezTo>
                <a:cubicBezTo>
                  <a:pt x="11071" y="10309"/>
                  <a:pt x="11291" y="10529"/>
                  <a:pt x="11291" y="10800"/>
                </a:cubicBezTo>
                <a:cubicBezTo>
                  <a:pt x="11291" y="11072"/>
                  <a:pt x="11071" y="11291"/>
                  <a:pt x="10800" y="11291"/>
                </a:cubicBezTo>
                <a:moveTo>
                  <a:pt x="10800" y="9327"/>
                </a:moveTo>
                <a:cubicBezTo>
                  <a:pt x="9986" y="9327"/>
                  <a:pt x="9327" y="9987"/>
                  <a:pt x="9327" y="10800"/>
                </a:cubicBezTo>
                <a:cubicBezTo>
                  <a:pt x="9327" y="11614"/>
                  <a:pt x="9986" y="12273"/>
                  <a:pt x="10800" y="12273"/>
                </a:cubicBezTo>
                <a:cubicBezTo>
                  <a:pt x="11614" y="12273"/>
                  <a:pt x="12273" y="11614"/>
                  <a:pt x="12273" y="10800"/>
                </a:cubicBezTo>
                <a:cubicBezTo>
                  <a:pt x="12273" y="9987"/>
                  <a:pt x="11614" y="9327"/>
                  <a:pt x="10800" y="9327"/>
                </a:cubicBezTo>
                <a:moveTo>
                  <a:pt x="5400" y="11291"/>
                </a:moveTo>
                <a:cubicBezTo>
                  <a:pt x="5129" y="11291"/>
                  <a:pt x="4909" y="11072"/>
                  <a:pt x="4909" y="10800"/>
                </a:cubicBezTo>
                <a:cubicBezTo>
                  <a:pt x="4909" y="10529"/>
                  <a:pt x="5129" y="10309"/>
                  <a:pt x="5400" y="10309"/>
                </a:cubicBezTo>
                <a:cubicBezTo>
                  <a:pt x="5671" y="10309"/>
                  <a:pt x="5891" y="10529"/>
                  <a:pt x="5891" y="10800"/>
                </a:cubicBezTo>
                <a:cubicBezTo>
                  <a:pt x="5891" y="11072"/>
                  <a:pt x="5671" y="11291"/>
                  <a:pt x="5400" y="11291"/>
                </a:cubicBezTo>
                <a:moveTo>
                  <a:pt x="5400" y="9327"/>
                </a:moveTo>
                <a:cubicBezTo>
                  <a:pt x="4586" y="9327"/>
                  <a:pt x="3927" y="9987"/>
                  <a:pt x="3927" y="10800"/>
                </a:cubicBezTo>
                <a:cubicBezTo>
                  <a:pt x="3927" y="11614"/>
                  <a:pt x="4586" y="12273"/>
                  <a:pt x="5400" y="12273"/>
                </a:cubicBezTo>
                <a:cubicBezTo>
                  <a:pt x="6214" y="12273"/>
                  <a:pt x="6873" y="11614"/>
                  <a:pt x="6873" y="10800"/>
                </a:cubicBezTo>
                <a:cubicBezTo>
                  <a:pt x="6873" y="9987"/>
                  <a:pt x="6214" y="9327"/>
                  <a:pt x="5400" y="9327"/>
                </a:cubicBezTo>
                <a:moveTo>
                  <a:pt x="16200" y="11291"/>
                </a:moveTo>
                <a:cubicBezTo>
                  <a:pt x="15929" y="11291"/>
                  <a:pt x="15709" y="11072"/>
                  <a:pt x="15709" y="10800"/>
                </a:cubicBezTo>
                <a:cubicBezTo>
                  <a:pt x="15709" y="10529"/>
                  <a:pt x="15929" y="10309"/>
                  <a:pt x="16200" y="10309"/>
                </a:cubicBezTo>
                <a:cubicBezTo>
                  <a:pt x="16471" y="10309"/>
                  <a:pt x="16691" y="10529"/>
                  <a:pt x="16691" y="10800"/>
                </a:cubicBezTo>
                <a:cubicBezTo>
                  <a:pt x="16691" y="11072"/>
                  <a:pt x="16471" y="11291"/>
                  <a:pt x="16200" y="11291"/>
                </a:cubicBezTo>
                <a:moveTo>
                  <a:pt x="16200" y="9327"/>
                </a:moveTo>
                <a:cubicBezTo>
                  <a:pt x="15386" y="9327"/>
                  <a:pt x="14727" y="9987"/>
                  <a:pt x="14727" y="10800"/>
                </a:cubicBezTo>
                <a:cubicBezTo>
                  <a:pt x="14727" y="11614"/>
                  <a:pt x="15386" y="12273"/>
                  <a:pt x="16200" y="12273"/>
                </a:cubicBezTo>
                <a:cubicBezTo>
                  <a:pt x="17014" y="12273"/>
                  <a:pt x="17673" y="11614"/>
                  <a:pt x="17673" y="10800"/>
                </a:cubicBezTo>
                <a:cubicBezTo>
                  <a:pt x="17673" y="9987"/>
                  <a:pt x="17014" y="9327"/>
                  <a:pt x="16200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" name="Shape 2550"/>
          <p:cNvSpPr/>
          <p:nvPr/>
        </p:nvSpPr>
        <p:spPr>
          <a:xfrm>
            <a:off x="3537616" y="302270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" name="Shape 2551"/>
          <p:cNvSpPr/>
          <p:nvPr/>
        </p:nvSpPr>
        <p:spPr>
          <a:xfrm>
            <a:off x="4070877" y="302270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0" name="Shape 2552"/>
          <p:cNvSpPr/>
          <p:nvPr/>
        </p:nvSpPr>
        <p:spPr>
          <a:xfrm>
            <a:off x="4604138" y="3035402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1" name="Shape 2553"/>
          <p:cNvSpPr/>
          <p:nvPr/>
        </p:nvSpPr>
        <p:spPr>
          <a:xfrm>
            <a:off x="5137399" y="3035402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2" name="Shape 2554"/>
          <p:cNvSpPr/>
          <p:nvPr/>
        </p:nvSpPr>
        <p:spPr>
          <a:xfrm>
            <a:off x="5670660" y="3035402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3" name="Shape 2555"/>
          <p:cNvSpPr/>
          <p:nvPr/>
        </p:nvSpPr>
        <p:spPr>
          <a:xfrm>
            <a:off x="871311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35"/>
                  <a:pt x="19650" y="15637"/>
                  <a:pt x="18073" y="1737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8266"/>
                  <a:pt x="1950" y="5963"/>
                  <a:pt x="3527" y="4221"/>
                </a:cubicBezTo>
                <a:lnTo>
                  <a:pt x="17379" y="18073"/>
                </a:lnTo>
                <a:cubicBezTo>
                  <a:pt x="15637" y="19650"/>
                  <a:pt x="13334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Shape 2556"/>
          <p:cNvSpPr/>
          <p:nvPr/>
        </p:nvSpPr>
        <p:spPr>
          <a:xfrm>
            <a:off x="1404572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5" name="Shape 2557"/>
          <p:cNvSpPr/>
          <p:nvPr/>
        </p:nvSpPr>
        <p:spPr>
          <a:xfrm>
            <a:off x="1937833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6" name="Shape 2558"/>
          <p:cNvSpPr/>
          <p:nvPr/>
        </p:nvSpPr>
        <p:spPr>
          <a:xfrm>
            <a:off x="2471094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7" name="Shape 2559"/>
          <p:cNvSpPr/>
          <p:nvPr/>
        </p:nvSpPr>
        <p:spPr>
          <a:xfrm>
            <a:off x="3004355" y="3581360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0"/>
                  <a:pt x="982" y="16800"/>
                </a:cubicBezTo>
                <a:lnTo>
                  <a:pt x="2455" y="16800"/>
                </a:lnTo>
                <a:cubicBezTo>
                  <a:pt x="2725" y="16800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20618" y="20400"/>
                </a:move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8" name="Shape 2560"/>
          <p:cNvSpPr/>
          <p:nvPr/>
        </p:nvSpPr>
        <p:spPr>
          <a:xfrm>
            <a:off x="3537616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3745"/>
                </a:moveTo>
                <a:cubicBezTo>
                  <a:pt x="2726" y="13745"/>
                  <a:pt x="2945" y="13526"/>
                  <a:pt x="2945" y="13255"/>
                </a:cubicBezTo>
                <a:cubicBezTo>
                  <a:pt x="2945" y="12984"/>
                  <a:pt x="2726" y="12764"/>
                  <a:pt x="2455" y="12764"/>
                </a:cubicBezTo>
                <a:lnTo>
                  <a:pt x="982" y="12764"/>
                </a:lnTo>
                <a:lnTo>
                  <a:pt x="982" y="982"/>
                </a:lnTo>
                <a:lnTo>
                  <a:pt x="16691" y="982"/>
                </a:lnTo>
                <a:lnTo>
                  <a:pt x="16691" y="2455"/>
                </a:lnTo>
                <a:cubicBezTo>
                  <a:pt x="16691" y="2726"/>
                  <a:pt x="16910" y="2945"/>
                  <a:pt x="17182" y="2945"/>
                </a:cubicBezTo>
                <a:cubicBezTo>
                  <a:pt x="17453" y="2945"/>
                  <a:pt x="17673" y="2726"/>
                  <a:pt x="17673" y="2455"/>
                </a:cubicBez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cubicBezTo>
                  <a:pt x="0" y="17233"/>
                  <a:pt x="440" y="17673"/>
                  <a:pt x="982" y="17673"/>
                </a:cubicBezTo>
                <a:lnTo>
                  <a:pt x="2455" y="17673"/>
                </a:lnTo>
                <a:cubicBezTo>
                  <a:pt x="2726" y="17673"/>
                  <a:pt x="2945" y="17453"/>
                  <a:pt x="2945" y="17182"/>
                </a:cubicBezTo>
                <a:cubicBezTo>
                  <a:pt x="2945" y="16911"/>
                  <a:pt x="2726" y="16691"/>
                  <a:pt x="2455" y="16691"/>
                </a:cubicBezTo>
                <a:lnTo>
                  <a:pt x="982" y="16691"/>
                </a:lnTo>
                <a:lnTo>
                  <a:pt x="982" y="13745"/>
                </a:lnTo>
                <a:cubicBezTo>
                  <a:pt x="982" y="13745"/>
                  <a:pt x="2455" y="13745"/>
                  <a:pt x="2455" y="13745"/>
                </a:cubicBezTo>
                <a:close/>
                <a:moveTo>
                  <a:pt x="20618" y="16691"/>
                </a:moveTo>
                <a:lnTo>
                  <a:pt x="4909" y="16691"/>
                </a:lnTo>
                <a:lnTo>
                  <a:pt x="4909" y="4909"/>
                </a:lnTo>
                <a:lnTo>
                  <a:pt x="20618" y="4909"/>
                </a:lnTo>
                <a:cubicBezTo>
                  <a:pt x="20618" y="4909"/>
                  <a:pt x="20618" y="16691"/>
                  <a:pt x="20618" y="16691"/>
                </a:cubicBezTo>
                <a:close/>
                <a:moveTo>
                  <a:pt x="20618" y="20618"/>
                </a:moveTo>
                <a:lnTo>
                  <a:pt x="4909" y="20618"/>
                </a:lnTo>
                <a:lnTo>
                  <a:pt x="4909" y="17673"/>
                </a:lnTo>
                <a:lnTo>
                  <a:pt x="20618" y="17673"/>
                </a:lnTo>
                <a:cubicBezTo>
                  <a:pt x="20618" y="17673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4909" y="3927"/>
                </a:lnTo>
                <a:cubicBezTo>
                  <a:pt x="4367" y="3927"/>
                  <a:pt x="3927" y="4367"/>
                  <a:pt x="3927" y="4909"/>
                </a:cubicBezTo>
                <a:lnTo>
                  <a:pt x="3927" y="20618"/>
                </a:lnTo>
                <a:cubicBezTo>
                  <a:pt x="3927" y="21160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9" name="Shape 2561"/>
          <p:cNvSpPr/>
          <p:nvPr/>
        </p:nvSpPr>
        <p:spPr>
          <a:xfrm>
            <a:off x="4070877" y="3581360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3600"/>
                </a:moveTo>
                <a:lnTo>
                  <a:pt x="19145" y="3600"/>
                </a:lnTo>
                <a:cubicBezTo>
                  <a:pt x="19417" y="3600"/>
                  <a:pt x="19636" y="3332"/>
                  <a:pt x="19636" y="3000"/>
                </a:cubicBezTo>
                <a:cubicBezTo>
                  <a:pt x="19636" y="2669"/>
                  <a:pt x="19417" y="2400"/>
                  <a:pt x="19145" y="2400"/>
                </a:cubicBezTo>
                <a:lnTo>
                  <a:pt x="2455" y="2400"/>
                </a:lnTo>
                <a:cubicBezTo>
                  <a:pt x="2183" y="2400"/>
                  <a:pt x="1964" y="2669"/>
                  <a:pt x="1964" y="3000"/>
                </a:cubicBezTo>
                <a:cubicBezTo>
                  <a:pt x="1964" y="3332"/>
                  <a:pt x="2183" y="3600"/>
                  <a:pt x="2455" y="3600"/>
                </a:cubicBezTo>
                <a:moveTo>
                  <a:pt x="20618" y="20400"/>
                </a:moveTo>
                <a:lnTo>
                  <a:pt x="982" y="20400"/>
                </a:lnTo>
                <a:lnTo>
                  <a:pt x="982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4418" y="1200"/>
                </a:moveTo>
                <a:lnTo>
                  <a:pt x="17182" y="1200"/>
                </a:lnTo>
                <a:cubicBezTo>
                  <a:pt x="17453" y="1200"/>
                  <a:pt x="17673" y="932"/>
                  <a:pt x="17673" y="600"/>
                </a:cubicBezTo>
                <a:cubicBezTo>
                  <a:pt x="17673" y="269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269"/>
                  <a:pt x="3927" y="600"/>
                </a:cubicBezTo>
                <a:cubicBezTo>
                  <a:pt x="3927" y="932"/>
                  <a:pt x="4147" y="1200"/>
                  <a:pt x="4418" y="1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0" name="Shape 2562"/>
          <p:cNvSpPr/>
          <p:nvPr/>
        </p:nvSpPr>
        <p:spPr>
          <a:xfrm>
            <a:off x="4604138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1" name="Shape 2563"/>
          <p:cNvSpPr/>
          <p:nvPr/>
        </p:nvSpPr>
        <p:spPr>
          <a:xfrm>
            <a:off x="5137399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2" name="Shape 2564"/>
          <p:cNvSpPr/>
          <p:nvPr/>
        </p:nvSpPr>
        <p:spPr>
          <a:xfrm>
            <a:off x="5670660" y="35559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3" name="Shape 2565"/>
          <p:cNvSpPr/>
          <p:nvPr/>
        </p:nvSpPr>
        <p:spPr>
          <a:xfrm>
            <a:off x="871311" y="4114621"/>
            <a:ext cx="279328" cy="22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400"/>
                </a:moveTo>
                <a:lnTo>
                  <a:pt x="13745" y="8400"/>
                </a:lnTo>
                <a:lnTo>
                  <a:pt x="13745" y="9600"/>
                </a:lnTo>
                <a:lnTo>
                  <a:pt x="7855" y="9600"/>
                </a:lnTo>
                <a:cubicBezTo>
                  <a:pt x="7855" y="9600"/>
                  <a:pt x="7855" y="8400"/>
                  <a:pt x="7855" y="8400"/>
                </a:cubicBezTo>
                <a:close/>
                <a:moveTo>
                  <a:pt x="7855" y="10800"/>
                </a:moveTo>
                <a:lnTo>
                  <a:pt x="13745" y="10800"/>
                </a:lnTo>
                <a:cubicBezTo>
                  <a:pt x="14287" y="10800"/>
                  <a:pt x="14727" y="10262"/>
                  <a:pt x="14727" y="9600"/>
                </a:cubicBezTo>
                <a:lnTo>
                  <a:pt x="14727" y="8400"/>
                </a:lnTo>
                <a:cubicBezTo>
                  <a:pt x="14727" y="7737"/>
                  <a:pt x="14287" y="7200"/>
                  <a:pt x="13745" y="7200"/>
                </a:cubicBezTo>
                <a:lnTo>
                  <a:pt x="7855" y="7200"/>
                </a:lnTo>
                <a:cubicBezTo>
                  <a:pt x="7313" y="7200"/>
                  <a:pt x="6873" y="7737"/>
                  <a:pt x="6873" y="8400"/>
                </a:cubicBezTo>
                <a:lnTo>
                  <a:pt x="6873" y="9600"/>
                </a:lnTo>
                <a:cubicBezTo>
                  <a:pt x="6873" y="10262"/>
                  <a:pt x="7313" y="10800"/>
                  <a:pt x="7855" y="10800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4" name="Shape 2566"/>
          <p:cNvSpPr/>
          <p:nvPr/>
        </p:nvSpPr>
        <p:spPr>
          <a:xfrm>
            <a:off x="1404572" y="4114621"/>
            <a:ext cx="279328" cy="22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2000"/>
                </a:moveTo>
                <a:cubicBezTo>
                  <a:pt x="6653" y="12000"/>
                  <a:pt x="6873" y="12268"/>
                  <a:pt x="6873" y="12599"/>
                </a:cubicBezTo>
                <a:cubicBezTo>
                  <a:pt x="6873" y="12931"/>
                  <a:pt x="6653" y="13199"/>
                  <a:pt x="6382" y="13199"/>
                </a:cubicBezTo>
                <a:cubicBezTo>
                  <a:pt x="6111" y="13199"/>
                  <a:pt x="5891" y="12931"/>
                  <a:pt x="5891" y="12599"/>
                </a:cubicBezTo>
                <a:cubicBezTo>
                  <a:pt x="5891" y="12268"/>
                  <a:pt x="6111" y="12000"/>
                  <a:pt x="6382" y="12000"/>
                </a:cubicBezTo>
                <a:moveTo>
                  <a:pt x="6382" y="14399"/>
                </a:moveTo>
                <a:cubicBezTo>
                  <a:pt x="7195" y="14399"/>
                  <a:pt x="7855" y="13594"/>
                  <a:pt x="7855" y="12599"/>
                </a:cubicBezTo>
                <a:cubicBezTo>
                  <a:pt x="7855" y="11606"/>
                  <a:pt x="7195" y="10800"/>
                  <a:pt x="6382" y="10800"/>
                </a:cubicBezTo>
                <a:cubicBezTo>
                  <a:pt x="5568" y="10800"/>
                  <a:pt x="4909" y="11606"/>
                  <a:pt x="4909" y="12599"/>
                </a:cubicBezTo>
                <a:cubicBezTo>
                  <a:pt x="4909" y="13594"/>
                  <a:pt x="5568" y="14399"/>
                  <a:pt x="6382" y="14399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0800" y="12000"/>
                </a:moveTo>
                <a:cubicBezTo>
                  <a:pt x="11071" y="12000"/>
                  <a:pt x="11291" y="12268"/>
                  <a:pt x="11291" y="12599"/>
                </a:cubicBezTo>
                <a:cubicBezTo>
                  <a:pt x="11291" y="12931"/>
                  <a:pt x="11071" y="13199"/>
                  <a:pt x="10800" y="13199"/>
                </a:cubicBezTo>
                <a:cubicBezTo>
                  <a:pt x="10529" y="13199"/>
                  <a:pt x="10309" y="12931"/>
                  <a:pt x="10309" y="12599"/>
                </a:cubicBezTo>
                <a:cubicBezTo>
                  <a:pt x="10309" y="12268"/>
                  <a:pt x="10529" y="12000"/>
                  <a:pt x="10800" y="12000"/>
                </a:cubicBezTo>
                <a:moveTo>
                  <a:pt x="10800" y="14399"/>
                </a:moveTo>
                <a:cubicBezTo>
                  <a:pt x="11614" y="14399"/>
                  <a:pt x="12273" y="13594"/>
                  <a:pt x="12273" y="12599"/>
                </a:cubicBezTo>
                <a:cubicBezTo>
                  <a:pt x="12273" y="11606"/>
                  <a:pt x="11614" y="10800"/>
                  <a:pt x="10800" y="10800"/>
                </a:cubicBezTo>
                <a:cubicBezTo>
                  <a:pt x="9986" y="10800"/>
                  <a:pt x="9327" y="11606"/>
                  <a:pt x="9327" y="12599"/>
                </a:cubicBezTo>
                <a:cubicBezTo>
                  <a:pt x="9327" y="13594"/>
                  <a:pt x="9986" y="14399"/>
                  <a:pt x="10800" y="14399"/>
                </a:cubicBezTo>
                <a:moveTo>
                  <a:pt x="15218" y="12000"/>
                </a:moveTo>
                <a:cubicBezTo>
                  <a:pt x="15489" y="12000"/>
                  <a:pt x="15709" y="12268"/>
                  <a:pt x="15709" y="12599"/>
                </a:cubicBezTo>
                <a:cubicBezTo>
                  <a:pt x="15709" y="12931"/>
                  <a:pt x="15489" y="13199"/>
                  <a:pt x="15218" y="13199"/>
                </a:cubicBezTo>
                <a:cubicBezTo>
                  <a:pt x="14947" y="13199"/>
                  <a:pt x="14727" y="12931"/>
                  <a:pt x="14727" y="12599"/>
                </a:cubicBezTo>
                <a:cubicBezTo>
                  <a:pt x="14727" y="12268"/>
                  <a:pt x="14947" y="12000"/>
                  <a:pt x="15218" y="12000"/>
                </a:cubicBezTo>
                <a:moveTo>
                  <a:pt x="15218" y="14399"/>
                </a:moveTo>
                <a:cubicBezTo>
                  <a:pt x="16032" y="14399"/>
                  <a:pt x="16691" y="13594"/>
                  <a:pt x="16691" y="12599"/>
                </a:cubicBezTo>
                <a:cubicBezTo>
                  <a:pt x="16691" y="11606"/>
                  <a:pt x="16032" y="10800"/>
                  <a:pt x="15218" y="10800"/>
                </a:cubicBezTo>
                <a:cubicBezTo>
                  <a:pt x="14405" y="10800"/>
                  <a:pt x="13745" y="11606"/>
                  <a:pt x="13745" y="12599"/>
                </a:cubicBezTo>
                <a:cubicBezTo>
                  <a:pt x="13745" y="13594"/>
                  <a:pt x="14405" y="14399"/>
                  <a:pt x="15218" y="14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5" name="Shape 2567"/>
          <p:cNvSpPr/>
          <p:nvPr/>
        </p:nvSpPr>
        <p:spPr>
          <a:xfrm>
            <a:off x="1937833" y="4089228"/>
            <a:ext cx="279328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11782"/>
                </a:moveTo>
                <a:cubicBezTo>
                  <a:pt x="7584" y="11782"/>
                  <a:pt x="7364" y="12001"/>
                  <a:pt x="7364" y="12272"/>
                </a:cubicBezTo>
                <a:cubicBezTo>
                  <a:pt x="7364" y="12408"/>
                  <a:pt x="7419" y="12531"/>
                  <a:pt x="7507" y="12619"/>
                </a:cubicBezTo>
                <a:lnTo>
                  <a:pt x="10453" y="15565"/>
                </a:lnTo>
                <a:cubicBezTo>
                  <a:pt x="10542" y="15654"/>
                  <a:pt x="10665" y="15709"/>
                  <a:pt x="10800" y="15709"/>
                </a:cubicBezTo>
                <a:cubicBezTo>
                  <a:pt x="10935" y="15709"/>
                  <a:pt x="11058" y="15654"/>
                  <a:pt x="11147" y="15565"/>
                </a:cubicBezTo>
                <a:lnTo>
                  <a:pt x="14093" y="12619"/>
                </a:lnTo>
                <a:cubicBezTo>
                  <a:pt x="14181" y="12531"/>
                  <a:pt x="14236" y="12408"/>
                  <a:pt x="14236" y="12272"/>
                </a:cubicBezTo>
                <a:cubicBezTo>
                  <a:pt x="14236" y="12001"/>
                  <a:pt x="14016" y="11782"/>
                  <a:pt x="13745" y="11782"/>
                </a:cubicBezTo>
                <a:cubicBezTo>
                  <a:pt x="13610" y="11782"/>
                  <a:pt x="13487" y="11837"/>
                  <a:pt x="13398" y="11925"/>
                </a:cubicBezTo>
                <a:lnTo>
                  <a:pt x="11291" y="14033"/>
                </a:lnTo>
                <a:lnTo>
                  <a:pt x="11291" y="492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4033"/>
                </a:lnTo>
                <a:lnTo>
                  <a:pt x="8202" y="11925"/>
                </a:lnTo>
                <a:cubicBezTo>
                  <a:pt x="8113" y="11837"/>
                  <a:pt x="7990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568"/>
          <p:cNvSpPr/>
          <p:nvPr/>
        </p:nvSpPr>
        <p:spPr>
          <a:xfrm>
            <a:off x="2471094" y="4089228"/>
            <a:ext cx="279328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569"/>
          <p:cNvSpPr/>
          <p:nvPr/>
        </p:nvSpPr>
        <p:spPr>
          <a:xfrm>
            <a:off x="3004355" y="4089228"/>
            <a:ext cx="279328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18655" y="20618"/>
                </a:moveTo>
                <a:lnTo>
                  <a:pt x="2945" y="20618"/>
                </a:lnTo>
                <a:lnTo>
                  <a:pt x="2945" y="9818"/>
                </a:lnTo>
                <a:lnTo>
                  <a:pt x="18655" y="9818"/>
                </a:lnTo>
                <a:cubicBezTo>
                  <a:pt x="18655" y="9818"/>
                  <a:pt x="18655" y="20618"/>
                  <a:pt x="18655" y="20618"/>
                </a:cubicBezTo>
                <a:close/>
                <a:moveTo>
                  <a:pt x="3927" y="982"/>
                </a:moveTo>
                <a:lnTo>
                  <a:pt x="11782" y="982"/>
                </a:lnTo>
                <a:lnTo>
                  <a:pt x="11782" y="3436"/>
                </a:lnTo>
                <a:cubicBezTo>
                  <a:pt x="11782" y="3708"/>
                  <a:pt x="12002" y="3927"/>
                  <a:pt x="12273" y="3927"/>
                </a:cubicBezTo>
                <a:lnTo>
                  <a:pt x="14727" y="3927"/>
                </a:lnTo>
                <a:lnTo>
                  <a:pt x="14727" y="5891"/>
                </a:lnTo>
                <a:lnTo>
                  <a:pt x="3927" y="5891"/>
                </a:lnTo>
                <a:cubicBezTo>
                  <a:pt x="3927" y="5891"/>
                  <a:pt x="3927" y="982"/>
                  <a:pt x="3927" y="982"/>
                </a:cubicBezTo>
                <a:close/>
                <a:moveTo>
                  <a:pt x="12764" y="1473"/>
                </a:moveTo>
                <a:lnTo>
                  <a:pt x="14236" y="2945"/>
                </a:lnTo>
                <a:lnTo>
                  <a:pt x="12764" y="2945"/>
                </a:lnTo>
                <a:cubicBezTo>
                  <a:pt x="12764" y="2945"/>
                  <a:pt x="12764" y="1473"/>
                  <a:pt x="12764" y="1473"/>
                </a:cubicBezTo>
                <a:close/>
                <a:moveTo>
                  <a:pt x="17673" y="1964"/>
                </a:moveTo>
                <a:lnTo>
                  <a:pt x="17673" y="5891"/>
                </a:lnTo>
                <a:lnTo>
                  <a:pt x="15709" y="5891"/>
                </a:lnTo>
                <a:lnTo>
                  <a:pt x="15709" y="2945"/>
                </a:lnTo>
                <a:lnTo>
                  <a:pt x="14727" y="1964"/>
                </a:lnTo>
                <a:cubicBezTo>
                  <a:pt x="14727" y="1964"/>
                  <a:pt x="17673" y="1964"/>
                  <a:pt x="17673" y="1964"/>
                </a:cubicBezTo>
                <a:close/>
                <a:moveTo>
                  <a:pt x="20618" y="5891"/>
                </a:moveTo>
                <a:lnTo>
                  <a:pt x="18655" y="5891"/>
                </a:lnTo>
                <a:lnTo>
                  <a:pt x="18655" y="1964"/>
                </a:lnTo>
                <a:cubicBezTo>
                  <a:pt x="18655" y="1422"/>
                  <a:pt x="18215" y="982"/>
                  <a:pt x="17673" y="982"/>
                </a:cubicBezTo>
                <a:lnTo>
                  <a:pt x="13745" y="982"/>
                </a:lnTo>
                <a:lnTo>
                  <a:pt x="12764" y="0"/>
                </a:lnTo>
                <a:lnTo>
                  <a:pt x="3927" y="0"/>
                </a:lnTo>
                <a:cubicBezTo>
                  <a:pt x="3385" y="0"/>
                  <a:pt x="2945" y="440"/>
                  <a:pt x="2945" y="982"/>
                </a:cubicBezTo>
                <a:lnTo>
                  <a:pt x="2945" y="5891"/>
                </a:ln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9"/>
                  <a:pt x="440" y="9818"/>
                  <a:pt x="982" y="9818"/>
                </a:cubicBezTo>
                <a:lnTo>
                  <a:pt x="1964" y="9818"/>
                </a:lnTo>
                <a:lnTo>
                  <a:pt x="1964" y="20618"/>
                </a:lnTo>
                <a:cubicBezTo>
                  <a:pt x="1964" y="21160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60"/>
                  <a:pt x="19636" y="20618"/>
                </a:cubicBezTo>
                <a:lnTo>
                  <a:pt x="19636" y="9818"/>
                </a:lnTo>
                <a:lnTo>
                  <a:pt x="20618" y="9818"/>
                </a:lnTo>
                <a:cubicBezTo>
                  <a:pt x="21160" y="9818"/>
                  <a:pt x="21600" y="9379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7855" y="12763"/>
                </a:moveTo>
                <a:lnTo>
                  <a:pt x="13745" y="12763"/>
                </a:lnTo>
                <a:lnTo>
                  <a:pt x="13745" y="13745"/>
                </a:lnTo>
                <a:lnTo>
                  <a:pt x="7855" y="13745"/>
                </a:lnTo>
                <a:cubicBezTo>
                  <a:pt x="7855" y="13745"/>
                  <a:pt x="7855" y="12763"/>
                  <a:pt x="7855" y="12763"/>
                </a:cubicBezTo>
                <a:close/>
                <a:moveTo>
                  <a:pt x="7855" y="14727"/>
                </a:moveTo>
                <a:lnTo>
                  <a:pt x="13745" y="14727"/>
                </a:lnTo>
                <a:cubicBezTo>
                  <a:pt x="14287" y="14727"/>
                  <a:pt x="14727" y="14287"/>
                  <a:pt x="14727" y="13745"/>
                </a:cubicBezTo>
                <a:lnTo>
                  <a:pt x="14727" y="12763"/>
                </a:lnTo>
                <a:cubicBezTo>
                  <a:pt x="14727" y="12221"/>
                  <a:pt x="14287" y="11782"/>
                  <a:pt x="13745" y="11782"/>
                </a:cubicBezTo>
                <a:lnTo>
                  <a:pt x="7855" y="11782"/>
                </a:lnTo>
                <a:cubicBezTo>
                  <a:pt x="7313" y="11782"/>
                  <a:pt x="6873" y="12221"/>
                  <a:pt x="6873" y="12763"/>
                </a:cubicBezTo>
                <a:lnTo>
                  <a:pt x="6873" y="13745"/>
                </a:lnTo>
                <a:cubicBezTo>
                  <a:pt x="6873" y="14287"/>
                  <a:pt x="7313" y="14727"/>
                  <a:pt x="7855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8" name="Shape 2570"/>
          <p:cNvSpPr/>
          <p:nvPr/>
        </p:nvSpPr>
        <p:spPr>
          <a:xfrm>
            <a:off x="3537616" y="4095576"/>
            <a:ext cx="279328" cy="272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9" name="Shape 2571"/>
          <p:cNvSpPr/>
          <p:nvPr/>
        </p:nvSpPr>
        <p:spPr>
          <a:xfrm>
            <a:off x="4070877" y="408922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0" name="Shape 2572"/>
          <p:cNvSpPr/>
          <p:nvPr/>
        </p:nvSpPr>
        <p:spPr>
          <a:xfrm>
            <a:off x="4604138" y="408922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9818" y="8836"/>
                </a:lnTo>
                <a:lnTo>
                  <a:pt x="9818" y="4909"/>
                </a:lnTo>
                <a:cubicBezTo>
                  <a:pt x="9818" y="4638"/>
                  <a:pt x="9599" y="4418"/>
                  <a:pt x="9327" y="4418"/>
                </a:cubicBezTo>
                <a:cubicBezTo>
                  <a:pt x="9056" y="4418"/>
                  <a:pt x="8836" y="4638"/>
                  <a:pt x="8836" y="4909"/>
                </a:cubicBezTo>
                <a:lnTo>
                  <a:pt x="8836" y="8836"/>
                </a:ln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8836" y="9818"/>
                </a:lnTo>
                <a:lnTo>
                  <a:pt x="8836" y="13745"/>
                </a:lnTo>
                <a:cubicBezTo>
                  <a:pt x="8836" y="14017"/>
                  <a:pt x="9056" y="14236"/>
                  <a:pt x="9327" y="14236"/>
                </a:cubicBezTo>
                <a:cubicBezTo>
                  <a:pt x="9599" y="14236"/>
                  <a:pt x="9818" y="14017"/>
                  <a:pt x="9818" y="13745"/>
                </a:cubicBezTo>
                <a:lnTo>
                  <a:pt x="9818" y="9818"/>
                </a:ln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1" name="Shape 2573"/>
          <p:cNvSpPr/>
          <p:nvPr/>
        </p:nvSpPr>
        <p:spPr>
          <a:xfrm>
            <a:off x="5137399" y="408922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2" name="Shape 2574"/>
          <p:cNvSpPr/>
          <p:nvPr/>
        </p:nvSpPr>
        <p:spPr>
          <a:xfrm>
            <a:off x="5683357" y="4089228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3" name="Shape 2575"/>
          <p:cNvSpPr/>
          <p:nvPr/>
        </p:nvSpPr>
        <p:spPr>
          <a:xfrm>
            <a:off x="871311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4" name="Shape 2576"/>
          <p:cNvSpPr/>
          <p:nvPr/>
        </p:nvSpPr>
        <p:spPr>
          <a:xfrm>
            <a:off x="1404572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5" name="Shape 2577"/>
          <p:cNvSpPr/>
          <p:nvPr/>
        </p:nvSpPr>
        <p:spPr>
          <a:xfrm>
            <a:off x="1950529" y="4622489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4979"/>
                </a:moveTo>
                <a:lnTo>
                  <a:pt x="7560" y="6792"/>
                </a:lnTo>
                <a:lnTo>
                  <a:pt x="7560" y="2876"/>
                </a:lnTo>
                <a:lnTo>
                  <a:pt x="20520" y="1063"/>
                </a:lnTo>
                <a:cubicBezTo>
                  <a:pt x="20520" y="1063"/>
                  <a:pt x="20520" y="4979"/>
                  <a:pt x="20520" y="4979"/>
                </a:cubicBezTo>
                <a:close/>
                <a:moveTo>
                  <a:pt x="18900" y="17673"/>
                </a:moveTo>
                <a:lnTo>
                  <a:pt x="16740" y="17673"/>
                </a:lnTo>
                <a:cubicBezTo>
                  <a:pt x="15845" y="17673"/>
                  <a:pt x="15120" y="17014"/>
                  <a:pt x="15120" y="16200"/>
                </a:cubicBezTo>
                <a:cubicBezTo>
                  <a:pt x="15120" y="15387"/>
                  <a:pt x="15845" y="14727"/>
                  <a:pt x="16740" y="14727"/>
                </a:cubicBezTo>
                <a:lnTo>
                  <a:pt x="18900" y="14727"/>
                </a:lnTo>
                <a:cubicBezTo>
                  <a:pt x="19795" y="14727"/>
                  <a:pt x="20520" y="15387"/>
                  <a:pt x="20520" y="16200"/>
                </a:cubicBezTo>
                <a:cubicBezTo>
                  <a:pt x="20520" y="17014"/>
                  <a:pt x="19795" y="17673"/>
                  <a:pt x="18900" y="17673"/>
                </a:cubicBezTo>
                <a:moveTo>
                  <a:pt x="4860" y="20618"/>
                </a:moveTo>
                <a:lnTo>
                  <a:pt x="2700" y="20618"/>
                </a:lnTo>
                <a:cubicBezTo>
                  <a:pt x="1805" y="20618"/>
                  <a:pt x="1080" y="19959"/>
                  <a:pt x="1080" y="19146"/>
                </a:cubicBezTo>
                <a:cubicBezTo>
                  <a:pt x="1080" y="18332"/>
                  <a:pt x="1805" y="17673"/>
                  <a:pt x="2700" y="17673"/>
                </a:cubicBezTo>
                <a:lnTo>
                  <a:pt x="4860" y="17673"/>
                </a:lnTo>
                <a:cubicBezTo>
                  <a:pt x="5755" y="17673"/>
                  <a:pt x="6480" y="18332"/>
                  <a:pt x="6480" y="19146"/>
                </a:cubicBezTo>
                <a:cubicBezTo>
                  <a:pt x="6480" y="19959"/>
                  <a:pt x="5755" y="20618"/>
                  <a:pt x="4860" y="20618"/>
                </a:cubicBezTo>
                <a:moveTo>
                  <a:pt x="21060" y="0"/>
                </a:moveTo>
                <a:cubicBezTo>
                  <a:pt x="21031" y="0"/>
                  <a:pt x="21006" y="11"/>
                  <a:pt x="20980" y="15"/>
                </a:cubicBezTo>
                <a:lnTo>
                  <a:pt x="20978" y="6"/>
                </a:lnTo>
                <a:lnTo>
                  <a:pt x="6938" y="1969"/>
                </a:lnTo>
                <a:lnTo>
                  <a:pt x="6940" y="1979"/>
                </a:lnTo>
                <a:cubicBezTo>
                  <a:pt x="6681" y="2016"/>
                  <a:pt x="6480" y="2210"/>
                  <a:pt x="6480" y="2455"/>
                </a:cubicBezTo>
                <a:lnTo>
                  <a:pt x="6480" y="17193"/>
                </a:lnTo>
                <a:cubicBezTo>
                  <a:pt x="6028" y="16882"/>
                  <a:pt x="5471" y="16691"/>
                  <a:pt x="4860" y="16691"/>
                </a:cubicBezTo>
                <a:lnTo>
                  <a:pt x="2700" y="16691"/>
                </a:lnTo>
                <a:cubicBezTo>
                  <a:pt x="1209" y="16691"/>
                  <a:pt x="0" y="17790"/>
                  <a:pt x="0" y="19146"/>
                </a:cubicBezTo>
                <a:cubicBezTo>
                  <a:pt x="0" y="20501"/>
                  <a:pt x="1209" y="21600"/>
                  <a:pt x="2700" y="21600"/>
                </a:cubicBezTo>
                <a:lnTo>
                  <a:pt x="4860" y="21600"/>
                </a:lnTo>
                <a:cubicBezTo>
                  <a:pt x="6352" y="21600"/>
                  <a:pt x="7560" y="20501"/>
                  <a:pt x="7560" y="19146"/>
                </a:cubicBezTo>
                <a:lnTo>
                  <a:pt x="7560" y="7785"/>
                </a:lnTo>
                <a:lnTo>
                  <a:pt x="20520" y="5972"/>
                </a:lnTo>
                <a:lnTo>
                  <a:pt x="20520" y="14248"/>
                </a:lnTo>
                <a:cubicBezTo>
                  <a:pt x="20068" y="13937"/>
                  <a:pt x="19511" y="13745"/>
                  <a:pt x="18900" y="13745"/>
                </a:cubicBezTo>
                <a:lnTo>
                  <a:pt x="16740" y="13745"/>
                </a:lnTo>
                <a:cubicBezTo>
                  <a:pt x="15249" y="13745"/>
                  <a:pt x="14040" y="14845"/>
                  <a:pt x="14040" y="16200"/>
                </a:cubicBezTo>
                <a:cubicBezTo>
                  <a:pt x="14040" y="17556"/>
                  <a:pt x="15249" y="18655"/>
                  <a:pt x="16740" y="18655"/>
                </a:cubicBezTo>
                <a:lnTo>
                  <a:pt x="18900" y="18655"/>
                </a:lnTo>
                <a:cubicBezTo>
                  <a:pt x="20392" y="18655"/>
                  <a:pt x="21600" y="17556"/>
                  <a:pt x="21600" y="16200"/>
                </a:cubicBezTo>
                <a:lnTo>
                  <a:pt x="21600" y="491"/>
                </a:lnTo>
                <a:cubicBezTo>
                  <a:pt x="21600" y="220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6" name="Shape 2578"/>
          <p:cNvSpPr/>
          <p:nvPr/>
        </p:nvSpPr>
        <p:spPr>
          <a:xfrm>
            <a:off x="2521881" y="4622489"/>
            <a:ext cx="1777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5837"/>
                </a:moveTo>
                <a:lnTo>
                  <a:pt x="10800" y="4996"/>
                </a:lnTo>
                <a:lnTo>
                  <a:pt x="10800" y="1036"/>
                </a:lnTo>
                <a:lnTo>
                  <a:pt x="20057" y="1878"/>
                </a:lnTo>
                <a:cubicBezTo>
                  <a:pt x="20057" y="1878"/>
                  <a:pt x="20057" y="5837"/>
                  <a:pt x="20057" y="5837"/>
                </a:cubicBezTo>
                <a:close/>
                <a:moveTo>
                  <a:pt x="6943" y="20618"/>
                </a:moveTo>
                <a:lnTo>
                  <a:pt x="3857" y="20618"/>
                </a:lnTo>
                <a:cubicBezTo>
                  <a:pt x="2579" y="20618"/>
                  <a:pt x="1543" y="19959"/>
                  <a:pt x="1543" y="19146"/>
                </a:cubicBezTo>
                <a:cubicBezTo>
                  <a:pt x="1543" y="18332"/>
                  <a:pt x="2579" y="17673"/>
                  <a:pt x="3857" y="17673"/>
                </a:cubicBezTo>
                <a:lnTo>
                  <a:pt x="6943" y="17673"/>
                </a:lnTo>
                <a:cubicBezTo>
                  <a:pt x="8221" y="17673"/>
                  <a:pt x="9257" y="18332"/>
                  <a:pt x="9257" y="19146"/>
                </a:cubicBezTo>
                <a:cubicBezTo>
                  <a:pt x="9257" y="19959"/>
                  <a:pt x="8221" y="20618"/>
                  <a:pt x="6943" y="20618"/>
                </a:cubicBezTo>
                <a:moveTo>
                  <a:pt x="20829" y="982"/>
                </a:moveTo>
                <a:cubicBezTo>
                  <a:pt x="20788" y="982"/>
                  <a:pt x="20752" y="993"/>
                  <a:pt x="20714" y="997"/>
                </a:cubicBezTo>
                <a:lnTo>
                  <a:pt x="20711" y="988"/>
                </a:lnTo>
                <a:lnTo>
                  <a:pt x="10344" y="45"/>
                </a:lnTo>
                <a:cubicBezTo>
                  <a:pt x="10248" y="17"/>
                  <a:pt x="10141" y="0"/>
                  <a:pt x="10029" y="0"/>
                </a:cubicBezTo>
                <a:cubicBezTo>
                  <a:pt x="10002" y="0"/>
                  <a:pt x="9979" y="8"/>
                  <a:pt x="9954" y="10"/>
                </a:cubicBezTo>
                <a:lnTo>
                  <a:pt x="9911" y="6"/>
                </a:lnTo>
                <a:lnTo>
                  <a:pt x="9914" y="15"/>
                </a:lnTo>
                <a:cubicBezTo>
                  <a:pt x="9545" y="52"/>
                  <a:pt x="9257" y="246"/>
                  <a:pt x="9257" y="491"/>
                </a:cubicBezTo>
                <a:lnTo>
                  <a:pt x="9257" y="17193"/>
                </a:lnTo>
                <a:cubicBezTo>
                  <a:pt x="8612" y="16882"/>
                  <a:pt x="7815" y="16691"/>
                  <a:pt x="6943" y="16691"/>
                </a:cubicBezTo>
                <a:lnTo>
                  <a:pt x="3857" y="16691"/>
                </a:lnTo>
                <a:cubicBezTo>
                  <a:pt x="1727" y="16691"/>
                  <a:pt x="0" y="17790"/>
                  <a:pt x="0" y="19146"/>
                </a:cubicBezTo>
                <a:cubicBezTo>
                  <a:pt x="0" y="20501"/>
                  <a:pt x="1727" y="21600"/>
                  <a:pt x="3857" y="21600"/>
                </a:cubicBezTo>
                <a:lnTo>
                  <a:pt x="6943" y="21600"/>
                </a:lnTo>
                <a:cubicBezTo>
                  <a:pt x="9074" y="21600"/>
                  <a:pt x="10800" y="20501"/>
                  <a:pt x="10800" y="19146"/>
                </a:cubicBezTo>
                <a:lnTo>
                  <a:pt x="10800" y="5945"/>
                </a:lnTo>
                <a:lnTo>
                  <a:pt x="20513" y="6828"/>
                </a:lnTo>
                <a:cubicBezTo>
                  <a:pt x="20610" y="6855"/>
                  <a:pt x="20715" y="6873"/>
                  <a:pt x="20829" y="6873"/>
                </a:cubicBezTo>
                <a:cubicBezTo>
                  <a:pt x="20855" y="6873"/>
                  <a:pt x="20877" y="6865"/>
                  <a:pt x="20904" y="6864"/>
                </a:cubicBezTo>
                <a:lnTo>
                  <a:pt x="20946" y="6867"/>
                </a:lnTo>
                <a:lnTo>
                  <a:pt x="20943" y="6858"/>
                </a:lnTo>
                <a:cubicBezTo>
                  <a:pt x="21313" y="6822"/>
                  <a:pt x="21600" y="6627"/>
                  <a:pt x="21600" y="6382"/>
                </a:cubicBezTo>
                <a:lnTo>
                  <a:pt x="21600" y="1473"/>
                </a:lnTo>
                <a:cubicBezTo>
                  <a:pt x="21600" y="1202"/>
                  <a:pt x="21254" y="982"/>
                  <a:pt x="20829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7" name="Shape 2579"/>
          <p:cNvSpPr/>
          <p:nvPr/>
        </p:nvSpPr>
        <p:spPr>
          <a:xfrm>
            <a:off x="3004355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8" name="Shape 2580"/>
          <p:cNvSpPr/>
          <p:nvPr/>
        </p:nvSpPr>
        <p:spPr>
          <a:xfrm>
            <a:off x="3537616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0"/>
                </a:lnTo>
                <a:lnTo>
                  <a:pt x="6037" y="13240"/>
                </a:lnTo>
                <a:lnTo>
                  <a:pt x="6275" y="12602"/>
                </a:lnTo>
                <a:lnTo>
                  <a:pt x="7364" y="9683"/>
                </a:lnTo>
                <a:lnTo>
                  <a:pt x="8452" y="12602"/>
                </a:lnTo>
                <a:lnTo>
                  <a:pt x="8690" y="13240"/>
                </a:lnTo>
                <a:lnTo>
                  <a:pt x="11820" y="13240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8"/>
                </a:moveTo>
                <a:lnTo>
                  <a:pt x="16200" y="6883"/>
                </a:lnTo>
                <a:lnTo>
                  <a:pt x="15619" y="7308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7"/>
                </a:lnTo>
                <a:lnTo>
                  <a:pt x="16200" y="2793"/>
                </a:lnTo>
                <a:lnTo>
                  <a:pt x="16754" y="4267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8"/>
                  <a:pt x="16781" y="7308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2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2"/>
                </a:lnTo>
                <a:cubicBezTo>
                  <a:pt x="18409" y="6382"/>
                  <a:pt x="21600" y="3922"/>
                  <a:pt x="21600" y="392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9" name="Shape 2581"/>
          <p:cNvSpPr/>
          <p:nvPr/>
        </p:nvSpPr>
        <p:spPr>
          <a:xfrm>
            <a:off x="4070877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0" name="Shape 2582"/>
          <p:cNvSpPr/>
          <p:nvPr/>
        </p:nvSpPr>
        <p:spPr>
          <a:xfrm>
            <a:off x="4604138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1" name="Shape 2583"/>
          <p:cNvSpPr/>
          <p:nvPr/>
        </p:nvSpPr>
        <p:spPr>
          <a:xfrm>
            <a:off x="5137399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427" y="17673"/>
                  <a:pt x="11549" y="17618"/>
                  <a:pt x="11638" y="17529"/>
                </a:cubicBezTo>
                <a:lnTo>
                  <a:pt x="14583" y="14583"/>
                </a:lnTo>
                <a:cubicBezTo>
                  <a:pt x="14673" y="14495"/>
                  <a:pt x="14727" y="14372"/>
                  <a:pt x="14727" y="14236"/>
                </a:cubicBezTo>
                <a:cubicBezTo>
                  <a:pt x="14727" y="13966"/>
                  <a:pt x="14508" y="13745"/>
                  <a:pt x="14236" y="13745"/>
                </a:cubicBezTo>
                <a:cubicBezTo>
                  <a:pt x="14101" y="13745"/>
                  <a:pt x="13978" y="13801"/>
                  <a:pt x="13889" y="13890"/>
                </a:cubicBezTo>
                <a:lnTo>
                  <a:pt x="10944" y="16835"/>
                </a:lnTo>
                <a:cubicBezTo>
                  <a:pt x="10855" y="16924"/>
                  <a:pt x="10800" y="17047"/>
                  <a:pt x="10800" y="17183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8980" y="14871"/>
                </a:moveTo>
                <a:cubicBezTo>
                  <a:pt x="8891" y="14961"/>
                  <a:pt x="8836" y="15083"/>
                  <a:pt x="8836" y="15218"/>
                </a:cubicBezTo>
                <a:cubicBezTo>
                  <a:pt x="8836" y="15490"/>
                  <a:pt x="9056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0656" y="14583"/>
                </a:lnTo>
                <a:cubicBezTo>
                  <a:pt x="10745" y="14495"/>
                  <a:pt x="10800" y="14372"/>
                  <a:pt x="10800" y="14236"/>
                </a:cubicBezTo>
                <a:cubicBezTo>
                  <a:pt x="10800" y="13966"/>
                  <a:pt x="10580" y="13745"/>
                  <a:pt x="10309" y="13745"/>
                </a:cubicBezTo>
                <a:cubicBezTo>
                  <a:pt x="10174" y="13745"/>
                  <a:pt x="10051" y="13801"/>
                  <a:pt x="9962" y="13890"/>
                </a:cubicBezTo>
                <a:cubicBezTo>
                  <a:pt x="9962" y="13890"/>
                  <a:pt x="8980" y="14871"/>
                  <a:pt x="8980" y="14871"/>
                </a:cubicBezTo>
                <a:close/>
                <a:moveTo>
                  <a:pt x="11291" y="20415"/>
                </a:moveTo>
                <a:lnTo>
                  <a:pt x="982" y="10106"/>
                </a:lnTo>
                <a:lnTo>
                  <a:pt x="982" y="1473"/>
                </a:lnTo>
                <a:cubicBezTo>
                  <a:pt x="982" y="1202"/>
                  <a:pt x="1201" y="982"/>
                  <a:pt x="1473" y="982"/>
                </a:cubicBezTo>
                <a:lnTo>
                  <a:pt x="10106" y="982"/>
                </a:lnTo>
                <a:lnTo>
                  <a:pt x="20415" y="11291"/>
                </a:lnTo>
                <a:cubicBezTo>
                  <a:pt x="20415" y="11291"/>
                  <a:pt x="11291" y="20415"/>
                  <a:pt x="11291" y="20415"/>
                </a:cubicBezTo>
                <a:close/>
                <a:moveTo>
                  <a:pt x="21456" y="10944"/>
                </a:moveTo>
                <a:lnTo>
                  <a:pt x="10656" y="144"/>
                </a:lnTo>
                <a:cubicBezTo>
                  <a:pt x="10567" y="55"/>
                  <a:pt x="10445" y="0"/>
                  <a:pt x="10309" y="0"/>
                </a:cubicBezTo>
                <a:lnTo>
                  <a:pt x="1473" y="0"/>
                </a:lnTo>
                <a:cubicBezTo>
                  <a:pt x="660" y="0"/>
                  <a:pt x="0" y="660"/>
                  <a:pt x="0" y="1473"/>
                </a:cubicBezTo>
                <a:lnTo>
                  <a:pt x="0" y="10310"/>
                </a:lnTo>
                <a:cubicBezTo>
                  <a:pt x="0" y="10445"/>
                  <a:pt x="55" y="10567"/>
                  <a:pt x="144" y="10656"/>
                </a:cubicBezTo>
                <a:lnTo>
                  <a:pt x="10944" y="21456"/>
                </a:lnTo>
                <a:cubicBezTo>
                  <a:pt x="11033" y="21546"/>
                  <a:pt x="11155" y="21600"/>
                  <a:pt x="11291" y="21600"/>
                </a:cubicBezTo>
                <a:cubicBezTo>
                  <a:pt x="11427" y="21600"/>
                  <a:pt x="11549" y="21546"/>
                  <a:pt x="11638" y="21456"/>
                </a:cubicBezTo>
                <a:lnTo>
                  <a:pt x="21456" y="11638"/>
                </a:lnTo>
                <a:cubicBezTo>
                  <a:pt x="21545" y="11549"/>
                  <a:pt x="21600" y="11427"/>
                  <a:pt x="21600" y="11291"/>
                </a:cubicBezTo>
                <a:cubicBezTo>
                  <a:pt x="21600" y="11156"/>
                  <a:pt x="21545" y="11033"/>
                  <a:pt x="21456" y="10944"/>
                </a:cubicBezTo>
                <a:moveTo>
                  <a:pt x="11782" y="13255"/>
                </a:moveTo>
                <a:cubicBezTo>
                  <a:pt x="11917" y="13255"/>
                  <a:pt x="12040" y="13200"/>
                  <a:pt x="12129" y="13111"/>
                </a:cubicBezTo>
                <a:lnTo>
                  <a:pt x="14093" y="11147"/>
                </a:lnTo>
                <a:cubicBezTo>
                  <a:pt x="14182" y="11058"/>
                  <a:pt x="14236" y="10936"/>
                  <a:pt x="14236" y="10800"/>
                </a:cubicBezTo>
                <a:cubicBezTo>
                  <a:pt x="14236" y="10529"/>
                  <a:pt x="14017" y="10310"/>
                  <a:pt x="13745" y="10310"/>
                </a:cubicBezTo>
                <a:cubicBezTo>
                  <a:pt x="13610" y="10310"/>
                  <a:pt x="13487" y="10364"/>
                  <a:pt x="13398" y="10453"/>
                </a:cubicBezTo>
                <a:lnTo>
                  <a:pt x="11435" y="12417"/>
                </a:lnTo>
                <a:cubicBezTo>
                  <a:pt x="11346" y="12506"/>
                  <a:pt x="11291" y="12629"/>
                  <a:pt x="11291" y="12764"/>
                </a:cubicBezTo>
                <a:cubicBezTo>
                  <a:pt x="11291" y="13035"/>
                  <a:pt x="11510" y="13255"/>
                  <a:pt x="11782" y="13255"/>
                </a:cubicBezTo>
                <a:moveTo>
                  <a:pt x="4418" y="4909"/>
                </a:moveTo>
                <a:cubicBezTo>
                  <a:pt x="4147" y="4909"/>
                  <a:pt x="3927" y="4690"/>
                  <a:pt x="3927" y="4418"/>
                </a:cubicBezTo>
                <a:cubicBezTo>
                  <a:pt x="3927" y="4147"/>
                  <a:pt x="4147" y="3927"/>
                  <a:pt x="4418" y="3927"/>
                </a:cubicBezTo>
                <a:cubicBezTo>
                  <a:pt x="4690" y="3927"/>
                  <a:pt x="4909" y="4147"/>
                  <a:pt x="4909" y="4418"/>
                </a:cubicBezTo>
                <a:cubicBezTo>
                  <a:pt x="4909" y="4690"/>
                  <a:pt x="4690" y="4909"/>
                  <a:pt x="4418" y="4909"/>
                </a:cubicBezTo>
                <a:moveTo>
                  <a:pt x="4418" y="2945"/>
                </a:moveTo>
                <a:cubicBezTo>
                  <a:pt x="3605" y="2945"/>
                  <a:pt x="2945" y="3605"/>
                  <a:pt x="2945" y="4418"/>
                </a:cubicBezTo>
                <a:cubicBezTo>
                  <a:pt x="2945" y="5232"/>
                  <a:pt x="3605" y="5891"/>
                  <a:pt x="4418" y="5891"/>
                </a:cubicBezTo>
                <a:cubicBezTo>
                  <a:pt x="5231" y="5891"/>
                  <a:pt x="5891" y="5232"/>
                  <a:pt x="5891" y="4418"/>
                </a:cubicBezTo>
                <a:cubicBezTo>
                  <a:pt x="5891" y="3605"/>
                  <a:pt x="5231" y="2945"/>
                  <a:pt x="4418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2" name="Shape 2584"/>
          <p:cNvSpPr/>
          <p:nvPr/>
        </p:nvSpPr>
        <p:spPr>
          <a:xfrm>
            <a:off x="5670660" y="462248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3" name="Shape 2585"/>
          <p:cNvSpPr/>
          <p:nvPr/>
        </p:nvSpPr>
        <p:spPr>
          <a:xfrm>
            <a:off x="6267405" y="1956193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0" y="14727"/>
                </a:moveTo>
                <a:lnTo>
                  <a:pt x="5400" y="14727"/>
                </a:lnTo>
                <a:cubicBezTo>
                  <a:pt x="5069" y="14727"/>
                  <a:pt x="4800" y="14947"/>
                  <a:pt x="4800" y="15218"/>
                </a:cubicBezTo>
                <a:cubicBezTo>
                  <a:pt x="4800" y="15490"/>
                  <a:pt x="5069" y="15709"/>
                  <a:pt x="5400" y="15709"/>
                </a:cubicBezTo>
                <a:lnTo>
                  <a:pt x="9000" y="15709"/>
                </a:lnTo>
                <a:cubicBezTo>
                  <a:pt x="9331" y="15709"/>
                  <a:pt x="9600" y="15490"/>
                  <a:pt x="9600" y="15218"/>
                </a:cubicBezTo>
                <a:cubicBezTo>
                  <a:pt x="9600" y="14947"/>
                  <a:pt x="9331" y="14727"/>
                  <a:pt x="9000" y="14727"/>
                </a:cubicBezTo>
                <a:moveTo>
                  <a:pt x="20400" y="2579"/>
                </a:moveTo>
                <a:cubicBezTo>
                  <a:pt x="18840" y="3757"/>
                  <a:pt x="15638" y="4614"/>
                  <a:pt x="12466" y="4845"/>
                </a:cubicBezTo>
                <a:cubicBezTo>
                  <a:pt x="12197" y="4307"/>
                  <a:pt x="11554" y="3927"/>
                  <a:pt x="10800" y="3927"/>
                </a:cubicBezTo>
                <a:cubicBezTo>
                  <a:pt x="10046" y="3927"/>
                  <a:pt x="9403" y="4307"/>
                  <a:pt x="9135" y="4845"/>
                </a:cubicBezTo>
                <a:cubicBezTo>
                  <a:pt x="5962" y="4614"/>
                  <a:pt x="2760" y="3757"/>
                  <a:pt x="1200" y="2579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2579"/>
                  <a:pt x="20400" y="2579"/>
                </a:cubicBezTo>
                <a:close/>
                <a:moveTo>
                  <a:pt x="10200" y="5400"/>
                </a:moveTo>
                <a:cubicBezTo>
                  <a:pt x="10200" y="5129"/>
                  <a:pt x="10469" y="4909"/>
                  <a:pt x="10800" y="4909"/>
                </a:cubicBezTo>
                <a:cubicBezTo>
                  <a:pt x="11131" y="4909"/>
                  <a:pt x="11400" y="5129"/>
                  <a:pt x="11400" y="5400"/>
                </a:cubicBezTo>
                <a:cubicBezTo>
                  <a:pt x="11400" y="5672"/>
                  <a:pt x="11131" y="5891"/>
                  <a:pt x="10800" y="5891"/>
                </a:cubicBezTo>
                <a:cubicBezTo>
                  <a:pt x="10469" y="5891"/>
                  <a:pt x="10200" y="5672"/>
                  <a:pt x="10200" y="5400"/>
                </a:cubicBezTo>
                <a:moveTo>
                  <a:pt x="20400" y="19636"/>
                </a:moveTo>
                <a:cubicBezTo>
                  <a:pt x="20400" y="20178"/>
                  <a:pt x="19862" y="20619"/>
                  <a:pt x="19200" y="20619"/>
                </a:cubicBezTo>
                <a:lnTo>
                  <a:pt x="2400" y="20619"/>
                </a:lnTo>
                <a:cubicBezTo>
                  <a:pt x="1738" y="20619"/>
                  <a:pt x="1200" y="20178"/>
                  <a:pt x="1200" y="19636"/>
                </a:cubicBezTo>
                <a:lnTo>
                  <a:pt x="1200" y="3859"/>
                </a:lnTo>
                <a:cubicBezTo>
                  <a:pt x="3007" y="4894"/>
                  <a:pt x="6118" y="5617"/>
                  <a:pt x="9086" y="5827"/>
                </a:cubicBezTo>
                <a:cubicBezTo>
                  <a:pt x="9311" y="6431"/>
                  <a:pt x="9988" y="6873"/>
                  <a:pt x="10800" y="6873"/>
                </a:cubicBezTo>
                <a:cubicBezTo>
                  <a:pt x="11611" y="6873"/>
                  <a:pt x="12289" y="6431"/>
                  <a:pt x="12514" y="5827"/>
                </a:cubicBezTo>
                <a:cubicBezTo>
                  <a:pt x="15482" y="5617"/>
                  <a:pt x="18593" y="4894"/>
                  <a:pt x="20400" y="3859"/>
                </a:cubicBezTo>
                <a:cubicBezTo>
                  <a:pt x="20400" y="3859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7800" y="16691"/>
                </a:moveTo>
                <a:lnTo>
                  <a:pt x="5400" y="16691"/>
                </a:lnTo>
                <a:cubicBezTo>
                  <a:pt x="5069" y="16691"/>
                  <a:pt x="4800" y="16911"/>
                  <a:pt x="4800" y="17182"/>
                </a:cubicBezTo>
                <a:cubicBezTo>
                  <a:pt x="4800" y="17453"/>
                  <a:pt x="5069" y="17673"/>
                  <a:pt x="5400" y="17673"/>
                </a:cubicBezTo>
                <a:lnTo>
                  <a:pt x="7800" y="17673"/>
                </a:lnTo>
                <a:cubicBezTo>
                  <a:pt x="8131" y="17673"/>
                  <a:pt x="8400" y="17453"/>
                  <a:pt x="8400" y="17182"/>
                </a:cubicBezTo>
                <a:cubicBezTo>
                  <a:pt x="8400" y="16911"/>
                  <a:pt x="8131" y="16691"/>
                  <a:pt x="78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4" name="Shape 2586"/>
          <p:cNvSpPr/>
          <p:nvPr/>
        </p:nvSpPr>
        <p:spPr>
          <a:xfrm>
            <a:off x="6800666" y="1956193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5" name="Shape 2587"/>
          <p:cNvSpPr/>
          <p:nvPr/>
        </p:nvSpPr>
        <p:spPr>
          <a:xfrm>
            <a:off x="7308534" y="195619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6" name="Shape 2588"/>
          <p:cNvSpPr/>
          <p:nvPr/>
        </p:nvSpPr>
        <p:spPr>
          <a:xfrm>
            <a:off x="7841795" y="1968889"/>
            <a:ext cx="279328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7" name="Shape 2589"/>
          <p:cNvSpPr/>
          <p:nvPr/>
        </p:nvSpPr>
        <p:spPr>
          <a:xfrm>
            <a:off x="8375056" y="1968889"/>
            <a:ext cx="279328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5119"/>
                </a:moveTo>
                <a:cubicBezTo>
                  <a:pt x="7195" y="15119"/>
                  <a:pt x="7855" y="14394"/>
                  <a:pt x="7855" y="13500"/>
                </a:cubicBezTo>
                <a:cubicBezTo>
                  <a:pt x="7855" y="12605"/>
                  <a:pt x="7195" y="11880"/>
                  <a:pt x="6382" y="11880"/>
                </a:cubicBezTo>
                <a:cubicBezTo>
                  <a:pt x="5568" y="11880"/>
                  <a:pt x="4909" y="12605"/>
                  <a:pt x="4909" y="13500"/>
                </a:cubicBezTo>
                <a:cubicBezTo>
                  <a:pt x="4909" y="14394"/>
                  <a:pt x="5568" y="15119"/>
                  <a:pt x="6382" y="15119"/>
                </a:cubicBezTo>
                <a:moveTo>
                  <a:pt x="2455" y="3240"/>
                </a:moveTo>
                <a:cubicBezTo>
                  <a:pt x="2725" y="3240"/>
                  <a:pt x="2945" y="2999"/>
                  <a:pt x="2945" y="2700"/>
                </a:cubicBezTo>
                <a:cubicBezTo>
                  <a:pt x="2945" y="2402"/>
                  <a:pt x="2725" y="2160"/>
                  <a:pt x="2455" y="2160"/>
                </a:cubicBezTo>
                <a:cubicBezTo>
                  <a:pt x="2184" y="2160"/>
                  <a:pt x="1964" y="2402"/>
                  <a:pt x="1964" y="2700"/>
                </a:cubicBezTo>
                <a:cubicBezTo>
                  <a:pt x="1964" y="2999"/>
                  <a:pt x="2184" y="3240"/>
                  <a:pt x="2455" y="3240"/>
                </a:cubicBezTo>
                <a:moveTo>
                  <a:pt x="3927" y="8100"/>
                </a:moveTo>
                <a:cubicBezTo>
                  <a:pt x="3927" y="6609"/>
                  <a:pt x="5026" y="5400"/>
                  <a:pt x="6382" y="5400"/>
                </a:cubicBezTo>
                <a:cubicBezTo>
                  <a:pt x="7738" y="5400"/>
                  <a:pt x="8836" y="6609"/>
                  <a:pt x="8836" y="8100"/>
                </a:cubicBezTo>
                <a:lnTo>
                  <a:pt x="8836" y="13500"/>
                </a:lnTo>
                <a:cubicBezTo>
                  <a:pt x="8836" y="14991"/>
                  <a:pt x="7738" y="16199"/>
                  <a:pt x="6382" y="16199"/>
                </a:cubicBezTo>
                <a:cubicBezTo>
                  <a:pt x="5026" y="16199"/>
                  <a:pt x="3927" y="14991"/>
                  <a:pt x="3927" y="13500"/>
                </a:cubicBezTo>
                <a:cubicBezTo>
                  <a:pt x="3927" y="13500"/>
                  <a:pt x="3927" y="8100"/>
                  <a:pt x="3927" y="8100"/>
                </a:cubicBezTo>
                <a:close/>
                <a:moveTo>
                  <a:pt x="2945" y="13500"/>
                </a:moveTo>
                <a:cubicBezTo>
                  <a:pt x="2945" y="15587"/>
                  <a:pt x="4484" y="17279"/>
                  <a:pt x="6382" y="17279"/>
                </a:cubicBezTo>
                <a:cubicBezTo>
                  <a:pt x="8280" y="17279"/>
                  <a:pt x="9818" y="15587"/>
                  <a:pt x="9818" y="13500"/>
                </a:cubicBezTo>
                <a:lnTo>
                  <a:pt x="9818" y="8100"/>
                </a:lnTo>
                <a:cubicBezTo>
                  <a:pt x="9818" y="6012"/>
                  <a:pt x="8280" y="4320"/>
                  <a:pt x="6382" y="4320"/>
                </a:cubicBezTo>
                <a:cubicBezTo>
                  <a:pt x="4484" y="4320"/>
                  <a:pt x="2945" y="6012"/>
                  <a:pt x="2945" y="8100"/>
                </a:cubicBezTo>
                <a:cubicBezTo>
                  <a:pt x="2945" y="8100"/>
                  <a:pt x="2945" y="13500"/>
                  <a:pt x="2945" y="13500"/>
                </a:cubicBezTo>
                <a:close/>
                <a:moveTo>
                  <a:pt x="2455" y="19439"/>
                </a:moveTo>
                <a:cubicBezTo>
                  <a:pt x="2725" y="19439"/>
                  <a:pt x="2945" y="19198"/>
                  <a:pt x="2945" y="18899"/>
                </a:cubicBezTo>
                <a:cubicBezTo>
                  <a:pt x="2945" y="18601"/>
                  <a:pt x="2725" y="18359"/>
                  <a:pt x="2455" y="18359"/>
                </a:cubicBezTo>
                <a:cubicBezTo>
                  <a:pt x="2184" y="18359"/>
                  <a:pt x="1964" y="18601"/>
                  <a:pt x="1964" y="18899"/>
                </a:cubicBezTo>
                <a:cubicBezTo>
                  <a:pt x="1964" y="19198"/>
                  <a:pt x="2184" y="19439"/>
                  <a:pt x="2455" y="19439"/>
                </a:cubicBezTo>
                <a:moveTo>
                  <a:pt x="20618" y="20519"/>
                </a:moveTo>
                <a:lnTo>
                  <a:pt x="982" y="20519"/>
                </a:lnTo>
                <a:lnTo>
                  <a:pt x="982" y="1080"/>
                </a:lnTo>
                <a:lnTo>
                  <a:pt x="20618" y="1080"/>
                </a:lnTo>
                <a:cubicBezTo>
                  <a:pt x="20618" y="1080"/>
                  <a:pt x="20618" y="20519"/>
                  <a:pt x="20618" y="2051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20519"/>
                </a:lnTo>
                <a:cubicBezTo>
                  <a:pt x="0" y="2111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15"/>
                  <a:pt x="21600" y="20519"/>
                </a:cubicBezTo>
                <a:lnTo>
                  <a:pt x="21600" y="1080"/>
                </a:lnTo>
                <a:cubicBezTo>
                  <a:pt x="21600" y="484"/>
                  <a:pt x="21160" y="0"/>
                  <a:pt x="20618" y="0"/>
                </a:cubicBezTo>
                <a:moveTo>
                  <a:pt x="19145" y="3240"/>
                </a:moveTo>
                <a:cubicBezTo>
                  <a:pt x="19416" y="3240"/>
                  <a:pt x="19636" y="2999"/>
                  <a:pt x="19636" y="2700"/>
                </a:cubicBezTo>
                <a:cubicBezTo>
                  <a:pt x="19636" y="2402"/>
                  <a:pt x="19416" y="2160"/>
                  <a:pt x="19145" y="2160"/>
                </a:cubicBezTo>
                <a:cubicBezTo>
                  <a:pt x="18875" y="2160"/>
                  <a:pt x="18655" y="2402"/>
                  <a:pt x="18655" y="2700"/>
                </a:cubicBezTo>
                <a:cubicBezTo>
                  <a:pt x="18655" y="2999"/>
                  <a:pt x="18875" y="3240"/>
                  <a:pt x="19145" y="3240"/>
                </a:cubicBezTo>
                <a:moveTo>
                  <a:pt x="12764" y="8100"/>
                </a:moveTo>
                <a:cubicBezTo>
                  <a:pt x="12764" y="6609"/>
                  <a:pt x="13863" y="5400"/>
                  <a:pt x="15218" y="5400"/>
                </a:cubicBezTo>
                <a:cubicBezTo>
                  <a:pt x="16574" y="5400"/>
                  <a:pt x="17673" y="6609"/>
                  <a:pt x="17673" y="8100"/>
                </a:cubicBezTo>
                <a:lnTo>
                  <a:pt x="17673" y="13500"/>
                </a:lnTo>
                <a:cubicBezTo>
                  <a:pt x="17673" y="14991"/>
                  <a:pt x="16574" y="16199"/>
                  <a:pt x="15218" y="16199"/>
                </a:cubicBezTo>
                <a:cubicBezTo>
                  <a:pt x="13863" y="16199"/>
                  <a:pt x="12764" y="14991"/>
                  <a:pt x="12764" y="13500"/>
                </a:cubicBezTo>
                <a:cubicBezTo>
                  <a:pt x="12764" y="13500"/>
                  <a:pt x="12764" y="8100"/>
                  <a:pt x="12764" y="8100"/>
                </a:cubicBezTo>
                <a:close/>
                <a:moveTo>
                  <a:pt x="15218" y="17279"/>
                </a:moveTo>
                <a:cubicBezTo>
                  <a:pt x="17116" y="17279"/>
                  <a:pt x="18655" y="15587"/>
                  <a:pt x="18655" y="13500"/>
                </a:cubicBezTo>
                <a:lnTo>
                  <a:pt x="18655" y="8100"/>
                </a:lnTo>
                <a:cubicBezTo>
                  <a:pt x="18655" y="6012"/>
                  <a:pt x="17116" y="4320"/>
                  <a:pt x="15218" y="4320"/>
                </a:cubicBezTo>
                <a:cubicBezTo>
                  <a:pt x="13320" y="4320"/>
                  <a:pt x="11782" y="6012"/>
                  <a:pt x="11782" y="8100"/>
                </a:cubicBezTo>
                <a:lnTo>
                  <a:pt x="11782" y="13500"/>
                </a:lnTo>
                <a:cubicBezTo>
                  <a:pt x="11782" y="15587"/>
                  <a:pt x="13320" y="17279"/>
                  <a:pt x="15218" y="17279"/>
                </a:cubicBezTo>
                <a:moveTo>
                  <a:pt x="15218" y="9720"/>
                </a:moveTo>
                <a:cubicBezTo>
                  <a:pt x="16032" y="9720"/>
                  <a:pt x="16691" y="8995"/>
                  <a:pt x="16691" y="8100"/>
                </a:cubicBezTo>
                <a:cubicBezTo>
                  <a:pt x="16691" y="7206"/>
                  <a:pt x="16032" y="6480"/>
                  <a:pt x="15218" y="6480"/>
                </a:cubicBezTo>
                <a:cubicBezTo>
                  <a:pt x="14405" y="6480"/>
                  <a:pt x="13745" y="7206"/>
                  <a:pt x="13745" y="8100"/>
                </a:cubicBezTo>
                <a:cubicBezTo>
                  <a:pt x="13745" y="8995"/>
                  <a:pt x="14405" y="9720"/>
                  <a:pt x="15218" y="9720"/>
                </a:cubicBezTo>
                <a:moveTo>
                  <a:pt x="19145" y="18359"/>
                </a:moveTo>
                <a:cubicBezTo>
                  <a:pt x="18875" y="18359"/>
                  <a:pt x="18655" y="18601"/>
                  <a:pt x="18655" y="18899"/>
                </a:cubicBezTo>
                <a:cubicBezTo>
                  <a:pt x="18655" y="19198"/>
                  <a:pt x="18875" y="19439"/>
                  <a:pt x="19145" y="19439"/>
                </a:cubicBezTo>
                <a:cubicBezTo>
                  <a:pt x="19416" y="19439"/>
                  <a:pt x="19636" y="19198"/>
                  <a:pt x="19636" y="18899"/>
                </a:cubicBezTo>
                <a:cubicBezTo>
                  <a:pt x="19636" y="18601"/>
                  <a:pt x="19416" y="18359"/>
                  <a:pt x="19145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8" name="Shape 2590"/>
          <p:cNvSpPr/>
          <p:nvPr/>
        </p:nvSpPr>
        <p:spPr>
          <a:xfrm>
            <a:off x="8908317" y="195619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Shape 2591"/>
          <p:cNvSpPr/>
          <p:nvPr/>
        </p:nvSpPr>
        <p:spPr>
          <a:xfrm>
            <a:off x="9441578" y="195619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0" name="Shape 2592"/>
          <p:cNvSpPr/>
          <p:nvPr/>
        </p:nvSpPr>
        <p:spPr>
          <a:xfrm>
            <a:off x="9974839" y="195619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1" name="Shape 2593"/>
          <p:cNvSpPr/>
          <p:nvPr/>
        </p:nvSpPr>
        <p:spPr>
          <a:xfrm>
            <a:off x="10508100" y="195619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0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7"/>
                </a:lnTo>
                <a:cubicBezTo>
                  <a:pt x="17052" y="7203"/>
                  <a:pt x="16911" y="7035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3"/>
                </a:lnTo>
                <a:cubicBezTo>
                  <a:pt x="13102" y="7716"/>
                  <a:pt x="12995" y="8125"/>
                  <a:pt x="12977" y="8495"/>
                </a:cubicBezTo>
                <a:lnTo>
                  <a:pt x="12996" y="9570"/>
                </a:lnTo>
                <a:cubicBezTo>
                  <a:pt x="12293" y="9973"/>
                  <a:pt x="11639" y="10471"/>
                  <a:pt x="11053" y="11057"/>
                </a:cubicBezTo>
                <a:lnTo>
                  <a:pt x="10023" y="10762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29"/>
                  <a:pt x="7863" y="14504"/>
                </a:cubicBezTo>
                <a:lnTo>
                  <a:pt x="8633" y="15248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3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3"/>
                  <a:pt x="5164" y="8590"/>
                </a:cubicBezTo>
                <a:lnTo>
                  <a:pt x="6091" y="9146"/>
                </a:lnTo>
                <a:cubicBezTo>
                  <a:pt x="6275" y="9241"/>
                  <a:pt x="6484" y="9317"/>
                  <a:pt x="6681" y="9317"/>
                </a:cubicBezTo>
                <a:cubicBezTo>
                  <a:pt x="6837" y="9317"/>
                  <a:pt x="6985" y="9270"/>
                  <a:pt x="7110" y="9146"/>
                </a:cubicBezTo>
                <a:lnTo>
                  <a:pt x="9146" y="7109"/>
                </a:lnTo>
                <a:cubicBezTo>
                  <a:pt x="9427" y="6828"/>
                  <a:pt x="9332" y="6404"/>
                  <a:pt x="9146" y="6091"/>
                </a:cubicBezTo>
                <a:lnTo>
                  <a:pt x="8593" y="5169"/>
                </a:lnTo>
                <a:cubicBezTo>
                  <a:pt x="8999" y="4469"/>
                  <a:pt x="9317" y="3711"/>
                  <a:pt x="9531" y="2911"/>
                </a:cubicBezTo>
                <a:lnTo>
                  <a:pt x="10571" y="2651"/>
                </a:lnTo>
                <a:cubicBezTo>
                  <a:pt x="10924" y="2538"/>
                  <a:pt x="11291" y="2328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2"/>
                  <a:pt x="17673" y="11782"/>
                </a:cubicBezTo>
                <a:cubicBezTo>
                  <a:pt x="14419" y="11782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1"/>
                </a:cubicBezTo>
                <a:cubicBezTo>
                  <a:pt x="9298" y="16938"/>
                  <a:pt x="9392" y="16208"/>
                  <a:pt x="9582" y="15502"/>
                </a:cubicBezTo>
                <a:cubicBezTo>
                  <a:pt x="9674" y="15158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3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7"/>
                  <a:pt x="13485" y="10421"/>
                </a:cubicBezTo>
                <a:cubicBezTo>
                  <a:pt x="13794" y="10243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3"/>
                </a:lnTo>
                <a:lnTo>
                  <a:pt x="16304" y="7875"/>
                </a:lnTo>
                <a:lnTo>
                  <a:pt x="16817" y="8799"/>
                </a:lnTo>
                <a:cubicBezTo>
                  <a:pt x="16905" y="8958"/>
                  <a:pt x="17032" y="9085"/>
                  <a:pt x="17184" y="9172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399"/>
                  <a:pt x="19837" y="9589"/>
                </a:cubicBezTo>
                <a:cubicBezTo>
                  <a:pt x="20106" y="9660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6"/>
                  <a:pt x="18233" y="15709"/>
                  <a:pt x="17673" y="15709"/>
                </a:cubicBezTo>
                <a:cubicBezTo>
                  <a:pt x="17113" y="15709"/>
                  <a:pt x="16610" y="15946"/>
                  <a:pt x="16253" y="16323"/>
                </a:cubicBezTo>
                <a:lnTo>
                  <a:pt x="13643" y="14873"/>
                </a:lnTo>
                <a:cubicBezTo>
                  <a:pt x="14530" y="13599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8"/>
                  <a:pt x="19636" y="18587"/>
                  <a:pt x="19636" y="17673"/>
                </a:cubicBezTo>
                <a:cubicBezTo>
                  <a:pt x="19636" y="17502"/>
                  <a:pt x="19608" y="17339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6"/>
                  <a:pt x="13165" y="15730"/>
                </a:cubicBezTo>
                <a:lnTo>
                  <a:pt x="15779" y="17182"/>
                </a:lnTo>
                <a:cubicBezTo>
                  <a:pt x="15738" y="17339"/>
                  <a:pt x="15709" y="17502"/>
                  <a:pt x="15709" y="17673"/>
                </a:cubicBezTo>
                <a:cubicBezTo>
                  <a:pt x="15709" y="18587"/>
                  <a:pt x="16336" y="19348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6"/>
                  <a:pt x="10298" y="1707"/>
                </a:cubicBezTo>
                <a:lnTo>
                  <a:pt x="9293" y="1958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6"/>
                </a:cubicBezTo>
                <a:cubicBezTo>
                  <a:pt x="7564" y="4986"/>
                  <a:pt x="7567" y="5368"/>
                  <a:pt x="7751" y="5674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6"/>
                  <a:pt x="2047" y="8938"/>
                  <a:pt x="1960" y="9285"/>
                </a:cubicBezTo>
                <a:lnTo>
                  <a:pt x="1707" y="10298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1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2"/>
                  <a:pt x="982" y="4384"/>
                </a:cubicBezTo>
                <a:cubicBezTo>
                  <a:pt x="982" y="4384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2" name="Shape 2594"/>
          <p:cNvSpPr/>
          <p:nvPr/>
        </p:nvSpPr>
        <p:spPr>
          <a:xfrm>
            <a:off x="11041361" y="1981586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3" name="Shape 2595"/>
          <p:cNvSpPr/>
          <p:nvPr/>
        </p:nvSpPr>
        <p:spPr>
          <a:xfrm>
            <a:off x="6242012" y="2502151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4040"/>
                </a:moveTo>
                <a:lnTo>
                  <a:pt x="14236" y="14040"/>
                </a:lnTo>
                <a:cubicBezTo>
                  <a:pt x="14507" y="14040"/>
                  <a:pt x="14727" y="13799"/>
                  <a:pt x="14727" y="13500"/>
                </a:cubicBezTo>
                <a:cubicBezTo>
                  <a:pt x="14727" y="13202"/>
                  <a:pt x="14507" y="12960"/>
                  <a:pt x="14236" y="12960"/>
                </a:cubicBezTo>
                <a:lnTo>
                  <a:pt x="7364" y="12960"/>
                </a:lnTo>
                <a:cubicBezTo>
                  <a:pt x="7093" y="12960"/>
                  <a:pt x="6873" y="13202"/>
                  <a:pt x="6873" y="13500"/>
                </a:cubicBezTo>
                <a:cubicBezTo>
                  <a:pt x="6873" y="13799"/>
                  <a:pt x="7093" y="14040"/>
                  <a:pt x="7364" y="14040"/>
                </a:cubicBezTo>
                <a:moveTo>
                  <a:pt x="7364" y="11880"/>
                </a:moveTo>
                <a:lnTo>
                  <a:pt x="18164" y="11880"/>
                </a:lnTo>
                <a:cubicBezTo>
                  <a:pt x="18434" y="11880"/>
                  <a:pt x="18655" y="11639"/>
                  <a:pt x="18655" y="11340"/>
                </a:cubicBezTo>
                <a:cubicBezTo>
                  <a:pt x="18655" y="11042"/>
                  <a:pt x="18434" y="10800"/>
                  <a:pt x="18164" y="10800"/>
                </a:cubicBezTo>
                <a:lnTo>
                  <a:pt x="7364" y="10800"/>
                </a:lnTo>
                <a:cubicBezTo>
                  <a:pt x="7093" y="10800"/>
                  <a:pt x="6873" y="11042"/>
                  <a:pt x="6873" y="11340"/>
                </a:cubicBezTo>
                <a:cubicBezTo>
                  <a:pt x="6873" y="11639"/>
                  <a:pt x="7093" y="11880"/>
                  <a:pt x="7364" y="11880"/>
                </a:cubicBezTo>
                <a:moveTo>
                  <a:pt x="20618" y="19440"/>
                </a:moveTo>
                <a:lnTo>
                  <a:pt x="18605" y="19440"/>
                </a:lnTo>
                <a:cubicBezTo>
                  <a:pt x="18378" y="18208"/>
                  <a:pt x="17387" y="17280"/>
                  <a:pt x="16200" y="17280"/>
                </a:cubicBezTo>
                <a:cubicBezTo>
                  <a:pt x="15013" y="17280"/>
                  <a:pt x="14022" y="18208"/>
                  <a:pt x="13795" y="19440"/>
                </a:cubicBezTo>
                <a:lnTo>
                  <a:pt x="11732" y="19440"/>
                </a:lnTo>
                <a:cubicBezTo>
                  <a:pt x="11505" y="18208"/>
                  <a:pt x="10515" y="17280"/>
                  <a:pt x="9327" y="17280"/>
                </a:cubicBezTo>
                <a:cubicBezTo>
                  <a:pt x="8140" y="17280"/>
                  <a:pt x="7150" y="18208"/>
                  <a:pt x="6922" y="19440"/>
                </a:cubicBezTo>
                <a:lnTo>
                  <a:pt x="4909" y="19440"/>
                </a:lnTo>
                <a:lnTo>
                  <a:pt x="4909" y="5400"/>
                </a:lnTo>
                <a:lnTo>
                  <a:pt x="20618" y="5400"/>
                </a:lnTo>
                <a:cubicBezTo>
                  <a:pt x="20618" y="5400"/>
                  <a:pt x="20618" y="19440"/>
                  <a:pt x="20618" y="19440"/>
                </a:cubicBezTo>
                <a:close/>
                <a:moveTo>
                  <a:pt x="20618" y="4320"/>
                </a:moveTo>
                <a:lnTo>
                  <a:pt x="4909" y="4320"/>
                </a:lnTo>
                <a:cubicBezTo>
                  <a:pt x="4367" y="4320"/>
                  <a:pt x="3927" y="4804"/>
                  <a:pt x="3927" y="5400"/>
                </a:cubicBezTo>
                <a:lnTo>
                  <a:pt x="3927" y="19440"/>
                </a:lnTo>
                <a:cubicBezTo>
                  <a:pt x="3927" y="20036"/>
                  <a:pt x="4367" y="20520"/>
                  <a:pt x="4909" y="20520"/>
                </a:cubicBezTo>
                <a:lnTo>
                  <a:pt x="7364" y="20520"/>
                </a:lnTo>
                <a:cubicBezTo>
                  <a:pt x="7634" y="20520"/>
                  <a:pt x="7855" y="20279"/>
                  <a:pt x="7855" y="19980"/>
                </a:cubicBezTo>
                <a:cubicBezTo>
                  <a:pt x="7855" y="19085"/>
                  <a:pt x="8514" y="18360"/>
                  <a:pt x="9327" y="18360"/>
                </a:cubicBezTo>
                <a:cubicBezTo>
                  <a:pt x="10141" y="18360"/>
                  <a:pt x="10800" y="19085"/>
                  <a:pt x="10800" y="19980"/>
                </a:cubicBezTo>
                <a:cubicBezTo>
                  <a:pt x="10800" y="20279"/>
                  <a:pt x="11020" y="20520"/>
                  <a:pt x="11291" y="20520"/>
                </a:cubicBezTo>
                <a:lnTo>
                  <a:pt x="14236" y="20520"/>
                </a:lnTo>
                <a:cubicBezTo>
                  <a:pt x="14507" y="20520"/>
                  <a:pt x="14727" y="20279"/>
                  <a:pt x="14727" y="19980"/>
                </a:cubicBezTo>
                <a:cubicBezTo>
                  <a:pt x="14727" y="19085"/>
                  <a:pt x="15386" y="18360"/>
                  <a:pt x="16200" y="18360"/>
                </a:cubicBezTo>
                <a:cubicBezTo>
                  <a:pt x="17014" y="18360"/>
                  <a:pt x="17673" y="19085"/>
                  <a:pt x="17673" y="19980"/>
                </a:cubicBezTo>
                <a:cubicBezTo>
                  <a:pt x="17673" y="20279"/>
                  <a:pt x="17893" y="20520"/>
                  <a:pt x="18164" y="20520"/>
                </a:cubicBezTo>
                <a:lnTo>
                  <a:pt x="20618" y="20520"/>
                </a:lnTo>
                <a:cubicBezTo>
                  <a:pt x="21160" y="20520"/>
                  <a:pt x="21600" y="20036"/>
                  <a:pt x="21600" y="19440"/>
                </a:cubicBezTo>
                <a:lnTo>
                  <a:pt x="21600" y="5400"/>
                </a:lnTo>
                <a:cubicBezTo>
                  <a:pt x="21600" y="4804"/>
                  <a:pt x="21160" y="4320"/>
                  <a:pt x="20618" y="4320"/>
                </a:cubicBezTo>
                <a:moveTo>
                  <a:pt x="7364" y="9720"/>
                </a:moveTo>
                <a:lnTo>
                  <a:pt x="18164" y="9720"/>
                </a:lnTo>
                <a:cubicBezTo>
                  <a:pt x="18434" y="9720"/>
                  <a:pt x="18655" y="9479"/>
                  <a:pt x="18655" y="9180"/>
                </a:cubicBezTo>
                <a:cubicBezTo>
                  <a:pt x="18655" y="8882"/>
                  <a:pt x="18434" y="8640"/>
                  <a:pt x="18164" y="8640"/>
                </a:cubicBezTo>
                <a:lnTo>
                  <a:pt x="7364" y="8640"/>
                </a:lnTo>
                <a:cubicBezTo>
                  <a:pt x="7093" y="8640"/>
                  <a:pt x="6873" y="8882"/>
                  <a:pt x="6873" y="9180"/>
                </a:cubicBezTo>
                <a:cubicBezTo>
                  <a:pt x="6873" y="9479"/>
                  <a:pt x="7093" y="9720"/>
                  <a:pt x="7364" y="9720"/>
                </a:cubicBezTo>
                <a:moveTo>
                  <a:pt x="9327" y="19440"/>
                </a:moveTo>
                <a:cubicBezTo>
                  <a:pt x="9056" y="19440"/>
                  <a:pt x="8836" y="19682"/>
                  <a:pt x="8836" y="19980"/>
                </a:cubicBezTo>
                <a:lnTo>
                  <a:pt x="8836" y="21060"/>
                </a:lnTo>
                <a:cubicBezTo>
                  <a:pt x="8836" y="21359"/>
                  <a:pt x="9056" y="21600"/>
                  <a:pt x="9327" y="21600"/>
                </a:cubicBezTo>
                <a:cubicBezTo>
                  <a:pt x="9598" y="21600"/>
                  <a:pt x="9818" y="21359"/>
                  <a:pt x="9818" y="21060"/>
                </a:cubicBezTo>
                <a:lnTo>
                  <a:pt x="9818" y="19980"/>
                </a:lnTo>
                <a:cubicBezTo>
                  <a:pt x="9818" y="19682"/>
                  <a:pt x="9598" y="19440"/>
                  <a:pt x="9327" y="19440"/>
                </a:cubicBezTo>
                <a:moveTo>
                  <a:pt x="2455" y="15120"/>
                </a:moveTo>
                <a:lnTo>
                  <a:pt x="982" y="15120"/>
                </a:lnTo>
                <a:lnTo>
                  <a:pt x="982" y="1080"/>
                </a:lnTo>
                <a:lnTo>
                  <a:pt x="16691" y="1080"/>
                </a:lnTo>
                <a:lnTo>
                  <a:pt x="16691" y="2700"/>
                </a:lnTo>
                <a:cubicBezTo>
                  <a:pt x="16691" y="2999"/>
                  <a:pt x="16911" y="3240"/>
                  <a:pt x="17182" y="3240"/>
                </a:cubicBezTo>
                <a:cubicBezTo>
                  <a:pt x="17453" y="3240"/>
                  <a:pt x="17673" y="2999"/>
                  <a:pt x="17673" y="2700"/>
                </a:cubicBezTo>
                <a:lnTo>
                  <a:pt x="17673" y="1080"/>
                </a:lnTo>
                <a:cubicBezTo>
                  <a:pt x="17673" y="484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15120"/>
                </a:lnTo>
                <a:cubicBezTo>
                  <a:pt x="0" y="15716"/>
                  <a:pt x="440" y="16201"/>
                  <a:pt x="982" y="16201"/>
                </a:cubicBezTo>
                <a:lnTo>
                  <a:pt x="2455" y="16201"/>
                </a:lnTo>
                <a:cubicBezTo>
                  <a:pt x="2725" y="16201"/>
                  <a:pt x="2945" y="15959"/>
                  <a:pt x="2945" y="15660"/>
                </a:cubicBezTo>
                <a:cubicBezTo>
                  <a:pt x="2945" y="15362"/>
                  <a:pt x="2725" y="15120"/>
                  <a:pt x="2455" y="15120"/>
                </a:cubicBezTo>
                <a:moveTo>
                  <a:pt x="16200" y="19440"/>
                </a:moveTo>
                <a:cubicBezTo>
                  <a:pt x="15929" y="19440"/>
                  <a:pt x="15709" y="19682"/>
                  <a:pt x="15709" y="19980"/>
                </a:cubicBezTo>
                <a:lnTo>
                  <a:pt x="15709" y="21060"/>
                </a:lnTo>
                <a:cubicBezTo>
                  <a:pt x="15709" y="21359"/>
                  <a:pt x="15929" y="21600"/>
                  <a:pt x="16200" y="21600"/>
                </a:cubicBezTo>
                <a:cubicBezTo>
                  <a:pt x="16471" y="21600"/>
                  <a:pt x="16691" y="21359"/>
                  <a:pt x="16691" y="21060"/>
                </a:cubicBezTo>
                <a:lnTo>
                  <a:pt x="16691" y="19980"/>
                </a:lnTo>
                <a:cubicBezTo>
                  <a:pt x="16691" y="19682"/>
                  <a:pt x="16471" y="19440"/>
                  <a:pt x="16200" y="194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4" name="Shape 2596"/>
          <p:cNvSpPr/>
          <p:nvPr/>
        </p:nvSpPr>
        <p:spPr>
          <a:xfrm>
            <a:off x="6775273" y="2527544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5400"/>
                </a:moveTo>
                <a:lnTo>
                  <a:pt x="9327" y="5400"/>
                </a:lnTo>
                <a:cubicBezTo>
                  <a:pt x="9598" y="5400"/>
                  <a:pt x="9818" y="5098"/>
                  <a:pt x="9818" y="4725"/>
                </a:cubicBezTo>
                <a:cubicBezTo>
                  <a:pt x="9818" y="4353"/>
                  <a:pt x="9598" y="4050"/>
                  <a:pt x="9327" y="4050"/>
                </a:cubicBezTo>
                <a:lnTo>
                  <a:pt x="3436" y="4050"/>
                </a:lnTo>
                <a:cubicBezTo>
                  <a:pt x="3166" y="4050"/>
                  <a:pt x="2945" y="4353"/>
                  <a:pt x="2945" y="4725"/>
                </a:cubicBezTo>
                <a:cubicBezTo>
                  <a:pt x="2945" y="5098"/>
                  <a:pt x="3166" y="5400"/>
                  <a:pt x="3436" y="5400"/>
                </a:cubicBezTo>
                <a:moveTo>
                  <a:pt x="3436" y="8100"/>
                </a:moveTo>
                <a:lnTo>
                  <a:pt x="7364" y="8100"/>
                </a:lnTo>
                <a:cubicBezTo>
                  <a:pt x="7634" y="8100"/>
                  <a:pt x="7855" y="7798"/>
                  <a:pt x="7855" y="7425"/>
                </a:cubicBezTo>
                <a:cubicBezTo>
                  <a:pt x="7855" y="7053"/>
                  <a:pt x="7634" y="6750"/>
                  <a:pt x="7364" y="6750"/>
                </a:cubicBezTo>
                <a:lnTo>
                  <a:pt x="3436" y="6750"/>
                </a:lnTo>
                <a:cubicBezTo>
                  <a:pt x="3166" y="6750"/>
                  <a:pt x="2945" y="7053"/>
                  <a:pt x="2945" y="7425"/>
                </a:cubicBezTo>
                <a:cubicBezTo>
                  <a:pt x="2945" y="7798"/>
                  <a:pt x="3166" y="8100"/>
                  <a:pt x="3436" y="8100"/>
                </a:cubicBezTo>
                <a:moveTo>
                  <a:pt x="3436" y="10800"/>
                </a:moveTo>
                <a:lnTo>
                  <a:pt x="9327" y="10800"/>
                </a:lnTo>
                <a:cubicBezTo>
                  <a:pt x="9598" y="10800"/>
                  <a:pt x="9818" y="10498"/>
                  <a:pt x="9818" y="10125"/>
                </a:cubicBezTo>
                <a:cubicBezTo>
                  <a:pt x="9818" y="9753"/>
                  <a:pt x="9598" y="9450"/>
                  <a:pt x="9327" y="9450"/>
                </a:cubicBezTo>
                <a:lnTo>
                  <a:pt x="3436" y="9450"/>
                </a:lnTo>
                <a:cubicBezTo>
                  <a:pt x="3166" y="9450"/>
                  <a:pt x="2945" y="9753"/>
                  <a:pt x="2945" y="10125"/>
                </a:cubicBezTo>
                <a:cubicBezTo>
                  <a:pt x="2945" y="10498"/>
                  <a:pt x="3166" y="10800"/>
                  <a:pt x="3436" y="10800"/>
                </a:cubicBezTo>
                <a:moveTo>
                  <a:pt x="20618" y="20250"/>
                </a:moveTo>
                <a:lnTo>
                  <a:pt x="15709" y="20250"/>
                </a:lnTo>
                <a:lnTo>
                  <a:pt x="15709" y="17551"/>
                </a:lnTo>
                <a:lnTo>
                  <a:pt x="16691" y="17551"/>
                </a:lnTo>
                <a:cubicBezTo>
                  <a:pt x="16962" y="17551"/>
                  <a:pt x="17182" y="17248"/>
                  <a:pt x="17182" y="16875"/>
                </a:cubicBezTo>
                <a:cubicBezTo>
                  <a:pt x="17182" y="16503"/>
                  <a:pt x="16962" y="16200"/>
                  <a:pt x="16691" y="16200"/>
                </a:cubicBezTo>
                <a:lnTo>
                  <a:pt x="13745" y="16200"/>
                </a:lnTo>
                <a:cubicBezTo>
                  <a:pt x="13475" y="16200"/>
                  <a:pt x="13255" y="16503"/>
                  <a:pt x="13255" y="16875"/>
                </a:cubicBezTo>
                <a:cubicBezTo>
                  <a:pt x="13255" y="17248"/>
                  <a:pt x="13475" y="17551"/>
                  <a:pt x="13745" y="17551"/>
                </a:cubicBezTo>
                <a:lnTo>
                  <a:pt x="14727" y="17551"/>
                </a:lnTo>
                <a:lnTo>
                  <a:pt x="14727" y="20250"/>
                </a:lnTo>
                <a:lnTo>
                  <a:pt x="6873" y="20250"/>
                </a:lnTo>
                <a:lnTo>
                  <a:pt x="6873" y="17551"/>
                </a:lnTo>
                <a:lnTo>
                  <a:pt x="7855" y="17551"/>
                </a:lnTo>
                <a:cubicBezTo>
                  <a:pt x="8125" y="17551"/>
                  <a:pt x="8345" y="17248"/>
                  <a:pt x="8345" y="16875"/>
                </a:cubicBezTo>
                <a:cubicBezTo>
                  <a:pt x="8345" y="16503"/>
                  <a:pt x="8125" y="16200"/>
                  <a:pt x="7855" y="16200"/>
                </a:cubicBezTo>
                <a:lnTo>
                  <a:pt x="4909" y="16200"/>
                </a:lnTo>
                <a:cubicBezTo>
                  <a:pt x="4638" y="16200"/>
                  <a:pt x="4418" y="16503"/>
                  <a:pt x="4418" y="16875"/>
                </a:cubicBezTo>
                <a:cubicBezTo>
                  <a:pt x="4418" y="17248"/>
                  <a:pt x="4638" y="17551"/>
                  <a:pt x="4909" y="17551"/>
                </a:cubicBezTo>
                <a:lnTo>
                  <a:pt x="5891" y="17551"/>
                </a:lnTo>
                <a:lnTo>
                  <a:pt x="5891" y="20250"/>
                </a:lnTo>
                <a:lnTo>
                  <a:pt x="982" y="202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3436" y="13500"/>
                </a:moveTo>
                <a:lnTo>
                  <a:pt x="7364" y="13500"/>
                </a:lnTo>
                <a:cubicBezTo>
                  <a:pt x="7634" y="13500"/>
                  <a:pt x="7855" y="13198"/>
                  <a:pt x="7855" y="12825"/>
                </a:cubicBezTo>
                <a:cubicBezTo>
                  <a:pt x="7855" y="12452"/>
                  <a:pt x="7634" y="12150"/>
                  <a:pt x="7364" y="12150"/>
                </a:cubicBezTo>
                <a:lnTo>
                  <a:pt x="3436" y="12150"/>
                </a:lnTo>
                <a:cubicBezTo>
                  <a:pt x="3166" y="12150"/>
                  <a:pt x="2945" y="12452"/>
                  <a:pt x="2945" y="12825"/>
                </a:cubicBezTo>
                <a:cubicBezTo>
                  <a:pt x="2945" y="13198"/>
                  <a:pt x="3166" y="13500"/>
                  <a:pt x="3436" y="13500"/>
                </a:cubicBezTo>
                <a:moveTo>
                  <a:pt x="12273" y="5400"/>
                </a:moveTo>
                <a:lnTo>
                  <a:pt x="16200" y="5400"/>
                </a:lnTo>
                <a:cubicBezTo>
                  <a:pt x="16471" y="5400"/>
                  <a:pt x="16691" y="5098"/>
                  <a:pt x="16691" y="4725"/>
                </a:cubicBezTo>
                <a:cubicBezTo>
                  <a:pt x="16691" y="4353"/>
                  <a:pt x="16471" y="4050"/>
                  <a:pt x="16200" y="4050"/>
                </a:cubicBezTo>
                <a:lnTo>
                  <a:pt x="12273" y="4050"/>
                </a:lnTo>
                <a:cubicBezTo>
                  <a:pt x="12002" y="4050"/>
                  <a:pt x="11782" y="4353"/>
                  <a:pt x="11782" y="4725"/>
                </a:cubicBezTo>
                <a:cubicBezTo>
                  <a:pt x="11782" y="5098"/>
                  <a:pt x="12002" y="5400"/>
                  <a:pt x="12273" y="5400"/>
                </a:cubicBezTo>
                <a:moveTo>
                  <a:pt x="12273" y="10800"/>
                </a:moveTo>
                <a:lnTo>
                  <a:pt x="16200" y="10800"/>
                </a:lnTo>
                <a:cubicBezTo>
                  <a:pt x="16471" y="10800"/>
                  <a:pt x="16691" y="10498"/>
                  <a:pt x="16691" y="10125"/>
                </a:cubicBezTo>
                <a:cubicBezTo>
                  <a:pt x="16691" y="9753"/>
                  <a:pt x="16471" y="9450"/>
                  <a:pt x="16200" y="9450"/>
                </a:cubicBezTo>
                <a:lnTo>
                  <a:pt x="12273" y="9450"/>
                </a:lnTo>
                <a:cubicBezTo>
                  <a:pt x="12002" y="9450"/>
                  <a:pt x="11782" y="9753"/>
                  <a:pt x="11782" y="10125"/>
                </a:cubicBezTo>
                <a:cubicBezTo>
                  <a:pt x="11782" y="10498"/>
                  <a:pt x="12002" y="10800"/>
                  <a:pt x="12273" y="10800"/>
                </a:cubicBezTo>
                <a:moveTo>
                  <a:pt x="12273" y="13500"/>
                </a:moveTo>
                <a:lnTo>
                  <a:pt x="18164" y="13500"/>
                </a:lnTo>
                <a:cubicBezTo>
                  <a:pt x="18434" y="13500"/>
                  <a:pt x="18655" y="13198"/>
                  <a:pt x="18655" y="12825"/>
                </a:cubicBezTo>
                <a:cubicBezTo>
                  <a:pt x="18655" y="12452"/>
                  <a:pt x="18434" y="12150"/>
                  <a:pt x="18164" y="12150"/>
                </a:cubicBezTo>
                <a:lnTo>
                  <a:pt x="12273" y="12150"/>
                </a:lnTo>
                <a:cubicBezTo>
                  <a:pt x="12002" y="12150"/>
                  <a:pt x="11782" y="12452"/>
                  <a:pt x="11782" y="12825"/>
                </a:cubicBezTo>
                <a:cubicBezTo>
                  <a:pt x="11782" y="13198"/>
                  <a:pt x="12002" y="13500"/>
                  <a:pt x="12273" y="13500"/>
                </a:cubicBezTo>
                <a:moveTo>
                  <a:pt x="12273" y="8100"/>
                </a:moveTo>
                <a:lnTo>
                  <a:pt x="18164" y="8100"/>
                </a:lnTo>
                <a:cubicBezTo>
                  <a:pt x="18434" y="8100"/>
                  <a:pt x="18655" y="7798"/>
                  <a:pt x="18655" y="7425"/>
                </a:cubicBezTo>
                <a:cubicBezTo>
                  <a:pt x="18655" y="7053"/>
                  <a:pt x="18434" y="6750"/>
                  <a:pt x="18164" y="6750"/>
                </a:cubicBezTo>
                <a:lnTo>
                  <a:pt x="12273" y="6750"/>
                </a:lnTo>
                <a:cubicBezTo>
                  <a:pt x="12002" y="6750"/>
                  <a:pt x="11782" y="7053"/>
                  <a:pt x="11782" y="7425"/>
                </a:cubicBezTo>
                <a:cubicBezTo>
                  <a:pt x="11782" y="7798"/>
                  <a:pt x="12002" y="8100"/>
                  <a:pt x="12273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5" name="Shape 2597"/>
          <p:cNvSpPr/>
          <p:nvPr/>
        </p:nvSpPr>
        <p:spPr>
          <a:xfrm>
            <a:off x="7308534" y="2514848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9600"/>
                </a:moveTo>
                <a:lnTo>
                  <a:pt x="11291" y="9600"/>
                </a:lnTo>
                <a:cubicBezTo>
                  <a:pt x="11562" y="9600"/>
                  <a:pt x="11782" y="9332"/>
                  <a:pt x="11782" y="9000"/>
                </a:cubicBezTo>
                <a:cubicBezTo>
                  <a:pt x="11782" y="8669"/>
                  <a:pt x="11562" y="8400"/>
                  <a:pt x="11291" y="8400"/>
                </a:cubicBezTo>
                <a:lnTo>
                  <a:pt x="7364" y="8400"/>
                </a:lnTo>
                <a:cubicBezTo>
                  <a:pt x="7093" y="8400"/>
                  <a:pt x="6873" y="8669"/>
                  <a:pt x="6873" y="9000"/>
                </a:cubicBezTo>
                <a:cubicBezTo>
                  <a:pt x="6873" y="9332"/>
                  <a:pt x="7093" y="9600"/>
                  <a:pt x="7364" y="9600"/>
                </a:cubicBezTo>
                <a:moveTo>
                  <a:pt x="7364" y="12000"/>
                </a:moveTo>
                <a:lnTo>
                  <a:pt x="9327" y="12000"/>
                </a:lnTo>
                <a:cubicBezTo>
                  <a:pt x="9598" y="12000"/>
                  <a:pt x="9818" y="11732"/>
                  <a:pt x="9818" y="11400"/>
                </a:cubicBezTo>
                <a:cubicBezTo>
                  <a:pt x="9818" y="11069"/>
                  <a:pt x="9598" y="10800"/>
                  <a:pt x="9327" y="10800"/>
                </a:cubicBezTo>
                <a:lnTo>
                  <a:pt x="7364" y="10800"/>
                </a:lnTo>
                <a:cubicBezTo>
                  <a:pt x="7093" y="10800"/>
                  <a:pt x="6873" y="11069"/>
                  <a:pt x="6873" y="11400"/>
                </a:cubicBezTo>
                <a:cubicBezTo>
                  <a:pt x="6873" y="11732"/>
                  <a:pt x="7093" y="12000"/>
                  <a:pt x="7364" y="12000"/>
                </a:cubicBezTo>
                <a:moveTo>
                  <a:pt x="20618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182" y="19200"/>
                </a:lnTo>
                <a:cubicBezTo>
                  <a:pt x="17453" y="19200"/>
                  <a:pt x="17673" y="18932"/>
                  <a:pt x="17673" y="18600"/>
                </a:cubicBezTo>
                <a:cubicBezTo>
                  <a:pt x="17673" y="18269"/>
                  <a:pt x="17453" y="18000"/>
                  <a:pt x="17182" y="18000"/>
                </a:cubicBezTo>
                <a:lnTo>
                  <a:pt x="15218" y="18000"/>
                </a:lnTo>
                <a:cubicBezTo>
                  <a:pt x="14947" y="18000"/>
                  <a:pt x="14727" y="18269"/>
                  <a:pt x="14727" y="18600"/>
                </a:cubicBezTo>
                <a:cubicBezTo>
                  <a:pt x="14727" y="18932"/>
                  <a:pt x="14947" y="19200"/>
                  <a:pt x="15218" y="19200"/>
                </a:cubicBezTo>
                <a:lnTo>
                  <a:pt x="15709" y="19200"/>
                </a:lnTo>
                <a:lnTo>
                  <a:pt x="15709" y="20400"/>
                </a:lnTo>
                <a:lnTo>
                  <a:pt x="9818" y="20400"/>
                </a:lnTo>
                <a:lnTo>
                  <a:pt x="9818" y="19200"/>
                </a:lnTo>
                <a:lnTo>
                  <a:pt x="10309" y="19200"/>
                </a:lnTo>
                <a:cubicBezTo>
                  <a:pt x="10580" y="19200"/>
                  <a:pt x="10800" y="18932"/>
                  <a:pt x="10800" y="18600"/>
                </a:cubicBezTo>
                <a:cubicBezTo>
                  <a:pt x="10800" y="18269"/>
                  <a:pt x="10580" y="18000"/>
                  <a:pt x="10309" y="18000"/>
                </a:cubicBezTo>
                <a:lnTo>
                  <a:pt x="8345" y="18000"/>
                </a:lnTo>
                <a:cubicBezTo>
                  <a:pt x="8075" y="18000"/>
                  <a:pt x="7855" y="18269"/>
                  <a:pt x="7855" y="18600"/>
                </a:cubicBezTo>
                <a:cubicBezTo>
                  <a:pt x="7855" y="18932"/>
                  <a:pt x="8075" y="19200"/>
                  <a:pt x="8345" y="19200"/>
                </a:cubicBezTo>
                <a:lnTo>
                  <a:pt x="8836" y="19200"/>
                </a:lnTo>
                <a:lnTo>
                  <a:pt x="8836" y="20400"/>
                </a:ln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7364" y="14400"/>
                </a:moveTo>
                <a:lnTo>
                  <a:pt x="11291" y="14400"/>
                </a:lnTo>
                <a:cubicBezTo>
                  <a:pt x="11562" y="14400"/>
                  <a:pt x="11782" y="14132"/>
                  <a:pt x="11782" y="13800"/>
                </a:cubicBezTo>
                <a:cubicBezTo>
                  <a:pt x="11782" y="13469"/>
                  <a:pt x="11562" y="13200"/>
                  <a:pt x="11291" y="13200"/>
                </a:cubicBezTo>
                <a:lnTo>
                  <a:pt x="7364" y="13200"/>
                </a:lnTo>
                <a:cubicBezTo>
                  <a:pt x="7093" y="13200"/>
                  <a:pt x="6873" y="13469"/>
                  <a:pt x="6873" y="13800"/>
                </a:cubicBezTo>
                <a:cubicBezTo>
                  <a:pt x="6873" y="14132"/>
                  <a:pt x="7093" y="14400"/>
                  <a:pt x="7364" y="14400"/>
                </a:cubicBezTo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1"/>
                  <a:pt x="982" y="16801"/>
                </a:cubicBezTo>
                <a:lnTo>
                  <a:pt x="2455" y="16801"/>
                </a:lnTo>
                <a:cubicBezTo>
                  <a:pt x="2725" y="16801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14236" y="14400"/>
                </a:moveTo>
                <a:lnTo>
                  <a:pt x="16200" y="14400"/>
                </a:lnTo>
                <a:cubicBezTo>
                  <a:pt x="16471" y="14400"/>
                  <a:pt x="16691" y="14132"/>
                  <a:pt x="16691" y="13800"/>
                </a:cubicBezTo>
                <a:cubicBezTo>
                  <a:pt x="16691" y="13469"/>
                  <a:pt x="16471" y="13200"/>
                  <a:pt x="16200" y="13200"/>
                </a:cubicBezTo>
                <a:lnTo>
                  <a:pt x="14236" y="13200"/>
                </a:lnTo>
                <a:cubicBezTo>
                  <a:pt x="13966" y="13200"/>
                  <a:pt x="13745" y="13469"/>
                  <a:pt x="13745" y="13800"/>
                </a:cubicBezTo>
                <a:cubicBezTo>
                  <a:pt x="13745" y="14132"/>
                  <a:pt x="13966" y="14400"/>
                  <a:pt x="14236" y="14400"/>
                </a:cubicBezTo>
                <a:moveTo>
                  <a:pt x="14236" y="9600"/>
                </a:move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cubicBezTo>
                  <a:pt x="16691" y="8669"/>
                  <a:pt x="16471" y="8400"/>
                  <a:pt x="16200" y="8400"/>
                </a:cubicBezTo>
                <a:lnTo>
                  <a:pt x="14236" y="8400"/>
                </a:lnTo>
                <a:cubicBezTo>
                  <a:pt x="13966" y="8400"/>
                  <a:pt x="13745" y="8669"/>
                  <a:pt x="13745" y="9000"/>
                </a:cubicBezTo>
                <a:cubicBezTo>
                  <a:pt x="13745" y="9332"/>
                  <a:pt x="13966" y="9600"/>
                  <a:pt x="14236" y="9600"/>
                </a:cubicBezTo>
                <a:moveTo>
                  <a:pt x="14236" y="12000"/>
                </a:moveTo>
                <a:lnTo>
                  <a:pt x="18164" y="12000"/>
                </a:lnTo>
                <a:cubicBezTo>
                  <a:pt x="18434" y="12000"/>
                  <a:pt x="18655" y="11732"/>
                  <a:pt x="18655" y="11400"/>
                </a:cubicBezTo>
                <a:cubicBezTo>
                  <a:pt x="18655" y="11069"/>
                  <a:pt x="18434" y="10800"/>
                  <a:pt x="18164" y="10800"/>
                </a:cubicBezTo>
                <a:lnTo>
                  <a:pt x="14236" y="10800"/>
                </a:lnTo>
                <a:cubicBezTo>
                  <a:pt x="13966" y="10800"/>
                  <a:pt x="13745" y="11069"/>
                  <a:pt x="13745" y="11400"/>
                </a:cubicBezTo>
                <a:cubicBezTo>
                  <a:pt x="13745" y="11732"/>
                  <a:pt x="13966" y="12000"/>
                  <a:pt x="14236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6" name="Shape 2598"/>
          <p:cNvSpPr/>
          <p:nvPr/>
        </p:nvSpPr>
        <p:spPr>
          <a:xfrm>
            <a:off x="7841795" y="2514848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7" name="Shape 2599"/>
          <p:cNvSpPr/>
          <p:nvPr/>
        </p:nvSpPr>
        <p:spPr>
          <a:xfrm>
            <a:off x="8375056" y="248945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7855"/>
                </a:moveTo>
                <a:cubicBezTo>
                  <a:pt x="6653" y="7855"/>
                  <a:pt x="6873" y="7635"/>
                  <a:pt x="6873" y="7364"/>
                </a:cubicBezTo>
                <a:cubicBezTo>
                  <a:pt x="6873" y="7092"/>
                  <a:pt x="6653" y="6873"/>
                  <a:pt x="6382" y="6873"/>
                </a:cubicBezTo>
                <a:cubicBezTo>
                  <a:pt x="6111" y="6873"/>
                  <a:pt x="5891" y="7092"/>
                  <a:pt x="5891" y="7364"/>
                </a:cubicBezTo>
                <a:cubicBezTo>
                  <a:pt x="5891" y="7635"/>
                  <a:pt x="6111" y="7855"/>
                  <a:pt x="6382" y="7855"/>
                </a:cubicBezTo>
                <a:moveTo>
                  <a:pt x="6873" y="10800"/>
                </a:moveTo>
                <a:lnTo>
                  <a:pt x="10800" y="10800"/>
                </a:lnTo>
                <a:lnTo>
                  <a:pt x="10800" y="13746"/>
                </a:lnTo>
                <a:lnTo>
                  <a:pt x="6873" y="13746"/>
                </a:lnTo>
                <a:cubicBezTo>
                  <a:pt x="6873" y="13746"/>
                  <a:pt x="6873" y="10800"/>
                  <a:pt x="6873" y="10800"/>
                </a:cubicBezTo>
                <a:close/>
                <a:moveTo>
                  <a:pt x="6382" y="14727"/>
                </a:moveTo>
                <a:lnTo>
                  <a:pt x="11291" y="14727"/>
                </a:lnTo>
                <a:cubicBezTo>
                  <a:pt x="11562" y="14727"/>
                  <a:pt x="11782" y="14508"/>
                  <a:pt x="11782" y="14236"/>
                </a:cubicBezTo>
                <a:lnTo>
                  <a:pt x="11782" y="10309"/>
                </a:lnTo>
                <a:cubicBezTo>
                  <a:pt x="11782" y="10038"/>
                  <a:pt x="11562" y="9818"/>
                  <a:pt x="11291" y="9818"/>
                </a:cubicBezTo>
                <a:lnTo>
                  <a:pt x="6382" y="9818"/>
                </a:lnTo>
                <a:cubicBezTo>
                  <a:pt x="6111" y="9818"/>
                  <a:pt x="5891" y="10038"/>
                  <a:pt x="5891" y="10309"/>
                </a:cubicBezTo>
                <a:lnTo>
                  <a:pt x="5891" y="14236"/>
                </a:lnTo>
                <a:cubicBezTo>
                  <a:pt x="5891" y="14508"/>
                  <a:pt x="6111" y="14727"/>
                  <a:pt x="6382" y="14727"/>
                </a:cubicBezTo>
                <a:moveTo>
                  <a:pt x="8345" y="7855"/>
                </a:moveTo>
                <a:cubicBezTo>
                  <a:pt x="8616" y="7855"/>
                  <a:pt x="8836" y="7635"/>
                  <a:pt x="8836" y="7364"/>
                </a:cubicBezTo>
                <a:cubicBezTo>
                  <a:pt x="8836" y="7092"/>
                  <a:pt x="8616" y="6873"/>
                  <a:pt x="8345" y="6873"/>
                </a:cubicBezTo>
                <a:cubicBezTo>
                  <a:pt x="8075" y="6873"/>
                  <a:pt x="7855" y="7092"/>
                  <a:pt x="7855" y="7364"/>
                </a:cubicBezTo>
                <a:cubicBezTo>
                  <a:pt x="7855" y="7635"/>
                  <a:pt x="8075" y="7855"/>
                  <a:pt x="8345" y="7855"/>
                </a:cubicBezTo>
                <a:moveTo>
                  <a:pt x="20618" y="20618"/>
                </a:move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7855"/>
                </a:lnTo>
                <a:lnTo>
                  <a:pt x="2945" y="7855"/>
                </a:lnTo>
                <a:lnTo>
                  <a:pt x="2945" y="18164"/>
                </a:lnTo>
                <a:cubicBezTo>
                  <a:pt x="2945" y="18435"/>
                  <a:pt x="3166" y="18655"/>
                  <a:pt x="3436" y="18655"/>
                </a:cubicBezTo>
                <a:cubicBezTo>
                  <a:pt x="3707" y="18655"/>
                  <a:pt x="3927" y="18435"/>
                  <a:pt x="3927" y="18164"/>
                </a:cubicBezTo>
                <a:lnTo>
                  <a:pt x="3927" y="4909"/>
                </a:lnTo>
                <a:lnTo>
                  <a:pt x="20618" y="4909"/>
                </a:lnTo>
                <a:cubicBezTo>
                  <a:pt x="20618" y="4909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3927" y="3927"/>
                </a:lnTo>
                <a:cubicBezTo>
                  <a:pt x="3385" y="3927"/>
                  <a:pt x="2945" y="4367"/>
                  <a:pt x="2945" y="4909"/>
                </a:cubicBezTo>
                <a:lnTo>
                  <a:pt x="2945" y="6873"/>
                </a:lnTo>
                <a:lnTo>
                  <a:pt x="982" y="6873"/>
                </a:lnTo>
                <a:cubicBezTo>
                  <a:pt x="440" y="6873"/>
                  <a:pt x="0" y="7313"/>
                  <a:pt x="0" y="7855"/>
                </a:cubicBezTo>
                <a:lnTo>
                  <a:pt x="0" y="18655"/>
                </a:lnTo>
                <a:cubicBezTo>
                  <a:pt x="0" y="20282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  <a:moveTo>
                  <a:pt x="6382" y="16691"/>
                </a:moveTo>
                <a:lnTo>
                  <a:pt x="18164" y="16691"/>
                </a:lnTo>
                <a:cubicBezTo>
                  <a:pt x="18434" y="16691"/>
                  <a:pt x="18655" y="16472"/>
                  <a:pt x="18655" y="16200"/>
                </a:cubicBezTo>
                <a:cubicBezTo>
                  <a:pt x="18655" y="15929"/>
                  <a:pt x="18434" y="15710"/>
                  <a:pt x="18164" y="15710"/>
                </a:cubicBezTo>
                <a:lnTo>
                  <a:pt x="6382" y="15710"/>
                </a:lnTo>
                <a:cubicBezTo>
                  <a:pt x="6111" y="15710"/>
                  <a:pt x="5891" y="15929"/>
                  <a:pt x="5891" y="16200"/>
                </a:cubicBezTo>
                <a:cubicBezTo>
                  <a:pt x="5891" y="16472"/>
                  <a:pt x="6111" y="16691"/>
                  <a:pt x="6382" y="16691"/>
                </a:cubicBezTo>
                <a:moveTo>
                  <a:pt x="10309" y="7855"/>
                </a:moveTo>
                <a:lnTo>
                  <a:pt x="14236" y="7855"/>
                </a:lnTo>
                <a:cubicBezTo>
                  <a:pt x="14507" y="7855"/>
                  <a:pt x="14727" y="7635"/>
                  <a:pt x="14727" y="7364"/>
                </a:cubicBezTo>
                <a:cubicBezTo>
                  <a:pt x="14727" y="7092"/>
                  <a:pt x="14507" y="6873"/>
                  <a:pt x="14236" y="6873"/>
                </a:cubicBezTo>
                <a:lnTo>
                  <a:pt x="10309" y="6873"/>
                </a:lnTo>
                <a:cubicBezTo>
                  <a:pt x="10038" y="6873"/>
                  <a:pt x="9818" y="7092"/>
                  <a:pt x="9818" y="7364"/>
                </a:cubicBezTo>
                <a:cubicBezTo>
                  <a:pt x="9818" y="7635"/>
                  <a:pt x="10038" y="7855"/>
                  <a:pt x="10309" y="7855"/>
                </a:cubicBezTo>
                <a:moveTo>
                  <a:pt x="6382" y="18655"/>
                </a:moveTo>
                <a:lnTo>
                  <a:pt x="18164" y="18655"/>
                </a:lnTo>
                <a:cubicBezTo>
                  <a:pt x="18434" y="18655"/>
                  <a:pt x="18655" y="18435"/>
                  <a:pt x="18655" y="18164"/>
                </a:cubicBezTo>
                <a:cubicBezTo>
                  <a:pt x="18655" y="17893"/>
                  <a:pt x="18434" y="17673"/>
                  <a:pt x="18164" y="17673"/>
                </a:cubicBezTo>
                <a:lnTo>
                  <a:pt x="6382" y="17673"/>
                </a:lnTo>
                <a:cubicBezTo>
                  <a:pt x="6111" y="17673"/>
                  <a:pt x="5891" y="17893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moveTo>
                  <a:pt x="4909" y="2945"/>
                </a:moveTo>
                <a:lnTo>
                  <a:pt x="20127" y="2945"/>
                </a:lnTo>
                <a:cubicBezTo>
                  <a:pt x="20398" y="2945"/>
                  <a:pt x="20618" y="2726"/>
                  <a:pt x="20618" y="2455"/>
                </a:cubicBezTo>
                <a:cubicBezTo>
                  <a:pt x="20618" y="2184"/>
                  <a:pt x="20398" y="1964"/>
                  <a:pt x="20127" y="1964"/>
                </a:cubicBezTo>
                <a:lnTo>
                  <a:pt x="4909" y="1964"/>
                </a:lnTo>
                <a:cubicBezTo>
                  <a:pt x="4638" y="1964"/>
                  <a:pt x="4418" y="2184"/>
                  <a:pt x="4418" y="2455"/>
                </a:cubicBezTo>
                <a:cubicBezTo>
                  <a:pt x="4418" y="2726"/>
                  <a:pt x="4638" y="2945"/>
                  <a:pt x="4909" y="2945"/>
                </a:cubicBezTo>
                <a:moveTo>
                  <a:pt x="18164" y="11783"/>
                </a:moveTo>
                <a:lnTo>
                  <a:pt x="14236" y="11783"/>
                </a:lnTo>
                <a:cubicBezTo>
                  <a:pt x="13966" y="11783"/>
                  <a:pt x="13745" y="12001"/>
                  <a:pt x="13745" y="12273"/>
                </a:cubicBezTo>
                <a:cubicBezTo>
                  <a:pt x="13745" y="12544"/>
                  <a:pt x="13966" y="12764"/>
                  <a:pt x="14236" y="12764"/>
                </a:cubicBezTo>
                <a:lnTo>
                  <a:pt x="18164" y="12764"/>
                </a:lnTo>
                <a:cubicBezTo>
                  <a:pt x="18434" y="12764"/>
                  <a:pt x="18655" y="12544"/>
                  <a:pt x="18655" y="12273"/>
                </a:cubicBezTo>
                <a:cubicBezTo>
                  <a:pt x="18655" y="12001"/>
                  <a:pt x="18434" y="11783"/>
                  <a:pt x="18164" y="11783"/>
                </a:cubicBezTo>
                <a:moveTo>
                  <a:pt x="6382" y="982"/>
                </a:moveTo>
                <a:lnTo>
                  <a:pt x="19145" y="982"/>
                </a:lnTo>
                <a:cubicBezTo>
                  <a:pt x="19416" y="982"/>
                  <a:pt x="19636" y="762"/>
                  <a:pt x="19636" y="491"/>
                </a:cubicBezTo>
                <a:cubicBezTo>
                  <a:pt x="19636" y="220"/>
                  <a:pt x="19416" y="0"/>
                  <a:pt x="19145" y="0"/>
                </a:cubicBezTo>
                <a:lnTo>
                  <a:pt x="6382" y="0"/>
                </a:lnTo>
                <a:cubicBezTo>
                  <a:pt x="6111" y="0"/>
                  <a:pt x="5891" y="220"/>
                  <a:pt x="5891" y="491"/>
                </a:cubicBezTo>
                <a:cubicBezTo>
                  <a:pt x="5891" y="762"/>
                  <a:pt x="6111" y="982"/>
                  <a:pt x="6382" y="982"/>
                </a:cubicBezTo>
                <a:moveTo>
                  <a:pt x="18164" y="13746"/>
                </a:moveTo>
                <a:lnTo>
                  <a:pt x="14236" y="13746"/>
                </a:lnTo>
                <a:cubicBezTo>
                  <a:pt x="13966" y="13746"/>
                  <a:pt x="13745" y="13965"/>
                  <a:pt x="13745" y="14236"/>
                </a:cubicBezTo>
                <a:cubicBezTo>
                  <a:pt x="13745" y="14508"/>
                  <a:pt x="13966" y="14727"/>
                  <a:pt x="14236" y="14727"/>
                </a:cubicBezTo>
                <a:lnTo>
                  <a:pt x="18164" y="14727"/>
                </a:lnTo>
                <a:cubicBezTo>
                  <a:pt x="18434" y="14727"/>
                  <a:pt x="18655" y="14508"/>
                  <a:pt x="18655" y="14236"/>
                </a:cubicBezTo>
                <a:cubicBezTo>
                  <a:pt x="18655" y="13965"/>
                  <a:pt x="18434" y="13746"/>
                  <a:pt x="18164" y="13746"/>
                </a:cubicBezTo>
                <a:moveTo>
                  <a:pt x="16200" y="7855"/>
                </a:moveTo>
                <a:cubicBezTo>
                  <a:pt x="16471" y="7855"/>
                  <a:pt x="16691" y="7635"/>
                  <a:pt x="16691" y="7364"/>
                </a:cubicBezTo>
                <a:cubicBezTo>
                  <a:pt x="16691" y="7092"/>
                  <a:pt x="16471" y="6873"/>
                  <a:pt x="16200" y="6873"/>
                </a:cubicBezTo>
                <a:cubicBezTo>
                  <a:pt x="15929" y="6873"/>
                  <a:pt x="15709" y="7092"/>
                  <a:pt x="15709" y="7364"/>
                </a:cubicBezTo>
                <a:cubicBezTo>
                  <a:pt x="15709" y="7635"/>
                  <a:pt x="15929" y="7855"/>
                  <a:pt x="16200" y="7855"/>
                </a:cubicBezTo>
                <a:moveTo>
                  <a:pt x="18164" y="7855"/>
                </a:moveTo>
                <a:cubicBezTo>
                  <a:pt x="18434" y="7855"/>
                  <a:pt x="18655" y="7635"/>
                  <a:pt x="18655" y="7364"/>
                </a:cubicBezTo>
                <a:cubicBezTo>
                  <a:pt x="18655" y="7092"/>
                  <a:pt x="18434" y="6873"/>
                  <a:pt x="18164" y="6873"/>
                </a:cubicBezTo>
                <a:cubicBezTo>
                  <a:pt x="17893" y="6873"/>
                  <a:pt x="17673" y="7092"/>
                  <a:pt x="17673" y="7364"/>
                </a:cubicBezTo>
                <a:cubicBezTo>
                  <a:pt x="17673" y="7635"/>
                  <a:pt x="17893" y="7855"/>
                  <a:pt x="18164" y="7855"/>
                </a:cubicBezTo>
                <a:moveTo>
                  <a:pt x="18164" y="9818"/>
                </a:moveTo>
                <a:lnTo>
                  <a:pt x="14236" y="9818"/>
                </a:lnTo>
                <a:cubicBezTo>
                  <a:pt x="13966" y="9818"/>
                  <a:pt x="13745" y="10038"/>
                  <a:pt x="13745" y="10309"/>
                </a:cubicBezTo>
                <a:cubicBezTo>
                  <a:pt x="13745" y="10581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81"/>
                  <a:pt x="18655" y="10309"/>
                </a:cubicBezTo>
                <a:cubicBezTo>
                  <a:pt x="18655" y="10038"/>
                  <a:pt x="18434" y="9818"/>
                  <a:pt x="18164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8" name="Shape 2600"/>
          <p:cNvSpPr/>
          <p:nvPr/>
        </p:nvSpPr>
        <p:spPr>
          <a:xfrm>
            <a:off x="8908317" y="248945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9" name="Shape 2601"/>
          <p:cNvSpPr/>
          <p:nvPr/>
        </p:nvSpPr>
        <p:spPr>
          <a:xfrm>
            <a:off x="9441578" y="248945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0" name="Shape 2602"/>
          <p:cNvSpPr/>
          <p:nvPr/>
        </p:nvSpPr>
        <p:spPr>
          <a:xfrm>
            <a:off x="9974839" y="2514848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1" name="Shape 2603"/>
          <p:cNvSpPr/>
          <p:nvPr/>
        </p:nvSpPr>
        <p:spPr>
          <a:xfrm>
            <a:off x="10508100" y="2502151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2" name="Shape 2604"/>
          <p:cNvSpPr/>
          <p:nvPr/>
        </p:nvSpPr>
        <p:spPr>
          <a:xfrm>
            <a:off x="11041361" y="2514848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3" name="Shape 2605"/>
          <p:cNvSpPr/>
          <p:nvPr/>
        </p:nvSpPr>
        <p:spPr>
          <a:xfrm>
            <a:off x="6242011" y="3022715"/>
            <a:ext cx="279460" cy="27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4" name="Shape 2606"/>
          <p:cNvSpPr/>
          <p:nvPr/>
        </p:nvSpPr>
        <p:spPr>
          <a:xfrm>
            <a:off x="6775273" y="302271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5" name="Shape 2607"/>
          <p:cNvSpPr/>
          <p:nvPr/>
        </p:nvSpPr>
        <p:spPr>
          <a:xfrm>
            <a:off x="7308534" y="3048108"/>
            <a:ext cx="279328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1964" y="16800"/>
                </a:lnTo>
                <a:cubicBezTo>
                  <a:pt x="879" y="16800"/>
                  <a:pt x="0" y="17874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4"/>
                  <a:pt x="20721" y="16800"/>
                  <a:pt x="19636" y="16800"/>
                </a:cubicBezTo>
                <a:moveTo>
                  <a:pt x="1964" y="1200"/>
                </a:moveTo>
                <a:lnTo>
                  <a:pt x="19636" y="1200"/>
                </a:lnTo>
                <a:cubicBezTo>
                  <a:pt x="20178" y="1200"/>
                  <a:pt x="20618" y="1737"/>
                  <a:pt x="20618" y="2399"/>
                </a:cubicBezTo>
                <a:cubicBezTo>
                  <a:pt x="20618" y="3063"/>
                  <a:pt x="20178" y="3599"/>
                  <a:pt x="19636" y="3599"/>
                </a:cubicBezTo>
                <a:lnTo>
                  <a:pt x="1964" y="3599"/>
                </a:lnTo>
                <a:cubicBezTo>
                  <a:pt x="1422" y="3599"/>
                  <a:pt x="982" y="3063"/>
                  <a:pt x="982" y="2399"/>
                </a:cubicBezTo>
                <a:cubicBezTo>
                  <a:pt x="982" y="1737"/>
                  <a:pt x="1422" y="1200"/>
                  <a:pt x="1964" y="1200"/>
                </a:cubicBezTo>
                <a:moveTo>
                  <a:pt x="1964" y="4799"/>
                </a:moveTo>
                <a:lnTo>
                  <a:pt x="19636" y="4799"/>
                </a:lnTo>
                <a:cubicBezTo>
                  <a:pt x="20721" y="4799"/>
                  <a:pt x="21600" y="3725"/>
                  <a:pt x="21600" y="2399"/>
                </a:cubicBezTo>
                <a:cubicBezTo>
                  <a:pt x="21600" y="1074"/>
                  <a:pt x="20721" y="0"/>
                  <a:pt x="19636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cubicBezTo>
                  <a:pt x="0" y="3725"/>
                  <a:pt x="879" y="4799"/>
                  <a:pt x="1964" y="4799"/>
                </a:cubicBezTo>
                <a:moveTo>
                  <a:pt x="19636" y="12000"/>
                </a:moveTo>
                <a:lnTo>
                  <a:pt x="1964" y="12000"/>
                </a:lnTo>
                <a:cubicBezTo>
                  <a:pt x="1422" y="12000"/>
                  <a:pt x="982" y="11463"/>
                  <a:pt x="982" y="10800"/>
                </a:cubicBezTo>
                <a:cubicBezTo>
                  <a:pt x="982" y="10137"/>
                  <a:pt x="1422" y="9600"/>
                  <a:pt x="1964" y="9600"/>
                </a:cubicBezTo>
                <a:lnTo>
                  <a:pt x="19636" y="9600"/>
                </a:lnTo>
                <a:cubicBezTo>
                  <a:pt x="20178" y="9600"/>
                  <a:pt x="20618" y="10137"/>
                  <a:pt x="20618" y="10800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0"/>
                </a:moveTo>
                <a:lnTo>
                  <a:pt x="1964" y="8400"/>
                </a:lnTo>
                <a:cubicBezTo>
                  <a:pt x="879" y="8400"/>
                  <a:pt x="0" y="9474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0"/>
                </a:cubicBezTo>
                <a:cubicBezTo>
                  <a:pt x="21600" y="9474"/>
                  <a:pt x="20721" y="8400"/>
                  <a:pt x="19636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6" name="Shape 2608"/>
          <p:cNvSpPr/>
          <p:nvPr/>
        </p:nvSpPr>
        <p:spPr>
          <a:xfrm>
            <a:off x="7841795" y="3048109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7" name="Shape 2609"/>
          <p:cNvSpPr/>
          <p:nvPr/>
        </p:nvSpPr>
        <p:spPr>
          <a:xfrm>
            <a:off x="8375056" y="3048109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8" name="Shape 2610"/>
          <p:cNvSpPr/>
          <p:nvPr/>
        </p:nvSpPr>
        <p:spPr>
          <a:xfrm>
            <a:off x="8908317" y="3048108"/>
            <a:ext cx="279328" cy="228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2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800"/>
                </a:cubicBezTo>
                <a:cubicBezTo>
                  <a:pt x="20618" y="4800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3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3"/>
                  <a:pt x="982" y="19200"/>
                </a:cubicBezTo>
                <a:lnTo>
                  <a:pt x="982" y="7200"/>
                </a:lnTo>
                <a:lnTo>
                  <a:pt x="20618" y="7200"/>
                </a:lnTo>
                <a:cubicBezTo>
                  <a:pt x="20618" y="7200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800"/>
                </a:lnTo>
                <a:cubicBezTo>
                  <a:pt x="21600" y="3474"/>
                  <a:pt x="20721" y="2399"/>
                  <a:pt x="19636" y="2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9" name="Shape 2611"/>
          <p:cNvSpPr/>
          <p:nvPr/>
        </p:nvSpPr>
        <p:spPr>
          <a:xfrm>
            <a:off x="9441578" y="3035412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0" name="Shape 2612"/>
          <p:cNvSpPr/>
          <p:nvPr/>
        </p:nvSpPr>
        <p:spPr>
          <a:xfrm>
            <a:off x="9974839" y="3048108"/>
            <a:ext cx="279328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200"/>
                </a:moveTo>
                <a:cubicBezTo>
                  <a:pt x="11071" y="13200"/>
                  <a:pt x="11291" y="13469"/>
                  <a:pt x="11291" y="13800"/>
                </a:cubicBezTo>
                <a:cubicBezTo>
                  <a:pt x="11291" y="14132"/>
                  <a:pt x="11071" y="14400"/>
                  <a:pt x="10800" y="14400"/>
                </a:cubicBezTo>
                <a:cubicBezTo>
                  <a:pt x="10529" y="14400"/>
                  <a:pt x="10309" y="14132"/>
                  <a:pt x="10309" y="13800"/>
                </a:cubicBezTo>
                <a:cubicBezTo>
                  <a:pt x="10309" y="13469"/>
                  <a:pt x="10529" y="13200"/>
                  <a:pt x="10800" y="13200"/>
                </a:cubicBezTo>
                <a:moveTo>
                  <a:pt x="10800" y="15600"/>
                </a:moveTo>
                <a:cubicBezTo>
                  <a:pt x="11613" y="15600"/>
                  <a:pt x="12273" y="14794"/>
                  <a:pt x="12273" y="13800"/>
                </a:cubicBezTo>
                <a:cubicBezTo>
                  <a:pt x="12273" y="12806"/>
                  <a:pt x="11613" y="12000"/>
                  <a:pt x="10800" y="12000"/>
                </a:cubicBezTo>
                <a:cubicBezTo>
                  <a:pt x="9987" y="12000"/>
                  <a:pt x="9327" y="12806"/>
                  <a:pt x="9327" y="13800"/>
                </a:cubicBezTo>
                <a:cubicBezTo>
                  <a:pt x="9327" y="14794"/>
                  <a:pt x="9987" y="15600"/>
                  <a:pt x="10800" y="15600"/>
                </a:cubicBezTo>
                <a:moveTo>
                  <a:pt x="5400" y="13200"/>
                </a:moveTo>
                <a:cubicBezTo>
                  <a:pt x="5671" y="13200"/>
                  <a:pt x="5891" y="13469"/>
                  <a:pt x="5891" y="13800"/>
                </a:cubicBezTo>
                <a:cubicBezTo>
                  <a:pt x="5891" y="14132"/>
                  <a:pt x="5671" y="14400"/>
                  <a:pt x="5400" y="14400"/>
                </a:cubicBezTo>
                <a:cubicBezTo>
                  <a:pt x="5129" y="14400"/>
                  <a:pt x="4909" y="14132"/>
                  <a:pt x="4909" y="13800"/>
                </a:cubicBezTo>
                <a:cubicBezTo>
                  <a:pt x="4909" y="13469"/>
                  <a:pt x="5129" y="13200"/>
                  <a:pt x="5400" y="13200"/>
                </a:cubicBezTo>
                <a:moveTo>
                  <a:pt x="5400" y="15600"/>
                </a:moveTo>
                <a:cubicBezTo>
                  <a:pt x="6213" y="15600"/>
                  <a:pt x="6873" y="14794"/>
                  <a:pt x="6873" y="13800"/>
                </a:cubicBezTo>
                <a:cubicBezTo>
                  <a:pt x="6873" y="12806"/>
                  <a:pt x="6213" y="12000"/>
                  <a:pt x="5400" y="12000"/>
                </a:cubicBezTo>
                <a:cubicBezTo>
                  <a:pt x="4587" y="12000"/>
                  <a:pt x="3927" y="12806"/>
                  <a:pt x="3927" y="13800"/>
                </a:cubicBezTo>
                <a:cubicBezTo>
                  <a:pt x="3927" y="14794"/>
                  <a:pt x="4587" y="15600"/>
                  <a:pt x="5400" y="15600"/>
                </a:cubicBezTo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1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799"/>
                </a:cubicBezTo>
                <a:cubicBezTo>
                  <a:pt x="20618" y="4799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1" y="20400"/>
                  <a:pt x="982" y="19862"/>
                  <a:pt x="982" y="19200"/>
                </a:cubicBezTo>
                <a:lnTo>
                  <a:pt x="982" y="7199"/>
                </a:lnTo>
                <a:lnTo>
                  <a:pt x="20618" y="7199"/>
                </a:lnTo>
                <a:cubicBezTo>
                  <a:pt x="20618" y="7199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799"/>
                </a:lnTo>
                <a:cubicBezTo>
                  <a:pt x="21600" y="3474"/>
                  <a:pt x="20721" y="2399"/>
                  <a:pt x="19636" y="2399"/>
                </a:cubicBezTo>
                <a:moveTo>
                  <a:pt x="16200" y="13200"/>
                </a:moveTo>
                <a:cubicBezTo>
                  <a:pt x="16471" y="13200"/>
                  <a:pt x="16691" y="13469"/>
                  <a:pt x="16691" y="13800"/>
                </a:cubicBezTo>
                <a:cubicBezTo>
                  <a:pt x="16691" y="14132"/>
                  <a:pt x="16471" y="14400"/>
                  <a:pt x="16200" y="14400"/>
                </a:cubicBezTo>
                <a:cubicBezTo>
                  <a:pt x="15929" y="14400"/>
                  <a:pt x="15709" y="14132"/>
                  <a:pt x="15709" y="13800"/>
                </a:cubicBezTo>
                <a:cubicBezTo>
                  <a:pt x="15709" y="13469"/>
                  <a:pt x="15929" y="13200"/>
                  <a:pt x="16200" y="13200"/>
                </a:cubicBezTo>
                <a:moveTo>
                  <a:pt x="16200" y="15600"/>
                </a:moveTo>
                <a:cubicBezTo>
                  <a:pt x="17013" y="15600"/>
                  <a:pt x="17673" y="14794"/>
                  <a:pt x="17673" y="13800"/>
                </a:cubicBezTo>
                <a:cubicBezTo>
                  <a:pt x="17673" y="12806"/>
                  <a:pt x="17013" y="12000"/>
                  <a:pt x="16200" y="12000"/>
                </a:cubicBezTo>
                <a:cubicBezTo>
                  <a:pt x="15387" y="12000"/>
                  <a:pt x="14727" y="12806"/>
                  <a:pt x="14727" y="13800"/>
                </a:cubicBezTo>
                <a:cubicBezTo>
                  <a:pt x="14727" y="14794"/>
                  <a:pt x="15387" y="15600"/>
                  <a:pt x="16200" y="15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1" name="Shape 2613"/>
          <p:cNvSpPr/>
          <p:nvPr/>
        </p:nvSpPr>
        <p:spPr>
          <a:xfrm>
            <a:off x="10508100" y="302271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2" name="Shape 2614"/>
          <p:cNvSpPr/>
          <p:nvPr/>
        </p:nvSpPr>
        <p:spPr>
          <a:xfrm>
            <a:off x="11041361" y="302271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3" name="Shape 2615"/>
          <p:cNvSpPr/>
          <p:nvPr/>
        </p:nvSpPr>
        <p:spPr>
          <a:xfrm>
            <a:off x="6242012" y="35559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4" name="Shape 2616"/>
          <p:cNvSpPr/>
          <p:nvPr/>
        </p:nvSpPr>
        <p:spPr>
          <a:xfrm>
            <a:off x="6775273" y="3568673"/>
            <a:ext cx="279328" cy="253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5" name="Shape 2617"/>
          <p:cNvSpPr/>
          <p:nvPr/>
        </p:nvSpPr>
        <p:spPr>
          <a:xfrm>
            <a:off x="7308534" y="3581370"/>
            <a:ext cx="279328" cy="22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618"/>
          <p:cNvSpPr/>
          <p:nvPr/>
        </p:nvSpPr>
        <p:spPr>
          <a:xfrm>
            <a:off x="7841795" y="3555977"/>
            <a:ext cx="279301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7" name="Shape 2619"/>
          <p:cNvSpPr/>
          <p:nvPr/>
        </p:nvSpPr>
        <p:spPr>
          <a:xfrm>
            <a:off x="8375056" y="3555977"/>
            <a:ext cx="279328" cy="279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8" name="Shape 2620"/>
          <p:cNvSpPr/>
          <p:nvPr/>
        </p:nvSpPr>
        <p:spPr>
          <a:xfrm>
            <a:off x="8908317" y="3568673"/>
            <a:ext cx="279328" cy="25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9" name="Shape 2621"/>
          <p:cNvSpPr/>
          <p:nvPr/>
        </p:nvSpPr>
        <p:spPr>
          <a:xfrm>
            <a:off x="9441578" y="3606763"/>
            <a:ext cx="279328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0" name="Shape 2622"/>
          <p:cNvSpPr/>
          <p:nvPr/>
        </p:nvSpPr>
        <p:spPr>
          <a:xfrm>
            <a:off x="9974839" y="35559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1" name="Shape 2623"/>
          <p:cNvSpPr/>
          <p:nvPr/>
        </p:nvSpPr>
        <p:spPr>
          <a:xfrm>
            <a:off x="10508100" y="35559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2" name="Shape 2624"/>
          <p:cNvSpPr/>
          <p:nvPr/>
        </p:nvSpPr>
        <p:spPr>
          <a:xfrm>
            <a:off x="11041361" y="35559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3" name="Shape 2625"/>
          <p:cNvSpPr/>
          <p:nvPr/>
        </p:nvSpPr>
        <p:spPr>
          <a:xfrm>
            <a:off x="6242012" y="4114631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626"/>
          <p:cNvSpPr/>
          <p:nvPr/>
        </p:nvSpPr>
        <p:spPr>
          <a:xfrm>
            <a:off x="6800666" y="4089238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2" y="18655"/>
                </a:moveTo>
                <a:cubicBezTo>
                  <a:pt x="7553" y="18644"/>
                  <a:pt x="7811" y="18417"/>
                  <a:pt x="7799" y="18146"/>
                </a:cubicBezTo>
                <a:lnTo>
                  <a:pt x="6916" y="6377"/>
                </a:lnTo>
                <a:cubicBezTo>
                  <a:pt x="6904" y="6106"/>
                  <a:pt x="6626" y="5895"/>
                  <a:pt x="6295" y="5904"/>
                </a:cubicBezTo>
                <a:cubicBezTo>
                  <a:pt x="5963" y="5915"/>
                  <a:pt x="5705" y="6142"/>
                  <a:pt x="5717" y="6413"/>
                </a:cubicBezTo>
                <a:lnTo>
                  <a:pt x="6601" y="18182"/>
                </a:lnTo>
                <a:cubicBezTo>
                  <a:pt x="6613" y="18453"/>
                  <a:pt x="6891" y="18664"/>
                  <a:pt x="7222" y="18655"/>
                </a:cubicBezTo>
                <a:moveTo>
                  <a:pt x="17400" y="19636"/>
                </a:moveTo>
                <a:cubicBezTo>
                  <a:pt x="17319" y="20154"/>
                  <a:pt x="16862" y="20618"/>
                  <a:pt x="16200" y="20618"/>
                </a:cubicBezTo>
                <a:lnTo>
                  <a:pt x="5400" y="20618"/>
                </a:lnTo>
                <a:cubicBezTo>
                  <a:pt x="4737" y="20618"/>
                  <a:pt x="4291" y="20160"/>
                  <a:pt x="4200" y="19636"/>
                </a:cubicBezTo>
                <a:lnTo>
                  <a:pt x="3000" y="3927"/>
                </a:lnTo>
                <a:lnTo>
                  <a:pt x="18600" y="3927"/>
                </a:lnTo>
                <a:cubicBezTo>
                  <a:pt x="18600" y="3927"/>
                  <a:pt x="17400" y="19636"/>
                  <a:pt x="17400" y="19636"/>
                </a:cubicBezTo>
                <a:close/>
                <a:moveTo>
                  <a:pt x="7800" y="983"/>
                </a:moveTo>
                <a:lnTo>
                  <a:pt x="13800" y="983"/>
                </a:lnTo>
                <a:lnTo>
                  <a:pt x="13800" y="2945"/>
                </a:lnTo>
                <a:lnTo>
                  <a:pt x="7800" y="2945"/>
                </a:lnTo>
                <a:cubicBezTo>
                  <a:pt x="7800" y="2945"/>
                  <a:pt x="7800" y="983"/>
                  <a:pt x="7800" y="983"/>
                </a:cubicBezTo>
                <a:close/>
                <a:moveTo>
                  <a:pt x="21000" y="2945"/>
                </a:moveTo>
                <a:lnTo>
                  <a:pt x="15000" y="2945"/>
                </a:lnTo>
                <a:lnTo>
                  <a:pt x="15000" y="983"/>
                </a:lnTo>
                <a:cubicBezTo>
                  <a:pt x="15000" y="440"/>
                  <a:pt x="14462" y="0"/>
                  <a:pt x="13800" y="0"/>
                </a:cubicBezTo>
                <a:lnTo>
                  <a:pt x="7800" y="0"/>
                </a:lnTo>
                <a:cubicBezTo>
                  <a:pt x="7137" y="0"/>
                  <a:pt x="6600" y="440"/>
                  <a:pt x="6600" y="983"/>
                </a:cubicBezTo>
                <a:lnTo>
                  <a:pt x="6600" y="2945"/>
                </a:lnTo>
                <a:lnTo>
                  <a:pt x="600" y="2945"/>
                </a:lnTo>
                <a:cubicBezTo>
                  <a:pt x="269" y="2945"/>
                  <a:pt x="0" y="3166"/>
                  <a:pt x="0" y="3437"/>
                </a:cubicBezTo>
                <a:cubicBezTo>
                  <a:pt x="0" y="3708"/>
                  <a:pt x="269" y="3927"/>
                  <a:pt x="600" y="3927"/>
                </a:cubicBezTo>
                <a:lnTo>
                  <a:pt x="1800" y="3927"/>
                </a:lnTo>
                <a:lnTo>
                  <a:pt x="3000" y="19636"/>
                </a:lnTo>
                <a:cubicBezTo>
                  <a:pt x="3193" y="20711"/>
                  <a:pt x="4075" y="21600"/>
                  <a:pt x="5400" y="21600"/>
                </a:cubicBezTo>
                <a:lnTo>
                  <a:pt x="16200" y="21600"/>
                </a:lnTo>
                <a:cubicBezTo>
                  <a:pt x="17525" y="21600"/>
                  <a:pt x="18374" y="20700"/>
                  <a:pt x="18600" y="19636"/>
                </a:cubicBezTo>
                <a:lnTo>
                  <a:pt x="19800" y="3927"/>
                </a:lnTo>
                <a:lnTo>
                  <a:pt x="21000" y="3927"/>
                </a:lnTo>
                <a:cubicBezTo>
                  <a:pt x="21331" y="3927"/>
                  <a:pt x="21600" y="3708"/>
                  <a:pt x="21600" y="3437"/>
                </a:cubicBezTo>
                <a:cubicBezTo>
                  <a:pt x="21600" y="3166"/>
                  <a:pt x="21331" y="2945"/>
                  <a:pt x="21000" y="2945"/>
                </a:cubicBezTo>
                <a:moveTo>
                  <a:pt x="14380" y="18654"/>
                </a:moveTo>
                <a:cubicBezTo>
                  <a:pt x="14711" y="18664"/>
                  <a:pt x="14989" y="18452"/>
                  <a:pt x="15001" y="18181"/>
                </a:cubicBezTo>
                <a:lnTo>
                  <a:pt x="15871" y="6413"/>
                </a:lnTo>
                <a:cubicBezTo>
                  <a:pt x="15883" y="6142"/>
                  <a:pt x="15625" y="5914"/>
                  <a:pt x="15294" y="5904"/>
                </a:cubicBezTo>
                <a:cubicBezTo>
                  <a:pt x="14962" y="5895"/>
                  <a:pt x="14684" y="6106"/>
                  <a:pt x="14672" y="6377"/>
                </a:cubicBezTo>
                <a:lnTo>
                  <a:pt x="13802" y="18146"/>
                </a:lnTo>
                <a:cubicBezTo>
                  <a:pt x="13790" y="18417"/>
                  <a:pt x="14049" y="18644"/>
                  <a:pt x="14380" y="18654"/>
                </a:cubicBezTo>
                <a:moveTo>
                  <a:pt x="10800" y="18655"/>
                </a:moveTo>
                <a:cubicBezTo>
                  <a:pt x="11131" y="18655"/>
                  <a:pt x="11400" y="18435"/>
                  <a:pt x="11400" y="18164"/>
                </a:cubicBezTo>
                <a:lnTo>
                  <a:pt x="11400" y="6382"/>
                </a:lnTo>
                <a:cubicBezTo>
                  <a:pt x="11400" y="6110"/>
                  <a:pt x="11131" y="5891"/>
                  <a:pt x="10800" y="5891"/>
                </a:cubicBezTo>
                <a:cubicBezTo>
                  <a:pt x="10469" y="5891"/>
                  <a:pt x="10200" y="6110"/>
                  <a:pt x="10200" y="6382"/>
                </a:cubicBezTo>
                <a:lnTo>
                  <a:pt x="10200" y="18164"/>
                </a:lnTo>
                <a:cubicBezTo>
                  <a:pt x="10200" y="18435"/>
                  <a:pt x="10469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5" name="Shape 2627"/>
          <p:cNvSpPr/>
          <p:nvPr/>
        </p:nvSpPr>
        <p:spPr>
          <a:xfrm>
            <a:off x="7352972" y="4089238"/>
            <a:ext cx="19045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19636"/>
                </a:moveTo>
                <a:cubicBezTo>
                  <a:pt x="18623" y="20154"/>
                  <a:pt x="18075" y="20618"/>
                  <a:pt x="17280" y="20618"/>
                </a:cubicBezTo>
                <a:lnTo>
                  <a:pt x="4320" y="20618"/>
                </a:lnTo>
                <a:cubicBezTo>
                  <a:pt x="3525" y="20618"/>
                  <a:pt x="2989" y="20160"/>
                  <a:pt x="2880" y="19636"/>
                </a:cubicBezTo>
                <a:lnTo>
                  <a:pt x="1483" y="3927"/>
                </a:lnTo>
                <a:lnTo>
                  <a:pt x="20117" y="3927"/>
                </a:lnTo>
                <a:cubicBezTo>
                  <a:pt x="20117" y="3927"/>
                  <a:pt x="18720" y="19636"/>
                  <a:pt x="18720" y="19636"/>
                </a:cubicBezTo>
                <a:close/>
                <a:moveTo>
                  <a:pt x="4529" y="2227"/>
                </a:moveTo>
                <a:cubicBezTo>
                  <a:pt x="4971" y="2122"/>
                  <a:pt x="5311" y="1878"/>
                  <a:pt x="5440" y="1571"/>
                </a:cubicBezTo>
                <a:cubicBezTo>
                  <a:pt x="5563" y="1278"/>
                  <a:pt x="6084" y="982"/>
                  <a:pt x="6840" y="982"/>
                </a:cubicBezTo>
                <a:cubicBezTo>
                  <a:pt x="7596" y="982"/>
                  <a:pt x="8117" y="1094"/>
                  <a:pt x="8240" y="1387"/>
                </a:cubicBezTo>
                <a:cubicBezTo>
                  <a:pt x="8286" y="1495"/>
                  <a:pt x="8358" y="1598"/>
                  <a:pt x="8454" y="1688"/>
                </a:cubicBezTo>
                <a:cubicBezTo>
                  <a:pt x="8957" y="2167"/>
                  <a:pt x="9732" y="2442"/>
                  <a:pt x="10577" y="2442"/>
                </a:cubicBezTo>
                <a:cubicBezTo>
                  <a:pt x="11235" y="2442"/>
                  <a:pt x="11854" y="2268"/>
                  <a:pt x="12300" y="1947"/>
                </a:cubicBezTo>
                <a:cubicBezTo>
                  <a:pt x="12697" y="1647"/>
                  <a:pt x="13446" y="1473"/>
                  <a:pt x="14760" y="1473"/>
                </a:cubicBezTo>
                <a:cubicBezTo>
                  <a:pt x="16059" y="1473"/>
                  <a:pt x="16752" y="1940"/>
                  <a:pt x="16920" y="2209"/>
                </a:cubicBezTo>
                <a:cubicBezTo>
                  <a:pt x="17107" y="2509"/>
                  <a:pt x="17391" y="2750"/>
                  <a:pt x="17688" y="2945"/>
                </a:cubicBezTo>
                <a:lnTo>
                  <a:pt x="2830" y="2945"/>
                </a:lnTo>
                <a:cubicBezTo>
                  <a:pt x="3170" y="2668"/>
                  <a:pt x="3770" y="2408"/>
                  <a:pt x="4529" y="2227"/>
                </a:cubicBezTo>
                <a:moveTo>
                  <a:pt x="20880" y="2945"/>
                </a:moveTo>
                <a:lnTo>
                  <a:pt x="19676" y="2945"/>
                </a:lnTo>
                <a:cubicBezTo>
                  <a:pt x="19217" y="2693"/>
                  <a:pt x="18780" y="2403"/>
                  <a:pt x="18405" y="1964"/>
                </a:cubicBezTo>
                <a:cubicBezTo>
                  <a:pt x="17787" y="1241"/>
                  <a:pt x="16749" y="491"/>
                  <a:pt x="14760" y="491"/>
                </a:cubicBezTo>
                <a:cubicBezTo>
                  <a:pt x="13012" y="491"/>
                  <a:pt x="11880" y="798"/>
                  <a:pt x="11231" y="1289"/>
                </a:cubicBezTo>
                <a:cubicBezTo>
                  <a:pt x="11081" y="1397"/>
                  <a:pt x="10839" y="1461"/>
                  <a:pt x="10577" y="1461"/>
                </a:cubicBezTo>
                <a:cubicBezTo>
                  <a:pt x="10245" y="1461"/>
                  <a:pt x="9879" y="1359"/>
                  <a:pt x="9624" y="1116"/>
                </a:cubicBezTo>
                <a:cubicBezTo>
                  <a:pt x="9310" y="370"/>
                  <a:pt x="8188" y="0"/>
                  <a:pt x="6840" y="0"/>
                </a:cubicBezTo>
                <a:cubicBezTo>
                  <a:pt x="5492" y="0"/>
                  <a:pt x="4370" y="554"/>
                  <a:pt x="4056" y="1300"/>
                </a:cubicBezTo>
                <a:cubicBezTo>
                  <a:pt x="2613" y="1643"/>
                  <a:pt x="1555" y="2238"/>
                  <a:pt x="1211" y="2945"/>
                </a:cubicBezTo>
                <a:lnTo>
                  <a:pt x="720" y="2945"/>
                </a:lnTo>
                <a:cubicBezTo>
                  <a:pt x="323" y="2945"/>
                  <a:pt x="0" y="3165"/>
                  <a:pt x="0" y="3436"/>
                </a:cubicBezTo>
                <a:lnTo>
                  <a:pt x="0" y="3437"/>
                </a:lnTo>
                <a:lnTo>
                  <a:pt x="1440" y="19636"/>
                </a:lnTo>
                <a:cubicBezTo>
                  <a:pt x="1672" y="20711"/>
                  <a:pt x="2730" y="21600"/>
                  <a:pt x="4320" y="21600"/>
                </a:cubicBezTo>
                <a:lnTo>
                  <a:pt x="17280" y="21600"/>
                </a:lnTo>
                <a:cubicBezTo>
                  <a:pt x="18870" y="21600"/>
                  <a:pt x="19890" y="20700"/>
                  <a:pt x="20160" y="19636"/>
                </a:cubicBezTo>
                <a:lnTo>
                  <a:pt x="21600" y="3437"/>
                </a:lnTo>
                <a:lnTo>
                  <a:pt x="21600" y="3436"/>
                </a:lnTo>
                <a:cubicBezTo>
                  <a:pt x="21600" y="3165"/>
                  <a:pt x="21277" y="2945"/>
                  <a:pt x="20880" y="2945"/>
                </a:cubicBezTo>
                <a:moveTo>
                  <a:pt x="6507" y="18655"/>
                </a:moveTo>
                <a:cubicBezTo>
                  <a:pt x="6904" y="18644"/>
                  <a:pt x="7214" y="18417"/>
                  <a:pt x="7200" y="18146"/>
                </a:cubicBezTo>
                <a:lnTo>
                  <a:pt x="6139" y="6377"/>
                </a:lnTo>
                <a:cubicBezTo>
                  <a:pt x="6125" y="6106"/>
                  <a:pt x="5791" y="5895"/>
                  <a:pt x="5394" y="5904"/>
                </a:cubicBezTo>
                <a:cubicBezTo>
                  <a:pt x="4996" y="5915"/>
                  <a:pt x="4686" y="6142"/>
                  <a:pt x="4700" y="6413"/>
                </a:cubicBezTo>
                <a:lnTo>
                  <a:pt x="5761" y="18182"/>
                </a:lnTo>
                <a:cubicBezTo>
                  <a:pt x="5775" y="18453"/>
                  <a:pt x="6109" y="18664"/>
                  <a:pt x="6507" y="18655"/>
                </a:cubicBezTo>
                <a:moveTo>
                  <a:pt x="10800" y="18655"/>
                </a:moveTo>
                <a:cubicBezTo>
                  <a:pt x="11197" y="18655"/>
                  <a:pt x="11520" y="18435"/>
                  <a:pt x="11520" y="18164"/>
                </a:cubicBezTo>
                <a:lnTo>
                  <a:pt x="11520" y="6382"/>
                </a:lnTo>
                <a:cubicBezTo>
                  <a:pt x="11520" y="6110"/>
                  <a:pt x="11197" y="5891"/>
                  <a:pt x="10800" y="5891"/>
                </a:cubicBezTo>
                <a:cubicBezTo>
                  <a:pt x="10403" y="5891"/>
                  <a:pt x="10080" y="6110"/>
                  <a:pt x="10080" y="6382"/>
                </a:cubicBezTo>
                <a:lnTo>
                  <a:pt x="10080" y="18164"/>
                </a:lnTo>
                <a:cubicBezTo>
                  <a:pt x="10080" y="18435"/>
                  <a:pt x="10403" y="18655"/>
                  <a:pt x="10800" y="18655"/>
                </a:cubicBezTo>
                <a:moveTo>
                  <a:pt x="15095" y="18654"/>
                </a:moveTo>
                <a:cubicBezTo>
                  <a:pt x="15494" y="18664"/>
                  <a:pt x="15827" y="18452"/>
                  <a:pt x="15841" y="18181"/>
                </a:cubicBezTo>
                <a:lnTo>
                  <a:pt x="16886" y="6413"/>
                </a:lnTo>
                <a:cubicBezTo>
                  <a:pt x="16900" y="6142"/>
                  <a:pt x="16590" y="5914"/>
                  <a:pt x="16192" y="5904"/>
                </a:cubicBezTo>
                <a:cubicBezTo>
                  <a:pt x="15795" y="5895"/>
                  <a:pt x="15461" y="6106"/>
                  <a:pt x="15447" y="6377"/>
                </a:cubicBezTo>
                <a:lnTo>
                  <a:pt x="14402" y="18146"/>
                </a:lnTo>
                <a:cubicBezTo>
                  <a:pt x="14388" y="18417"/>
                  <a:pt x="14699" y="18644"/>
                  <a:pt x="15095" y="1865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6" name="Shape 2628"/>
          <p:cNvSpPr/>
          <p:nvPr/>
        </p:nvSpPr>
        <p:spPr>
          <a:xfrm>
            <a:off x="7841795" y="40892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7" name="Shape 2629"/>
          <p:cNvSpPr/>
          <p:nvPr/>
        </p:nvSpPr>
        <p:spPr>
          <a:xfrm>
            <a:off x="8375056" y="4089238"/>
            <a:ext cx="27940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8" name="Shape 2630"/>
          <p:cNvSpPr/>
          <p:nvPr/>
        </p:nvSpPr>
        <p:spPr>
          <a:xfrm>
            <a:off x="8971800" y="4089238"/>
            <a:ext cx="15236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9" name="Shape 2631"/>
          <p:cNvSpPr/>
          <p:nvPr/>
        </p:nvSpPr>
        <p:spPr>
          <a:xfrm>
            <a:off x="9441578" y="4114631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0" name="Shape 2632"/>
          <p:cNvSpPr/>
          <p:nvPr/>
        </p:nvSpPr>
        <p:spPr>
          <a:xfrm>
            <a:off x="10000233" y="4089238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1" name="Shape 2633"/>
          <p:cNvSpPr/>
          <p:nvPr/>
        </p:nvSpPr>
        <p:spPr>
          <a:xfrm>
            <a:off x="10508100" y="40892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2" name="Shape 2634"/>
          <p:cNvSpPr/>
          <p:nvPr/>
        </p:nvSpPr>
        <p:spPr>
          <a:xfrm>
            <a:off x="11041361" y="40892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967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hape 2637"/>
          <p:cNvSpPr/>
          <p:nvPr/>
        </p:nvSpPr>
        <p:spPr>
          <a:xfrm>
            <a:off x="922049" y="1149734"/>
            <a:ext cx="15236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" name="Shape 2638"/>
          <p:cNvSpPr/>
          <p:nvPr/>
        </p:nvSpPr>
        <p:spPr>
          <a:xfrm>
            <a:off x="1391826" y="1149734"/>
            <a:ext cx="279232" cy="27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21132" extrusionOk="0">
                <a:moveTo>
                  <a:pt x="19045" y="7530"/>
                </a:moveTo>
                <a:cubicBezTo>
                  <a:pt x="17544" y="9030"/>
                  <a:pt x="15110" y="9030"/>
                  <a:pt x="13610" y="7530"/>
                </a:cubicBezTo>
                <a:cubicBezTo>
                  <a:pt x="12108" y="6031"/>
                  <a:pt x="12108" y="3600"/>
                  <a:pt x="13610" y="2100"/>
                </a:cubicBezTo>
                <a:cubicBezTo>
                  <a:pt x="15110" y="600"/>
                  <a:pt x="17544" y="600"/>
                  <a:pt x="19045" y="2100"/>
                </a:cubicBezTo>
                <a:cubicBezTo>
                  <a:pt x="20546" y="3600"/>
                  <a:pt x="20546" y="6031"/>
                  <a:pt x="19045" y="7530"/>
                </a:cubicBezTo>
                <a:moveTo>
                  <a:pt x="7605" y="16245"/>
                </a:moveTo>
                <a:cubicBezTo>
                  <a:pt x="7256" y="16593"/>
                  <a:pt x="6776" y="16807"/>
                  <a:pt x="6245" y="16807"/>
                </a:cubicBezTo>
                <a:cubicBezTo>
                  <a:pt x="5184" y="16807"/>
                  <a:pt x="4324" y="15948"/>
                  <a:pt x="4324" y="14888"/>
                </a:cubicBezTo>
                <a:cubicBezTo>
                  <a:pt x="4324" y="14358"/>
                  <a:pt x="4539" y="13878"/>
                  <a:pt x="4887" y="13530"/>
                </a:cubicBezTo>
                <a:lnTo>
                  <a:pt x="11678" y="5991"/>
                </a:lnTo>
                <a:cubicBezTo>
                  <a:pt x="11884" y="6798"/>
                  <a:pt x="12298" y="7563"/>
                  <a:pt x="12930" y="8194"/>
                </a:cubicBezTo>
                <a:cubicBezTo>
                  <a:pt x="13569" y="8832"/>
                  <a:pt x="14343" y="9248"/>
                  <a:pt x="15160" y="9451"/>
                </a:cubicBezTo>
                <a:cubicBezTo>
                  <a:pt x="15160" y="9451"/>
                  <a:pt x="7605" y="16245"/>
                  <a:pt x="7605" y="16245"/>
                </a:cubicBezTo>
                <a:close/>
                <a:moveTo>
                  <a:pt x="19724" y="1406"/>
                </a:moveTo>
                <a:cubicBezTo>
                  <a:pt x="17848" y="-468"/>
                  <a:pt x="14806" y="-468"/>
                  <a:pt x="12930" y="1406"/>
                </a:cubicBezTo>
                <a:cubicBezTo>
                  <a:pt x="12024" y="2312"/>
                  <a:pt x="11559" y="3489"/>
                  <a:pt x="11529" y="4676"/>
                </a:cubicBezTo>
                <a:lnTo>
                  <a:pt x="4207" y="12851"/>
                </a:lnTo>
                <a:cubicBezTo>
                  <a:pt x="3686" y="13373"/>
                  <a:pt x="3363" y="14093"/>
                  <a:pt x="3363" y="14888"/>
                </a:cubicBezTo>
                <a:cubicBezTo>
                  <a:pt x="3363" y="15420"/>
                  <a:pt x="3518" y="15912"/>
                  <a:pt x="3769" y="16340"/>
                </a:cubicBezTo>
                <a:cubicBezTo>
                  <a:pt x="2436" y="17104"/>
                  <a:pt x="1907" y="17813"/>
                  <a:pt x="2425" y="19364"/>
                </a:cubicBezTo>
                <a:cubicBezTo>
                  <a:pt x="2487" y="19550"/>
                  <a:pt x="2434" y="19622"/>
                  <a:pt x="2409" y="19658"/>
                </a:cubicBezTo>
                <a:cubicBezTo>
                  <a:pt x="2160" y="20003"/>
                  <a:pt x="1132" y="20167"/>
                  <a:pt x="500" y="20172"/>
                </a:cubicBezTo>
                <a:cubicBezTo>
                  <a:pt x="493" y="20171"/>
                  <a:pt x="487" y="20167"/>
                  <a:pt x="480" y="20167"/>
                </a:cubicBezTo>
                <a:cubicBezTo>
                  <a:pt x="215" y="20167"/>
                  <a:pt x="0" y="20383"/>
                  <a:pt x="0" y="20647"/>
                </a:cubicBezTo>
                <a:cubicBezTo>
                  <a:pt x="0" y="20912"/>
                  <a:pt x="214" y="21126"/>
                  <a:pt x="479" y="21127"/>
                </a:cubicBezTo>
                <a:lnTo>
                  <a:pt x="479" y="21132"/>
                </a:lnTo>
                <a:cubicBezTo>
                  <a:pt x="821" y="21132"/>
                  <a:pt x="2562" y="21088"/>
                  <a:pt x="3189" y="20219"/>
                </a:cubicBezTo>
                <a:cubicBezTo>
                  <a:pt x="3355" y="19988"/>
                  <a:pt x="3516" y="19599"/>
                  <a:pt x="3336" y="19060"/>
                </a:cubicBezTo>
                <a:cubicBezTo>
                  <a:pt x="3030" y="18141"/>
                  <a:pt x="3071" y="17806"/>
                  <a:pt x="4399" y="17082"/>
                </a:cubicBezTo>
                <a:cubicBezTo>
                  <a:pt x="4900" y="17504"/>
                  <a:pt x="5539" y="17767"/>
                  <a:pt x="6245" y="17767"/>
                </a:cubicBezTo>
                <a:cubicBezTo>
                  <a:pt x="7042" y="17767"/>
                  <a:pt x="7762" y="17445"/>
                  <a:pt x="8284" y="16924"/>
                </a:cubicBezTo>
                <a:lnTo>
                  <a:pt x="16485" y="9592"/>
                </a:lnTo>
                <a:cubicBezTo>
                  <a:pt x="17662" y="9554"/>
                  <a:pt x="18826" y="9091"/>
                  <a:pt x="19724" y="8194"/>
                </a:cubicBezTo>
                <a:cubicBezTo>
                  <a:pt x="21600" y="6320"/>
                  <a:pt x="21600" y="3281"/>
                  <a:pt x="19724" y="1406"/>
                </a:cubicBezTo>
                <a:moveTo>
                  <a:pt x="8953" y="11504"/>
                </a:moveTo>
                <a:lnTo>
                  <a:pt x="9633" y="12183"/>
                </a:lnTo>
                <a:lnTo>
                  <a:pt x="12690" y="9807"/>
                </a:lnTo>
                <a:lnTo>
                  <a:pt x="11331" y="8449"/>
                </a:lnTo>
                <a:cubicBezTo>
                  <a:pt x="11331" y="8449"/>
                  <a:pt x="8953" y="11504"/>
                  <a:pt x="8953" y="115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" name="Shape 2639"/>
          <p:cNvSpPr/>
          <p:nvPr/>
        </p:nvSpPr>
        <p:spPr>
          <a:xfrm>
            <a:off x="1925088" y="1200521"/>
            <a:ext cx="279328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" name="Shape 2640"/>
          <p:cNvSpPr/>
          <p:nvPr/>
        </p:nvSpPr>
        <p:spPr>
          <a:xfrm>
            <a:off x="2458349" y="1200521"/>
            <a:ext cx="279328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" name="Shape 2641"/>
          <p:cNvSpPr/>
          <p:nvPr/>
        </p:nvSpPr>
        <p:spPr>
          <a:xfrm>
            <a:off x="2991610" y="1200521"/>
            <a:ext cx="279328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" name="Shape 2642"/>
          <p:cNvSpPr/>
          <p:nvPr/>
        </p:nvSpPr>
        <p:spPr>
          <a:xfrm>
            <a:off x="3524871" y="1162431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0800"/>
                </a:moveTo>
                <a:cubicBezTo>
                  <a:pt x="6653" y="10800"/>
                  <a:pt x="6873" y="10559"/>
                  <a:pt x="6873" y="10260"/>
                </a:cubicBezTo>
                <a:cubicBezTo>
                  <a:pt x="6873" y="9962"/>
                  <a:pt x="6653" y="9720"/>
                  <a:pt x="6382" y="9720"/>
                </a:cubicBezTo>
                <a:cubicBezTo>
                  <a:pt x="6110" y="9720"/>
                  <a:pt x="5891" y="9962"/>
                  <a:pt x="5891" y="10260"/>
                </a:cubicBezTo>
                <a:cubicBezTo>
                  <a:pt x="5891" y="10559"/>
                  <a:pt x="6110" y="10800"/>
                  <a:pt x="6382" y="10800"/>
                </a:cubicBezTo>
                <a:moveTo>
                  <a:pt x="3436" y="10800"/>
                </a:moveTo>
                <a:cubicBezTo>
                  <a:pt x="3708" y="10800"/>
                  <a:pt x="3927" y="11042"/>
                  <a:pt x="3927" y="11340"/>
                </a:cubicBezTo>
                <a:cubicBezTo>
                  <a:pt x="3927" y="11639"/>
                  <a:pt x="3708" y="11880"/>
                  <a:pt x="3436" y="11880"/>
                </a:cubicBezTo>
                <a:cubicBezTo>
                  <a:pt x="3165" y="11880"/>
                  <a:pt x="2945" y="11639"/>
                  <a:pt x="2945" y="11340"/>
                </a:cubicBezTo>
                <a:cubicBezTo>
                  <a:pt x="2945" y="11042"/>
                  <a:pt x="3165" y="10800"/>
                  <a:pt x="3436" y="10800"/>
                </a:cubicBezTo>
                <a:moveTo>
                  <a:pt x="3436" y="12960"/>
                </a:moveTo>
                <a:cubicBezTo>
                  <a:pt x="4249" y="12960"/>
                  <a:pt x="4909" y="12235"/>
                  <a:pt x="4909" y="11340"/>
                </a:cubicBezTo>
                <a:cubicBezTo>
                  <a:pt x="4909" y="10446"/>
                  <a:pt x="4249" y="9720"/>
                  <a:pt x="3436" y="9720"/>
                </a:cubicBezTo>
                <a:cubicBezTo>
                  <a:pt x="2623" y="9720"/>
                  <a:pt x="1964" y="10446"/>
                  <a:pt x="1964" y="11340"/>
                </a:cubicBezTo>
                <a:cubicBezTo>
                  <a:pt x="1964" y="12235"/>
                  <a:pt x="2623" y="12960"/>
                  <a:pt x="3436" y="12960"/>
                </a:cubicBezTo>
                <a:moveTo>
                  <a:pt x="14236" y="18360"/>
                </a:moveTo>
                <a:lnTo>
                  <a:pt x="2455" y="18360"/>
                </a:lnTo>
                <a:cubicBezTo>
                  <a:pt x="2183" y="18360"/>
                  <a:pt x="1964" y="18602"/>
                  <a:pt x="1964" y="18900"/>
                </a:cubicBezTo>
                <a:cubicBezTo>
                  <a:pt x="1964" y="19199"/>
                  <a:pt x="2183" y="19440"/>
                  <a:pt x="2455" y="19440"/>
                </a:cubicBezTo>
                <a:lnTo>
                  <a:pt x="14236" y="19440"/>
                </a:lnTo>
                <a:cubicBezTo>
                  <a:pt x="14508" y="19440"/>
                  <a:pt x="14727" y="19199"/>
                  <a:pt x="14727" y="18900"/>
                </a:cubicBezTo>
                <a:cubicBezTo>
                  <a:pt x="14727" y="18602"/>
                  <a:pt x="14508" y="18360"/>
                  <a:pt x="14236" y="18360"/>
                </a:cubicBezTo>
                <a:moveTo>
                  <a:pt x="20618" y="18105"/>
                </a:moveTo>
                <a:lnTo>
                  <a:pt x="16691" y="16377"/>
                </a:lnTo>
                <a:lnTo>
                  <a:pt x="16691" y="12784"/>
                </a:lnTo>
                <a:lnTo>
                  <a:pt x="20618" y="11056"/>
                </a:lnTo>
                <a:cubicBezTo>
                  <a:pt x="20618" y="11056"/>
                  <a:pt x="20618" y="18105"/>
                  <a:pt x="20618" y="18105"/>
                </a:cubicBezTo>
                <a:close/>
                <a:moveTo>
                  <a:pt x="15709" y="19440"/>
                </a:moveTo>
                <a:cubicBezTo>
                  <a:pt x="15709" y="20037"/>
                  <a:pt x="15269" y="20520"/>
                  <a:pt x="14727" y="20520"/>
                </a:cubicBezTo>
                <a:lnTo>
                  <a:pt x="1964" y="20520"/>
                </a:lnTo>
                <a:cubicBezTo>
                  <a:pt x="1422" y="20520"/>
                  <a:pt x="982" y="20037"/>
                  <a:pt x="982" y="19440"/>
                </a:cubicBezTo>
                <a:lnTo>
                  <a:pt x="982" y="9720"/>
                </a:lnTo>
                <a:cubicBezTo>
                  <a:pt x="982" y="9124"/>
                  <a:pt x="1422" y="8640"/>
                  <a:pt x="1964" y="8640"/>
                </a:cubicBezTo>
                <a:lnTo>
                  <a:pt x="14727" y="8640"/>
                </a:lnTo>
                <a:cubicBezTo>
                  <a:pt x="15269" y="8640"/>
                  <a:pt x="15709" y="9124"/>
                  <a:pt x="15709" y="9720"/>
                </a:cubicBezTo>
                <a:cubicBezTo>
                  <a:pt x="15709" y="9720"/>
                  <a:pt x="15709" y="19440"/>
                  <a:pt x="15709" y="19440"/>
                </a:cubicBezTo>
                <a:close/>
                <a:moveTo>
                  <a:pt x="1964" y="4320"/>
                </a:moveTo>
                <a:cubicBezTo>
                  <a:pt x="1964" y="2531"/>
                  <a:pt x="3282" y="1080"/>
                  <a:pt x="4909" y="1080"/>
                </a:cubicBezTo>
                <a:cubicBezTo>
                  <a:pt x="6536" y="1080"/>
                  <a:pt x="7855" y="2531"/>
                  <a:pt x="7855" y="4320"/>
                </a:cubicBezTo>
                <a:cubicBezTo>
                  <a:pt x="7855" y="6110"/>
                  <a:pt x="6536" y="7560"/>
                  <a:pt x="4909" y="7560"/>
                </a:cubicBezTo>
                <a:cubicBezTo>
                  <a:pt x="3282" y="7560"/>
                  <a:pt x="1964" y="6110"/>
                  <a:pt x="1964" y="4320"/>
                </a:cubicBezTo>
                <a:moveTo>
                  <a:pt x="9190" y="7560"/>
                </a:moveTo>
                <a:lnTo>
                  <a:pt x="7501" y="7560"/>
                </a:lnTo>
                <a:cubicBezTo>
                  <a:pt x="7839" y="7233"/>
                  <a:pt x="8122" y="6840"/>
                  <a:pt x="8342" y="6404"/>
                </a:cubicBezTo>
                <a:cubicBezTo>
                  <a:pt x="8562" y="6842"/>
                  <a:pt x="8851" y="7232"/>
                  <a:pt x="9190" y="7560"/>
                </a:cubicBezTo>
                <a:moveTo>
                  <a:pt x="11782" y="1080"/>
                </a:moveTo>
                <a:cubicBezTo>
                  <a:pt x="13409" y="1080"/>
                  <a:pt x="14727" y="2531"/>
                  <a:pt x="14727" y="4320"/>
                </a:cubicBezTo>
                <a:cubicBezTo>
                  <a:pt x="14727" y="6110"/>
                  <a:pt x="13409" y="7560"/>
                  <a:pt x="11782" y="7560"/>
                </a:cubicBezTo>
                <a:cubicBezTo>
                  <a:pt x="10155" y="7560"/>
                  <a:pt x="8836" y="6110"/>
                  <a:pt x="8836" y="4320"/>
                </a:cubicBezTo>
                <a:cubicBezTo>
                  <a:pt x="8836" y="2531"/>
                  <a:pt x="10155" y="1080"/>
                  <a:pt x="11782" y="1080"/>
                </a:cubicBezTo>
                <a:moveTo>
                  <a:pt x="21109" y="9720"/>
                </a:moveTo>
                <a:cubicBezTo>
                  <a:pt x="21030" y="9720"/>
                  <a:pt x="20958" y="9745"/>
                  <a:pt x="20892" y="9782"/>
                </a:cubicBezTo>
                <a:lnTo>
                  <a:pt x="20890" y="9777"/>
                </a:lnTo>
                <a:lnTo>
                  <a:pt x="16691" y="11625"/>
                </a:lnTo>
                <a:lnTo>
                  <a:pt x="16691" y="9720"/>
                </a:lnTo>
                <a:cubicBezTo>
                  <a:pt x="16691" y="8527"/>
                  <a:pt x="15812" y="7560"/>
                  <a:pt x="14727" y="7560"/>
                </a:cubicBezTo>
                <a:lnTo>
                  <a:pt x="14373" y="7560"/>
                </a:lnTo>
                <a:cubicBezTo>
                  <a:pt x="15191" y="6768"/>
                  <a:pt x="15709" y="5612"/>
                  <a:pt x="15709" y="4320"/>
                </a:cubicBezTo>
                <a:cubicBezTo>
                  <a:pt x="15709" y="1934"/>
                  <a:pt x="13951" y="0"/>
                  <a:pt x="11782" y="0"/>
                </a:cubicBezTo>
                <a:cubicBezTo>
                  <a:pt x="10302" y="0"/>
                  <a:pt x="9015" y="901"/>
                  <a:pt x="8345" y="2231"/>
                </a:cubicBezTo>
                <a:cubicBezTo>
                  <a:pt x="7676" y="901"/>
                  <a:pt x="6389" y="0"/>
                  <a:pt x="4909" y="0"/>
                </a:cubicBezTo>
                <a:cubicBezTo>
                  <a:pt x="2740" y="0"/>
                  <a:pt x="982" y="1934"/>
                  <a:pt x="982" y="4320"/>
                </a:cubicBezTo>
                <a:cubicBezTo>
                  <a:pt x="982" y="5612"/>
                  <a:pt x="1501" y="6768"/>
                  <a:pt x="2317" y="7560"/>
                </a:cubicBezTo>
                <a:lnTo>
                  <a:pt x="1964" y="7560"/>
                </a:lnTo>
                <a:cubicBezTo>
                  <a:pt x="879" y="7560"/>
                  <a:pt x="0" y="8527"/>
                  <a:pt x="0" y="9720"/>
                </a:cubicBezTo>
                <a:lnTo>
                  <a:pt x="0" y="19440"/>
                </a:lnTo>
                <a:cubicBezTo>
                  <a:pt x="0" y="20633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633"/>
                  <a:pt x="16691" y="19440"/>
                </a:cubicBezTo>
                <a:lnTo>
                  <a:pt x="16691" y="17536"/>
                </a:lnTo>
                <a:lnTo>
                  <a:pt x="20890" y="19383"/>
                </a:lnTo>
                <a:lnTo>
                  <a:pt x="20891" y="19379"/>
                </a:lnTo>
                <a:cubicBezTo>
                  <a:pt x="20958" y="19415"/>
                  <a:pt x="21030" y="19440"/>
                  <a:pt x="21109" y="19440"/>
                </a:cubicBezTo>
                <a:cubicBezTo>
                  <a:pt x="21380" y="19440"/>
                  <a:pt x="21600" y="19199"/>
                  <a:pt x="21600" y="18900"/>
                </a:cubicBezTo>
                <a:lnTo>
                  <a:pt x="21600" y="10260"/>
                </a:lnTo>
                <a:cubicBezTo>
                  <a:pt x="21600" y="9962"/>
                  <a:pt x="21380" y="9720"/>
                  <a:pt x="21109" y="9720"/>
                </a:cubicBezTo>
                <a:moveTo>
                  <a:pt x="11782" y="5400"/>
                </a:moveTo>
                <a:cubicBezTo>
                  <a:pt x="12324" y="5400"/>
                  <a:pt x="12764" y="4916"/>
                  <a:pt x="12764" y="4320"/>
                </a:cubicBezTo>
                <a:cubicBezTo>
                  <a:pt x="12764" y="3724"/>
                  <a:pt x="12324" y="3240"/>
                  <a:pt x="11782" y="3240"/>
                </a:cubicBezTo>
                <a:cubicBezTo>
                  <a:pt x="11240" y="3240"/>
                  <a:pt x="10800" y="3724"/>
                  <a:pt x="10800" y="4320"/>
                </a:cubicBezTo>
                <a:cubicBezTo>
                  <a:pt x="10800" y="4916"/>
                  <a:pt x="11240" y="5400"/>
                  <a:pt x="11782" y="5400"/>
                </a:cubicBezTo>
                <a:moveTo>
                  <a:pt x="4909" y="5400"/>
                </a:moveTo>
                <a:cubicBezTo>
                  <a:pt x="5451" y="5400"/>
                  <a:pt x="5891" y="4916"/>
                  <a:pt x="5891" y="4320"/>
                </a:cubicBezTo>
                <a:cubicBezTo>
                  <a:pt x="5891" y="3724"/>
                  <a:pt x="5451" y="3240"/>
                  <a:pt x="4909" y="3240"/>
                </a:cubicBezTo>
                <a:cubicBezTo>
                  <a:pt x="4367" y="3240"/>
                  <a:pt x="3927" y="3724"/>
                  <a:pt x="3927" y="4320"/>
                </a:cubicBezTo>
                <a:cubicBezTo>
                  <a:pt x="3927" y="4916"/>
                  <a:pt x="4367" y="5400"/>
                  <a:pt x="4909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" name="Shape 2643"/>
          <p:cNvSpPr/>
          <p:nvPr/>
        </p:nvSpPr>
        <p:spPr>
          <a:xfrm>
            <a:off x="4121615" y="1149734"/>
            <a:ext cx="15236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" name="Shape 2644"/>
          <p:cNvSpPr/>
          <p:nvPr/>
        </p:nvSpPr>
        <p:spPr>
          <a:xfrm>
            <a:off x="4629483" y="1149734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4" y="20618"/>
                  <a:pt x="1350" y="20179"/>
                  <a:pt x="1350" y="19636"/>
                </a:cubicBezTo>
                <a:lnTo>
                  <a:pt x="1350" y="1964"/>
                </a:lnTo>
                <a:cubicBezTo>
                  <a:pt x="1350" y="1422"/>
                  <a:pt x="1954" y="982"/>
                  <a:pt x="2700" y="982"/>
                </a:cubicBezTo>
                <a:lnTo>
                  <a:pt x="18900" y="982"/>
                </a:lnTo>
                <a:cubicBezTo>
                  <a:pt x="19645" y="982"/>
                  <a:pt x="20250" y="1422"/>
                  <a:pt x="20250" y="1964"/>
                </a:cubicBezTo>
                <a:cubicBezTo>
                  <a:pt x="20250" y="1964"/>
                  <a:pt x="20250" y="19636"/>
                  <a:pt x="20250" y="19636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391" y="0"/>
                  <a:pt x="18900" y="0"/>
                </a:cubicBezTo>
                <a:moveTo>
                  <a:pt x="4050" y="3927"/>
                </a:moveTo>
                <a:lnTo>
                  <a:pt x="17550" y="3927"/>
                </a:lnTo>
                <a:lnTo>
                  <a:pt x="17550" y="17673"/>
                </a:lnTo>
                <a:lnTo>
                  <a:pt x="4050" y="17673"/>
                </a:lnTo>
                <a:cubicBezTo>
                  <a:pt x="4050" y="17673"/>
                  <a:pt x="4050" y="3927"/>
                  <a:pt x="4050" y="3927"/>
                </a:cubicBezTo>
                <a:close/>
                <a:moveTo>
                  <a:pt x="2700" y="18655"/>
                </a:moveTo>
                <a:lnTo>
                  <a:pt x="18900" y="18655"/>
                </a:lnTo>
                <a:lnTo>
                  <a:pt x="18900" y="2945"/>
                </a:lnTo>
                <a:lnTo>
                  <a:pt x="2700" y="2945"/>
                </a:lnTo>
                <a:cubicBezTo>
                  <a:pt x="2700" y="2945"/>
                  <a:pt x="2700" y="18655"/>
                  <a:pt x="2700" y="18655"/>
                </a:cubicBezTo>
                <a:close/>
                <a:moveTo>
                  <a:pt x="10125" y="2455"/>
                </a:moveTo>
                <a:lnTo>
                  <a:pt x="11475" y="2455"/>
                </a:lnTo>
                <a:cubicBezTo>
                  <a:pt x="11848" y="2455"/>
                  <a:pt x="12150" y="2235"/>
                  <a:pt x="12150" y="1964"/>
                </a:cubicBezTo>
                <a:cubicBezTo>
                  <a:pt x="12150" y="1692"/>
                  <a:pt x="11848" y="1473"/>
                  <a:pt x="11475" y="1473"/>
                </a:cubicBezTo>
                <a:lnTo>
                  <a:pt x="10125" y="1473"/>
                </a:lnTo>
                <a:cubicBezTo>
                  <a:pt x="9752" y="1473"/>
                  <a:pt x="9450" y="1692"/>
                  <a:pt x="9450" y="1964"/>
                </a:cubicBezTo>
                <a:cubicBezTo>
                  <a:pt x="9450" y="2235"/>
                  <a:pt x="9752" y="2455"/>
                  <a:pt x="10125" y="2455"/>
                </a:cubicBezTo>
                <a:moveTo>
                  <a:pt x="10800" y="19145"/>
                </a:moveTo>
                <a:cubicBezTo>
                  <a:pt x="10427" y="19145"/>
                  <a:pt x="10125" y="19366"/>
                  <a:pt x="10125" y="19636"/>
                </a:cubicBezTo>
                <a:cubicBezTo>
                  <a:pt x="10125" y="19908"/>
                  <a:pt x="10427" y="20127"/>
                  <a:pt x="10800" y="20127"/>
                </a:cubicBezTo>
                <a:cubicBezTo>
                  <a:pt x="11173" y="20127"/>
                  <a:pt x="11475" y="19908"/>
                  <a:pt x="11475" y="19636"/>
                </a:cubicBezTo>
                <a:cubicBezTo>
                  <a:pt x="11475" y="19366"/>
                  <a:pt x="11173" y="19145"/>
                  <a:pt x="10800" y="191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" name="Shape 2645"/>
          <p:cNvSpPr/>
          <p:nvPr/>
        </p:nvSpPr>
        <p:spPr>
          <a:xfrm>
            <a:off x="5124654" y="1187824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" name="Shape 2646"/>
          <p:cNvSpPr/>
          <p:nvPr/>
        </p:nvSpPr>
        <p:spPr>
          <a:xfrm>
            <a:off x="5657915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" name="Shape 2647"/>
          <p:cNvSpPr/>
          <p:nvPr/>
        </p:nvSpPr>
        <p:spPr>
          <a:xfrm>
            <a:off x="858566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773" y="5201"/>
                </a:moveTo>
                <a:cubicBezTo>
                  <a:pt x="10712" y="5093"/>
                  <a:pt x="10614" y="5023"/>
                  <a:pt x="10504" y="4986"/>
                </a:cubicBezTo>
                <a:lnTo>
                  <a:pt x="10517" y="4938"/>
                </a:lnTo>
                <a:cubicBezTo>
                  <a:pt x="10483" y="4941"/>
                  <a:pt x="10451" y="4949"/>
                  <a:pt x="10419" y="4957"/>
                </a:cubicBezTo>
                <a:lnTo>
                  <a:pt x="8464" y="4433"/>
                </a:lnTo>
                <a:cubicBezTo>
                  <a:pt x="8343" y="4400"/>
                  <a:pt x="8209" y="4414"/>
                  <a:pt x="8091" y="4482"/>
                </a:cubicBezTo>
                <a:cubicBezTo>
                  <a:pt x="7856" y="4618"/>
                  <a:pt x="7776" y="4918"/>
                  <a:pt x="7912" y="5153"/>
                </a:cubicBezTo>
                <a:cubicBezTo>
                  <a:pt x="7979" y="5270"/>
                  <a:pt x="8088" y="5349"/>
                  <a:pt x="8210" y="5381"/>
                </a:cubicBezTo>
                <a:lnTo>
                  <a:pt x="8965" y="5584"/>
                </a:lnTo>
                <a:cubicBezTo>
                  <a:pt x="8292" y="6116"/>
                  <a:pt x="7855" y="6927"/>
                  <a:pt x="7855" y="7855"/>
                </a:cubicBezTo>
                <a:cubicBezTo>
                  <a:pt x="7855" y="9081"/>
                  <a:pt x="8605" y="10131"/>
                  <a:pt x="9671" y="10574"/>
                </a:cubicBezTo>
                <a:lnTo>
                  <a:pt x="9934" y="9609"/>
                </a:lnTo>
                <a:cubicBezTo>
                  <a:pt x="9286" y="9288"/>
                  <a:pt x="8836" y="8627"/>
                  <a:pt x="8836" y="7855"/>
                </a:cubicBezTo>
                <a:cubicBezTo>
                  <a:pt x="8836" y="7221"/>
                  <a:pt x="9142" y="6665"/>
                  <a:pt x="9609" y="6309"/>
                </a:cubicBezTo>
                <a:lnTo>
                  <a:pt x="9336" y="7331"/>
                </a:lnTo>
                <a:cubicBezTo>
                  <a:pt x="9303" y="7453"/>
                  <a:pt x="9316" y="7586"/>
                  <a:pt x="9384" y="7704"/>
                </a:cubicBezTo>
                <a:cubicBezTo>
                  <a:pt x="9520" y="7938"/>
                  <a:pt x="9820" y="8019"/>
                  <a:pt x="10055" y="7884"/>
                </a:cubicBezTo>
                <a:cubicBezTo>
                  <a:pt x="10172" y="7815"/>
                  <a:pt x="10251" y="7706"/>
                  <a:pt x="10284" y="7585"/>
                </a:cubicBezTo>
                <a:lnTo>
                  <a:pt x="10823" y="5573"/>
                </a:lnTo>
                <a:cubicBezTo>
                  <a:pt x="10855" y="5452"/>
                  <a:pt x="10841" y="5318"/>
                  <a:pt x="10773" y="5201"/>
                </a:cubicBezTo>
                <a:moveTo>
                  <a:pt x="13421" y="10343"/>
                </a:moveTo>
                <a:lnTo>
                  <a:pt x="12630" y="10132"/>
                </a:lnTo>
                <a:cubicBezTo>
                  <a:pt x="13306" y="9598"/>
                  <a:pt x="13745" y="8785"/>
                  <a:pt x="13745" y="7855"/>
                </a:cubicBezTo>
                <a:cubicBezTo>
                  <a:pt x="13745" y="6643"/>
                  <a:pt x="13013" y="5604"/>
                  <a:pt x="11967" y="5152"/>
                </a:cubicBezTo>
                <a:lnTo>
                  <a:pt x="11702" y="6121"/>
                </a:lnTo>
                <a:cubicBezTo>
                  <a:pt x="12330" y="6448"/>
                  <a:pt x="12764" y="7098"/>
                  <a:pt x="12764" y="7855"/>
                </a:cubicBezTo>
                <a:cubicBezTo>
                  <a:pt x="12764" y="8468"/>
                  <a:pt x="12477" y="9008"/>
                  <a:pt x="12035" y="9366"/>
                </a:cubicBezTo>
                <a:lnTo>
                  <a:pt x="12295" y="8394"/>
                </a:lnTo>
                <a:cubicBezTo>
                  <a:pt x="12328" y="8273"/>
                  <a:pt x="12314" y="8139"/>
                  <a:pt x="12246" y="8021"/>
                </a:cubicBezTo>
                <a:cubicBezTo>
                  <a:pt x="12111" y="7786"/>
                  <a:pt x="11811" y="7706"/>
                  <a:pt x="11576" y="7842"/>
                </a:cubicBezTo>
                <a:cubicBezTo>
                  <a:pt x="11458" y="7910"/>
                  <a:pt x="11380" y="8019"/>
                  <a:pt x="11347" y="8140"/>
                </a:cubicBezTo>
                <a:lnTo>
                  <a:pt x="10808" y="10152"/>
                </a:lnTo>
                <a:lnTo>
                  <a:pt x="10808" y="10152"/>
                </a:lnTo>
                <a:cubicBezTo>
                  <a:pt x="10776" y="10273"/>
                  <a:pt x="10789" y="10407"/>
                  <a:pt x="10857" y="10524"/>
                </a:cubicBezTo>
                <a:cubicBezTo>
                  <a:pt x="10920" y="10634"/>
                  <a:pt x="11021" y="10706"/>
                  <a:pt x="11133" y="10742"/>
                </a:cubicBezTo>
                <a:lnTo>
                  <a:pt x="11126" y="10768"/>
                </a:lnTo>
                <a:cubicBezTo>
                  <a:pt x="11142" y="10766"/>
                  <a:pt x="11157" y="10761"/>
                  <a:pt x="11173" y="10758"/>
                </a:cubicBezTo>
                <a:lnTo>
                  <a:pt x="13167" y="11292"/>
                </a:lnTo>
                <a:cubicBezTo>
                  <a:pt x="13288" y="11324"/>
                  <a:pt x="13422" y="11311"/>
                  <a:pt x="13540" y="11243"/>
                </a:cubicBezTo>
                <a:cubicBezTo>
                  <a:pt x="13774" y="11107"/>
                  <a:pt x="13855" y="10807"/>
                  <a:pt x="13719" y="10572"/>
                </a:cubicBezTo>
                <a:cubicBezTo>
                  <a:pt x="13651" y="10455"/>
                  <a:pt x="13542" y="10376"/>
                  <a:pt x="13421" y="103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" name="Shape 2648"/>
          <p:cNvSpPr/>
          <p:nvPr/>
        </p:nvSpPr>
        <p:spPr>
          <a:xfrm>
            <a:off x="1391827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764" y="8836"/>
                </a:moveTo>
                <a:cubicBezTo>
                  <a:pt x="12628" y="8836"/>
                  <a:pt x="12505" y="8891"/>
                  <a:pt x="12417" y="8980"/>
                </a:cubicBezTo>
                <a:lnTo>
                  <a:pt x="11291" y="10106"/>
                </a:lnTo>
                <a:lnTo>
                  <a:pt x="11291" y="4419"/>
                </a:lnTo>
                <a:lnTo>
                  <a:pt x="11291" y="4418"/>
                </a:ln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lnTo>
                  <a:pt x="10309" y="10106"/>
                </a:lnTo>
                <a:lnTo>
                  <a:pt x="9183" y="8980"/>
                </a:lnTo>
                <a:cubicBezTo>
                  <a:pt x="9095" y="8891"/>
                  <a:pt x="8972" y="8836"/>
                  <a:pt x="8836" y="8836"/>
                </a:cubicBezTo>
                <a:cubicBezTo>
                  <a:pt x="8566" y="8836"/>
                  <a:pt x="8345" y="9056"/>
                  <a:pt x="8345" y="9327"/>
                </a:cubicBezTo>
                <a:cubicBezTo>
                  <a:pt x="8345" y="9463"/>
                  <a:pt x="8400" y="9586"/>
                  <a:pt x="8489" y="9674"/>
                </a:cubicBezTo>
                <a:lnTo>
                  <a:pt x="10453" y="11638"/>
                </a:lnTo>
                <a:cubicBezTo>
                  <a:pt x="10542" y="11727"/>
                  <a:pt x="10665" y="11782"/>
                  <a:pt x="10800" y="11782"/>
                </a:cubicBezTo>
                <a:cubicBezTo>
                  <a:pt x="10935" y="11782"/>
                  <a:pt x="11058" y="11727"/>
                  <a:pt x="11147" y="11638"/>
                </a:cubicBezTo>
                <a:lnTo>
                  <a:pt x="13111" y="9674"/>
                </a:lnTo>
                <a:cubicBezTo>
                  <a:pt x="13200" y="9586"/>
                  <a:pt x="13255" y="9463"/>
                  <a:pt x="13255" y="9327"/>
                </a:cubicBezTo>
                <a:cubicBezTo>
                  <a:pt x="13255" y="9056"/>
                  <a:pt x="13034" y="8836"/>
                  <a:pt x="12764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" name="Shape 2649"/>
          <p:cNvSpPr/>
          <p:nvPr/>
        </p:nvSpPr>
        <p:spPr>
          <a:xfrm>
            <a:off x="1925088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147" y="4071"/>
                </a:moveTo>
                <a:cubicBezTo>
                  <a:pt x="11058" y="3982"/>
                  <a:pt x="10935" y="3927"/>
                  <a:pt x="10800" y="3927"/>
                </a:cubicBezTo>
                <a:cubicBezTo>
                  <a:pt x="10665" y="3927"/>
                  <a:pt x="10542" y="3982"/>
                  <a:pt x="10453" y="4071"/>
                </a:cubicBezTo>
                <a:lnTo>
                  <a:pt x="8489" y="6035"/>
                </a:lnTo>
                <a:cubicBezTo>
                  <a:pt x="8400" y="6124"/>
                  <a:pt x="8345" y="6247"/>
                  <a:pt x="8345" y="6382"/>
                </a:cubicBezTo>
                <a:cubicBezTo>
                  <a:pt x="8345" y="6653"/>
                  <a:pt x="8566" y="6873"/>
                  <a:pt x="8836" y="6873"/>
                </a:cubicBezTo>
                <a:cubicBezTo>
                  <a:pt x="8972" y="6873"/>
                  <a:pt x="9095" y="6818"/>
                  <a:pt x="9183" y="6729"/>
                </a:cubicBezTo>
                <a:lnTo>
                  <a:pt x="10309" y="5603"/>
                </a:lnTo>
                <a:lnTo>
                  <a:pt x="10309" y="11291"/>
                </a:lnTo>
                <a:cubicBezTo>
                  <a:pt x="10309" y="11562"/>
                  <a:pt x="10529" y="11782"/>
                  <a:pt x="10800" y="11782"/>
                </a:cubicBezTo>
                <a:cubicBezTo>
                  <a:pt x="11071" y="11782"/>
                  <a:pt x="11291" y="11562"/>
                  <a:pt x="11291" y="11291"/>
                </a:cubicBezTo>
                <a:lnTo>
                  <a:pt x="11291" y="5603"/>
                </a:lnTo>
                <a:lnTo>
                  <a:pt x="12417" y="6729"/>
                </a:lnTo>
                <a:cubicBezTo>
                  <a:pt x="12505" y="6818"/>
                  <a:pt x="12628" y="6873"/>
                  <a:pt x="12764" y="6873"/>
                </a:cubicBezTo>
                <a:cubicBezTo>
                  <a:pt x="13034" y="6873"/>
                  <a:pt x="13255" y="6653"/>
                  <a:pt x="13255" y="6382"/>
                </a:cubicBezTo>
                <a:cubicBezTo>
                  <a:pt x="13255" y="6247"/>
                  <a:pt x="13200" y="6124"/>
                  <a:pt x="13111" y="6035"/>
                </a:cubicBezTo>
                <a:cubicBezTo>
                  <a:pt x="13111" y="6035"/>
                  <a:pt x="11147" y="4071"/>
                  <a:pt x="11147" y="407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6" name="Shape 2650"/>
          <p:cNvSpPr/>
          <p:nvPr/>
        </p:nvSpPr>
        <p:spPr>
          <a:xfrm>
            <a:off x="2458349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36" y="7364"/>
                </a:moveTo>
                <a:lnTo>
                  <a:pt x="8549" y="7364"/>
                </a:lnTo>
                <a:lnTo>
                  <a:pt x="9674" y="6238"/>
                </a:lnTo>
                <a:cubicBezTo>
                  <a:pt x="9763" y="6149"/>
                  <a:pt x="9818" y="6027"/>
                  <a:pt x="9818" y="5891"/>
                </a:cubicBezTo>
                <a:cubicBezTo>
                  <a:pt x="9818" y="5620"/>
                  <a:pt x="9598" y="5400"/>
                  <a:pt x="9327" y="5400"/>
                </a:cubicBezTo>
                <a:cubicBezTo>
                  <a:pt x="9192" y="5400"/>
                  <a:pt x="9069" y="5455"/>
                  <a:pt x="8980" y="5544"/>
                </a:cubicBezTo>
                <a:lnTo>
                  <a:pt x="7017" y="7507"/>
                </a:lnTo>
                <a:cubicBezTo>
                  <a:pt x="6928" y="7597"/>
                  <a:pt x="6873" y="7720"/>
                  <a:pt x="6873" y="7855"/>
                </a:cubicBezTo>
                <a:cubicBezTo>
                  <a:pt x="6873" y="7990"/>
                  <a:pt x="6928" y="8113"/>
                  <a:pt x="7017" y="8202"/>
                </a:cubicBezTo>
                <a:lnTo>
                  <a:pt x="8980" y="10165"/>
                </a:lnTo>
                <a:cubicBezTo>
                  <a:pt x="9069" y="10255"/>
                  <a:pt x="9192" y="10309"/>
                  <a:pt x="9327" y="10309"/>
                </a:cubicBezTo>
                <a:cubicBezTo>
                  <a:pt x="9598" y="10309"/>
                  <a:pt x="9818" y="10090"/>
                  <a:pt x="9818" y="9818"/>
                </a:cubicBezTo>
                <a:cubicBezTo>
                  <a:pt x="9818" y="9683"/>
                  <a:pt x="9763" y="9560"/>
                  <a:pt x="9674" y="9471"/>
                </a:cubicBezTo>
                <a:lnTo>
                  <a:pt x="8549" y="8345"/>
                </a:lnTo>
                <a:lnTo>
                  <a:pt x="14236" y="8345"/>
                </a:lnTo>
                <a:cubicBezTo>
                  <a:pt x="14507" y="8345"/>
                  <a:pt x="14727" y="8126"/>
                  <a:pt x="14727" y="7855"/>
                </a:cubicBezTo>
                <a:cubicBezTo>
                  <a:pt x="14727" y="7584"/>
                  <a:pt x="14507" y="7364"/>
                  <a:pt x="14236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651"/>
          <p:cNvSpPr/>
          <p:nvPr/>
        </p:nvSpPr>
        <p:spPr>
          <a:xfrm>
            <a:off x="2991610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83" y="7507"/>
                </a:moveTo>
                <a:lnTo>
                  <a:pt x="12620" y="5544"/>
                </a:lnTo>
                <a:cubicBezTo>
                  <a:pt x="12531" y="5455"/>
                  <a:pt x="12408" y="5400"/>
                  <a:pt x="12273" y="5400"/>
                </a:cubicBezTo>
                <a:cubicBezTo>
                  <a:pt x="12001" y="5400"/>
                  <a:pt x="11782" y="5620"/>
                  <a:pt x="11782" y="5891"/>
                </a:cubicBezTo>
                <a:cubicBezTo>
                  <a:pt x="11782" y="6027"/>
                  <a:pt x="11837" y="6149"/>
                  <a:pt x="11926" y="6238"/>
                </a:cubicBezTo>
                <a:lnTo>
                  <a:pt x="13051" y="7364"/>
                </a:lnTo>
                <a:lnTo>
                  <a:pt x="7364" y="7364"/>
                </a:lnTo>
                <a:cubicBezTo>
                  <a:pt x="7092" y="7364"/>
                  <a:pt x="6873" y="7584"/>
                  <a:pt x="6873" y="7855"/>
                </a:cubicBezTo>
                <a:cubicBezTo>
                  <a:pt x="6873" y="8126"/>
                  <a:pt x="7092" y="8345"/>
                  <a:pt x="7364" y="8345"/>
                </a:cubicBezTo>
                <a:lnTo>
                  <a:pt x="13051" y="8345"/>
                </a:lnTo>
                <a:lnTo>
                  <a:pt x="11926" y="9471"/>
                </a:lnTo>
                <a:cubicBezTo>
                  <a:pt x="11837" y="9560"/>
                  <a:pt x="11782" y="9683"/>
                  <a:pt x="11782" y="9818"/>
                </a:cubicBezTo>
                <a:cubicBezTo>
                  <a:pt x="11782" y="10090"/>
                  <a:pt x="12001" y="10309"/>
                  <a:pt x="12273" y="10309"/>
                </a:cubicBezTo>
                <a:cubicBezTo>
                  <a:pt x="12408" y="10309"/>
                  <a:pt x="12531" y="10255"/>
                  <a:pt x="12620" y="10165"/>
                </a:cubicBezTo>
                <a:lnTo>
                  <a:pt x="14583" y="8202"/>
                </a:lnTo>
                <a:cubicBezTo>
                  <a:pt x="14672" y="8113"/>
                  <a:pt x="14727" y="7990"/>
                  <a:pt x="14727" y="7855"/>
                </a:cubicBezTo>
                <a:cubicBezTo>
                  <a:pt x="14727" y="7720"/>
                  <a:pt x="14672" y="7597"/>
                  <a:pt x="14583" y="7507"/>
                </a:cubicBezTo>
                <a:close/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1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0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8" name="Shape 2652"/>
          <p:cNvSpPr/>
          <p:nvPr/>
        </p:nvSpPr>
        <p:spPr>
          <a:xfrm>
            <a:off x="3524871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7547" y="14727"/>
                  <a:pt x="4909" y="12969"/>
                  <a:pt x="4909" y="10800"/>
                </a:cubicBezTo>
                <a:cubicBezTo>
                  <a:pt x="4909" y="8631"/>
                  <a:pt x="7547" y="6873"/>
                  <a:pt x="10800" y="6873"/>
                </a:cubicBezTo>
                <a:cubicBezTo>
                  <a:pt x="11895" y="6873"/>
                  <a:pt x="12917" y="7076"/>
                  <a:pt x="13795" y="7423"/>
                </a:cubicBezTo>
                <a:lnTo>
                  <a:pt x="15709" y="5073"/>
                </a:lnTo>
                <a:lnTo>
                  <a:pt x="15709" y="8631"/>
                </a:lnTo>
                <a:cubicBezTo>
                  <a:pt x="16328" y="9253"/>
                  <a:pt x="16691" y="9998"/>
                  <a:pt x="16691" y="10800"/>
                </a:cubicBezTo>
                <a:cubicBezTo>
                  <a:pt x="16691" y="12969"/>
                  <a:pt x="14053" y="14727"/>
                  <a:pt x="10800" y="14727"/>
                </a:cubicBezTo>
                <a:moveTo>
                  <a:pt x="16691" y="1964"/>
                </a:moveTo>
                <a:lnTo>
                  <a:pt x="13360" y="6247"/>
                </a:lnTo>
                <a:cubicBezTo>
                  <a:pt x="12568" y="6020"/>
                  <a:pt x="11706" y="5891"/>
                  <a:pt x="10800" y="5891"/>
                </a:cubicBezTo>
                <a:cubicBezTo>
                  <a:pt x="7004" y="5891"/>
                  <a:pt x="3927" y="8089"/>
                  <a:pt x="3927" y="10800"/>
                </a:cubicBezTo>
                <a:cubicBezTo>
                  <a:pt x="3927" y="13511"/>
                  <a:pt x="7004" y="15709"/>
                  <a:pt x="10800" y="15709"/>
                </a:cubicBezTo>
                <a:cubicBezTo>
                  <a:pt x="14596" y="15709"/>
                  <a:pt x="17673" y="13511"/>
                  <a:pt x="17673" y="10800"/>
                </a:cubicBezTo>
                <a:cubicBezTo>
                  <a:pt x="17673" y="9878"/>
                  <a:pt x="17310" y="9018"/>
                  <a:pt x="16691" y="8281"/>
                </a:cubicBezTo>
                <a:cubicBezTo>
                  <a:pt x="16691" y="8281"/>
                  <a:pt x="16691" y="1964"/>
                  <a:pt x="16691" y="1964"/>
                </a:cubicBezTo>
                <a:close/>
                <a:moveTo>
                  <a:pt x="19145" y="1964"/>
                </a:moveTo>
                <a:cubicBezTo>
                  <a:pt x="18874" y="1964"/>
                  <a:pt x="18655" y="2184"/>
                  <a:pt x="18655" y="2455"/>
                </a:cubicBezTo>
                <a:cubicBezTo>
                  <a:pt x="18655" y="2726"/>
                  <a:pt x="18874" y="2945"/>
                  <a:pt x="19145" y="2945"/>
                </a:cubicBezTo>
                <a:cubicBezTo>
                  <a:pt x="19417" y="2945"/>
                  <a:pt x="19636" y="2726"/>
                  <a:pt x="19636" y="2455"/>
                </a:cubicBezTo>
                <a:cubicBezTo>
                  <a:pt x="19636" y="2184"/>
                  <a:pt x="19417" y="1964"/>
                  <a:pt x="19145" y="1964"/>
                </a:cubicBezTo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6691"/>
                  <a:pt x="20618" y="16691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8382"/>
                </a:lnTo>
                <a:cubicBezTo>
                  <a:pt x="1271" y="18551"/>
                  <a:pt x="1604" y="18655"/>
                  <a:pt x="1964" y="18655"/>
                </a:cubicBezTo>
                <a:lnTo>
                  <a:pt x="19636" y="18655"/>
                </a:lnTo>
                <a:cubicBezTo>
                  <a:pt x="19996" y="18655"/>
                  <a:pt x="20329" y="18551"/>
                  <a:pt x="20618" y="18382"/>
                </a:cubicBezTo>
                <a:cubicBezTo>
                  <a:pt x="20618" y="18382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800" y="11291"/>
                </a:moveTo>
                <a:cubicBezTo>
                  <a:pt x="10258" y="11291"/>
                  <a:pt x="9818" y="11072"/>
                  <a:pt x="9818" y="10800"/>
                </a:cubicBezTo>
                <a:cubicBezTo>
                  <a:pt x="9818" y="10529"/>
                  <a:pt x="10258" y="10309"/>
                  <a:pt x="10800" y="10309"/>
                </a:cubicBezTo>
                <a:cubicBezTo>
                  <a:pt x="11342" y="10309"/>
                  <a:pt x="11782" y="10529"/>
                  <a:pt x="11782" y="10800"/>
                </a:cubicBezTo>
                <a:cubicBezTo>
                  <a:pt x="11782" y="11072"/>
                  <a:pt x="11342" y="11291"/>
                  <a:pt x="10800" y="11291"/>
                </a:cubicBezTo>
                <a:moveTo>
                  <a:pt x="10800" y="9327"/>
                </a:moveTo>
                <a:cubicBezTo>
                  <a:pt x="9716" y="9327"/>
                  <a:pt x="8836" y="9986"/>
                  <a:pt x="8836" y="10800"/>
                </a:cubicBezTo>
                <a:cubicBezTo>
                  <a:pt x="8836" y="11614"/>
                  <a:pt x="9716" y="12273"/>
                  <a:pt x="10800" y="12273"/>
                </a:cubicBezTo>
                <a:cubicBezTo>
                  <a:pt x="11884" y="12273"/>
                  <a:pt x="12764" y="11614"/>
                  <a:pt x="12764" y="10800"/>
                </a:cubicBezTo>
                <a:cubicBezTo>
                  <a:pt x="12764" y="9986"/>
                  <a:pt x="11884" y="9327"/>
                  <a:pt x="10800" y="9327"/>
                </a:cubicBezTo>
                <a:moveTo>
                  <a:pt x="19145" y="15709"/>
                </a:moveTo>
                <a:cubicBezTo>
                  <a:pt x="18874" y="15709"/>
                  <a:pt x="18655" y="15929"/>
                  <a:pt x="18655" y="16200"/>
                </a:cubicBezTo>
                <a:cubicBezTo>
                  <a:pt x="18655" y="16472"/>
                  <a:pt x="18874" y="16691"/>
                  <a:pt x="19145" y="16691"/>
                </a:cubicBezTo>
                <a:cubicBezTo>
                  <a:pt x="19417" y="16691"/>
                  <a:pt x="19636" y="16472"/>
                  <a:pt x="19636" y="16200"/>
                </a:cubicBezTo>
                <a:cubicBezTo>
                  <a:pt x="19636" y="15929"/>
                  <a:pt x="19417" y="15709"/>
                  <a:pt x="19145" y="15709"/>
                </a:cubicBezTo>
                <a:moveTo>
                  <a:pt x="2455" y="15709"/>
                </a:moveTo>
                <a:cubicBezTo>
                  <a:pt x="2183" y="15709"/>
                  <a:pt x="1964" y="15929"/>
                  <a:pt x="1964" y="16200"/>
                </a:cubicBezTo>
                <a:cubicBezTo>
                  <a:pt x="1964" y="16472"/>
                  <a:pt x="2183" y="16691"/>
                  <a:pt x="2455" y="16691"/>
                </a:cubicBezTo>
                <a:cubicBezTo>
                  <a:pt x="2726" y="16691"/>
                  <a:pt x="2945" y="16472"/>
                  <a:pt x="2945" y="16200"/>
                </a:cubicBezTo>
                <a:cubicBezTo>
                  <a:pt x="2945" y="15929"/>
                  <a:pt x="2726" y="15709"/>
                  <a:pt x="2455" y="15709"/>
                </a:cubicBezTo>
                <a:moveTo>
                  <a:pt x="5645" y="4418"/>
                </a:moveTo>
                <a:lnTo>
                  <a:pt x="12027" y="4418"/>
                </a:lnTo>
                <a:cubicBezTo>
                  <a:pt x="12434" y="4418"/>
                  <a:pt x="12764" y="4088"/>
                  <a:pt x="12764" y="3682"/>
                </a:cubicBezTo>
                <a:cubicBezTo>
                  <a:pt x="12764" y="3275"/>
                  <a:pt x="12434" y="2945"/>
                  <a:pt x="12027" y="2945"/>
                </a:cubicBezTo>
                <a:lnTo>
                  <a:pt x="5645" y="2945"/>
                </a:lnTo>
                <a:cubicBezTo>
                  <a:pt x="5239" y="2945"/>
                  <a:pt x="4909" y="3275"/>
                  <a:pt x="4909" y="3682"/>
                </a:cubicBezTo>
                <a:cubicBezTo>
                  <a:pt x="4909" y="4088"/>
                  <a:pt x="5239" y="4418"/>
                  <a:pt x="5645" y="4418"/>
                </a:cubicBezTo>
                <a:moveTo>
                  <a:pt x="2455" y="1964"/>
                </a:moveTo>
                <a:cubicBezTo>
                  <a:pt x="2183" y="1964"/>
                  <a:pt x="1964" y="2184"/>
                  <a:pt x="1964" y="2455"/>
                </a:cubicBezTo>
                <a:cubicBezTo>
                  <a:pt x="1964" y="2726"/>
                  <a:pt x="2183" y="2945"/>
                  <a:pt x="2455" y="2945"/>
                </a:cubicBezTo>
                <a:cubicBezTo>
                  <a:pt x="2726" y="2945"/>
                  <a:pt x="2945" y="2726"/>
                  <a:pt x="2945" y="2455"/>
                </a:cubicBezTo>
                <a:cubicBezTo>
                  <a:pt x="2945" y="2184"/>
                  <a:pt x="2726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9" name="Shape 2653"/>
          <p:cNvSpPr/>
          <p:nvPr/>
        </p:nvSpPr>
        <p:spPr>
          <a:xfrm>
            <a:off x="4058132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  <a:moveTo>
                  <a:pt x="6873" y="2945"/>
                </a:moveTo>
                <a:lnTo>
                  <a:pt x="10800" y="2945"/>
                </a:lnTo>
                <a:lnTo>
                  <a:pt x="10800" y="1964"/>
                </a:lnTo>
                <a:lnTo>
                  <a:pt x="6873" y="1964"/>
                </a:lnTo>
                <a:cubicBezTo>
                  <a:pt x="6873" y="1964"/>
                  <a:pt x="6873" y="2945"/>
                  <a:pt x="6873" y="29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6873" y="4909"/>
                </a:moveTo>
                <a:lnTo>
                  <a:pt x="9818" y="4909"/>
                </a:lnTo>
                <a:lnTo>
                  <a:pt x="9818" y="3927"/>
                </a:lnTo>
                <a:lnTo>
                  <a:pt x="6873" y="3927"/>
                </a:lnTo>
                <a:cubicBezTo>
                  <a:pt x="6873" y="3927"/>
                  <a:pt x="6873" y="4909"/>
                  <a:pt x="6873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654"/>
          <p:cNvSpPr/>
          <p:nvPr/>
        </p:nvSpPr>
        <p:spPr>
          <a:xfrm>
            <a:off x="4591393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6691"/>
                </a:lnTo>
                <a:lnTo>
                  <a:pt x="15709" y="16691"/>
                </a:lnTo>
                <a:cubicBezTo>
                  <a:pt x="15709" y="16691"/>
                  <a:pt x="15709" y="15709"/>
                  <a:pt x="15709" y="15709"/>
                </a:cubicBezTo>
                <a:close/>
                <a:moveTo>
                  <a:pt x="15709" y="17673"/>
                </a:moveTo>
                <a:lnTo>
                  <a:pt x="5891" y="17673"/>
                </a:lnTo>
                <a:lnTo>
                  <a:pt x="5891" y="18655"/>
                </a:lnTo>
                <a:lnTo>
                  <a:pt x="15709" y="18655"/>
                </a:lnTo>
                <a:cubicBezTo>
                  <a:pt x="15709" y="18655"/>
                  <a:pt x="15709" y="17673"/>
                  <a:pt x="15709" y="17673"/>
                </a:cubicBezTo>
                <a:close/>
                <a:moveTo>
                  <a:pt x="11782" y="13745"/>
                </a:moveTo>
                <a:lnTo>
                  <a:pt x="5891" y="13745"/>
                </a:lnTo>
                <a:lnTo>
                  <a:pt x="5891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1" name="Shape 2655"/>
          <p:cNvSpPr/>
          <p:nvPr/>
        </p:nvSpPr>
        <p:spPr>
          <a:xfrm>
            <a:off x="5124654" y="1708389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2" name="Shape 2656"/>
          <p:cNvSpPr/>
          <p:nvPr/>
        </p:nvSpPr>
        <p:spPr>
          <a:xfrm>
            <a:off x="5657915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0800"/>
                </a:moveTo>
                <a:cubicBezTo>
                  <a:pt x="14186" y="10800"/>
                  <a:pt x="13745" y="11240"/>
                  <a:pt x="13745" y="11782"/>
                </a:cubicBezTo>
                <a:cubicBezTo>
                  <a:pt x="13745" y="12324"/>
                  <a:pt x="14186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90" y="6382"/>
                  <a:pt x="4909" y="6162"/>
                  <a:pt x="4909" y="5891"/>
                </a:cubicBezTo>
                <a:lnTo>
                  <a:pt x="4909" y="982"/>
                </a:lnTo>
                <a:lnTo>
                  <a:pt x="20618" y="982"/>
                </a:lnTo>
                <a:lnTo>
                  <a:pt x="20618" y="12764"/>
                </a:lnTo>
                <a:lnTo>
                  <a:pt x="19145" y="12764"/>
                </a:lnTo>
                <a:cubicBezTo>
                  <a:pt x="18874" y="12764"/>
                  <a:pt x="18655" y="12984"/>
                  <a:pt x="18655" y="13255"/>
                </a:cubicBezTo>
                <a:cubicBezTo>
                  <a:pt x="18655" y="13526"/>
                  <a:pt x="18874" y="13745"/>
                  <a:pt x="19145" y="13745"/>
                </a:cubicBezTo>
                <a:lnTo>
                  <a:pt x="20618" y="13745"/>
                </a:lnTo>
                <a:lnTo>
                  <a:pt x="20618" y="16691"/>
                </a:ln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20618" y="17673"/>
                </a:lnTo>
                <a:cubicBezTo>
                  <a:pt x="21160" y="17673"/>
                  <a:pt x="21600" y="17234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9" y="14727"/>
                  <a:pt x="15218" y="14508"/>
                  <a:pt x="15218" y="14236"/>
                </a:cubicBezTo>
                <a:cubicBezTo>
                  <a:pt x="15218" y="13966"/>
                  <a:pt x="14999" y="13745"/>
                  <a:pt x="14727" y="13745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6"/>
                  <a:pt x="6668" y="18655"/>
                  <a:pt x="8836" y="18655"/>
                </a:cubicBezTo>
                <a:cubicBezTo>
                  <a:pt x="11005" y="18655"/>
                  <a:pt x="12764" y="16896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  <a:moveTo>
                  <a:pt x="8836" y="15709"/>
                </a:moveTo>
                <a:cubicBezTo>
                  <a:pt x="8295" y="15709"/>
                  <a:pt x="7855" y="15269"/>
                  <a:pt x="7855" y="14727"/>
                </a:cubicBezTo>
                <a:cubicBezTo>
                  <a:pt x="7855" y="14186"/>
                  <a:pt x="8295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3" name="Shape 2657"/>
          <p:cNvSpPr/>
          <p:nvPr/>
        </p:nvSpPr>
        <p:spPr>
          <a:xfrm>
            <a:off x="858566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4909"/>
                </a:moveTo>
                <a:lnTo>
                  <a:pt x="6873" y="4909"/>
                </a:lnTo>
                <a:lnTo>
                  <a:pt x="6873" y="3927"/>
                </a:lnTo>
                <a:lnTo>
                  <a:pt x="5891" y="3927"/>
                </a:lnTo>
                <a:cubicBezTo>
                  <a:pt x="5891" y="3927"/>
                  <a:pt x="5891" y="4909"/>
                  <a:pt x="5891" y="4909"/>
                </a:cubicBezTo>
                <a:close/>
                <a:moveTo>
                  <a:pt x="18655" y="13745"/>
                </a:moveTo>
                <a:lnTo>
                  <a:pt x="19636" y="13745"/>
                </a:lnTo>
                <a:lnTo>
                  <a:pt x="19636" y="12764"/>
                </a:lnTo>
                <a:lnTo>
                  <a:pt x="18655" y="12764"/>
                </a:lnTo>
                <a:cubicBezTo>
                  <a:pt x="18655" y="12764"/>
                  <a:pt x="18655" y="13745"/>
                  <a:pt x="18655" y="13745"/>
                </a:cubicBezTo>
                <a:close/>
                <a:moveTo>
                  <a:pt x="6873" y="1964"/>
                </a:moveTo>
                <a:lnTo>
                  <a:pt x="5891" y="1964"/>
                </a:lnTo>
                <a:lnTo>
                  <a:pt x="5891" y="2945"/>
                </a:lnTo>
                <a:lnTo>
                  <a:pt x="6873" y="2945"/>
                </a:lnTo>
                <a:cubicBezTo>
                  <a:pt x="6873" y="2945"/>
                  <a:pt x="6873" y="1964"/>
                  <a:pt x="6873" y="1964"/>
                </a:cubicBezTo>
                <a:close/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89" y="6382"/>
                  <a:pt x="4909" y="6162"/>
                  <a:pt x="4909" y="5891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7855" y="982"/>
                </a:lnTo>
                <a:lnTo>
                  <a:pt x="7855" y="5400"/>
                </a:lnTo>
                <a:cubicBezTo>
                  <a:pt x="7855" y="5671"/>
                  <a:pt x="8075" y="5891"/>
                  <a:pt x="8345" y="5891"/>
                </a:cubicBezTo>
                <a:cubicBezTo>
                  <a:pt x="8616" y="5891"/>
                  <a:pt x="8836" y="5671"/>
                  <a:pt x="8836" y="5400"/>
                </a:cubicBezTo>
                <a:lnTo>
                  <a:pt x="8836" y="982"/>
                </a:lnTo>
                <a:lnTo>
                  <a:pt x="16691" y="982"/>
                </a:lnTo>
                <a:lnTo>
                  <a:pt x="16691" y="7364"/>
                </a:lnTo>
                <a:cubicBezTo>
                  <a:pt x="16691" y="7635"/>
                  <a:pt x="16911" y="7855"/>
                  <a:pt x="17182" y="7855"/>
                </a:cubicBezTo>
                <a:cubicBezTo>
                  <a:pt x="17453" y="7855"/>
                  <a:pt x="17673" y="7635"/>
                  <a:pt x="17673" y="7364"/>
                </a:cubicBez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8345"/>
                </a:lnTo>
                <a:lnTo>
                  <a:pt x="19145" y="8345"/>
                </a:lnTo>
                <a:cubicBezTo>
                  <a:pt x="18875" y="8345"/>
                  <a:pt x="18655" y="8566"/>
                  <a:pt x="18655" y="8836"/>
                </a:cubicBezTo>
                <a:cubicBezTo>
                  <a:pt x="18655" y="9108"/>
                  <a:pt x="18875" y="9327"/>
                  <a:pt x="19145" y="9327"/>
                </a:cubicBezTo>
                <a:lnTo>
                  <a:pt x="20618" y="9327"/>
                </a:lnTo>
                <a:lnTo>
                  <a:pt x="20618" y="15709"/>
                </a:lnTo>
                <a:cubicBezTo>
                  <a:pt x="20618" y="16252"/>
                  <a:pt x="20179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1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145" y="17673"/>
                </a:lnTo>
                <a:lnTo>
                  <a:pt x="19636" y="17673"/>
                </a:lnTo>
                <a:lnTo>
                  <a:pt x="19636" y="17673"/>
                </a:lnTo>
                <a:lnTo>
                  <a:pt x="20618" y="17673"/>
                </a:lnTo>
                <a:cubicBezTo>
                  <a:pt x="21160" y="17673"/>
                  <a:pt x="21600" y="17233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9636" y="10800"/>
                </a:moveTo>
                <a:lnTo>
                  <a:pt x="18655" y="10800"/>
                </a:lnTo>
                <a:lnTo>
                  <a:pt x="18655" y="11782"/>
                </a:lnTo>
                <a:lnTo>
                  <a:pt x="19636" y="11782"/>
                </a:lnTo>
                <a:cubicBezTo>
                  <a:pt x="19636" y="11782"/>
                  <a:pt x="19636" y="10800"/>
                  <a:pt x="19636" y="10800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15709"/>
                </a:moveTo>
                <a:lnTo>
                  <a:pt x="19636" y="15709"/>
                </a:lnTo>
                <a:lnTo>
                  <a:pt x="19636" y="14727"/>
                </a:lnTo>
                <a:lnTo>
                  <a:pt x="18655" y="14727"/>
                </a:lnTo>
                <a:cubicBezTo>
                  <a:pt x="18655" y="14727"/>
                  <a:pt x="18655" y="15709"/>
                  <a:pt x="18655" y="15709"/>
                </a:cubicBezTo>
                <a:close/>
                <a:moveTo>
                  <a:pt x="19636" y="1964"/>
                </a:moveTo>
                <a:lnTo>
                  <a:pt x="18655" y="1964"/>
                </a:lnTo>
                <a:lnTo>
                  <a:pt x="18655" y="2945"/>
                </a:lnTo>
                <a:lnTo>
                  <a:pt x="19636" y="2945"/>
                </a:lnTo>
                <a:cubicBezTo>
                  <a:pt x="19636" y="2945"/>
                  <a:pt x="19636" y="1964"/>
                  <a:pt x="19636" y="1964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7" y="10800"/>
                  <a:pt x="4909" y="12558"/>
                  <a:pt x="4909" y="14727"/>
                </a:cubicBezTo>
                <a:cubicBezTo>
                  <a:pt x="4909" y="16897"/>
                  <a:pt x="6667" y="18655"/>
                  <a:pt x="8836" y="18655"/>
                </a:cubicBezTo>
                <a:cubicBezTo>
                  <a:pt x="11006" y="18655"/>
                  <a:pt x="12764" y="16897"/>
                  <a:pt x="12764" y="14727"/>
                </a:cubicBezTo>
                <a:cubicBezTo>
                  <a:pt x="12764" y="12558"/>
                  <a:pt x="11006" y="10800"/>
                  <a:pt x="8836" y="10800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5"/>
                  <a:pt x="8294" y="13745"/>
                  <a:pt x="8836" y="13745"/>
                </a:cubicBezTo>
                <a:cubicBezTo>
                  <a:pt x="9378" y="13745"/>
                  <a:pt x="9818" y="14185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4"/>
                  <a:pt x="14185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4" name="Shape 2658"/>
          <p:cNvSpPr/>
          <p:nvPr/>
        </p:nvSpPr>
        <p:spPr>
          <a:xfrm>
            <a:off x="1391827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3745"/>
                </a:moveTo>
                <a:cubicBezTo>
                  <a:pt x="16420" y="13745"/>
                  <a:pt x="16200" y="13966"/>
                  <a:pt x="16200" y="14236"/>
                </a:cubicBezTo>
                <a:cubicBezTo>
                  <a:pt x="16200" y="14508"/>
                  <a:pt x="16420" y="14727"/>
                  <a:pt x="16691" y="14727"/>
                </a:cubicBezTo>
                <a:cubicBezTo>
                  <a:pt x="16962" y="14727"/>
                  <a:pt x="17182" y="14508"/>
                  <a:pt x="17182" y="14236"/>
                </a:cubicBezTo>
                <a:cubicBezTo>
                  <a:pt x="17182" y="13966"/>
                  <a:pt x="16962" y="13745"/>
                  <a:pt x="16691" y="13745"/>
                </a:cubicBezTo>
                <a:moveTo>
                  <a:pt x="16691" y="10800"/>
                </a:moveTo>
                <a:cubicBezTo>
                  <a:pt x="16149" y="10800"/>
                  <a:pt x="15709" y="11240"/>
                  <a:pt x="15709" y="11782"/>
                </a:cubicBezTo>
                <a:cubicBezTo>
                  <a:pt x="15709" y="12325"/>
                  <a:pt x="16149" y="12764"/>
                  <a:pt x="16691" y="12764"/>
                </a:cubicBezTo>
                <a:cubicBezTo>
                  <a:pt x="17233" y="12764"/>
                  <a:pt x="17673" y="12325"/>
                  <a:pt x="17673" y="11782"/>
                </a:cubicBezTo>
                <a:cubicBezTo>
                  <a:pt x="17673" y="11240"/>
                  <a:pt x="17233" y="10800"/>
                  <a:pt x="16691" y="10800"/>
                </a:cubicBezTo>
                <a:moveTo>
                  <a:pt x="14236" y="5891"/>
                </a:moveTo>
                <a:lnTo>
                  <a:pt x="17960" y="5891"/>
                </a:lnTo>
                <a:lnTo>
                  <a:pt x="16835" y="7017"/>
                </a:lnTo>
                <a:cubicBezTo>
                  <a:pt x="16746" y="7106"/>
                  <a:pt x="16691" y="7229"/>
                  <a:pt x="16691" y="7364"/>
                </a:cubicBezTo>
                <a:cubicBezTo>
                  <a:pt x="16691" y="7635"/>
                  <a:pt x="16911" y="7855"/>
                  <a:pt x="17182" y="7855"/>
                </a:cubicBezTo>
                <a:cubicBezTo>
                  <a:pt x="17317" y="7855"/>
                  <a:pt x="17440" y="7800"/>
                  <a:pt x="17529" y="7711"/>
                </a:cubicBezTo>
                <a:lnTo>
                  <a:pt x="19493" y="5748"/>
                </a:lnTo>
                <a:cubicBezTo>
                  <a:pt x="19581" y="5658"/>
                  <a:pt x="19636" y="5536"/>
                  <a:pt x="19636" y="5400"/>
                </a:cubicBezTo>
                <a:cubicBezTo>
                  <a:pt x="19636" y="5265"/>
                  <a:pt x="19581" y="5142"/>
                  <a:pt x="19493" y="5053"/>
                </a:cubicBezTo>
                <a:lnTo>
                  <a:pt x="17529" y="3089"/>
                </a:lnTo>
                <a:cubicBezTo>
                  <a:pt x="17440" y="3001"/>
                  <a:pt x="17317" y="2945"/>
                  <a:pt x="17182" y="2945"/>
                </a:cubicBezTo>
                <a:cubicBezTo>
                  <a:pt x="16911" y="2945"/>
                  <a:pt x="16691" y="3166"/>
                  <a:pt x="16691" y="3436"/>
                </a:cubicBezTo>
                <a:cubicBezTo>
                  <a:pt x="16691" y="3572"/>
                  <a:pt x="16746" y="3695"/>
                  <a:pt x="16835" y="3784"/>
                </a:cubicBezTo>
                <a:lnTo>
                  <a:pt x="17960" y="4909"/>
                </a:lnTo>
                <a:lnTo>
                  <a:pt x="14236" y="4909"/>
                </a:lnTo>
                <a:cubicBezTo>
                  <a:pt x="13966" y="4909"/>
                  <a:pt x="13745" y="5129"/>
                  <a:pt x="13745" y="5400"/>
                </a:cubicBezTo>
                <a:cubicBezTo>
                  <a:pt x="13745" y="5672"/>
                  <a:pt x="13966" y="5891"/>
                  <a:pt x="14236" y="5891"/>
                </a:cubicBezTo>
                <a:moveTo>
                  <a:pt x="10800" y="15709"/>
                </a:moveTo>
                <a:cubicBezTo>
                  <a:pt x="10258" y="15709"/>
                  <a:pt x="9818" y="15269"/>
                  <a:pt x="9818" y="14727"/>
                </a:cubicBezTo>
                <a:cubicBezTo>
                  <a:pt x="9818" y="14186"/>
                  <a:pt x="10258" y="13745"/>
                  <a:pt x="10800" y="13745"/>
                </a:cubicBezTo>
                <a:cubicBezTo>
                  <a:pt x="11342" y="13745"/>
                  <a:pt x="11782" y="14186"/>
                  <a:pt x="11782" y="14727"/>
                </a:cubicBezTo>
                <a:cubicBezTo>
                  <a:pt x="11782" y="15269"/>
                  <a:pt x="11342" y="15709"/>
                  <a:pt x="10800" y="15709"/>
                </a:cubicBezTo>
                <a:moveTo>
                  <a:pt x="10800" y="12764"/>
                </a:moveTo>
                <a:cubicBezTo>
                  <a:pt x="9716" y="12764"/>
                  <a:pt x="8836" y="13643"/>
                  <a:pt x="8836" y="14727"/>
                </a:cubicBezTo>
                <a:cubicBezTo>
                  <a:pt x="8836" y="15812"/>
                  <a:pt x="9716" y="16691"/>
                  <a:pt x="10800" y="16691"/>
                </a:cubicBezTo>
                <a:cubicBezTo>
                  <a:pt x="11884" y="16691"/>
                  <a:pt x="12764" y="15812"/>
                  <a:pt x="12764" y="14727"/>
                </a:cubicBezTo>
                <a:cubicBezTo>
                  <a:pt x="12764" y="13643"/>
                  <a:pt x="11884" y="12764"/>
                  <a:pt x="10800" y="12764"/>
                </a:cubicBezTo>
                <a:moveTo>
                  <a:pt x="4071" y="7711"/>
                </a:moveTo>
                <a:cubicBezTo>
                  <a:pt x="4160" y="7800"/>
                  <a:pt x="4283" y="7855"/>
                  <a:pt x="4418" y="7855"/>
                </a:cubicBezTo>
                <a:cubicBezTo>
                  <a:pt x="4689" y="7855"/>
                  <a:pt x="4909" y="7635"/>
                  <a:pt x="4909" y="7364"/>
                </a:cubicBezTo>
                <a:cubicBezTo>
                  <a:pt x="4909" y="7229"/>
                  <a:pt x="4854" y="7106"/>
                  <a:pt x="4765" y="7017"/>
                </a:cubicBezTo>
                <a:lnTo>
                  <a:pt x="3640" y="5891"/>
                </a:lnTo>
                <a:lnTo>
                  <a:pt x="7364" y="5891"/>
                </a:lnTo>
                <a:cubicBezTo>
                  <a:pt x="7634" y="5891"/>
                  <a:pt x="7855" y="5672"/>
                  <a:pt x="7855" y="5400"/>
                </a:cubicBezTo>
                <a:cubicBezTo>
                  <a:pt x="7855" y="5129"/>
                  <a:pt x="7634" y="4909"/>
                  <a:pt x="7364" y="4909"/>
                </a:cubicBezTo>
                <a:lnTo>
                  <a:pt x="3640" y="4909"/>
                </a:lnTo>
                <a:lnTo>
                  <a:pt x="4765" y="3784"/>
                </a:lnTo>
                <a:cubicBezTo>
                  <a:pt x="4854" y="3695"/>
                  <a:pt x="4909" y="3572"/>
                  <a:pt x="4909" y="3436"/>
                </a:cubicBezTo>
                <a:cubicBezTo>
                  <a:pt x="4909" y="3166"/>
                  <a:pt x="4689" y="2945"/>
                  <a:pt x="4418" y="2945"/>
                </a:cubicBezTo>
                <a:cubicBezTo>
                  <a:pt x="4283" y="2945"/>
                  <a:pt x="4160" y="3001"/>
                  <a:pt x="4071" y="3089"/>
                </a:cubicBezTo>
                <a:lnTo>
                  <a:pt x="2107" y="5053"/>
                </a:lnTo>
                <a:cubicBezTo>
                  <a:pt x="2019" y="5142"/>
                  <a:pt x="1964" y="5265"/>
                  <a:pt x="1964" y="5400"/>
                </a:cubicBezTo>
                <a:cubicBezTo>
                  <a:pt x="1964" y="5536"/>
                  <a:pt x="2019" y="5658"/>
                  <a:pt x="2107" y="5748"/>
                </a:cubicBezTo>
                <a:cubicBezTo>
                  <a:pt x="2107" y="5748"/>
                  <a:pt x="4071" y="7711"/>
                  <a:pt x="4071" y="7711"/>
                </a:cubicBezTo>
                <a:close/>
                <a:moveTo>
                  <a:pt x="20618" y="15709"/>
                </a:moveTo>
                <a:lnTo>
                  <a:pt x="19636" y="15709"/>
                </a:lnTo>
                <a:lnTo>
                  <a:pt x="19636" y="10800"/>
                </a:lnTo>
                <a:cubicBezTo>
                  <a:pt x="19636" y="9716"/>
                  <a:pt x="18757" y="8836"/>
                  <a:pt x="17673" y="8836"/>
                </a:cubicBezTo>
                <a:lnTo>
                  <a:pt x="15709" y="8836"/>
                </a:lnTo>
                <a:cubicBezTo>
                  <a:pt x="14236" y="8836"/>
                  <a:pt x="14236" y="6873"/>
                  <a:pt x="12273" y="6873"/>
                </a:cubicBezTo>
                <a:lnTo>
                  <a:pt x="9327" y="6873"/>
                </a:lnTo>
                <a:cubicBezTo>
                  <a:pt x="7364" y="6873"/>
                  <a:pt x="7364" y="8836"/>
                  <a:pt x="5891" y="8836"/>
                </a:cubicBezTo>
                <a:lnTo>
                  <a:pt x="3927" y="8836"/>
                </a:lnTo>
                <a:cubicBezTo>
                  <a:pt x="2843" y="8836"/>
                  <a:pt x="1964" y="9716"/>
                  <a:pt x="1964" y="10800"/>
                </a:cubicBezTo>
                <a:lnTo>
                  <a:pt x="1964" y="15709"/>
                </a:ln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15709"/>
                  <a:pt x="20618" y="15709"/>
                </a:cubicBezTo>
                <a:close/>
                <a:moveTo>
                  <a:pt x="18655" y="19636"/>
                </a:moveTo>
                <a:cubicBezTo>
                  <a:pt x="18655" y="20178"/>
                  <a:pt x="18215" y="20618"/>
                  <a:pt x="17673" y="20618"/>
                </a:cubicBezTo>
                <a:lnTo>
                  <a:pt x="3927" y="20618"/>
                </a:lnTo>
                <a:cubicBezTo>
                  <a:pt x="3385" y="20618"/>
                  <a:pt x="2945" y="20178"/>
                  <a:pt x="2945" y="19636"/>
                </a:cubicBezTo>
                <a:lnTo>
                  <a:pt x="2945" y="10800"/>
                </a:lnTo>
                <a:cubicBezTo>
                  <a:pt x="2945" y="10258"/>
                  <a:pt x="3385" y="9818"/>
                  <a:pt x="3927" y="9818"/>
                </a:cubicBezTo>
                <a:lnTo>
                  <a:pt x="5891" y="9818"/>
                </a:lnTo>
                <a:cubicBezTo>
                  <a:pt x="7855" y="9818"/>
                  <a:pt x="7855" y="7855"/>
                  <a:pt x="9327" y="7855"/>
                </a:cubicBezTo>
                <a:lnTo>
                  <a:pt x="10800" y="7855"/>
                </a:lnTo>
                <a:lnTo>
                  <a:pt x="12273" y="7855"/>
                </a:lnTo>
                <a:cubicBezTo>
                  <a:pt x="13745" y="7855"/>
                  <a:pt x="13745" y="9818"/>
                  <a:pt x="15709" y="9818"/>
                </a:cubicBezTo>
                <a:lnTo>
                  <a:pt x="17673" y="9818"/>
                </a:lnTo>
                <a:cubicBezTo>
                  <a:pt x="18215" y="9818"/>
                  <a:pt x="18655" y="10258"/>
                  <a:pt x="18655" y="10800"/>
                </a:cubicBezTo>
                <a:cubicBezTo>
                  <a:pt x="18655" y="10800"/>
                  <a:pt x="18655" y="19636"/>
                  <a:pt x="18655" y="19636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5709"/>
                </a:lnTo>
                <a:cubicBezTo>
                  <a:pt x="0" y="16252"/>
                  <a:pt x="440" y="16691"/>
                  <a:pt x="982" y="16691"/>
                </a:cubicBezTo>
                <a:lnTo>
                  <a:pt x="1964" y="16691"/>
                </a:lnTo>
                <a:lnTo>
                  <a:pt x="1964" y="19636"/>
                </a:lnTo>
                <a:cubicBezTo>
                  <a:pt x="1964" y="20721"/>
                  <a:pt x="2843" y="21600"/>
                  <a:pt x="3927" y="21600"/>
                </a:cubicBezTo>
                <a:lnTo>
                  <a:pt x="17673" y="21600"/>
                </a:lnTo>
                <a:cubicBezTo>
                  <a:pt x="18757" y="21600"/>
                  <a:pt x="19636" y="20721"/>
                  <a:pt x="19636" y="19636"/>
                </a:cubicBezTo>
                <a:lnTo>
                  <a:pt x="19636" y="16691"/>
                </a:lnTo>
                <a:lnTo>
                  <a:pt x="20618" y="16691"/>
                </a:lnTo>
                <a:cubicBezTo>
                  <a:pt x="21160" y="16691"/>
                  <a:pt x="21600" y="16252"/>
                  <a:pt x="21600" y="157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0800" y="17673"/>
                </a:moveTo>
                <a:cubicBezTo>
                  <a:pt x="9173" y="17673"/>
                  <a:pt x="7855" y="16354"/>
                  <a:pt x="7855" y="14727"/>
                </a:cubicBezTo>
                <a:cubicBezTo>
                  <a:pt x="7855" y="13101"/>
                  <a:pt x="9173" y="11782"/>
                  <a:pt x="10800" y="11782"/>
                </a:cubicBezTo>
                <a:cubicBezTo>
                  <a:pt x="12427" y="11782"/>
                  <a:pt x="13745" y="13101"/>
                  <a:pt x="13745" y="14727"/>
                </a:cubicBezTo>
                <a:cubicBezTo>
                  <a:pt x="13745" y="16354"/>
                  <a:pt x="12427" y="17673"/>
                  <a:pt x="10800" y="17673"/>
                </a:cubicBezTo>
                <a:moveTo>
                  <a:pt x="10800" y="10800"/>
                </a:moveTo>
                <a:cubicBezTo>
                  <a:pt x="8631" y="10800"/>
                  <a:pt x="6873" y="12558"/>
                  <a:pt x="6873" y="14727"/>
                </a:cubicBezTo>
                <a:cubicBezTo>
                  <a:pt x="6873" y="16897"/>
                  <a:pt x="8631" y="18655"/>
                  <a:pt x="10800" y="18655"/>
                </a:cubicBezTo>
                <a:cubicBezTo>
                  <a:pt x="12969" y="18655"/>
                  <a:pt x="14727" y="16897"/>
                  <a:pt x="14727" y="14727"/>
                </a:cubicBezTo>
                <a:cubicBezTo>
                  <a:pt x="14727" y="12558"/>
                  <a:pt x="12969" y="10800"/>
                  <a:pt x="108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" name="Shape 2659"/>
          <p:cNvSpPr/>
          <p:nvPr/>
        </p:nvSpPr>
        <p:spPr>
          <a:xfrm>
            <a:off x="1925088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7855"/>
                </a:moveTo>
                <a:cubicBezTo>
                  <a:pt x="16052" y="7855"/>
                  <a:pt x="16376" y="7925"/>
                  <a:pt x="16682" y="8033"/>
                </a:cubicBezTo>
                <a:cubicBezTo>
                  <a:pt x="16684" y="7973"/>
                  <a:pt x="16691" y="7915"/>
                  <a:pt x="16691" y="7855"/>
                </a:cubicBezTo>
                <a:cubicBezTo>
                  <a:pt x="16691" y="5686"/>
                  <a:pt x="14932" y="3927"/>
                  <a:pt x="12764" y="3927"/>
                </a:cubicBezTo>
                <a:cubicBezTo>
                  <a:pt x="11311" y="3927"/>
                  <a:pt x="10045" y="4718"/>
                  <a:pt x="9366" y="5891"/>
                </a:cubicBezTo>
                <a:lnTo>
                  <a:pt x="10309" y="5891"/>
                </a:lnTo>
                <a:cubicBezTo>
                  <a:pt x="10401" y="5891"/>
                  <a:pt x="10481" y="5904"/>
                  <a:pt x="10567" y="5910"/>
                </a:cubicBezTo>
                <a:cubicBezTo>
                  <a:pt x="11107" y="5301"/>
                  <a:pt x="11886" y="4909"/>
                  <a:pt x="12764" y="4909"/>
                </a:cubicBezTo>
                <a:cubicBezTo>
                  <a:pt x="14390" y="4909"/>
                  <a:pt x="15709" y="6228"/>
                  <a:pt x="15709" y="7855"/>
                </a:cubicBezTo>
                <a:moveTo>
                  <a:pt x="11716" y="6199"/>
                </a:moveTo>
                <a:cubicBezTo>
                  <a:pt x="12102" y="6387"/>
                  <a:pt x="12403" y="6637"/>
                  <a:pt x="12649" y="6884"/>
                </a:cubicBezTo>
                <a:cubicBezTo>
                  <a:pt x="12687" y="6880"/>
                  <a:pt x="12724" y="6873"/>
                  <a:pt x="12764" y="6873"/>
                </a:cubicBezTo>
                <a:cubicBezTo>
                  <a:pt x="13306" y="6873"/>
                  <a:pt x="13745" y="7313"/>
                  <a:pt x="13745" y="7855"/>
                </a:cubicBezTo>
                <a:lnTo>
                  <a:pt x="14727" y="7855"/>
                </a:lnTo>
                <a:cubicBezTo>
                  <a:pt x="14727" y="6770"/>
                  <a:pt x="13848" y="5891"/>
                  <a:pt x="12764" y="5891"/>
                </a:cubicBezTo>
                <a:cubicBezTo>
                  <a:pt x="12377" y="5891"/>
                  <a:pt x="12020" y="6006"/>
                  <a:pt x="11716" y="6199"/>
                </a:cubicBezTo>
                <a:moveTo>
                  <a:pt x="19636" y="1964"/>
                </a:moveTo>
                <a:lnTo>
                  <a:pt x="17673" y="1964"/>
                </a:lnTo>
                <a:cubicBezTo>
                  <a:pt x="16200" y="1964"/>
                  <a:pt x="16200" y="0"/>
                  <a:pt x="14236" y="0"/>
                </a:cubicBezTo>
                <a:lnTo>
                  <a:pt x="11291" y="0"/>
                </a:lnTo>
                <a:cubicBezTo>
                  <a:pt x="9327" y="0"/>
                  <a:pt x="9327" y="1964"/>
                  <a:pt x="7855" y="1964"/>
                </a:cubicBezTo>
                <a:lnTo>
                  <a:pt x="5891" y="1964"/>
                </a:lnTo>
                <a:cubicBezTo>
                  <a:pt x="4806" y="1964"/>
                  <a:pt x="3927" y="2843"/>
                  <a:pt x="3927" y="3927"/>
                </a:cubicBezTo>
                <a:lnTo>
                  <a:pt x="3927" y="7855"/>
                </a:lnTo>
                <a:cubicBezTo>
                  <a:pt x="4125" y="7855"/>
                  <a:pt x="4236" y="7769"/>
                  <a:pt x="4627" y="7318"/>
                </a:cubicBezTo>
                <a:cubicBezTo>
                  <a:pt x="4712" y="7220"/>
                  <a:pt x="4807" y="7113"/>
                  <a:pt x="4909" y="7005"/>
                </a:cubicBezTo>
                <a:lnTo>
                  <a:pt x="4909" y="3927"/>
                </a:lnTo>
                <a:cubicBezTo>
                  <a:pt x="4909" y="3386"/>
                  <a:pt x="5349" y="2945"/>
                  <a:pt x="5891" y="2945"/>
                </a:cubicBezTo>
                <a:lnTo>
                  <a:pt x="7855" y="2945"/>
                </a:lnTo>
                <a:cubicBezTo>
                  <a:pt x="9818" y="2945"/>
                  <a:pt x="9818" y="982"/>
                  <a:pt x="11291" y="982"/>
                </a:cubicBezTo>
                <a:lnTo>
                  <a:pt x="12764" y="982"/>
                </a:lnTo>
                <a:lnTo>
                  <a:pt x="14236" y="982"/>
                </a:lnTo>
                <a:cubicBezTo>
                  <a:pt x="15709" y="982"/>
                  <a:pt x="15709" y="2945"/>
                  <a:pt x="17673" y="2945"/>
                </a:cubicBezTo>
                <a:lnTo>
                  <a:pt x="19636" y="2945"/>
                </a:lnTo>
                <a:cubicBezTo>
                  <a:pt x="20178" y="2945"/>
                  <a:pt x="20618" y="3386"/>
                  <a:pt x="20618" y="3927"/>
                </a:cubicBezTo>
                <a:lnTo>
                  <a:pt x="20618" y="12764"/>
                </a:lnTo>
                <a:cubicBezTo>
                  <a:pt x="20618" y="13306"/>
                  <a:pt x="20178" y="13745"/>
                  <a:pt x="19636" y="13745"/>
                </a:cubicBezTo>
                <a:lnTo>
                  <a:pt x="18655" y="13745"/>
                </a:lnTo>
                <a:lnTo>
                  <a:pt x="18655" y="14727"/>
                </a:lnTo>
                <a:lnTo>
                  <a:pt x="19636" y="14727"/>
                </a:lnTo>
                <a:cubicBezTo>
                  <a:pt x="20721" y="14727"/>
                  <a:pt x="21600" y="13849"/>
                  <a:pt x="21600" y="12764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9636" y="4909"/>
                </a:moveTo>
                <a:cubicBezTo>
                  <a:pt x="19636" y="4367"/>
                  <a:pt x="19197" y="3927"/>
                  <a:pt x="18655" y="3927"/>
                </a:cubicBezTo>
                <a:cubicBezTo>
                  <a:pt x="18113" y="3927"/>
                  <a:pt x="17673" y="4367"/>
                  <a:pt x="17673" y="4909"/>
                </a:cubicBezTo>
                <a:cubicBezTo>
                  <a:pt x="17673" y="5451"/>
                  <a:pt x="18113" y="5891"/>
                  <a:pt x="18655" y="5891"/>
                </a:cubicBezTo>
                <a:cubicBezTo>
                  <a:pt x="19197" y="5891"/>
                  <a:pt x="19636" y="5451"/>
                  <a:pt x="19636" y="4909"/>
                </a:cubicBezTo>
                <a:moveTo>
                  <a:pt x="19145" y="7364"/>
                </a:moveTo>
                <a:cubicBezTo>
                  <a:pt x="19145" y="7093"/>
                  <a:pt x="18925" y="6873"/>
                  <a:pt x="18655" y="6873"/>
                </a:cubicBezTo>
                <a:cubicBezTo>
                  <a:pt x="18384" y="6873"/>
                  <a:pt x="18164" y="7093"/>
                  <a:pt x="18164" y="7364"/>
                </a:cubicBezTo>
                <a:cubicBezTo>
                  <a:pt x="18164" y="7635"/>
                  <a:pt x="18384" y="7855"/>
                  <a:pt x="18655" y="7855"/>
                </a:cubicBezTo>
                <a:cubicBezTo>
                  <a:pt x="18925" y="7855"/>
                  <a:pt x="19145" y="7635"/>
                  <a:pt x="19145" y="7364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6"/>
                  <a:pt x="8294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5"/>
                  <a:pt x="14185" y="12764"/>
                  <a:pt x="14727" y="12764"/>
                </a:cubicBezTo>
                <a:cubicBezTo>
                  <a:pt x="15269" y="12764"/>
                  <a:pt x="15709" y="12325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7"/>
                  <a:pt x="6668" y="18655"/>
                  <a:pt x="8836" y="18655"/>
                </a:cubicBezTo>
                <a:cubicBezTo>
                  <a:pt x="11005" y="18655"/>
                  <a:pt x="12764" y="16897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" name="Shape 2660"/>
          <p:cNvSpPr/>
          <p:nvPr/>
        </p:nvSpPr>
        <p:spPr>
          <a:xfrm>
            <a:off x="2458349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3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3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1"/>
                  <a:pt x="4147" y="21600"/>
                  <a:pt x="4418" y="21600"/>
                </a:cubicBezTo>
                <a:cubicBezTo>
                  <a:pt x="4689" y="21600"/>
                  <a:pt x="4909" y="21381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1"/>
                  <a:pt x="16911" y="21600"/>
                  <a:pt x="17182" y="21600"/>
                </a:cubicBezTo>
                <a:cubicBezTo>
                  <a:pt x="17453" y="21600"/>
                  <a:pt x="17673" y="21381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661"/>
          <p:cNvSpPr/>
          <p:nvPr/>
        </p:nvSpPr>
        <p:spPr>
          <a:xfrm>
            <a:off x="2991610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7855"/>
                </a:moveTo>
                <a:lnTo>
                  <a:pt x="7855" y="7855"/>
                </a:lnTo>
                <a:lnTo>
                  <a:pt x="7855" y="9818"/>
                </a:lnTo>
                <a:lnTo>
                  <a:pt x="9818" y="9818"/>
                </a:lnTo>
                <a:cubicBezTo>
                  <a:pt x="9818" y="9818"/>
                  <a:pt x="9818" y="7855"/>
                  <a:pt x="9818" y="7855"/>
                </a:cubicBezTo>
                <a:close/>
                <a:moveTo>
                  <a:pt x="5891" y="7855"/>
                </a:moveTo>
                <a:lnTo>
                  <a:pt x="3927" y="7855"/>
                </a:lnTo>
                <a:lnTo>
                  <a:pt x="3927" y="9818"/>
                </a:lnTo>
                <a:lnTo>
                  <a:pt x="5891" y="9818"/>
                </a:lnTo>
                <a:cubicBezTo>
                  <a:pt x="5891" y="9818"/>
                  <a:pt x="5891" y="7855"/>
                  <a:pt x="5891" y="7855"/>
                </a:cubicBezTo>
                <a:close/>
                <a:moveTo>
                  <a:pt x="13745" y="7855"/>
                </a:moveTo>
                <a:lnTo>
                  <a:pt x="11782" y="7855"/>
                </a:lnTo>
                <a:lnTo>
                  <a:pt x="11782" y="9818"/>
                </a:lnTo>
                <a:lnTo>
                  <a:pt x="13745" y="9818"/>
                </a:lnTo>
                <a:cubicBezTo>
                  <a:pt x="13745" y="9818"/>
                  <a:pt x="13745" y="7855"/>
                  <a:pt x="13745" y="7855"/>
                </a:cubicBezTo>
                <a:close/>
                <a:moveTo>
                  <a:pt x="7855" y="13745"/>
                </a:moveTo>
                <a:lnTo>
                  <a:pt x="9818" y="13745"/>
                </a:lnTo>
                <a:lnTo>
                  <a:pt x="9818" y="11782"/>
                </a:lnTo>
                <a:lnTo>
                  <a:pt x="7855" y="11782"/>
                </a:lnTo>
                <a:cubicBezTo>
                  <a:pt x="7855" y="11782"/>
                  <a:pt x="7855" y="13745"/>
                  <a:pt x="7855" y="13745"/>
                </a:cubicBezTo>
                <a:close/>
                <a:moveTo>
                  <a:pt x="13745" y="11782"/>
                </a:moveTo>
                <a:lnTo>
                  <a:pt x="15709" y="11782"/>
                </a:lnTo>
                <a:lnTo>
                  <a:pt x="15709" y="9818"/>
                </a:lnTo>
                <a:lnTo>
                  <a:pt x="13745" y="9818"/>
                </a:lnTo>
                <a:cubicBezTo>
                  <a:pt x="13745" y="9818"/>
                  <a:pt x="13745" y="11782"/>
                  <a:pt x="13745" y="11782"/>
                </a:cubicBezTo>
                <a:close/>
                <a:moveTo>
                  <a:pt x="5891" y="11782"/>
                </a:moveTo>
                <a:lnTo>
                  <a:pt x="3927" y="11782"/>
                </a:lnTo>
                <a:lnTo>
                  <a:pt x="3927" y="13745"/>
                </a:lnTo>
                <a:lnTo>
                  <a:pt x="5891" y="13745"/>
                </a:lnTo>
                <a:cubicBezTo>
                  <a:pt x="5891" y="13745"/>
                  <a:pt x="5891" y="11782"/>
                  <a:pt x="5891" y="11782"/>
                </a:cubicBezTo>
                <a:close/>
                <a:moveTo>
                  <a:pt x="11782" y="13745"/>
                </a:moveTo>
                <a:lnTo>
                  <a:pt x="13745" y="13745"/>
                </a:lnTo>
                <a:lnTo>
                  <a:pt x="13745" y="11782"/>
                </a:lnTo>
                <a:lnTo>
                  <a:pt x="11782" y="11782"/>
                </a:lnTo>
                <a:cubicBezTo>
                  <a:pt x="11782" y="11782"/>
                  <a:pt x="11782" y="13745"/>
                  <a:pt x="11782" y="13745"/>
                </a:cubicBezTo>
                <a:close/>
                <a:moveTo>
                  <a:pt x="13745" y="15709"/>
                </a:moveTo>
                <a:lnTo>
                  <a:pt x="15709" y="15709"/>
                </a:lnTo>
                <a:lnTo>
                  <a:pt x="15709" y="13745"/>
                </a:lnTo>
                <a:lnTo>
                  <a:pt x="13745" y="13745"/>
                </a:lnTo>
                <a:cubicBezTo>
                  <a:pt x="13745" y="13745"/>
                  <a:pt x="13745" y="15709"/>
                  <a:pt x="13745" y="15709"/>
                </a:cubicBezTo>
                <a:close/>
                <a:moveTo>
                  <a:pt x="17673" y="7855"/>
                </a:moveTo>
                <a:lnTo>
                  <a:pt x="19636" y="7855"/>
                </a:lnTo>
                <a:lnTo>
                  <a:pt x="19636" y="5891"/>
                </a:lnTo>
                <a:lnTo>
                  <a:pt x="17673" y="5891"/>
                </a:lnTo>
                <a:cubicBezTo>
                  <a:pt x="17673" y="5891"/>
                  <a:pt x="17673" y="7855"/>
                  <a:pt x="17673" y="7855"/>
                </a:cubicBezTo>
                <a:close/>
                <a:moveTo>
                  <a:pt x="15709" y="9818"/>
                </a:moveTo>
                <a:lnTo>
                  <a:pt x="17673" y="9818"/>
                </a:lnTo>
                <a:lnTo>
                  <a:pt x="17673" y="7855"/>
                </a:lnTo>
                <a:lnTo>
                  <a:pt x="15709" y="7855"/>
                </a:lnTo>
                <a:cubicBezTo>
                  <a:pt x="15709" y="7855"/>
                  <a:pt x="15709" y="9818"/>
                  <a:pt x="15709" y="9818"/>
                </a:cubicBezTo>
                <a:close/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2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2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0"/>
                  <a:pt x="4147" y="21600"/>
                  <a:pt x="4418" y="21600"/>
                </a:cubicBezTo>
                <a:cubicBezTo>
                  <a:pt x="4689" y="21600"/>
                  <a:pt x="4909" y="21380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0"/>
                  <a:pt x="16911" y="21600"/>
                  <a:pt x="17182" y="21600"/>
                </a:cubicBezTo>
                <a:cubicBezTo>
                  <a:pt x="17453" y="21600"/>
                  <a:pt x="17673" y="21380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  <a:moveTo>
                  <a:pt x="5891" y="15709"/>
                </a:moveTo>
                <a:lnTo>
                  <a:pt x="7855" y="15709"/>
                </a:lnTo>
                <a:lnTo>
                  <a:pt x="7855" y="13745"/>
                </a:lnTo>
                <a:lnTo>
                  <a:pt x="5891" y="13745"/>
                </a:lnTo>
                <a:cubicBezTo>
                  <a:pt x="5891" y="13745"/>
                  <a:pt x="5891" y="15709"/>
                  <a:pt x="5891" y="15709"/>
                </a:cubicBezTo>
                <a:close/>
                <a:moveTo>
                  <a:pt x="9818" y="15709"/>
                </a:moveTo>
                <a:lnTo>
                  <a:pt x="11782" y="15709"/>
                </a:lnTo>
                <a:lnTo>
                  <a:pt x="11782" y="13745"/>
                </a:lnTo>
                <a:lnTo>
                  <a:pt x="9818" y="13745"/>
                </a:lnTo>
                <a:cubicBezTo>
                  <a:pt x="9818" y="13745"/>
                  <a:pt x="9818" y="15709"/>
                  <a:pt x="9818" y="15709"/>
                </a:cubicBezTo>
                <a:close/>
                <a:moveTo>
                  <a:pt x="7855" y="9818"/>
                </a:moveTo>
                <a:lnTo>
                  <a:pt x="5891" y="9818"/>
                </a:lnTo>
                <a:lnTo>
                  <a:pt x="5891" y="11782"/>
                </a:lnTo>
                <a:lnTo>
                  <a:pt x="7855" y="11782"/>
                </a:lnTo>
                <a:cubicBezTo>
                  <a:pt x="7855" y="11782"/>
                  <a:pt x="7855" y="9818"/>
                  <a:pt x="7855" y="9818"/>
                </a:cubicBezTo>
                <a:close/>
                <a:moveTo>
                  <a:pt x="15709" y="13745"/>
                </a:moveTo>
                <a:lnTo>
                  <a:pt x="17673" y="13745"/>
                </a:lnTo>
                <a:lnTo>
                  <a:pt x="17673" y="11782"/>
                </a:lnTo>
                <a:lnTo>
                  <a:pt x="15709" y="11782"/>
                </a:lnTo>
                <a:cubicBezTo>
                  <a:pt x="15709" y="11782"/>
                  <a:pt x="15709" y="13745"/>
                  <a:pt x="15709" y="13745"/>
                </a:cubicBezTo>
                <a:close/>
                <a:moveTo>
                  <a:pt x="1964" y="7855"/>
                </a:moveTo>
                <a:lnTo>
                  <a:pt x="3927" y="7855"/>
                </a:lnTo>
                <a:lnTo>
                  <a:pt x="3927" y="5891"/>
                </a:lnTo>
                <a:lnTo>
                  <a:pt x="1964" y="5891"/>
                </a:lnTo>
                <a:cubicBezTo>
                  <a:pt x="1964" y="5891"/>
                  <a:pt x="1964" y="7855"/>
                  <a:pt x="1964" y="7855"/>
                </a:cubicBezTo>
                <a:close/>
                <a:moveTo>
                  <a:pt x="3927" y="17673"/>
                </a:moveTo>
                <a:lnTo>
                  <a:pt x="5891" y="17673"/>
                </a:lnTo>
                <a:lnTo>
                  <a:pt x="5891" y="15709"/>
                </a:lnTo>
                <a:lnTo>
                  <a:pt x="3927" y="15709"/>
                </a:lnTo>
                <a:cubicBezTo>
                  <a:pt x="3927" y="15709"/>
                  <a:pt x="3927" y="17673"/>
                  <a:pt x="3927" y="17673"/>
                </a:cubicBezTo>
                <a:close/>
                <a:moveTo>
                  <a:pt x="11782" y="5891"/>
                </a:moveTo>
                <a:lnTo>
                  <a:pt x="9818" y="5891"/>
                </a:lnTo>
                <a:lnTo>
                  <a:pt x="9818" y="7855"/>
                </a:lnTo>
                <a:lnTo>
                  <a:pt x="11782" y="7855"/>
                </a:lnTo>
                <a:cubicBezTo>
                  <a:pt x="11782" y="7855"/>
                  <a:pt x="11782" y="5891"/>
                  <a:pt x="11782" y="5891"/>
                </a:cubicBezTo>
                <a:close/>
                <a:moveTo>
                  <a:pt x="7855" y="5891"/>
                </a:moveTo>
                <a:lnTo>
                  <a:pt x="5891" y="5891"/>
                </a:lnTo>
                <a:lnTo>
                  <a:pt x="5891" y="7855"/>
                </a:lnTo>
                <a:lnTo>
                  <a:pt x="7855" y="7855"/>
                </a:lnTo>
                <a:cubicBezTo>
                  <a:pt x="7855" y="7855"/>
                  <a:pt x="7855" y="5891"/>
                  <a:pt x="7855" y="5891"/>
                </a:cubicBezTo>
                <a:close/>
                <a:moveTo>
                  <a:pt x="1964" y="15709"/>
                </a:moveTo>
                <a:lnTo>
                  <a:pt x="3927" y="15709"/>
                </a:lnTo>
                <a:lnTo>
                  <a:pt x="3927" y="13745"/>
                </a:lnTo>
                <a:lnTo>
                  <a:pt x="1964" y="13745"/>
                </a:lnTo>
                <a:cubicBezTo>
                  <a:pt x="1964" y="13745"/>
                  <a:pt x="1964" y="15709"/>
                  <a:pt x="1964" y="15709"/>
                </a:cubicBezTo>
                <a:close/>
                <a:moveTo>
                  <a:pt x="1964" y="11782"/>
                </a:moveTo>
                <a:lnTo>
                  <a:pt x="3927" y="11782"/>
                </a:lnTo>
                <a:lnTo>
                  <a:pt x="3927" y="9818"/>
                </a:lnTo>
                <a:lnTo>
                  <a:pt x="1964" y="9818"/>
                </a:lnTo>
                <a:cubicBezTo>
                  <a:pt x="1964" y="9818"/>
                  <a:pt x="1964" y="11782"/>
                  <a:pt x="1964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5709"/>
                </a:lnTo>
                <a:lnTo>
                  <a:pt x="7855" y="15709"/>
                </a:lnTo>
                <a:cubicBezTo>
                  <a:pt x="7855" y="15709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1782" y="15709"/>
                </a:lnTo>
                <a:cubicBezTo>
                  <a:pt x="11782" y="15709"/>
                  <a:pt x="11782" y="17673"/>
                  <a:pt x="11782" y="17673"/>
                </a:cubicBezTo>
                <a:close/>
                <a:moveTo>
                  <a:pt x="15709" y="17673"/>
                </a:moveTo>
                <a:lnTo>
                  <a:pt x="17673" y="17673"/>
                </a:lnTo>
                <a:lnTo>
                  <a:pt x="17673" y="15709"/>
                </a:lnTo>
                <a:lnTo>
                  <a:pt x="15709" y="15709"/>
                </a:lnTo>
                <a:cubicBezTo>
                  <a:pt x="15709" y="15709"/>
                  <a:pt x="15709" y="17673"/>
                  <a:pt x="15709" y="17673"/>
                </a:cubicBezTo>
                <a:close/>
                <a:moveTo>
                  <a:pt x="11782" y="9818"/>
                </a:moveTo>
                <a:lnTo>
                  <a:pt x="9818" y="9818"/>
                </a:lnTo>
                <a:lnTo>
                  <a:pt x="9818" y="11782"/>
                </a:lnTo>
                <a:lnTo>
                  <a:pt x="11782" y="11782"/>
                </a:lnTo>
                <a:cubicBezTo>
                  <a:pt x="11782" y="11782"/>
                  <a:pt x="11782" y="9818"/>
                  <a:pt x="11782" y="9818"/>
                </a:cubicBezTo>
                <a:close/>
                <a:moveTo>
                  <a:pt x="19636" y="9818"/>
                </a:moveTo>
                <a:lnTo>
                  <a:pt x="17673" y="9818"/>
                </a:lnTo>
                <a:lnTo>
                  <a:pt x="17673" y="11782"/>
                </a:lnTo>
                <a:lnTo>
                  <a:pt x="19636" y="11782"/>
                </a:lnTo>
                <a:cubicBezTo>
                  <a:pt x="19636" y="11782"/>
                  <a:pt x="19636" y="9818"/>
                  <a:pt x="19636" y="9818"/>
                </a:cubicBezTo>
                <a:close/>
                <a:moveTo>
                  <a:pt x="19636" y="13745"/>
                </a:moveTo>
                <a:lnTo>
                  <a:pt x="17673" y="13745"/>
                </a:lnTo>
                <a:lnTo>
                  <a:pt x="17673" y="15709"/>
                </a:lnTo>
                <a:lnTo>
                  <a:pt x="19636" y="15709"/>
                </a:lnTo>
                <a:cubicBezTo>
                  <a:pt x="19636" y="15709"/>
                  <a:pt x="19636" y="13745"/>
                  <a:pt x="19636" y="13745"/>
                </a:cubicBezTo>
                <a:close/>
                <a:moveTo>
                  <a:pt x="15709" y="5891"/>
                </a:moveTo>
                <a:lnTo>
                  <a:pt x="13745" y="5891"/>
                </a:lnTo>
                <a:lnTo>
                  <a:pt x="13745" y="7855"/>
                </a:lnTo>
                <a:lnTo>
                  <a:pt x="15709" y="7855"/>
                </a:lnTo>
                <a:cubicBezTo>
                  <a:pt x="15709" y="7855"/>
                  <a:pt x="15709" y="5891"/>
                  <a:pt x="15709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" name="Shape 2662"/>
          <p:cNvSpPr/>
          <p:nvPr/>
        </p:nvSpPr>
        <p:spPr>
          <a:xfrm>
            <a:off x="3524871" y="221625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782"/>
                </a:moveTo>
                <a:cubicBezTo>
                  <a:pt x="18383" y="11782"/>
                  <a:pt x="18164" y="12002"/>
                  <a:pt x="18164" y="12273"/>
                </a:cubicBezTo>
                <a:cubicBezTo>
                  <a:pt x="18164" y="12544"/>
                  <a:pt x="18383" y="12764"/>
                  <a:pt x="18655" y="12764"/>
                </a:cubicBezTo>
                <a:cubicBezTo>
                  <a:pt x="18926" y="12764"/>
                  <a:pt x="19145" y="12544"/>
                  <a:pt x="19145" y="12273"/>
                </a:cubicBezTo>
                <a:cubicBezTo>
                  <a:pt x="19145" y="12002"/>
                  <a:pt x="18926" y="11782"/>
                  <a:pt x="18655" y="11782"/>
                </a:cubicBezTo>
                <a:moveTo>
                  <a:pt x="18655" y="13745"/>
                </a:moveTo>
                <a:cubicBezTo>
                  <a:pt x="18383" y="13745"/>
                  <a:pt x="18164" y="13966"/>
                  <a:pt x="18164" y="14236"/>
                </a:cubicBezTo>
                <a:cubicBezTo>
                  <a:pt x="18164" y="14508"/>
                  <a:pt x="18383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cubicBezTo>
                  <a:pt x="19145" y="13966"/>
                  <a:pt x="18926" y="13745"/>
                  <a:pt x="18655" y="13745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6691" y="20618"/>
                </a:lnTo>
                <a:lnTo>
                  <a:pt x="16691" y="6873"/>
                </a:ln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cubicBezTo>
                  <a:pt x="982" y="7313"/>
                  <a:pt x="1422" y="6873"/>
                  <a:pt x="1964" y="6873"/>
                </a:cubicBezTo>
                <a:lnTo>
                  <a:pt x="15709" y="6873"/>
                </a:lnTo>
                <a:cubicBezTo>
                  <a:pt x="15709" y="6873"/>
                  <a:pt x="15709" y="20618"/>
                  <a:pt x="15709" y="20618"/>
                </a:cubicBezTo>
                <a:close/>
                <a:moveTo>
                  <a:pt x="19636" y="5891"/>
                </a:moveTo>
                <a:lnTo>
                  <a:pt x="13205" y="5891"/>
                </a:lnTo>
                <a:cubicBezTo>
                  <a:pt x="13069" y="5222"/>
                  <a:pt x="12657" y="4657"/>
                  <a:pt x="12097" y="4306"/>
                </a:cubicBez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6" y="0"/>
                  <a:pt x="13745" y="440"/>
                  <a:pt x="13745" y="982"/>
                </a:cubicBezTo>
                <a:cubicBezTo>
                  <a:pt x="13745" y="1070"/>
                  <a:pt x="13761" y="1153"/>
                  <a:pt x="13782" y="1233"/>
                </a:cubicBezTo>
                <a:lnTo>
                  <a:pt x="11061" y="3954"/>
                </a:lnTo>
                <a:cubicBezTo>
                  <a:pt x="10975" y="3945"/>
                  <a:pt x="10889" y="3927"/>
                  <a:pt x="10800" y="3927"/>
                </a:cubicBezTo>
                <a:cubicBezTo>
                  <a:pt x="10711" y="3927"/>
                  <a:pt x="10625" y="3945"/>
                  <a:pt x="10539" y="3954"/>
                </a:cubicBezTo>
                <a:lnTo>
                  <a:pt x="7818" y="1233"/>
                </a:lnTo>
                <a:cubicBezTo>
                  <a:pt x="7839" y="1153"/>
                  <a:pt x="7855" y="1070"/>
                  <a:pt x="7855" y="982"/>
                </a:cubicBezTo>
                <a:cubicBezTo>
                  <a:pt x="7855" y="440"/>
                  <a:pt x="7414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503" y="4306"/>
                </a:lnTo>
                <a:cubicBezTo>
                  <a:pt x="8943" y="4657"/>
                  <a:pt x="8531" y="5222"/>
                  <a:pt x="8395" y="5891"/>
                </a:cubicBez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2764" y="17673"/>
                </a:moveTo>
                <a:lnTo>
                  <a:pt x="3927" y="17673"/>
                </a:lnTo>
                <a:lnTo>
                  <a:pt x="3927" y="9818"/>
                </a:lnTo>
                <a:lnTo>
                  <a:pt x="12764" y="9818"/>
                </a:lnTo>
                <a:cubicBezTo>
                  <a:pt x="12764" y="9818"/>
                  <a:pt x="12764" y="17673"/>
                  <a:pt x="12764" y="17673"/>
                </a:cubicBezTo>
                <a:close/>
                <a:moveTo>
                  <a:pt x="13745" y="8836"/>
                </a:moveTo>
                <a:lnTo>
                  <a:pt x="2945" y="8836"/>
                </a:lnTo>
                <a:lnTo>
                  <a:pt x="2945" y="18655"/>
                </a:lnTo>
                <a:lnTo>
                  <a:pt x="13745" y="18655"/>
                </a:lnTo>
                <a:cubicBezTo>
                  <a:pt x="13745" y="18655"/>
                  <a:pt x="13745" y="8836"/>
                  <a:pt x="13745" y="8836"/>
                </a:cubicBezTo>
                <a:close/>
                <a:moveTo>
                  <a:pt x="18655" y="8836"/>
                </a:moveTo>
                <a:cubicBezTo>
                  <a:pt x="18113" y="8836"/>
                  <a:pt x="17673" y="9276"/>
                  <a:pt x="17673" y="9818"/>
                </a:cubicBezTo>
                <a:cubicBezTo>
                  <a:pt x="17673" y="10360"/>
                  <a:pt x="18113" y="10800"/>
                  <a:pt x="18655" y="10800"/>
                </a:cubicBezTo>
                <a:cubicBezTo>
                  <a:pt x="19196" y="10800"/>
                  <a:pt x="19636" y="10360"/>
                  <a:pt x="19636" y="9818"/>
                </a:cubicBezTo>
                <a:cubicBezTo>
                  <a:pt x="19636" y="9276"/>
                  <a:pt x="19196" y="8836"/>
                  <a:pt x="1865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" name="Shape 2663"/>
          <p:cNvSpPr/>
          <p:nvPr/>
        </p:nvSpPr>
        <p:spPr>
          <a:xfrm>
            <a:off x="4058132" y="2279740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0800" y="5400"/>
                </a:moveTo>
                <a:lnTo>
                  <a:pt x="3927" y="10800"/>
                </a:lnTo>
                <a:lnTo>
                  <a:pt x="8836" y="10800"/>
                </a:lnTo>
                <a:lnTo>
                  <a:pt x="9818" y="16200"/>
                </a:lnTo>
                <a:lnTo>
                  <a:pt x="16691" y="10800"/>
                </a:lnTo>
                <a:lnTo>
                  <a:pt x="11782" y="10800"/>
                </a:lnTo>
                <a:cubicBezTo>
                  <a:pt x="11782" y="10800"/>
                  <a:pt x="10800" y="5400"/>
                  <a:pt x="10800" y="54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0" name="Shape 2664"/>
          <p:cNvSpPr/>
          <p:nvPr/>
        </p:nvSpPr>
        <p:spPr>
          <a:xfrm>
            <a:off x="4591393" y="2279740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1" name="Shape 2665"/>
          <p:cNvSpPr/>
          <p:nvPr/>
        </p:nvSpPr>
        <p:spPr>
          <a:xfrm>
            <a:off x="5124654" y="2279740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6873" y="18000"/>
                </a:lnTo>
                <a:lnTo>
                  <a:pt x="6873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2" name="Shape 2666"/>
          <p:cNvSpPr/>
          <p:nvPr/>
        </p:nvSpPr>
        <p:spPr>
          <a:xfrm>
            <a:off x="5657915" y="2279740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10800" y="18000"/>
                </a:lnTo>
                <a:lnTo>
                  <a:pt x="10800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3" name="Shape 2667"/>
          <p:cNvSpPr/>
          <p:nvPr/>
        </p:nvSpPr>
        <p:spPr>
          <a:xfrm>
            <a:off x="858566" y="2813001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4727" y="18000"/>
                </a:lnTo>
                <a:lnTo>
                  <a:pt x="14727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Shape 2668"/>
          <p:cNvSpPr/>
          <p:nvPr/>
        </p:nvSpPr>
        <p:spPr>
          <a:xfrm>
            <a:off x="1391827" y="2813001"/>
            <a:ext cx="279328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8655" y="18000"/>
                </a:lnTo>
                <a:lnTo>
                  <a:pt x="18655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5" name="Shape 2669"/>
          <p:cNvSpPr/>
          <p:nvPr/>
        </p:nvSpPr>
        <p:spPr>
          <a:xfrm>
            <a:off x="1937784" y="2749517"/>
            <a:ext cx="253935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1"/>
                </a:moveTo>
                <a:lnTo>
                  <a:pt x="12960" y="2178"/>
                </a:lnTo>
                <a:cubicBezTo>
                  <a:pt x="12662" y="2178"/>
                  <a:pt x="12420" y="2398"/>
                  <a:pt x="12420" y="2669"/>
                </a:cubicBezTo>
                <a:cubicBezTo>
                  <a:pt x="12420" y="2940"/>
                  <a:pt x="12662" y="3160"/>
                  <a:pt x="12960" y="3160"/>
                </a:cubicBezTo>
                <a:lnTo>
                  <a:pt x="12960" y="3172"/>
                </a:lnTo>
                <a:cubicBezTo>
                  <a:pt x="17287" y="4066"/>
                  <a:pt x="20520" y="7577"/>
                  <a:pt x="20520" y="11782"/>
                </a:cubicBezTo>
                <a:cubicBezTo>
                  <a:pt x="20520" y="16662"/>
                  <a:pt x="16168" y="20618"/>
                  <a:pt x="10800" y="20618"/>
                </a:cubicBezTo>
                <a:cubicBezTo>
                  <a:pt x="5432" y="20618"/>
                  <a:pt x="1080" y="16662"/>
                  <a:pt x="1080" y="11782"/>
                </a:cubicBezTo>
                <a:cubicBezTo>
                  <a:pt x="1080" y="7577"/>
                  <a:pt x="4313" y="4066"/>
                  <a:pt x="8640" y="3172"/>
                </a:cubicBezTo>
                <a:lnTo>
                  <a:pt x="8640" y="3160"/>
                </a:lnTo>
                <a:cubicBezTo>
                  <a:pt x="8938" y="3160"/>
                  <a:pt x="9180" y="2940"/>
                  <a:pt x="9180" y="2669"/>
                </a:cubicBezTo>
                <a:cubicBezTo>
                  <a:pt x="9180" y="2398"/>
                  <a:pt x="8938" y="2178"/>
                  <a:pt x="8640" y="2178"/>
                </a:cubicBezTo>
                <a:lnTo>
                  <a:pt x="8640" y="2161"/>
                </a:lnTo>
                <a:cubicBezTo>
                  <a:pt x="3710" y="3071"/>
                  <a:pt x="0" y="7031"/>
                  <a:pt x="0" y="11782"/>
                </a:cubicBezTo>
                <a:cubicBezTo>
                  <a:pt x="0" y="17204"/>
                  <a:pt x="4835" y="21600"/>
                  <a:pt x="10800" y="21600"/>
                </a:cubicBezTo>
                <a:cubicBezTo>
                  <a:pt x="16765" y="21600"/>
                  <a:pt x="21600" y="17204"/>
                  <a:pt x="21600" y="11782"/>
                </a:cubicBezTo>
                <a:cubicBezTo>
                  <a:pt x="21600" y="7031"/>
                  <a:pt x="17890" y="3071"/>
                  <a:pt x="12960" y="2161"/>
                </a:cubicBezTo>
                <a:moveTo>
                  <a:pt x="10800" y="12763"/>
                </a:moveTo>
                <a:cubicBezTo>
                  <a:pt x="11098" y="12763"/>
                  <a:pt x="11340" y="12544"/>
                  <a:pt x="11340" y="12272"/>
                </a:cubicBezTo>
                <a:lnTo>
                  <a:pt x="11340" y="491"/>
                </a:lnTo>
                <a:cubicBezTo>
                  <a:pt x="11340" y="220"/>
                  <a:pt x="11098" y="0"/>
                  <a:pt x="10800" y="0"/>
                </a:cubicBezTo>
                <a:cubicBezTo>
                  <a:pt x="10502" y="0"/>
                  <a:pt x="10260" y="220"/>
                  <a:pt x="10260" y="491"/>
                </a:cubicBezTo>
                <a:lnTo>
                  <a:pt x="10260" y="12272"/>
                </a:lnTo>
                <a:cubicBezTo>
                  <a:pt x="10260" y="12544"/>
                  <a:pt x="10502" y="12763"/>
                  <a:pt x="10800" y="1276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6" name="Shape 2670"/>
          <p:cNvSpPr/>
          <p:nvPr/>
        </p:nvSpPr>
        <p:spPr>
          <a:xfrm>
            <a:off x="2458349" y="2787608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1600"/>
                </a:moveTo>
                <a:lnTo>
                  <a:pt x="13255" y="21600"/>
                </a:lnTo>
                <a:lnTo>
                  <a:pt x="13255" y="0"/>
                </a:lnTo>
                <a:lnTo>
                  <a:pt x="12273" y="0"/>
                </a:lnTo>
                <a:cubicBezTo>
                  <a:pt x="12273" y="0"/>
                  <a:pt x="12273" y="21600"/>
                  <a:pt x="12273" y="21600"/>
                </a:cubicBezTo>
                <a:close/>
                <a:moveTo>
                  <a:pt x="14236" y="21600"/>
                </a:moveTo>
                <a:lnTo>
                  <a:pt x="16691" y="21600"/>
                </a:lnTo>
                <a:lnTo>
                  <a:pt x="16691" y="0"/>
                </a:lnTo>
                <a:lnTo>
                  <a:pt x="14236" y="0"/>
                </a:lnTo>
                <a:cubicBezTo>
                  <a:pt x="14236" y="0"/>
                  <a:pt x="14236" y="21600"/>
                  <a:pt x="14236" y="21600"/>
                </a:cubicBezTo>
                <a:close/>
                <a:moveTo>
                  <a:pt x="17673" y="21600"/>
                </a:moveTo>
                <a:lnTo>
                  <a:pt x="18655" y="21600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21600"/>
                  <a:pt x="17673" y="21600"/>
                </a:cubicBezTo>
                <a:close/>
                <a:moveTo>
                  <a:pt x="20618" y="0"/>
                </a:moveTo>
                <a:lnTo>
                  <a:pt x="19636" y="0"/>
                </a:lnTo>
                <a:lnTo>
                  <a:pt x="19636" y="21600"/>
                </a:ln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4909" y="21600"/>
                </a:moveTo>
                <a:lnTo>
                  <a:pt x="5891" y="21600"/>
                </a:lnTo>
                <a:lnTo>
                  <a:pt x="5891" y="0"/>
                </a:lnTo>
                <a:lnTo>
                  <a:pt x="4909" y="0"/>
                </a:lnTo>
                <a:cubicBezTo>
                  <a:pt x="4909" y="0"/>
                  <a:pt x="4909" y="21600"/>
                  <a:pt x="4909" y="21600"/>
                </a:cubicBezTo>
                <a:close/>
                <a:moveTo>
                  <a:pt x="0" y="1350"/>
                </a:move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moveTo>
                  <a:pt x="1964" y="21600"/>
                </a:moveTo>
                <a:lnTo>
                  <a:pt x="3927" y="21600"/>
                </a:lnTo>
                <a:lnTo>
                  <a:pt x="3927" y="0"/>
                </a:lnTo>
                <a:lnTo>
                  <a:pt x="1964" y="0"/>
                </a:lnTo>
                <a:cubicBezTo>
                  <a:pt x="1964" y="0"/>
                  <a:pt x="1964" y="21600"/>
                  <a:pt x="1964" y="21600"/>
                </a:cubicBezTo>
                <a:close/>
                <a:moveTo>
                  <a:pt x="6873" y="21600"/>
                </a:moveTo>
                <a:lnTo>
                  <a:pt x="9327" y="21600"/>
                </a:lnTo>
                <a:lnTo>
                  <a:pt x="9327" y="0"/>
                </a:lnTo>
                <a:lnTo>
                  <a:pt x="6873" y="0"/>
                </a:lnTo>
                <a:cubicBezTo>
                  <a:pt x="6873" y="0"/>
                  <a:pt x="6873" y="21600"/>
                  <a:pt x="6873" y="21600"/>
                </a:cubicBezTo>
                <a:close/>
                <a:moveTo>
                  <a:pt x="10309" y="21600"/>
                </a:moveTo>
                <a:lnTo>
                  <a:pt x="11291" y="21600"/>
                </a:lnTo>
                <a:lnTo>
                  <a:pt x="11291" y="0"/>
                </a:lnTo>
                <a:lnTo>
                  <a:pt x="10309" y="0"/>
                </a:lnTo>
                <a:cubicBezTo>
                  <a:pt x="10309" y="0"/>
                  <a:pt x="10309" y="21600"/>
                  <a:pt x="10309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7" name="Shape 2671"/>
          <p:cNvSpPr/>
          <p:nvPr/>
        </p:nvSpPr>
        <p:spPr>
          <a:xfrm>
            <a:off x="2991610" y="2749517"/>
            <a:ext cx="279328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5421"/>
                </a:moveTo>
                <a:cubicBezTo>
                  <a:pt x="10666" y="15276"/>
                  <a:pt x="10995" y="15082"/>
                  <a:pt x="11291" y="14845"/>
                </a:cubicBezTo>
                <a:lnTo>
                  <a:pt x="11291" y="8719"/>
                </a:lnTo>
                <a:cubicBezTo>
                  <a:pt x="10995" y="8482"/>
                  <a:pt x="10666" y="8287"/>
                  <a:pt x="10309" y="8143"/>
                </a:cubicBezTo>
                <a:cubicBezTo>
                  <a:pt x="10309" y="8143"/>
                  <a:pt x="10309" y="15421"/>
                  <a:pt x="10309" y="15421"/>
                </a:cubicBezTo>
                <a:close/>
                <a:moveTo>
                  <a:pt x="12273" y="13681"/>
                </a:moveTo>
                <a:cubicBezTo>
                  <a:pt x="12585" y="13118"/>
                  <a:pt x="12764" y="12471"/>
                  <a:pt x="12764" y="11782"/>
                </a:cubicBezTo>
                <a:cubicBezTo>
                  <a:pt x="12764" y="11092"/>
                  <a:pt x="12585" y="10445"/>
                  <a:pt x="12273" y="9882"/>
                </a:cubicBezTo>
                <a:cubicBezTo>
                  <a:pt x="12273" y="9882"/>
                  <a:pt x="12273" y="13681"/>
                  <a:pt x="12273" y="13681"/>
                </a:cubicBezTo>
                <a:close/>
                <a:moveTo>
                  <a:pt x="5891" y="14373"/>
                </a:moveTo>
                <a:lnTo>
                  <a:pt x="5891" y="9190"/>
                </a:lnTo>
                <a:cubicBezTo>
                  <a:pt x="5282" y="9882"/>
                  <a:pt x="4909" y="10788"/>
                  <a:pt x="4909" y="11782"/>
                </a:cubicBezTo>
                <a:cubicBezTo>
                  <a:pt x="4909" y="12776"/>
                  <a:pt x="5282" y="13681"/>
                  <a:pt x="5891" y="14373"/>
                </a:cubicBezTo>
                <a:moveTo>
                  <a:pt x="6873" y="8384"/>
                </a:moveTo>
                <a:lnTo>
                  <a:pt x="6873" y="15179"/>
                </a:lnTo>
                <a:cubicBezTo>
                  <a:pt x="7451" y="15514"/>
                  <a:pt x="8120" y="15709"/>
                  <a:pt x="8836" y="15709"/>
                </a:cubicBezTo>
                <a:cubicBezTo>
                  <a:pt x="9003" y="15709"/>
                  <a:pt x="9166" y="15696"/>
                  <a:pt x="9327" y="15675"/>
                </a:cubicBezTo>
                <a:lnTo>
                  <a:pt x="9327" y="7888"/>
                </a:lnTo>
                <a:cubicBezTo>
                  <a:pt x="9166" y="7868"/>
                  <a:pt x="9003" y="7854"/>
                  <a:pt x="8836" y="7854"/>
                </a:cubicBezTo>
                <a:cubicBezTo>
                  <a:pt x="8120" y="7854"/>
                  <a:pt x="7451" y="8049"/>
                  <a:pt x="6873" y="8384"/>
                </a:cubicBezTo>
                <a:moveTo>
                  <a:pt x="20618" y="0"/>
                </a:moveTo>
                <a:lnTo>
                  <a:pt x="19636" y="0"/>
                </a:lnTo>
                <a:lnTo>
                  <a:pt x="19636" y="15709"/>
                </a:ln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8836" y="17672"/>
                </a:moveTo>
                <a:cubicBezTo>
                  <a:pt x="5583" y="17672"/>
                  <a:pt x="2945" y="15035"/>
                  <a:pt x="2945" y="11782"/>
                </a:cubicBezTo>
                <a:cubicBezTo>
                  <a:pt x="2945" y="8528"/>
                  <a:pt x="5583" y="5891"/>
                  <a:pt x="8836" y="5891"/>
                </a:cubicBezTo>
                <a:cubicBezTo>
                  <a:pt x="12090" y="5891"/>
                  <a:pt x="14727" y="8528"/>
                  <a:pt x="14727" y="11782"/>
                </a:cubicBezTo>
                <a:cubicBezTo>
                  <a:pt x="14727" y="15035"/>
                  <a:pt x="12090" y="17672"/>
                  <a:pt x="8836" y="17672"/>
                </a:cubicBezTo>
                <a:moveTo>
                  <a:pt x="14027" y="16277"/>
                </a:moveTo>
                <a:cubicBezTo>
                  <a:pt x="15072" y="15072"/>
                  <a:pt x="15709" y="13503"/>
                  <a:pt x="15709" y="11782"/>
                </a:cubicBezTo>
                <a:cubicBezTo>
                  <a:pt x="15709" y="7986"/>
                  <a:pt x="12632" y="4909"/>
                  <a:pt x="8836" y="4909"/>
                </a:cubicBezTo>
                <a:cubicBezTo>
                  <a:pt x="5041" y="4909"/>
                  <a:pt x="1964" y="7986"/>
                  <a:pt x="1964" y="11782"/>
                </a:cubicBezTo>
                <a:cubicBezTo>
                  <a:pt x="1964" y="15577"/>
                  <a:pt x="5041" y="18654"/>
                  <a:pt x="8836" y="18654"/>
                </a:cubicBezTo>
                <a:cubicBezTo>
                  <a:pt x="10557" y="18654"/>
                  <a:pt x="12127" y="18017"/>
                  <a:pt x="13333" y="16972"/>
                </a:cubicBezTo>
                <a:lnTo>
                  <a:pt x="17817" y="21456"/>
                </a:lnTo>
                <a:cubicBezTo>
                  <a:pt x="17905" y="21545"/>
                  <a:pt x="18028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cubicBezTo>
                  <a:pt x="18655" y="20974"/>
                  <a:pt x="18600" y="20851"/>
                  <a:pt x="18511" y="20762"/>
                </a:cubicBezTo>
                <a:cubicBezTo>
                  <a:pt x="18511" y="20762"/>
                  <a:pt x="14027" y="16277"/>
                  <a:pt x="14027" y="16277"/>
                </a:cubicBezTo>
                <a:close/>
                <a:moveTo>
                  <a:pt x="17673" y="15709"/>
                </a:moveTo>
                <a:lnTo>
                  <a:pt x="18655" y="15709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15709"/>
                  <a:pt x="17673" y="15709"/>
                </a:cubicBezTo>
                <a:close/>
                <a:moveTo>
                  <a:pt x="16691" y="15709"/>
                </a:moveTo>
                <a:lnTo>
                  <a:pt x="16691" y="11783"/>
                </a:lnTo>
                <a:cubicBezTo>
                  <a:pt x="16691" y="13214"/>
                  <a:pt x="16301" y="14553"/>
                  <a:pt x="15631" y="15709"/>
                </a:cubicBezTo>
                <a:cubicBezTo>
                  <a:pt x="15631" y="15709"/>
                  <a:pt x="16691" y="15709"/>
                  <a:pt x="16691" y="15709"/>
                </a:cubicBezTo>
                <a:close/>
                <a:moveTo>
                  <a:pt x="16691" y="0"/>
                </a:moveTo>
                <a:lnTo>
                  <a:pt x="14236" y="0"/>
                </a:lnTo>
                <a:lnTo>
                  <a:pt x="14236" y="6088"/>
                </a:lnTo>
                <a:cubicBezTo>
                  <a:pt x="15745" y="7519"/>
                  <a:pt x="16691" y="9538"/>
                  <a:pt x="16691" y="11781"/>
                </a:cubicBezTo>
                <a:cubicBezTo>
                  <a:pt x="16691" y="11781"/>
                  <a:pt x="16691" y="0"/>
                  <a:pt x="16691" y="0"/>
                </a:cubicBezTo>
                <a:close/>
                <a:moveTo>
                  <a:pt x="11291" y="0"/>
                </a:moveTo>
                <a:lnTo>
                  <a:pt x="10309" y="0"/>
                </a:lnTo>
                <a:lnTo>
                  <a:pt x="10309" y="4070"/>
                </a:lnTo>
                <a:cubicBezTo>
                  <a:pt x="10645" y="4134"/>
                  <a:pt x="10972" y="4219"/>
                  <a:pt x="11291" y="4324"/>
                </a:cubicBezTo>
                <a:cubicBezTo>
                  <a:pt x="11291" y="4324"/>
                  <a:pt x="11291" y="0"/>
                  <a:pt x="11291" y="0"/>
                </a:cubicBezTo>
                <a:close/>
                <a:moveTo>
                  <a:pt x="1964" y="15709"/>
                </a:moveTo>
                <a:lnTo>
                  <a:pt x="2041" y="15709"/>
                </a:lnTo>
                <a:cubicBezTo>
                  <a:pt x="2016" y="15666"/>
                  <a:pt x="1988" y="15625"/>
                  <a:pt x="1964" y="15581"/>
                </a:cubicBezTo>
                <a:cubicBezTo>
                  <a:pt x="1964" y="15581"/>
                  <a:pt x="1964" y="15709"/>
                  <a:pt x="1964" y="15709"/>
                </a:cubicBezTo>
                <a:close/>
                <a:moveTo>
                  <a:pt x="13255" y="0"/>
                </a:moveTo>
                <a:lnTo>
                  <a:pt x="12273" y="0"/>
                </a:lnTo>
                <a:lnTo>
                  <a:pt x="12273" y="4727"/>
                </a:lnTo>
                <a:cubicBezTo>
                  <a:pt x="12613" y="4894"/>
                  <a:pt x="12944" y="5077"/>
                  <a:pt x="13255" y="5289"/>
                </a:cubicBezTo>
                <a:cubicBezTo>
                  <a:pt x="13255" y="5289"/>
                  <a:pt x="13255" y="0"/>
                  <a:pt x="13255" y="0"/>
                </a:cubicBezTo>
                <a:close/>
                <a:moveTo>
                  <a:pt x="9327" y="3952"/>
                </a:moveTo>
                <a:lnTo>
                  <a:pt x="9327" y="0"/>
                </a:lnTo>
                <a:lnTo>
                  <a:pt x="6873" y="0"/>
                </a:lnTo>
                <a:lnTo>
                  <a:pt x="6873" y="4185"/>
                </a:lnTo>
                <a:cubicBezTo>
                  <a:pt x="7501" y="4023"/>
                  <a:pt x="8157" y="3927"/>
                  <a:pt x="8836" y="3927"/>
                </a:cubicBezTo>
                <a:cubicBezTo>
                  <a:pt x="9002" y="3927"/>
                  <a:pt x="9164" y="3942"/>
                  <a:pt x="9327" y="3952"/>
                </a:cubicBezTo>
                <a:moveTo>
                  <a:pt x="5891" y="0"/>
                </a:moveTo>
                <a:lnTo>
                  <a:pt x="4909" y="0"/>
                </a:lnTo>
                <a:lnTo>
                  <a:pt x="4909" y="4987"/>
                </a:lnTo>
                <a:cubicBezTo>
                  <a:pt x="5224" y="4804"/>
                  <a:pt x="5551" y="4641"/>
                  <a:pt x="5891" y="4504"/>
                </a:cubicBezTo>
                <a:cubicBezTo>
                  <a:pt x="5891" y="4504"/>
                  <a:pt x="5891" y="0"/>
                  <a:pt x="5891" y="0"/>
                </a:cubicBezTo>
                <a:close/>
                <a:moveTo>
                  <a:pt x="0" y="982"/>
                </a:move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moveTo>
                  <a:pt x="3927" y="5656"/>
                </a:moveTo>
                <a:lnTo>
                  <a:pt x="3927" y="0"/>
                </a:lnTo>
                <a:lnTo>
                  <a:pt x="1964" y="0"/>
                </a:lnTo>
                <a:lnTo>
                  <a:pt x="1964" y="7982"/>
                </a:lnTo>
                <a:cubicBezTo>
                  <a:pt x="2462" y="7084"/>
                  <a:pt x="3131" y="6294"/>
                  <a:pt x="3927" y="56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8" name="Shape 2672"/>
          <p:cNvSpPr/>
          <p:nvPr/>
        </p:nvSpPr>
        <p:spPr>
          <a:xfrm>
            <a:off x="3524871" y="2787608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21600"/>
                </a:moveTo>
                <a:lnTo>
                  <a:pt x="11782" y="21600"/>
                </a:lnTo>
                <a:lnTo>
                  <a:pt x="11782" y="17550"/>
                </a:lnTo>
                <a:lnTo>
                  <a:pt x="9818" y="17550"/>
                </a:lnTo>
                <a:cubicBezTo>
                  <a:pt x="9818" y="17550"/>
                  <a:pt x="9818" y="21600"/>
                  <a:pt x="9818" y="21600"/>
                </a:cubicBezTo>
                <a:close/>
                <a:moveTo>
                  <a:pt x="7855" y="21600"/>
                </a:moveTo>
                <a:lnTo>
                  <a:pt x="8836" y="21600"/>
                </a:lnTo>
                <a:lnTo>
                  <a:pt x="8836" y="17550"/>
                </a:lnTo>
                <a:lnTo>
                  <a:pt x="7855" y="17550"/>
                </a:lnTo>
                <a:cubicBezTo>
                  <a:pt x="7855" y="17550"/>
                  <a:pt x="7855" y="21600"/>
                  <a:pt x="7855" y="21600"/>
                </a:cubicBezTo>
                <a:close/>
                <a:moveTo>
                  <a:pt x="2945" y="21600"/>
                </a:moveTo>
                <a:lnTo>
                  <a:pt x="3927" y="21600"/>
                </a:lnTo>
                <a:lnTo>
                  <a:pt x="3927" y="17550"/>
                </a:lnTo>
                <a:lnTo>
                  <a:pt x="2945" y="17550"/>
                </a:lnTo>
                <a:cubicBezTo>
                  <a:pt x="2945" y="17550"/>
                  <a:pt x="2945" y="21600"/>
                  <a:pt x="2945" y="21600"/>
                </a:cubicBezTo>
                <a:close/>
                <a:moveTo>
                  <a:pt x="4909" y="21600"/>
                </a:moveTo>
                <a:lnTo>
                  <a:pt x="6873" y="21600"/>
                </a:lnTo>
                <a:lnTo>
                  <a:pt x="6873" y="17550"/>
                </a:lnTo>
                <a:lnTo>
                  <a:pt x="4909" y="17550"/>
                </a:lnTo>
                <a:cubicBezTo>
                  <a:pt x="4909" y="17550"/>
                  <a:pt x="4909" y="21600"/>
                  <a:pt x="4909" y="21600"/>
                </a:cubicBezTo>
                <a:close/>
                <a:moveTo>
                  <a:pt x="12764" y="21600"/>
                </a:moveTo>
                <a:lnTo>
                  <a:pt x="13745" y="21600"/>
                </a:lnTo>
                <a:lnTo>
                  <a:pt x="13745" y="17550"/>
                </a:lnTo>
                <a:lnTo>
                  <a:pt x="12764" y="17550"/>
                </a:lnTo>
                <a:cubicBezTo>
                  <a:pt x="12764" y="17550"/>
                  <a:pt x="12764" y="21600"/>
                  <a:pt x="12764" y="21600"/>
                </a:cubicBezTo>
                <a:close/>
                <a:moveTo>
                  <a:pt x="20618" y="14850"/>
                </a:moveTo>
                <a:lnTo>
                  <a:pt x="982" y="14850"/>
                </a:lnTo>
                <a:lnTo>
                  <a:pt x="982" y="13500"/>
                </a:lnTo>
                <a:lnTo>
                  <a:pt x="20618" y="13500"/>
                </a:lnTo>
                <a:cubicBezTo>
                  <a:pt x="20618" y="13500"/>
                  <a:pt x="20618" y="14850"/>
                  <a:pt x="20618" y="14850"/>
                </a:cubicBezTo>
                <a:close/>
                <a:moveTo>
                  <a:pt x="20618" y="12150"/>
                </a:moveTo>
                <a:lnTo>
                  <a:pt x="982" y="12150"/>
                </a:lnTo>
                <a:cubicBezTo>
                  <a:pt x="440" y="12150"/>
                  <a:pt x="0" y="12755"/>
                  <a:pt x="0" y="13500"/>
                </a:cubicBezTo>
                <a:lnTo>
                  <a:pt x="0" y="14850"/>
                </a:lnTo>
                <a:cubicBezTo>
                  <a:pt x="0" y="15595"/>
                  <a:pt x="440" y="16200"/>
                  <a:pt x="982" y="16200"/>
                </a:cubicBezTo>
                <a:lnTo>
                  <a:pt x="20618" y="16200"/>
                </a:lnTo>
                <a:cubicBezTo>
                  <a:pt x="21160" y="16200"/>
                  <a:pt x="21600" y="15595"/>
                  <a:pt x="21600" y="14850"/>
                </a:cubicBezTo>
                <a:lnTo>
                  <a:pt x="21600" y="13500"/>
                </a:lnTo>
                <a:cubicBezTo>
                  <a:pt x="21600" y="12755"/>
                  <a:pt x="21160" y="12150"/>
                  <a:pt x="20618" y="12150"/>
                </a:cubicBezTo>
                <a:moveTo>
                  <a:pt x="982" y="20250"/>
                </a:moveTo>
                <a:cubicBezTo>
                  <a:pt x="982" y="20996"/>
                  <a:pt x="1422" y="21600"/>
                  <a:pt x="1964" y="21600"/>
                </a:cubicBezTo>
                <a:lnTo>
                  <a:pt x="1964" y="17550"/>
                </a:lnTo>
                <a:lnTo>
                  <a:pt x="982" y="17550"/>
                </a:lnTo>
                <a:cubicBezTo>
                  <a:pt x="982" y="17550"/>
                  <a:pt x="982" y="20250"/>
                  <a:pt x="982" y="20250"/>
                </a:cubicBezTo>
                <a:close/>
                <a:moveTo>
                  <a:pt x="16691" y="21600"/>
                </a:moveTo>
                <a:lnTo>
                  <a:pt x="17673" y="21600"/>
                </a:lnTo>
                <a:lnTo>
                  <a:pt x="17673" y="17550"/>
                </a:lnTo>
                <a:lnTo>
                  <a:pt x="16691" y="17550"/>
                </a:lnTo>
                <a:cubicBezTo>
                  <a:pt x="16691" y="17550"/>
                  <a:pt x="16691" y="21600"/>
                  <a:pt x="16691" y="21600"/>
                </a:cubicBezTo>
                <a:close/>
                <a:moveTo>
                  <a:pt x="14727" y="21600"/>
                </a:moveTo>
                <a:lnTo>
                  <a:pt x="15709" y="21600"/>
                </a:lnTo>
                <a:lnTo>
                  <a:pt x="15709" y="17550"/>
                </a:lnTo>
                <a:lnTo>
                  <a:pt x="14727" y="17550"/>
                </a:lnTo>
                <a:cubicBezTo>
                  <a:pt x="14727" y="17550"/>
                  <a:pt x="14727" y="21600"/>
                  <a:pt x="14727" y="21600"/>
                </a:cubicBezTo>
                <a:close/>
                <a:moveTo>
                  <a:pt x="18655" y="21600"/>
                </a:moveTo>
                <a:lnTo>
                  <a:pt x="19636" y="21600"/>
                </a:lnTo>
                <a:cubicBezTo>
                  <a:pt x="20178" y="21600"/>
                  <a:pt x="20618" y="20996"/>
                  <a:pt x="20618" y="20250"/>
                </a:cubicBezTo>
                <a:lnTo>
                  <a:pt x="20618" y="17550"/>
                </a:lnTo>
                <a:lnTo>
                  <a:pt x="18655" y="17550"/>
                </a:lnTo>
                <a:cubicBezTo>
                  <a:pt x="18655" y="17550"/>
                  <a:pt x="18655" y="21600"/>
                  <a:pt x="18655" y="21600"/>
                </a:cubicBezTo>
                <a:close/>
                <a:moveTo>
                  <a:pt x="15709" y="0"/>
                </a:moveTo>
                <a:lnTo>
                  <a:pt x="14727" y="0"/>
                </a:lnTo>
                <a:lnTo>
                  <a:pt x="14727" y="10800"/>
                </a:lnTo>
                <a:lnTo>
                  <a:pt x="15709" y="10800"/>
                </a:lnTo>
                <a:cubicBezTo>
                  <a:pt x="15709" y="10800"/>
                  <a:pt x="15709" y="0"/>
                  <a:pt x="15709" y="0"/>
                </a:cubicBezTo>
                <a:close/>
                <a:moveTo>
                  <a:pt x="20618" y="1350"/>
                </a:moveTo>
                <a:cubicBezTo>
                  <a:pt x="20618" y="605"/>
                  <a:pt x="20178" y="0"/>
                  <a:pt x="19636" y="0"/>
                </a:cubicBezTo>
                <a:lnTo>
                  <a:pt x="18655" y="0"/>
                </a:lnTo>
                <a:lnTo>
                  <a:pt x="18655" y="10800"/>
                </a:lnTo>
                <a:lnTo>
                  <a:pt x="20618" y="10800"/>
                </a:lnTo>
                <a:cubicBezTo>
                  <a:pt x="20618" y="10800"/>
                  <a:pt x="20618" y="1350"/>
                  <a:pt x="20618" y="1350"/>
                </a:cubicBezTo>
                <a:close/>
                <a:moveTo>
                  <a:pt x="13745" y="0"/>
                </a:moveTo>
                <a:lnTo>
                  <a:pt x="12764" y="0"/>
                </a:lnTo>
                <a:lnTo>
                  <a:pt x="12764" y="10800"/>
                </a:lnTo>
                <a:lnTo>
                  <a:pt x="13745" y="10800"/>
                </a:lnTo>
                <a:cubicBezTo>
                  <a:pt x="13745" y="10800"/>
                  <a:pt x="13745" y="0"/>
                  <a:pt x="13745" y="0"/>
                </a:cubicBezTo>
                <a:close/>
                <a:moveTo>
                  <a:pt x="17673" y="0"/>
                </a:moveTo>
                <a:lnTo>
                  <a:pt x="16691" y="0"/>
                </a:lnTo>
                <a:lnTo>
                  <a:pt x="16691" y="10800"/>
                </a:lnTo>
                <a:lnTo>
                  <a:pt x="17673" y="10800"/>
                </a:lnTo>
                <a:cubicBezTo>
                  <a:pt x="17673" y="10800"/>
                  <a:pt x="17673" y="0"/>
                  <a:pt x="17673" y="0"/>
                </a:cubicBezTo>
                <a:close/>
                <a:moveTo>
                  <a:pt x="1964" y="0"/>
                </a:moveTo>
                <a:cubicBezTo>
                  <a:pt x="1422" y="0"/>
                  <a:pt x="982" y="605"/>
                  <a:pt x="982" y="1350"/>
                </a:cubicBezTo>
                <a:lnTo>
                  <a:pt x="982" y="10800"/>
                </a:lnTo>
                <a:lnTo>
                  <a:pt x="1964" y="10800"/>
                </a:lnTo>
                <a:cubicBezTo>
                  <a:pt x="1964" y="10800"/>
                  <a:pt x="1964" y="0"/>
                  <a:pt x="1964" y="0"/>
                </a:cubicBezTo>
                <a:close/>
                <a:moveTo>
                  <a:pt x="3927" y="0"/>
                </a:moveTo>
                <a:lnTo>
                  <a:pt x="2945" y="0"/>
                </a:lnTo>
                <a:lnTo>
                  <a:pt x="2945" y="10800"/>
                </a:lnTo>
                <a:lnTo>
                  <a:pt x="3927" y="10800"/>
                </a:lnTo>
                <a:cubicBezTo>
                  <a:pt x="3927" y="10800"/>
                  <a:pt x="3927" y="0"/>
                  <a:pt x="3927" y="0"/>
                </a:cubicBezTo>
                <a:close/>
                <a:moveTo>
                  <a:pt x="6873" y="0"/>
                </a:moveTo>
                <a:lnTo>
                  <a:pt x="4909" y="0"/>
                </a:lnTo>
                <a:lnTo>
                  <a:pt x="4909" y="10800"/>
                </a:lnTo>
                <a:lnTo>
                  <a:pt x="6873" y="10800"/>
                </a:lnTo>
                <a:cubicBezTo>
                  <a:pt x="6873" y="10800"/>
                  <a:pt x="6873" y="0"/>
                  <a:pt x="6873" y="0"/>
                </a:cubicBezTo>
                <a:close/>
                <a:moveTo>
                  <a:pt x="8836" y="0"/>
                </a:moveTo>
                <a:lnTo>
                  <a:pt x="7855" y="0"/>
                </a:lnTo>
                <a:lnTo>
                  <a:pt x="7855" y="10800"/>
                </a:lnTo>
                <a:lnTo>
                  <a:pt x="8836" y="10800"/>
                </a:lnTo>
                <a:cubicBezTo>
                  <a:pt x="8836" y="10800"/>
                  <a:pt x="8836" y="0"/>
                  <a:pt x="8836" y="0"/>
                </a:cubicBezTo>
                <a:close/>
                <a:moveTo>
                  <a:pt x="11782" y="0"/>
                </a:moveTo>
                <a:lnTo>
                  <a:pt x="9818" y="0"/>
                </a:lnTo>
                <a:lnTo>
                  <a:pt x="9818" y="10800"/>
                </a:lnTo>
                <a:lnTo>
                  <a:pt x="11782" y="10800"/>
                </a:lnTo>
                <a:cubicBezTo>
                  <a:pt x="11782" y="10800"/>
                  <a:pt x="11782" y="0"/>
                  <a:pt x="11782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9" name="Shape 2673"/>
          <p:cNvSpPr/>
          <p:nvPr/>
        </p:nvSpPr>
        <p:spPr>
          <a:xfrm>
            <a:off x="4058132" y="274951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0309"/>
                </a:moveTo>
                <a:cubicBezTo>
                  <a:pt x="2726" y="10309"/>
                  <a:pt x="2945" y="10090"/>
                  <a:pt x="2945" y="9818"/>
                </a:cubicBezTo>
                <a:cubicBezTo>
                  <a:pt x="2945" y="9547"/>
                  <a:pt x="2726" y="9327"/>
                  <a:pt x="2455" y="9327"/>
                </a:cubicBezTo>
                <a:cubicBezTo>
                  <a:pt x="2183" y="9327"/>
                  <a:pt x="1964" y="9547"/>
                  <a:pt x="1964" y="9818"/>
                </a:cubicBezTo>
                <a:cubicBezTo>
                  <a:pt x="1964" y="10090"/>
                  <a:pt x="2183" y="10309"/>
                  <a:pt x="2455" y="10309"/>
                </a:cubicBezTo>
                <a:moveTo>
                  <a:pt x="20618" y="11782"/>
                </a:moveTo>
                <a:lnTo>
                  <a:pt x="982" y="11782"/>
                </a:ln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1782"/>
                  <a:pt x="20618" y="11782"/>
                </a:cubicBezTo>
                <a:close/>
                <a:moveTo>
                  <a:pt x="2945" y="982"/>
                </a:moveTo>
                <a:lnTo>
                  <a:pt x="14727" y="982"/>
                </a:lnTo>
                <a:lnTo>
                  <a:pt x="14727" y="4418"/>
                </a:lnTo>
                <a:cubicBezTo>
                  <a:pt x="14727" y="4690"/>
                  <a:pt x="14947" y="4909"/>
                  <a:pt x="15218" y="4909"/>
                </a:cubicBezTo>
                <a:lnTo>
                  <a:pt x="18655" y="4909"/>
                </a:lnTo>
                <a:lnTo>
                  <a:pt x="18655" y="6873"/>
                </a:lnTo>
                <a:lnTo>
                  <a:pt x="2945" y="6873"/>
                </a:lnTo>
                <a:cubicBezTo>
                  <a:pt x="2945" y="6873"/>
                  <a:pt x="2945" y="982"/>
                  <a:pt x="2945" y="982"/>
                </a:cubicBezTo>
                <a:close/>
                <a:moveTo>
                  <a:pt x="15709" y="1473"/>
                </a:moveTo>
                <a:lnTo>
                  <a:pt x="18164" y="3927"/>
                </a:lnTo>
                <a:lnTo>
                  <a:pt x="15709" y="3927"/>
                </a:lnTo>
                <a:cubicBezTo>
                  <a:pt x="15709" y="3927"/>
                  <a:pt x="15709" y="1473"/>
                  <a:pt x="15709" y="1473"/>
                </a:cubicBezTo>
                <a:close/>
                <a:moveTo>
                  <a:pt x="20618" y="6873"/>
                </a:moveTo>
                <a:lnTo>
                  <a:pt x="19636" y="6873"/>
                </a:lnTo>
                <a:lnTo>
                  <a:pt x="19636" y="3927"/>
                </a:lnTo>
                <a:lnTo>
                  <a:pt x="15709" y="0"/>
                </a:lnTo>
                <a:lnTo>
                  <a:pt x="2945" y="0"/>
                </a:lnTo>
                <a:cubicBezTo>
                  <a:pt x="2403" y="0"/>
                  <a:pt x="1964" y="440"/>
                  <a:pt x="1964" y="982"/>
                </a:cubicBezTo>
                <a:lnTo>
                  <a:pt x="1964" y="6873"/>
                </a:lnTo>
                <a:lnTo>
                  <a:pt x="982" y="6873"/>
                </a:lnTo>
                <a:cubicBezTo>
                  <a:pt x="439" y="6873"/>
                  <a:pt x="0" y="7313"/>
                  <a:pt x="0" y="7855"/>
                </a:cubicBezTo>
                <a:lnTo>
                  <a:pt x="0" y="11782"/>
                </a:lnTo>
                <a:cubicBezTo>
                  <a:pt x="0" y="12324"/>
                  <a:pt x="439" y="12764"/>
                  <a:pt x="982" y="12764"/>
                </a:cubicBezTo>
                <a:lnTo>
                  <a:pt x="1964" y="12764"/>
                </a:lnTo>
                <a:lnTo>
                  <a:pt x="1964" y="21109"/>
                </a:lnTo>
                <a:cubicBezTo>
                  <a:pt x="1964" y="21381"/>
                  <a:pt x="2183" y="21600"/>
                  <a:pt x="2455" y="21600"/>
                </a:cubicBezTo>
                <a:cubicBezTo>
                  <a:pt x="2726" y="21600"/>
                  <a:pt x="2945" y="21381"/>
                  <a:pt x="2945" y="21109"/>
                </a:cubicBezTo>
                <a:lnTo>
                  <a:pt x="2945" y="12764"/>
                </a:lnTo>
                <a:lnTo>
                  <a:pt x="3927" y="12764"/>
                </a:ln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cubicBezTo>
                  <a:pt x="4690" y="18655"/>
                  <a:pt x="4909" y="18435"/>
                  <a:pt x="4909" y="18164"/>
                </a:cubicBezTo>
                <a:lnTo>
                  <a:pt x="4909" y="12764"/>
                </a:lnTo>
                <a:lnTo>
                  <a:pt x="5891" y="12764"/>
                </a:lnTo>
                <a:lnTo>
                  <a:pt x="5891" y="15218"/>
                </a:lnTo>
                <a:cubicBezTo>
                  <a:pt x="5891" y="15490"/>
                  <a:pt x="6110" y="15709"/>
                  <a:pt x="6382" y="15709"/>
                </a:cubicBezTo>
                <a:cubicBezTo>
                  <a:pt x="6653" y="15709"/>
                  <a:pt x="6873" y="15490"/>
                  <a:pt x="6873" y="15218"/>
                </a:cubicBezTo>
                <a:lnTo>
                  <a:pt x="6873" y="12764"/>
                </a:lnTo>
                <a:lnTo>
                  <a:pt x="7855" y="12764"/>
                </a:lnTo>
                <a:lnTo>
                  <a:pt x="7855" y="20127"/>
                </a:lnTo>
                <a:cubicBezTo>
                  <a:pt x="7855" y="20399"/>
                  <a:pt x="8074" y="20618"/>
                  <a:pt x="8345" y="20618"/>
                </a:cubicBezTo>
                <a:cubicBezTo>
                  <a:pt x="8617" y="20618"/>
                  <a:pt x="8836" y="20399"/>
                  <a:pt x="8836" y="20127"/>
                </a:cubicBezTo>
                <a:lnTo>
                  <a:pt x="8836" y="12764"/>
                </a:lnTo>
                <a:lnTo>
                  <a:pt x="10309" y="12764"/>
                </a:lnTo>
                <a:lnTo>
                  <a:pt x="10309" y="19145"/>
                </a:lnTo>
                <a:cubicBezTo>
                  <a:pt x="10309" y="19417"/>
                  <a:pt x="10529" y="19636"/>
                  <a:pt x="10800" y="19636"/>
                </a:cubicBezTo>
                <a:cubicBezTo>
                  <a:pt x="11071" y="19636"/>
                  <a:pt x="11291" y="19417"/>
                  <a:pt x="11291" y="19145"/>
                </a:cubicBezTo>
                <a:lnTo>
                  <a:pt x="11291" y="12764"/>
                </a:lnTo>
                <a:lnTo>
                  <a:pt x="12764" y="12764"/>
                </a:lnTo>
                <a:lnTo>
                  <a:pt x="12764" y="16200"/>
                </a:lnTo>
                <a:cubicBezTo>
                  <a:pt x="12764" y="16472"/>
                  <a:pt x="12983" y="16691"/>
                  <a:pt x="13255" y="16691"/>
                </a:cubicBezTo>
                <a:cubicBezTo>
                  <a:pt x="13526" y="16691"/>
                  <a:pt x="13745" y="16472"/>
                  <a:pt x="13745" y="16200"/>
                </a:cubicBezTo>
                <a:lnTo>
                  <a:pt x="13745" y="12764"/>
                </a:lnTo>
                <a:lnTo>
                  <a:pt x="14727" y="12764"/>
                </a:lnTo>
                <a:lnTo>
                  <a:pt x="14727" y="17182"/>
                </a:lnTo>
                <a:cubicBezTo>
                  <a:pt x="14727" y="17453"/>
                  <a:pt x="14947" y="17673"/>
                  <a:pt x="15218" y="17673"/>
                </a:cubicBezTo>
                <a:cubicBezTo>
                  <a:pt x="15490" y="17673"/>
                  <a:pt x="15709" y="17453"/>
                  <a:pt x="15709" y="17182"/>
                </a:cubicBezTo>
                <a:lnTo>
                  <a:pt x="15709" y="12764"/>
                </a:lnTo>
                <a:lnTo>
                  <a:pt x="16691" y="12764"/>
                </a:lnTo>
                <a:lnTo>
                  <a:pt x="16691" y="20127"/>
                </a:lnTo>
                <a:cubicBezTo>
                  <a:pt x="16691" y="20399"/>
                  <a:pt x="16910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2764"/>
                </a:lnTo>
                <a:lnTo>
                  <a:pt x="18655" y="12764"/>
                </a:lnTo>
                <a:lnTo>
                  <a:pt x="18655" y="19145"/>
                </a:lnTo>
                <a:cubicBezTo>
                  <a:pt x="18655" y="19417"/>
                  <a:pt x="18874" y="19636"/>
                  <a:pt x="19145" y="19636"/>
                </a:cubicBezTo>
                <a:cubicBezTo>
                  <a:pt x="19417" y="19636"/>
                  <a:pt x="19636" y="19417"/>
                  <a:pt x="19636" y="19145"/>
                </a:cubicBezTo>
                <a:lnTo>
                  <a:pt x="19636" y="12764"/>
                </a:lnTo>
                <a:lnTo>
                  <a:pt x="20618" y="12764"/>
                </a:lnTo>
                <a:cubicBezTo>
                  <a:pt x="21160" y="12764"/>
                  <a:pt x="21600" y="12324"/>
                  <a:pt x="21600" y="11782"/>
                </a:cubicBezTo>
                <a:lnTo>
                  <a:pt x="21600" y="7855"/>
                </a:lnTo>
                <a:cubicBezTo>
                  <a:pt x="21600" y="7313"/>
                  <a:pt x="21160" y="6873"/>
                  <a:pt x="20618" y="6873"/>
                </a:cubicBezTo>
                <a:moveTo>
                  <a:pt x="4418" y="10309"/>
                </a:moveTo>
                <a:cubicBezTo>
                  <a:pt x="4690" y="10309"/>
                  <a:pt x="4909" y="10090"/>
                  <a:pt x="4909" y="9818"/>
                </a:cubicBezTo>
                <a:cubicBezTo>
                  <a:pt x="4909" y="9547"/>
                  <a:pt x="4690" y="9327"/>
                  <a:pt x="4418" y="9327"/>
                </a:cubicBezTo>
                <a:cubicBezTo>
                  <a:pt x="4147" y="9327"/>
                  <a:pt x="3927" y="9547"/>
                  <a:pt x="3927" y="9818"/>
                </a:cubicBezTo>
                <a:cubicBezTo>
                  <a:pt x="3927" y="10090"/>
                  <a:pt x="4147" y="10309"/>
                  <a:pt x="4418" y="10309"/>
                </a:cubicBezTo>
                <a:moveTo>
                  <a:pt x="12273" y="3927"/>
                </a:moveTo>
                <a:lnTo>
                  <a:pt x="5400" y="3927"/>
                </a:lnTo>
                <a:cubicBezTo>
                  <a:pt x="5129" y="3927"/>
                  <a:pt x="4909" y="4147"/>
                  <a:pt x="4909" y="4418"/>
                </a:cubicBezTo>
                <a:cubicBezTo>
                  <a:pt x="4909" y="4690"/>
                  <a:pt x="5129" y="4909"/>
                  <a:pt x="5400" y="4909"/>
                </a:cubicBezTo>
                <a:lnTo>
                  <a:pt x="12273" y="4909"/>
                </a:lnTo>
                <a:cubicBezTo>
                  <a:pt x="12544" y="4909"/>
                  <a:pt x="12764" y="4690"/>
                  <a:pt x="12764" y="4418"/>
                </a:cubicBezTo>
                <a:cubicBezTo>
                  <a:pt x="12764" y="4147"/>
                  <a:pt x="12544" y="3927"/>
                  <a:pt x="12273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0" name="Shape 2674"/>
          <p:cNvSpPr/>
          <p:nvPr/>
        </p:nvSpPr>
        <p:spPr>
          <a:xfrm>
            <a:off x="4604090" y="2749518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1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7" y="1042"/>
                  <a:pt x="11190" y="987"/>
                  <a:pt x="11337" y="987"/>
                </a:cubicBezTo>
                <a:cubicBezTo>
                  <a:pt x="11637" y="987"/>
                  <a:pt x="11880" y="1208"/>
                  <a:pt x="11880" y="1479"/>
                </a:cubicBezTo>
                <a:cubicBezTo>
                  <a:pt x="11880" y="1479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6"/>
                </a:lnTo>
                <a:lnTo>
                  <a:pt x="4562" y="6407"/>
                </a:lnTo>
                <a:lnTo>
                  <a:pt x="4559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5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8"/>
                  <a:pt x="12238" y="0"/>
                  <a:pt x="11339" y="0"/>
                </a:cubicBezTo>
                <a:cubicBezTo>
                  <a:pt x="10880" y="0"/>
                  <a:pt x="10467" y="174"/>
                  <a:pt x="10170" y="451"/>
                </a:cubicBezTo>
                <a:lnTo>
                  <a:pt x="3565" y="5905"/>
                </a:lnTo>
                <a:cubicBezTo>
                  <a:pt x="1578" y="6050"/>
                  <a:pt x="0" y="8183"/>
                  <a:pt x="0" y="10800"/>
                </a:cubicBezTo>
                <a:cubicBezTo>
                  <a:pt x="0" y="13425"/>
                  <a:pt x="1588" y="15563"/>
                  <a:pt x="3585" y="15696"/>
                </a:cubicBezTo>
                <a:lnTo>
                  <a:pt x="10170" y="21149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2"/>
                  <a:pt x="12960" y="20073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  <a:moveTo>
                  <a:pt x="19124" y="10800"/>
                </a:moveTo>
                <a:lnTo>
                  <a:pt x="21442" y="8693"/>
                </a:lnTo>
                <a:cubicBezTo>
                  <a:pt x="21540" y="8604"/>
                  <a:pt x="21600" y="8481"/>
                  <a:pt x="21600" y="8345"/>
                </a:cubicBezTo>
                <a:cubicBezTo>
                  <a:pt x="21600" y="8074"/>
                  <a:pt x="21358" y="7855"/>
                  <a:pt x="21060" y="7855"/>
                </a:cubicBezTo>
                <a:cubicBezTo>
                  <a:pt x="20911" y="7855"/>
                  <a:pt x="20776" y="7909"/>
                  <a:pt x="20678" y="7998"/>
                </a:cubicBezTo>
                <a:lnTo>
                  <a:pt x="18360" y="10106"/>
                </a:lnTo>
                <a:lnTo>
                  <a:pt x="16042" y="7998"/>
                </a:lnTo>
                <a:cubicBezTo>
                  <a:pt x="15944" y="7909"/>
                  <a:pt x="15809" y="7855"/>
                  <a:pt x="15660" y="7855"/>
                </a:cubicBezTo>
                <a:cubicBezTo>
                  <a:pt x="15362" y="7855"/>
                  <a:pt x="15120" y="8074"/>
                  <a:pt x="15120" y="8345"/>
                </a:cubicBezTo>
                <a:cubicBezTo>
                  <a:pt x="15120" y="8481"/>
                  <a:pt x="15180" y="8604"/>
                  <a:pt x="15278" y="8693"/>
                </a:cubicBezTo>
                <a:lnTo>
                  <a:pt x="17596" y="10800"/>
                </a:lnTo>
                <a:lnTo>
                  <a:pt x="15278" y="12907"/>
                </a:lnTo>
                <a:cubicBezTo>
                  <a:pt x="15180" y="12996"/>
                  <a:pt x="15120" y="13119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5809" y="13745"/>
                  <a:pt x="15944" y="13691"/>
                  <a:pt x="16042" y="13602"/>
                </a:cubicBezTo>
                <a:lnTo>
                  <a:pt x="18360" y="11494"/>
                </a:lnTo>
                <a:lnTo>
                  <a:pt x="20678" y="13602"/>
                </a:lnTo>
                <a:cubicBezTo>
                  <a:pt x="20776" y="13691"/>
                  <a:pt x="20911" y="13745"/>
                  <a:pt x="21060" y="13745"/>
                </a:cubicBezTo>
                <a:cubicBezTo>
                  <a:pt x="21358" y="13745"/>
                  <a:pt x="21600" y="13526"/>
                  <a:pt x="21600" y="13255"/>
                </a:cubicBezTo>
                <a:cubicBezTo>
                  <a:pt x="21600" y="13119"/>
                  <a:pt x="21540" y="12996"/>
                  <a:pt x="21442" y="12907"/>
                </a:cubicBezTo>
                <a:cubicBezTo>
                  <a:pt x="21442" y="12907"/>
                  <a:pt x="19124" y="10800"/>
                  <a:pt x="19124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1" name="Shape 2675"/>
          <p:cNvSpPr/>
          <p:nvPr/>
        </p:nvSpPr>
        <p:spPr>
          <a:xfrm>
            <a:off x="5188137" y="2749518"/>
            <a:ext cx="152436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90" y="20121"/>
                </a:moveTo>
                <a:cubicBezTo>
                  <a:pt x="19790" y="20393"/>
                  <a:pt x="19385" y="20612"/>
                  <a:pt x="18886" y="20612"/>
                </a:cubicBezTo>
                <a:cubicBezTo>
                  <a:pt x="18626" y="20612"/>
                  <a:pt x="18396" y="20552"/>
                  <a:pt x="18231" y="20457"/>
                </a:cubicBezTo>
                <a:lnTo>
                  <a:pt x="18227" y="20459"/>
                </a:lnTo>
                <a:lnTo>
                  <a:pt x="17991" y="20342"/>
                </a:lnTo>
                <a:lnTo>
                  <a:pt x="17991" y="1256"/>
                </a:lnTo>
                <a:lnTo>
                  <a:pt x="18255" y="1126"/>
                </a:lnTo>
                <a:lnTo>
                  <a:pt x="18258" y="1127"/>
                </a:lnTo>
                <a:cubicBezTo>
                  <a:pt x="18421" y="1042"/>
                  <a:pt x="18641" y="987"/>
                  <a:pt x="18886" y="987"/>
                </a:cubicBezTo>
                <a:cubicBezTo>
                  <a:pt x="19385" y="987"/>
                  <a:pt x="19790" y="1208"/>
                  <a:pt x="19790" y="1479"/>
                </a:cubicBezTo>
                <a:cubicBezTo>
                  <a:pt x="19790" y="1479"/>
                  <a:pt x="19790" y="20121"/>
                  <a:pt x="19790" y="20121"/>
                </a:cubicBezTo>
                <a:close/>
                <a:moveTo>
                  <a:pt x="16192" y="19448"/>
                </a:moveTo>
                <a:lnTo>
                  <a:pt x="7196" y="14978"/>
                </a:lnTo>
                <a:lnTo>
                  <a:pt x="7196" y="6607"/>
                </a:lnTo>
                <a:lnTo>
                  <a:pt x="7599" y="6407"/>
                </a:lnTo>
                <a:lnTo>
                  <a:pt x="7595" y="6406"/>
                </a:lnTo>
                <a:lnTo>
                  <a:pt x="16192" y="2147"/>
                </a:lnTo>
                <a:cubicBezTo>
                  <a:pt x="16192" y="2147"/>
                  <a:pt x="16192" y="19448"/>
                  <a:pt x="16192" y="19448"/>
                </a:cubicBezTo>
                <a:close/>
                <a:moveTo>
                  <a:pt x="5397" y="14648"/>
                </a:moveTo>
                <a:cubicBezTo>
                  <a:pt x="3344" y="14284"/>
                  <a:pt x="1799" y="12700"/>
                  <a:pt x="1799" y="10800"/>
                </a:cubicBezTo>
                <a:cubicBezTo>
                  <a:pt x="1799" y="8900"/>
                  <a:pt x="3344" y="7315"/>
                  <a:pt x="5397" y="6952"/>
                </a:cubicBezTo>
                <a:cubicBezTo>
                  <a:pt x="5397" y="6952"/>
                  <a:pt x="5397" y="14648"/>
                  <a:pt x="5397" y="14648"/>
                </a:cubicBezTo>
                <a:close/>
                <a:moveTo>
                  <a:pt x="21589" y="1527"/>
                </a:moveTo>
                <a:cubicBezTo>
                  <a:pt x="21591" y="1508"/>
                  <a:pt x="21600" y="1490"/>
                  <a:pt x="21600" y="1472"/>
                </a:cubicBezTo>
                <a:cubicBezTo>
                  <a:pt x="21600" y="658"/>
                  <a:pt x="20386" y="0"/>
                  <a:pt x="18889" y="0"/>
                </a:cubicBezTo>
                <a:cubicBezTo>
                  <a:pt x="18123" y="0"/>
                  <a:pt x="17435" y="174"/>
                  <a:pt x="16942" y="451"/>
                </a:cubicBezTo>
                <a:lnTo>
                  <a:pt x="5939" y="5905"/>
                </a:lnTo>
                <a:cubicBezTo>
                  <a:pt x="2628" y="6050"/>
                  <a:pt x="0" y="8183"/>
                  <a:pt x="0" y="10800"/>
                </a:cubicBezTo>
                <a:cubicBezTo>
                  <a:pt x="0" y="13425"/>
                  <a:pt x="2646" y="15563"/>
                  <a:pt x="5972" y="15696"/>
                </a:cubicBezTo>
                <a:lnTo>
                  <a:pt x="16942" y="21148"/>
                </a:lnTo>
                <a:cubicBezTo>
                  <a:pt x="17434" y="21426"/>
                  <a:pt x="18123" y="21600"/>
                  <a:pt x="18889" y="21600"/>
                </a:cubicBezTo>
                <a:cubicBezTo>
                  <a:pt x="20386" y="21600"/>
                  <a:pt x="21600" y="20941"/>
                  <a:pt x="21600" y="20129"/>
                </a:cubicBezTo>
                <a:cubicBezTo>
                  <a:pt x="21600" y="20110"/>
                  <a:pt x="21591" y="20092"/>
                  <a:pt x="21589" y="20073"/>
                </a:cubicBezTo>
                <a:cubicBezTo>
                  <a:pt x="21589" y="20073"/>
                  <a:pt x="21589" y="1527"/>
                  <a:pt x="21589" y="15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2" name="Shape 2676"/>
          <p:cNvSpPr/>
          <p:nvPr/>
        </p:nvSpPr>
        <p:spPr>
          <a:xfrm>
            <a:off x="5696005" y="2749518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0" y="20121"/>
                </a:moveTo>
                <a:cubicBezTo>
                  <a:pt x="14850" y="20393"/>
                  <a:pt x="14546" y="20612"/>
                  <a:pt x="14171" y="20612"/>
                </a:cubicBezTo>
                <a:cubicBezTo>
                  <a:pt x="13977" y="20612"/>
                  <a:pt x="13804" y="20552"/>
                  <a:pt x="13680" y="20457"/>
                </a:cubicBezTo>
                <a:lnTo>
                  <a:pt x="13677" y="20459"/>
                </a:lnTo>
                <a:lnTo>
                  <a:pt x="13500" y="20342"/>
                </a:lnTo>
                <a:lnTo>
                  <a:pt x="13500" y="1256"/>
                </a:lnTo>
                <a:lnTo>
                  <a:pt x="13698" y="1126"/>
                </a:lnTo>
                <a:lnTo>
                  <a:pt x="13700" y="1127"/>
                </a:lnTo>
                <a:cubicBezTo>
                  <a:pt x="13822" y="1042"/>
                  <a:pt x="13988" y="987"/>
                  <a:pt x="14171" y="987"/>
                </a:cubicBezTo>
                <a:cubicBezTo>
                  <a:pt x="14546" y="987"/>
                  <a:pt x="14850" y="1208"/>
                  <a:pt x="14850" y="1479"/>
                </a:cubicBezTo>
                <a:cubicBezTo>
                  <a:pt x="14850" y="1479"/>
                  <a:pt x="14850" y="20121"/>
                  <a:pt x="14850" y="20121"/>
                </a:cubicBezTo>
                <a:close/>
                <a:moveTo>
                  <a:pt x="12150" y="19448"/>
                </a:moveTo>
                <a:lnTo>
                  <a:pt x="5400" y="14978"/>
                </a:lnTo>
                <a:lnTo>
                  <a:pt x="5400" y="6607"/>
                </a:lnTo>
                <a:lnTo>
                  <a:pt x="5702" y="6407"/>
                </a:lnTo>
                <a:lnTo>
                  <a:pt x="5699" y="6406"/>
                </a:lnTo>
                <a:lnTo>
                  <a:pt x="12150" y="2147"/>
                </a:lnTo>
                <a:cubicBezTo>
                  <a:pt x="12150" y="2147"/>
                  <a:pt x="12150" y="19448"/>
                  <a:pt x="12150" y="19448"/>
                </a:cubicBezTo>
                <a:close/>
                <a:moveTo>
                  <a:pt x="4050" y="14648"/>
                </a:moveTo>
                <a:cubicBezTo>
                  <a:pt x="2509" y="14284"/>
                  <a:pt x="1350" y="12700"/>
                  <a:pt x="1350" y="10800"/>
                </a:cubicBezTo>
                <a:cubicBezTo>
                  <a:pt x="1350" y="8900"/>
                  <a:pt x="2509" y="7315"/>
                  <a:pt x="4050" y="6952"/>
                </a:cubicBezTo>
                <a:cubicBezTo>
                  <a:pt x="4050" y="6952"/>
                  <a:pt x="4050" y="14648"/>
                  <a:pt x="4050" y="14648"/>
                </a:cubicBezTo>
                <a:close/>
                <a:moveTo>
                  <a:pt x="16208" y="1472"/>
                </a:moveTo>
                <a:cubicBezTo>
                  <a:pt x="16208" y="658"/>
                  <a:pt x="15297" y="0"/>
                  <a:pt x="14174" y="0"/>
                </a:cubicBezTo>
                <a:cubicBezTo>
                  <a:pt x="13599" y="0"/>
                  <a:pt x="13083" y="174"/>
                  <a:pt x="12713" y="451"/>
                </a:cubicBezTo>
                <a:lnTo>
                  <a:pt x="4456" y="5905"/>
                </a:lnTo>
                <a:cubicBezTo>
                  <a:pt x="1972" y="6050"/>
                  <a:pt x="0" y="8183"/>
                  <a:pt x="0" y="10800"/>
                </a:cubicBezTo>
                <a:cubicBezTo>
                  <a:pt x="0" y="13425"/>
                  <a:pt x="1985" y="15563"/>
                  <a:pt x="4481" y="15696"/>
                </a:cubicBezTo>
                <a:lnTo>
                  <a:pt x="12713" y="21148"/>
                </a:lnTo>
                <a:cubicBezTo>
                  <a:pt x="13083" y="21426"/>
                  <a:pt x="13599" y="21600"/>
                  <a:pt x="14174" y="21600"/>
                </a:cubicBezTo>
                <a:cubicBezTo>
                  <a:pt x="15297" y="21600"/>
                  <a:pt x="16208" y="20941"/>
                  <a:pt x="16208" y="20129"/>
                </a:cubicBezTo>
                <a:cubicBezTo>
                  <a:pt x="16208" y="20110"/>
                  <a:pt x="16201" y="20092"/>
                  <a:pt x="16200" y="20073"/>
                </a:cubicBezTo>
                <a:lnTo>
                  <a:pt x="16200" y="1527"/>
                </a:lnTo>
                <a:cubicBezTo>
                  <a:pt x="16201" y="1508"/>
                  <a:pt x="16208" y="1490"/>
                  <a:pt x="16208" y="1472"/>
                </a:cubicBezTo>
                <a:moveTo>
                  <a:pt x="18225" y="7855"/>
                </a:moveTo>
                <a:cubicBezTo>
                  <a:pt x="17852" y="7855"/>
                  <a:pt x="17550" y="8074"/>
                  <a:pt x="17550" y="8345"/>
                </a:cubicBezTo>
                <a:cubicBezTo>
                  <a:pt x="17550" y="8617"/>
                  <a:pt x="17852" y="8836"/>
                  <a:pt x="18225" y="8836"/>
                </a:cubicBezTo>
                <a:cubicBezTo>
                  <a:pt x="19344" y="8836"/>
                  <a:pt x="20250" y="9716"/>
                  <a:pt x="20250" y="10800"/>
                </a:cubicBezTo>
                <a:cubicBezTo>
                  <a:pt x="20250" y="11884"/>
                  <a:pt x="19344" y="12764"/>
                  <a:pt x="18225" y="12764"/>
                </a:cubicBezTo>
                <a:cubicBezTo>
                  <a:pt x="17852" y="12764"/>
                  <a:pt x="17550" y="12983"/>
                  <a:pt x="17550" y="13255"/>
                </a:cubicBezTo>
                <a:cubicBezTo>
                  <a:pt x="17550" y="13526"/>
                  <a:pt x="17852" y="13745"/>
                  <a:pt x="18225" y="13745"/>
                </a:cubicBezTo>
                <a:cubicBezTo>
                  <a:pt x="20089" y="13745"/>
                  <a:pt x="21600" y="12426"/>
                  <a:pt x="21600" y="10800"/>
                </a:cubicBezTo>
                <a:cubicBezTo>
                  <a:pt x="21600" y="9173"/>
                  <a:pt x="20089" y="7855"/>
                  <a:pt x="1822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3" name="Shape 2677"/>
          <p:cNvSpPr/>
          <p:nvPr/>
        </p:nvSpPr>
        <p:spPr>
          <a:xfrm>
            <a:off x="6267453" y="1149734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7855"/>
                </a:moveTo>
                <a:cubicBezTo>
                  <a:pt x="15362" y="7855"/>
                  <a:pt x="15120" y="8075"/>
                  <a:pt x="15120" y="8345"/>
                </a:cubicBezTo>
                <a:cubicBezTo>
                  <a:pt x="15120" y="8617"/>
                  <a:pt x="15362" y="8836"/>
                  <a:pt x="15660" y="8836"/>
                </a:cubicBezTo>
                <a:cubicBezTo>
                  <a:pt x="16555" y="8836"/>
                  <a:pt x="17280" y="9716"/>
                  <a:pt x="17280" y="10800"/>
                </a:cubicBezTo>
                <a:cubicBezTo>
                  <a:pt x="17280" y="11884"/>
                  <a:pt x="16555" y="12764"/>
                  <a:pt x="15660" y="12764"/>
                </a:cubicBezTo>
                <a:cubicBezTo>
                  <a:pt x="15362" y="12764"/>
                  <a:pt x="15120" y="12984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7151" y="13745"/>
                  <a:pt x="18360" y="12427"/>
                  <a:pt x="18360" y="10800"/>
                </a:cubicBezTo>
                <a:cubicBezTo>
                  <a:pt x="18360" y="9174"/>
                  <a:pt x="17151" y="7855"/>
                  <a:pt x="15660" y="7855"/>
                </a:cubicBezTo>
                <a:moveTo>
                  <a:pt x="18472" y="5611"/>
                </a:moveTo>
                <a:lnTo>
                  <a:pt x="18463" y="5625"/>
                </a:lnTo>
                <a:cubicBezTo>
                  <a:pt x="18383" y="5584"/>
                  <a:pt x="18296" y="5554"/>
                  <a:pt x="18198" y="5554"/>
                </a:cubicBezTo>
                <a:cubicBezTo>
                  <a:pt x="17900" y="5554"/>
                  <a:pt x="17660" y="5774"/>
                  <a:pt x="17660" y="6044"/>
                </a:cubicBezTo>
                <a:cubicBezTo>
                  <a:pt x="17660" y="6216"/>
                  <a:pt x="17763" y="6361"/>
                  <a:pt x="17910" y="6449"/>
                </a:cubicBezTo>
                <a:lnTo>
                  <a:pt x="17909" y="6451"/>
                </a:lnTo>
                <a:cubicBezTo>
                  <a:pt x="19460" y="7271"/>
                  <a:pt x="20520" y="8909"/>
                  <a:pt x="20520" y="10800"/>
                </a:cubicBezTo>
                <a:cubicBezTo>
                  <a:pt x="20520" y="12689"/>
                  <a:pt x="19463" y="14325"/>
                  <a:pt x="17915" y="15147"/>
                </a:cubicBezTo>
                <a:lnTo>
                  <a:pt x="17919" y="15152"/>
                </a:lnTo>
                <a:cubicBezTo>
                  <a:pt x="17771" y="15239"/>
                  <a:pt x="17668" y="15384"/>
                  <a:pt x="17668" y="15556"/>
                </a:cubicBezTo>
                <a:cubicBezTo>
                  <a:pt x="17668" y="15827"/>
                  <a:pt x="17910" y="16046"/>
                  <a:pt x="18208" y="16046"/>
                </a:cubicBezTo>
                <a:cubicBezTo>
                  <a:pt x="18306" y="16046"/>
                  <a:pt x="18393" y="16016"/>
                  <a:pt x="18473" y="15975"/>
                </a:cubicBezTo>
                <a:lnTo>
                  <a:pt x="18480" y="15985"/>
                </a:lnTo>
                <a:cubicBezTo>
                  <a:pt x="20338" y="14990"/>
                  <a:pt x="21600" y="13041"/>
                  <a:pt x="21600" y="10800"/>
                </a:cubicBezTo>
                <a:cubicBezTo>
                  <a:pt x="21600" y="8556"/>
                  <a:pt x="20334" y="6606"/>
                  <a:pt x="18472" y="5611"/>
                </a:cubicBezTo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2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8" y="1042"/>
                  <a:pt x="11190" y="988"/>
                  <a:pt x="11337" y="988"/>
                </a:cubicBezTo>
                <a:cubicBezTo>
                  <a:pt x="11637" y="988"/>
                  <a:pt x="11880" y="1208"/>
                  <a:pt x="11880" y="1480"/>
                </a:cubicBezTo>
                <a:cubicBezTo>
                  <a:pt x="11880" y="1480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7"/>
                </a:lnTo>
                <a:lnTo>
                  <a:pt x="4561" y="6407"/>
                </a:lnTo>
                <a:lnTo>
                  <a:pt x="4560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6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9"/>
                  <a:pt x="12238" y="0"/>
                  <a:pt x="11339" y="0"/>
                </a:cubicBezTo>
                <a:cubicBezTo>
                  <a:pt x="10879" y="0"/>
                  <a:pt x="10466" y="175"/>
                  <a:pt x="10170" y="451"/>
                </a:cubicBezTo>
                <a:lnTo>
                  <a:pt x="3565" y="5905"/>
                </a:lnTo>
                <a:cubicBezTo>
                  <a:pt x="1578" y="6051"/>
                  <a:pt x="0" y="8183"/>
                  <a:pt x="0" y="10800"/>
                </a:cubicBezTo>
                <a:cubicBezTo>
                  <a:pt x="0" y="13426"/>
                  <a:pt x="1588" y="15564"/>
                  <a:pt x="3585" y="15697"/>
                </a:cubicBezTo>
                <a:lnTo>
                  <a:pt x="10170" y="21148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3"/>
                  <a:pt x="12960" y="20074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4" name="Shape 2678"/>
          <p:cNvSpPr/>
          <p:nvPr/>
        </p:nvSpPr>
        <p:spPr>
          <a:xfrm>
            <a:off x="6788018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21"/>
                </a:moveTo>
                <a:cubicBezTo>
                  <a:pt x="10800" y="20393"/>
                  <a:pt x="10579" y="20612"/>
                  <a:pt x="10306" y="20612"/>
                </a:cubicBezTo>
                <a:cubicBezTo>
                  <a:pt x="10165" y="20612"/>
                  <a:pt x="10039" y="20552"/>
                  <a:pt x="9949" y="20457"/>
                </a:cubicBezTo>
                <a:lnTo>
                  <a:pt x="9947" y="20459"/>
                </a:lnTo>
                <a:lnTo>
                  <a:pt x="9818" y="20342"/>
                </a:lnTo>
                <a:lnTo>
                  <a:pt x="9818" y="1256"/>
                </a:lnTo>
                <a:lnTo>
                  <a:pt x="9962" y="1126"/>
                </a:lnTo>
                <a:lnTo>
                  <a:pt x="9963" y="1127"/>
                </a:lnTo>
                <a:cubicBezTo>
                  <a:pt x="10052" y="1042"/>
                  <a:pt x="10173" y="987"/>
                  <a:pt x="10306" y="987"/>
                </a:cubicBezTo>
                <a:cubicBezTo>
                  <a:pt x="10579" y="987"/>
                  <a:pt x="10800" y="1208"/>
                  <a:pt x="10800" y="1479"/>
                </a:cubicBezTo>
                <a:cubicBezTo>
                  <a:pt x="10800" y="1479"/>
                  <a:pt x="10800" y="20121"/>
                  <a:pt x="10800" y="20121"/>
                </a:cubicBezTo>
                <a:close/>
                <a:moveTo>
                  <a:pt x="8836" y="19448"/>
                </a:moveTo>
                <a:lnTo>
                  <a:pt x="3927" y="14979"/>
                </a:lnTo>
                <a:lnTo>
                  <a:pt x="3927" y="6607"/>
                </a:lnTo>
                <a:lnTo>
                  <a:pt x="4147" y="6407"/>
                </a:lnTo>
                <a:lnTo>
                  <a:pt x="4145" y="6406"/>
                </a:lnTo>
                <a:lnTo>
                  <a:pt x="8836" y="2147"/>
                </a:lnTo>
                <a:cubicBezTo>
                  <a:pt x="8836" y="2147"/>
                  <a:pt x="8836" y="19448"/>
                  <a:pt x="8836" y="19448"/>
                </a:cubicBezTo>
                <a:close/>
                <a:moveTo>
                  <a:pt x="2945" y="14649"/>
                </a:moveTo>
                <a:cubicBezTo>
                  <a:pt x="1825" y="14285"/>
                  <a:pt x="982" y="12700"/>
                  <a:pt x="982" y="10800"/>
                </a:cubicBezTo>
                <a:cubicBezTo>
                  <a:pt x="982" y="8900"/>
                  <a:pt x="1825" y="7315"/>
                  <a:pt x="2945" y="6952"/>
                </a:cubicBezTo>
                <a:cubicBezTo>
                  <a:pt x="2945" y="6952"/>
                  <a:pt x="2945" y="14649"/>
                  <a:pt x="2945" y="14649"/>
                </a:cubicBezTo>
                <a:close/>
                <a:moveTo>
                  <a:pt x="11787" y="1472"/>
                </a:moveTo>
                <a:cubicBezTo>
                  <a:pt x="11787" y="658"/>
                  <a:pt x="11126" y="0"/>
                  <a:pt x="10308" y="0"/>
                </a:cubicBezTo>
                <a:cubicBezTo>
                  <a:pt x="9890" y="0"/>
                  <a:pt x="9515" y="174"/>
                  <a:pt x="9246" y="451"/>
                </a:cubicBezTo>
                <a:lnTo>
                  <a:pt x="3241" y="5905"/>
                </a:lnTo>
                <a:cubicBezTo>
                  <a:pt x="1434" y="6051"/>
                  <a:pt x="0" y="8183"/>
                  <a:pt x="0" y="10800"/>
                </a:cubicBezTo>
                <a:cubicBezTo>
                  <a:pt x="0" y="13425"/>
                  <a:pt x="1444" y="15563"/>
                  <a:pt x="3259" y="15696"/>
                </a:cubicBezTo>
                <a:lnTo>
                  <a:pt x="9245" y="21148"/>
                </a:lnTo>
                <a:cubicBezTo>
                  <a:pt x="9514" y="21426"/>
                  <a:pt x="9890" y="21600"/>
                  <a:pt x="10308" y="21600"/>
                </a:cubicBezTo>
                <a:cubicBezTo>
                  <a:pt x="11126" y="21600"/>
                  <a:pt x="11787" y="20941"/>
                  <a:pt x="11787" y="20129"/>
                </a:cubicBezTo>
                <a:cubicBezTo>
                  <a:pt x="11787" y="20110"/>
                  <a:pt x="11782" y="20092"/>
                  <a:pt x="11782" y="20073"/>
                </a:cubicBezTo>
                <a:lnTo>
                  <a:pt x="11782" y="1527"/>
                </a:lnTo>
                <a:cubicBezTo>
                  <a:pt x="11782" y="1508"/>
                  <a:pt x="11787" y="1490"/>
                  <a:pt x="11787" y="1472"/>
                </a:cubicBezTo>
                <a:moveTo>
                  <a:pt x="13255" y="7855"/>
                </a:moveTo>
                <a:cubicBezTo>
                  <a:pt x="12984" y="7855"/>
                  <a:pt x="12764" y="8074"/>
                  <a:pt x="12764" y="8345"/>
                </a:cubicBezTo>
                <a:cubicBezTo>
                  <a:pt x="12764" y="8617"/>
                  <a:pt x="12984" y="8836"/>
                  <a:pt x="13255" y="8836"/>
                </a:cubicBezTo>
                <a:cubicBezTo>
                  <a:pt x="14068" y="8836"/>
                  <a:pt x="14727" y="9716"/>
                  <a:pt x="14727" y="10800"/>
                </a:cubicBezTo>
                <a:cubicBezTo>
                  <a:pt x="14727" y="11884"/>
                  <a:pt x="14068" y="12764"/>
                  <a:pt x="13255" y="12764"/>
                </a:cubicBezTo>
                <a:cubicBezTo>
                  <a:pt x="12984" y="12764"/>
                  <a:pt x="12764" y="12983"/>
                  <a:pt x="12764" y="13255"/>
                </a:cubicBezTo>
                <a:cubicBezTo>
                  <a:pt x="12764" y="13526"/>
                  <a:pt x="12984" y="13745"/>
                  <a:pt x="13255" y="13745"/>
                </a:cubicBezTo>
                <a:cubicBezTo>
                  <a:pt x="14610" y="13745"/>
                  <a:pt x="15709" y="12427"/>
                  <a:pt x="15709" y="10800"/>
                </a:cubicBezTo>
                <a:cubicBezTo>
                  <a:pt x="15709" y="9173"/>
                  <a:pt x="14610" y="7855"/>
                  <a:pt x="13255" y="7855"/>
                </a:cubicBezTo>
                <a:moveTo>
                  <a:pt x="17948" y="3495"/>
                </a:moveTo>
                <a:lnTo>
                  <a:pt x="17938" y="3509"/>
                </a:lnTo>
                <a:cubicBezTo>
                  <a:pt x="17860" y="3458"/>
                  <a:pt x="17773" y="3421"/>
                  <a:pt x="17674" y="3421"/>
                </a:cubicBezTo>
                <a:cubicBezTo>
                  <a:pt x="17403" y="3421"/>
                  <a:pt x="17184" y="3641"/>
                  <a:pt x="17184" y="3912"/>
                </a:cubicBezTo>
                <a:cubicBezTo>
                  <a:pt x="17184" y="4073"/>
                  <a:pt x="17266" y="4209"/>
                  <a:pt x="17386" y="4298"/>
                </a:cubicBezTo>
                <a:cubicBezTo>
                  <a:pt x="19336" y="5711"/>
                  <a:pt x="20618" y="8095"/>
                  <a:pt x="20618" y="10800"/>
                </a:cubicBezTo>
                <a:cubicBezTo>
                  <a:pt x="20618" y="13505"/>
                  <a:pt x="19336" y="15889"/>
                  <a:pt x="17385" y="17302"/>
                </a:cubicBezTo>
                <a:lnTo>
                  <a:pt x="17389" y="17309"/>
                </a:lnTo>
                <a:cubicBezTo>
                  <a:pt x="17275" y="17398"/>
                  <a:pt x="17197" y="17531"/>
                  <a:pt x="17197" y="17688"/>
                </a:cubicBezTo>
                <a:cubicBezTo>
                  <a:pt x="17197" y="17959"/>
                  <a:pt x="17417" y="18179"/>
                  <a:pt x="17688" y="18179"/>
                </a:cubicBezTo>
                <a:cubicBezTo>
                  <a:pt x="17788" y="18179"/>
                  <a:pt x="17875" y="18142"/>
                  <a:pt x="17952" y="18091"/>
                </a:cubicBezTo>
                <a:lnTo>
                  <a:pt x="17957" y="18098"/>
                </a:lnTo>
                <a:cubicBezTo>
                  <a:pt x="17982" y="18080"/>
                  <a:pt x="18004" y="18057"/>
                  <a:pt x="18029" y="18039"/>
                </a:cubicBezTo>
                <a:cubicBezTo>
                  <a:pt x="18031" y="18037"/>
                  <a:pt x="18034" y="18035"/>
                  <a:pt x="18037" y="18033"/>
                </a:cubicBezTo>
                <a:cubicBezTo>
                  <a:pt x="20189" y="16435"/>
                  <a:pt x="21600" y="13794"/>
                  <a:pt x="21600" y="10800"/>
                </a:cubicBezTo>
                <a:cubicBezTo>
                  <a:pt x="21600" y="7763"/>
                  <a:pt x="20152" y="5085"/>
                  <a:pt x="17948" y="3495"/>
                </a:cubicBezTo>
                <a:moveTo>
                  <a:pt x="15811" y="5611"/>
                </a:moveTo>
                <a:lnTo>
                  <a:pt x="15802" y="5625"/>
                </a:lnTo>
                <a:cubicBezTo>
                  <a:pt x="15730" y="5584"/>
                  <a:pt x="15651" y="5553"/>
                  <a:pt x="15562" y="5553"/>
                </a:cubicBezTo>
                <a:cubicBezTo>
                  <a:pt x="15291" y="5553"/>
                  <a:pt x="15072" y="5773"/>
                  <a:pt x="15072" y="6044"/>
                </a:cubicBezTo>
                <a:cubicBezTo>
                  <a:pt x="15072" y="6216"/>
                  <a:pt x="15166" y="6361"/>
                  <a:pt x="15300" y="6448"/>
                </a:cubicBezTo>
                <a:lnTo>
                  <a:pt x="15299" y="6450"/>
                </a:lnTo>
                <a:cubicBezTo>
                  <a:pt x="16709" y="7270"/>
                  <a:pt x="17673" y="8909"/>
                  <a:pt x="17673" y="10800"/>
                </a:cubicBezTo>
                <a:cubicBezTo>
                  <a:pt x="17673" y="12688"/>
                  <a:pt x="16712" y="14325"/>
                  <a:pt x="15305" y="15146"/>
                </a:cubicBezTo>
                <a:lnTo>
                  <a:pt x="15309" y="15151"/>
                </a:lnTo>
                <a:cubicBezTo>
                  <a:pt x="15174" y="15239"/>
                  <a:pt x="15080" y="15384"/>
                  <a:pt x="15080" y="15555"/>
                </a:cubicBezTo>
                <a:cubicBezTo>
                  <a:pt x="15080" y="15827"/>
                  <a:pt x="15300" y="16046"/>
                  <a:pt x="15571" y="16046"/>
                </a:cubicBezTo>
                <a:cubicBezTo>
                  <a:pt x="15660" y="16046"/>
                  <a:pt x="15740" y="16016"/>
                  <a:pt x="15812" y="15975"/>
                </a:cubicBezTo>
                <a:lnTo>
                  <a:pt x="15819" y="15985"/>
                </a:lnTo>
                <a:cubicBezTo>
                  <a:pt x="17507" y="14989"/>
                  <a:pt x="18655" y="13041"/>
                  <a:pt x="18655" y="10800"/>
                </a:cubicBezTo>
                <a:cubicBezTo>
                  <a:pt x="18655" y="8556"/>
                  <a:pt x="17504" y="6606"/>
                  <a:pt x="15811" y="561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5" name="Shape 2679"/>
          <p:cNvSpPr/>
          <p:nvPr/>
        </p:nvSpPr>
        <p:spPr>
          <a:xfrm>
            <a:off x="7321279" y="1162431"/>
            <a:ext cx="279328" cy="253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17182" y="13452"/>
                </a:moveTo>
                <a:cubicBezTo>
                  <a:pt x="16640" y="13452"/>
                  <a:pt x="16200" y="13935"/>
                  <a:pt x="16200" y="14529"/>
                </a:cubicBezTo>
                <a:cubicBezTo>
                  <a:pt x="16200" y="15123"/>
                  <a:pt x="16640" y="15605"/>
                  <a:pt x="17182" y="15605"/>
                </a:cubicBezTo>
                <a:cubicBezTo>
                  <a:pt x="17724" y="15605"/>
                  <a:pt x="18164" y="15123"/>
                  <a:pt x="18164" y="14529"/>
                </a:cubicBezTo>
                <a:cubicBezTo>
                  <a:pt x="18164" y="13935"/>
                  <a:pt x="17724" y="13452"/>
                  <a:pt x="17182" y="13452"/>
                </a:cubicBezTo>
                <a:moveTo>
                  <a:pt x="15218" y="15605"/>
                </a:moveTo>
                <a:cubicBezTo>
                  <a:pt x="14676" y="15605"/>
                  <a:pt x="14236" y="16087"/>
                  <a:pt x="14236" y="16681"/>
                </a:cubicBezTo>
                <a:cubicBezTo>
                  <a:pt x="14236" y="17276"/>
                  <a:pt x="14676" y="17757"/>
                  <a:pt x="15218" y="17757"/>
                </a:cubicBezTo>
                <a:cubicBezTo>
                  <a:pt x="15760" y="17757"/>
                  <a:pt x="16200" y="17276"/>
                  <a:pt x="16200" y="16681"/>
                </a:cubicBezTo>
                <a:cubicBezTo>
                  <a:pt x="16200" y="16087"/>
                  <a:pt x="15760" y="15605"/>
                  <a:pt x="15218" y="15605"/>
                </a:cubicBezTo>
                <a:moveTo>
                  <a:pt x="16200" y="20448"/>
                </a:moveTo>
                <a:cubicBezTo>
                  <a:pt x="14668" y="20448"/>
                  <a:pt x="13319" y="19593"/>
                  <a:pt x="12527" y="18295"/>
                </a:cubicBezTo>
                <a:lnTo>
                  <a:pt x="9073" y="18295"/>
                </a:lnTo>
                <a:cubicBezTo>
                  <a:pt x="8281" y="19593"/>
                  <a:pt x="6932" y="20448"/>
                  <a:pt x="5400" y="20448"/>
                </a:cubicBezTo>
                <a:cubicBezTo>
                  <a:pt x="2960" y="20448"/>
                  <a:pt x="982" y="18280"/>
                  <a:pt x="982" y="15605"/>
                </a:cubicBezTo>
                <a:cubicBezTo>
                  <a:pt x="982" y="12930"/>
                  <a:pt x="2960" y="10762"/>
                  <a:pt x="5400" y="10762"/>
                </a:cubicBezTo>
                <a:lnTo>
                  <a:pt x="16200" y="10762"/>
                </a:lnTo>
                <a:cubicBezTo>
                  <a:pt x="18640" y="10762"/>
                  <a:pt x="20618" y="12930"/>
                  <a:pt x="20618" y="15605"/>
                </a:cubicBezTo>
                <a:cubicBezTo>
                  <a:pt x="20618" y="18280"/>
                  <a:pt x="18640" y="20448"/>
                  <a:pt x="16200" y="20448"/>
                </a:cubicBezTo>
                <a:moveTo>
                  <a:pt x="16200" y="9686"/>
                </a:moveTo>
                <a:lnTo>
                  <a:pt x="11319" y="9686"/>
                </a:lnTo>
                <a:cubicBezTo>
                  <a:pt x="10837" y="8713"/>
                  <a:pt x="11227" y="8217"/>
                  <a:pt x="11943" y="7448"/>
                </a:cubicBezTo>
                <a:cubicBezTo>
                  <a:pt x="12528" y="6820"/>
                  <a:pt x="13255" y="6038"/>
                  <a:pt x="13255" y="4843"/>
                </a:cubicBezTo>
                <a:cubicBezTo>
                  <a:pt x="13255" y="1854"/>
                  <a:pt x="10169" y="128"/>
                  <a:pt x="10038" y="56"/>
                </a:cubicBezTo>
                <a:cubicBezTo>
                  <a:pt x="9796" y="-76"/>
                  <a:pt x="9501" y="32"/>
                  <a:pt x="9379" y="297"/>
                </a:cubicBezTo>
                <a:cubicBezTo>
                  <a:pt x="9258" y="562"/>
                  <a:pt x="9356" y="886"/>
                  <a:pt x="9598" y="1019"/>
                </a:cubicBezTo>
                <a:cubicBezTo>
                  <a:pt x="9625" y="1034"/>
                  <a:pt x="12273" y="2523"/>
                  <a:pt x="12273" y="4843"/>
                </a:cubicBezTo>
                <a:cubicBezTo>
                  <a:pt x="12273" y="5586"/>
                  <a:pt x="11779" y="6117"/>
                  <a:pt x="11255" y="6679"/>
                </a:cubicBezTo>
                <a:cubicBezTo>
                  <a:pt x="10584" y="7401"/>
                  <a:pt x="9775" y="8296"/>
                  <a:pt x="10277" y="9686"/>
                </a:cubicBezTo>
                <a:lnTo>
                  <a:pt x="5400" y="9686"/>
                </a:lnTo>
                <a:cubicBezTo>
                  <a:pt x="2418" y="9686"/>
                  <a:pt x="0" y="12336"/>
                  <a:pt x="0" y="15605"/>
                </a:cubicBezTo>
                <a:cubicBezTo>
                  <a:pt x="0" y="18874"/>
                  <a:pt x="2418" y="21524"/>
                  <a:pt x="5400" y="21524"/>
                </a:cubicBezTo>
                <a:cubicBezTo>
                  <a:pt x="7077" y="21524"/>
                  <a:pt x="8575" y="20686"/>
                  <a:pt x="9565" y="19372"/>
                </a:cubicBezTo>
                <a:lnTo>
                  <a:pt x="12035" y="19372"/>
                </a:lnTo>
                <a:cubicBezTo>
                  <a:pt x="13025" y="20686"/>
                  <a:pt x="14523" y="21524"/>
                  <a:pt x="16200" y="21524"/>
                </a:cubicBezTo>
                <a:cubicBezTo>
                  <a:pt x="19182" y="21524"/>
                  <a:pt x="21600" y="18874"/>
                  <a:pt x="21600" y="15605"/>
                </a:cubicBezTo>
                <a:cubicBezTo>
                  <a:pt x="21600" y="12336"/>
                  <a:pt x="19182" y="9686"/>
                  <a:pt x="16200" y="9686"/>
                </a:cubicBezTo>
                <a:moveTo>
                  <a:pt x="6873" y="15067"/>
                </a:moveTo>
                <a:lnTo>
                  <a:pt x="5891" y="15067"/>
                </a:lnTo>
                <a:lnTo>
                  <a:pt x="5891" y="13990"/>
                </a:lnTo>
                <a:cubicBezTo>
                  <a:pt x="5891" y="13694"/>
                  <a:pt x="5671" y="13452"/>
                  <a:pt x="5400" y="13452"/>
                </a:cubicBezTo>
                <a:cubicBezTo>
                  <a:pt x="5129" y="13452"/>
                  <a:pt x="4909" y="13694"/>
                  <a:pt x="4909" y="13990"/>
                </a:cubicBezTo>
                <a:lnTo>
                  <a:pt x="4909" y="15067"/>
                </a:lnTo>
                <a:lnTo>
                  <a:pt x="3927" y="15067"/>
                </a:lnTo>
                <a:cubicBezTo>
                  <a:pt x="3656" y="15067"/>
                  <a:pt x="3436" y="15307"/>
                  <a:pt x="3436" y="15605"/>
                </a:cubicBezTo>
                <a:cubicBezTo>
                  <a:pt x="3436" y="15903"/>
                  <a:pt x="3656" y="16143"/>
                  <a:pt x="3927" y="16143"/>
                </a:cubicBezTo>
                <a:lnTo>
                  <a:pt x="4909" y="16143"/>
                </a:lnTo>
                <a:lnTo>
                  <a:pt x="4909" y="17219"/>
                </a:lnTo>
                <a:cubicBezTo>
                  <a:pt x="4909" y="17517"/>
                  <a:pt x="5129" y="17757"/>
                  <a:pt x="5400" y="17757"/>
                </a:cubicBezTo>
                <a:cubicBezTo>
                  <a:pt x="5671" y="17757"/>
                  <a:pt x="5891" y="17517"/>
                  <a:pt x="5891" y="17219"/>
                </a:cubicBezTo>
                <a:lnTo>
                  <a:pt x="5891" y="16143"/>
                </a:lnTo>
                <a:lnTo>
                  <a:pt x="6873" y="16143"/>
                </a:lnTo>
                <a:cubicBezTo>
                  <a:pt x="7144" y="16143"/>
                  <a:pt x="7364" y="15903"/>
                  <a:pt x="7364" y="15605"/>
                </a:cubicBezTo>
                <a:cubicBezTo>
                  <a:pt x="7364" y="15307"/>
                  <a:pt x="7144" y="15067"/>
                  <a:pt x="6873" y="15067"/>
                </a:cubicBezTo>
                <a:moveTo>
                  <a:pt x="12273" y="12376"/>
                </a:moveTo>
                <a:cubicBezTo>
                  <a:pt x="12002" y="12376"/>
                  <a:pt x="11782" y="12617"/>
                  <a:pt x="11782" y="12914"/>
                </a:cubicBezTo>
                <a:cubicBezTo>
                  <a:pt x="11782" y="13212"/>
                  <a:pt x="12002" y="13452"/>
                  <a:pt x="12273" y="13452"/>
                </a:cubicBezTo>
                <a:cubicBezTo>
                  <a:pt x="12544" y="13452"/>
                  <a:pt x="12764" y="13212"/>
                  <a:pt x="12764" y="12914"/>
                </a:cubicBezTo>
                <a:cubicBezTo>
                  <a:pt x="12764" y="12617"/>
                  <a:pt x="12544" y="12376"/>
                  <a:pt x="12273" y="12376"/>
                </a:cubicBezTo>
                <a:moveTo>
                  <a:pt x="9327" y="12376"/>
                </a:moveTo>
                <a:cubicBezTo>
                  <a:pt x="9056" y="12376"/>
                  <a:pt x="8836" y="12617"/>
                  <a:pt x="8836" y="12914"/>
                </a:cubicBezTo>
                <a:cubicBezTo>
                  <a:pt x="8836" y="13212"/>
                  <a:pt x="9056" y="13452"/>
                  <a:pt x="9327" y="13452"/>
                </a:cubicBezTo>
                <a:cubicBezTo>
                  <a:pt x="9598" y="13452"/>
                  <a:pt x="9818" y="13212"/>
                  <a:pt x="9818" y="12914"/>
                </a:cubicBezTo>
                <a:cubicBezTo>
                  <a:pt x="9818" y="12617"/>
                  <a:pt x="9598" y="12376"/>
                  <a:pt x="9327" y="12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680"/>
          <p:cNvSpPr/>
          <p:nvPr/>
        </p:nvSpPr>
        <p:spPr>
          <a:xfrm>
            <a:off x="7854540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5709"/>
                </a:moveTo>
                <a:lnTo>
                  <a:pt x="10309" y="15709"/>
                </a:lnTo>
                <a:cubicBezTo>
                  <a:pt x="10038" y="15709"/>
                  <a:pt x="9818" y="15929"/>
                  <a:pt x="9818" y="16200"/>
                </a:cubicBezTo>
                <a:cubicBezTo>
                  <a:pt x="9818" y="16472"/>
                  <a:pt x="10038" y="16691"/>
                  <a:pt x="10309" y="16691"/>
                </a:cubicBezTo>
                <a:lnTo>
                  <a:pt x="13255" y="16691"/>
                </a:lnTo>
                <a:cubicBezTo>
                  <a:pt x="13525" y="16691"/>
                  <a:pt x="13745" y="16472"/>
                  <a:pt x="13745" y="16200"/>
                </a:cubicBezTo>
                <a:cubicBezTo>
                  <a:pt x="13745" y="15929"/>
                  <a:pt x="13525" y="15709"/>
                  <a:pt x="13255" y="15709"/>
                </a:cubicBezTo>
                <a:moveTo>
                  <a:pt x="9818" y="12273"/>
                </a:moveTo>
                <a:cubicBezTo>
                  <a:pt x="9818" y="12112"/>
                  <a:pt x="9736" y="11976"/>
                  <a:pt x="9617" y="11887"/>
                </a:cubicBezTo>
                <a:lnTo>
                  <a:pt x="9622" y="11880"/>
                </a:lnTo>
                <a:lnTo>
                  <a:pt x="5695" y="8935"/>
                </a:lnTo>
                <a:lnTo>
                  <a:pt x="5690" y="8941"/>
                </a:lnTo>
                <a:cubicBezTo>
                  <a:pt x="5608" y="8880"/>
                  <a:pt x="5511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88"/>
                  <a:pt x="4991" y="9624"/>
                  <a:pt x="5110" y="9713"/>
                </a:cubicBezTo>
                <a:lnTo>
                  <a:pt x="5105" y="9720"/>
                </a:lnTo>
                <a:lnTo>
                  <a:pt x="8509" y="12273"/>
                </a:lnTo>
                <a:lnTo>
                  <a:pt x="5105" y="14826"/>
                </a:lnTo>
                <a:lnTo>
                  <a:pt x="5110" y="14832"/>
                </a:lnTo>
                <a:cubicBezTo>
                  <a:pt x="4991" y="14922"/>
                  <a:pt x="4909" y="15058"/>
                  <a:pt x="4909" y="15218"/>
                </a:cubicBezTo>
                <a:cubicBezTo>
                  <a:pt x="4909" y="15490"/>
                  <a:pt x="5129" y="15709"/>
                  <a:pt x="5400" y="15709"/>
                </a:cubicBezTo>
                <a:cubicBezTo>
                  <a:pt x="5511" y="15709"/>
                  <a:pt x="5607" y="15666"/>
                  <a:pt x="5690" y="15604"/>
                </a:cubicBezTo>
                <a:lnTo>
                  <a:pt x="5695" y="15611"/>
                </a:lnTo>
                <a:lnTo>
                  <a:pt x="9622" y="12666"/>
                </a:lnTo>
                <a:lnTo>
                  <a:pt x="9617" y="12659"/>
                </a:lnTo>
                <a:cubicBezTo>
                  <a:pt x="9736" y="12569"/>
                  <a:pt x="9818" y="12433"/>
                  <a:pt x="9818" y="12273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681"/>
          <p:cNvSpPr/>
          <p:nvPr/>
        </p:nvSpPr>
        <p:spPr>
          <a:xfrm>
            <a:off x="8387801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36"/>
                </a:moveTo>
                <a:lnTo>
                  <a:pt x="11291" y="19636"/>
                </a:lnTo>
                <a:cubicBezTo>
                  <a:pt x="11562" y="19636"/>
                  <a:pt x="11782" y="19416"/>
                  <a:pt x="11782" y="19146"/>
                </a:cubicBezTo>
                <a:cubicBezTo>
                  <a:pt x="11782" y="18874"/>
                  <a:pt x="11562" y="18655"/>
                  <a:pt x="11291" y="18655"/>
                </a:cubicBezTo>
                <a:lnTo>
                  <a:pt x="6382" y="18655"/>
                </a:lnTo>
                <a:cubicBezTo>
                  <a:pt x="6111" y="18655"/>
                  <a:pt x="5891" y="18874"/>
                  <a:pt x="5891" y="19146"/>
                </a:cubicBezTo>
                <a:cubicBezTo>
                  <a:pt x="5891" y="19416"/>
                  <a:pt x="6111" y="19636"/>
                  <a:pt x="6382" y="196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lnTo>
                  <a:pt x="20618" y="17673"/>
                </a:ln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2822" y="10800"/>
                </a:moveTo>
                <a:lnTo>
                  <a:pt x="18778" y="10800"/>
                </a:lnTo>
                <a:lnTo>
                  <a:pt x="20461" y="16691"/>
                </a:lnTo>
                <a:lnTo>
                  <a:pt x="1139" y="16691"/>
                </a:lnTo>
                <a:cubicBezTo>
                  <a:pt x="1139" y="16691"/>
                  <a:pt x="2822" y="10800"/>
                  <a:pt x="2822" y="10800"/>
                </a:cubicBezTo>
                <a:close/>
                <a:moveTo>
                  <a:pt x="21600" y="17182"/>
                </a:moveTo>
                <a:cubicBezTo>
                  <a:pt x="21600" y="17118"/>
                  <a:pt x="21586" y="17057"/>
                  <a:pt x="21563" y="17000"/>
                </a:cubicBezTo>
                <a:lnTo>
                  <a:pt x="21565" y="17000"/>
                </a:lnTo>
                <a:lnTo>
                  <a:pt x="19602" y="10127"/>
                </a:lnTo>
                <a:lnTo>
                  <a:pt x="19599" y="10128"/>
                </a:lnTo>
                <a:cubicBezTo>
                  <a:pt x="19527" y="9947"/>
                  <a:pt x="19352" y="9818"/>
                  <a:pt x="19145" y="9818"/>
                </a:cubicBezTo>
                <a:lnTo>
                  <a:pt x="18164" y="9818"/>
                </a:lnTo>
                <a:lnTo>
                  <a:pt x="18164" y="3927"/>
                </a:lnTo>
                <a:cubicBezTo>
                  <a:pt x="18164" y="3656"/>
                  <a:pt x="17944" y="3436"/>
                  <a:pt x="17673" y="3436"/>
                </a:cubicBezTo>
                <a:cubicBezTo>
                  <a:pt x="17402" y="3436"/>
                  <a:pt x="17182" y="3656"/>
                  <a:pt x="17182" y="3927"/>
                </a:cubicBezTo>
                <a:lnTo>
                  <a:pt x="17182" y="9818"/>
                </a:lnTo>
                <a:lnTo>
                  <a:pt x="4418" y="9818"/>
                </a:lnTo>
                <a:lnTo>
                  <a:pt x="4418" y="3927"/>
                </a:lnTo>
                <a:cubicBezTo>
                  <a:pt x="4418" y="3656"/>
                  <a:pt x="4198" y="3436"/>
                  <a:pt x="3927" y="3436"/>
                </a:cubicBezTo>
                <a:cubicBezTo>
                  <a:pt x="3656" y="3436"/>
                  <a:pt x="3436" y="3656"/>
                  <a:pt x="3436" y="3927"/>
                </a:cubicBezTo>
                <a:lnTo>
                  <a:pt x="3436" y="9818"/>
                </a:lnTo>
                <a:lnTo>
                  <a:pt x="2455" y="9818"/>
                </a:lnTo>
                <a:cubicBezTo>
                  <a:pt x="2248" y="9818"/>
                  <a:pt x="2073" y="9947"/>
                  <a:pt x="2001" y="10128"/>
                </a:cubicBezTo>
                <a:lnTo>
                  <a:pt x="1998" y="10127"/>
                </a:lnTo>
                <a:lnTo>
                  <a:pt x="35" y="17000"/>
                </a:lnTo>
                <a:lnTo>
                  <a:pt x="37" y="17001"/>
                </a:lnTo>
                <a:cubicBezTo>
                  <a:pt x="14" y="17057"/>
                  <a:pt x="0" y="17118"/>
                  <a:pt x="0" y="17182"/>
                </a:cubicBezTo>
                <a:lnTo>
                  <a:pt x="0" y="18164"/>
                </a:lnTo>
                <a:lnTo>
                  <a:pt x="68" y="18164"/>
                </a:lnTo>
                <a:cubicBezTo>
                  <a:pt x="25" y="18320"/>
                  <a:pt x="0" y="18484"/>
                  <a:pt x="0" y="186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8655"/>
                </a:lnTo>
                <a:cubicBezTo>
                  <a:pt x="21600" y="18484"/>
                  <a:pt x="21575" y="18320"/>
                  <a:pt x="21532" y="18164"/>
                </a:cubicBezTo>
                <a:lnTo>
                  <a:pt x="21600" y="18164"/>
                </a:lnTo>
                <a:cubicBezTo>
                  <a:pt x="21600" y="18164"/>
                  <a:pt x="21600" y="17182"/>
                  <a:pt x="21600" y="17182"/>
                </a:cubicBezTo>
                <a:close/>
                <a:moveTo>
                  <a:pt x="4418" y="19636"/>
                </a:moveTo>
                <a:cubicBezTo>
                  <a:pt x="4689" y="19636"/>
                  <a:pt x="4909" y="19416"/>
                  <a:pt x="4909" y="19146"/>
                </a:cubicBezTo>
                <a:cubicBezTo>
                  <a:pt x="4909" y="18874"/>
                  <a:pt x="4689" y="18655"/>
                  <a:pt x="4418" y="18655"/>
                </a:cubicBezTo>
                <a:cubicBezTo>
                  <a:pt x="4147" y="18655"/>
                  <a:pt x="3927" y="18874"/>
                  <a:pt x="3927" y="19146"/>
                </a:cubicBezTo>
                <a:cubicBezTo>
                  <a:pt x="3927" y="19416"/>
                  <a:pt x="4147" y="19636"/>
                  <a:pt x="4418" y="19636"/>
                </a:cubicBezTo>
                <a:moveTo>
                  <a:pt x="2455" y="19636"/>
                </a:moveTo>
                <a:cubicBezTo>
                  <a:pt x="2725" y="19636"/>
                  <a:pt x="2945" y="19416"/>
                  <a:pt x="2945" y="19146"/>
                </a:cubicBezTo>
                <a:cubicBezTo>
                  <a:pt x="2945" y="18874"/>
                  <a:pt x="2725" y="18655"/>
                  <a:pt x="2455" y="18655"/>
                </a:cubicBezTo>
                <a:cubicBezTo>
                  <a:pt x="2184" y="18655"/>
                  <a:pt x="1964" y="18874"/>
                  <a:pt x="1964" y="19146"/>
                </a:cubicBezTo>
                <a:cubicBezTo>
                  <a:pt x="1964" y="19416"/>
                  <a:pt x="2184" y="19636"/>
                  <a:pt x="2455" y="19636"/>
                </a:cubicBezTo>
                <a:moveTo>
                  <a:pt x="12003" y="3573"/>
                </a:moveTo>
                <a:lnTo>
                  <a:pt x="12664" y="2838"/>
                </a:lnTo>
                <a:cubicBezTo>
                  <a:pt x="12214" y="2308"/>
                  <a:pt x="11550" y="1964"/>
                  <a:pt x="10800" y="1964"/>
                </a:cubicBezTo>
                <a:cubicBezTo>
                  <a:pt x="9997" y="1964"/>
                  <a:pt x="9290" y="2355"/>
                  <a:pt x="8842" y="2952"/>
                </a:cubicBezTo>
                <a:lnTo>
                  <a:pt x="9546" y="3655"/>
                </a:lnTo>
                <a:cubicBezTo>
                  <a:pt x="9805" y="3231"/>
                  <a:pt x="10267" y="2945"/>
                  <a:pt x="10800" y="2945"/>
                </a:cubicBezTo>
                <a:cubicBezTo>
                  <a:pt x="11298" y="2945"/>
                  <a:pt x="11736" y="3194"/>
                  <a:pt x="12003" y="3573"/>
                </a:cubicBezTo>
                <a:moveTo>
                  <a:pt x="10309" y="4418"/>
                </a:move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moveTo>
                  <a:pt x="10800" y="982"/>
                </a:moveTo>
                <a:cubicBezTo>
                  <a:pt x="11802" y="982"/>
                  <a:pt x="12701" y="1414"/>
                  <a:pt x="13330" y="2098"/>
                </a:cubicBezTo>
                <a:lnTo>
                  <a:pt x="13989" y="1366"/>
                </a:lnTo>
                <a:cubicBezTo>
                  <a:pt x="13185" y="525"/>
                  <a:pt x="12055" y="0"/>
                  <a:pt x="10800" y="0"/>
                </a:cubicBezTo>
                <a:cubicBezTo>
                  <a:pt x="9455" y="0"/>
                  <a:pt x="8252" y="603"/>
                  <a:pt x="7442" y="1551"/>
                </a:cubicBezTo>
                <a:lnTo>
                  <a:pt x="8138" y="2246"/>
                </a:lnTo>
                <a:cubicBezTo>
                  <a:pt x="8768" y="1475"/>
                  <a:pt x="9726" y="982"/>
                  <a:pt x="10800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8" name="Shape 2682"/>
          <p:cNvSpPr/>
          <p:nvPr/>
        </p:nvSpPr>
        <p:spPr>
          <a:xfrm>
            <a:off x="8921062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91"/>
                </a:moveTo>
                <a:cubicBezTo>
                  <a:pt x="20618" y="17775"/>
                  <a:pt x="19739" y="18655"/>
                  <a:pt x="18655" y="18655"/>
                </a:cubicBezTo>
                <a:lnTo>
                  <a:pt x="17673" y="18655"/>
                </a:lnTo>
                <a:lnTo>
                  <a:pt x="17673" y="14727"/>
                </a:lnTo>
                <a:cubicBezTo>
                  <a:pt x="17673" y="14186"/>
                  <a:pt x="17233" y="13745"/>
                  <a:pt x="16691" y="13745"/>
                </a:cubicBezTo>
                <a:lnTo>
                  <a:pt x="4909" y="13745"/>
                </a:lnTo>
                <a:cubicBezTo>
                  <a:pt x="4367" y="13745"/>
                  <a:pt x="3927" y="14186"/>
                  <a:pt x="3927" y="14727"/>
                </a:cubicBezTo>
                <a:lnTo>
                  <a:pt x="3927" y="18655"/>
                </a:lnTo>
                <a:lnTo>
                  <a:pt x="2945" y="18655"/>
                </a:lnTo>
                <a:cubicBezTo>
                  <a:pt x="1861" y="18655"/>
                  <a:pt x="982" y="17775"/>
                  <a:pt x="982" y="16691"/>
                </a:cubicBezTo>
                <a:lnTo>
                  <a:pt x="982" y="8836"/>
                </a:lnTo>
                <a:cubicBezTo>
                  <a:pt x="982" y="7752"/>
                  <a:pt x="1861" y="6873"/>
                  <a:pt x="2945" y="6873"/>
                </a:cubicBezTo>
                <a:lnTo>
                  <a:pt x="18655" y="6873"/>
                </a:lnTo>
                <a:cubicBezTo>
                  <a:pt x="19739" y="6873"/>
                  <a:pt x="20618" y="7752"/>
                  <a:pt x="20618" y="8836"/>
                </a:cubicBezTo>
                <a:cubicBezTo>
                  <a:pt x="20618" y="8836"/>
                  <a:pt x="20618" y="16691"/>
                  <a:pt x="20618" y="16691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4727"/>
                </a:lnTo>
                <a:lnTo>
                  <a:pt x="16691" y="14727"/>
                </a:lnTo>
                <a:cubicBezTo>
                  <a:pt x="16691" y="14727"/>
                  <a:pt x="16691" y="20618"/>
                  <a:pt x="16691" y="20618"/>
                </a:cubicBezTo>
                <a:close/>
                <a:moveTo>
                  <a:pt x="4909" y="982"/>
                </a:moveTo>
                <a:lnTo>
                  <a:pt x="16691" y="982"/>
                </a:lnTo>
                <a:lnTo>
                  <a:pt x="16691" y="5891"/>
                </a:lnTo>
                <a:lnTo>
                  <a:pt x="4909" y="5891"/>
                </a:lnTo>
                <a:cubicBezTo>
                  <a:pt x="4909" y="5891"/>
                  <a:pt x="4909" y="982"/>
                  <a:pt x="4909" y="982"/>
                </a:cubicBezTo>
                <a:close/>
                <a:moveTo>
                  <a:pt x="18655" y="5891"/>
                </a:moveTo>
                <a:lnTo>
                  <a:pt x="17673" y="5891"/>
                </a:ln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lnTo>
                  <a:pt x="2945" y="5891"/>
                </a:lnTo>
                <a:cubicBezTo>
                  <a:pt x="1318" y="5891"/>
                  <a:pt x="0" y="7210"/>
                  <a:pt x="0" y="8836"/>
                </a:cubicBezTo>
                <a:lnTo>
                  <a:pt x="0" y="16691"/>
                </a:lnTo>
                <a:cubicBezTo>
                  <a:pt x="0" y="18318"/>
                  <a:pt x="1318" y="19636"/>
                  <a:pt x="2945" y="19636"/>
                </a:cubicBezTo>
                <a:lnTo>
                  <a:pt x="3927" y="19636"/>
                </a:lnTo>
                <a:lnTo>
                  <a:pt x="3927" y="20618"/>
                </a:lnTo>
                <a:cubicBezTo>
                  <a:pt x="3927" y="21161"/>
                  <a:pt x="4367" y="21600"/>
                  <a:pt x="4909" y="21600"/>
                </a:cubicBezTo>
                <a:lnTo>
                  <a:pt x="16691" y="21600"/>
                </a:lnTo>
                <a:cubicBezTo>
                  <a:pt x="17233" y="21600"/>
                  <a:pt x="17673" y="21161"/>
                  <a:pt x="17673" y="20618"/>
                </a:cubicBezTo>
                <a:lnTo>
                  <a:pt x="17673" y="19636"/>
                </a:lnTo>
                <a:lnTo>
                  <a:pt x="18655" y="19636"/>
                </a:lnTo>
                <a:cubicBezTo>
                  <a:pt x="20282" y="19636"/>
                  <a:pt x="21600" y="18318"/>
                  <a:pt x="21600" y="16691"/>
                </a:cubicBezTo>
                <a:lnTo>
                  <a:pt x="21600" y="8836"/>
                </a:lnTo>
                <a:cubicBezTo>
                  <a:pt x="21600" y="7210"/>
                  <a:pt x="20282" y="5891"/>
                  <a:pt x="18655" y="5891"/>
                </a:cubicBezTo>
                <a:moveTo>
                  <a:pt x="17673" y="8836"/>
                </a:moveTo>
                <a:cubicBezTo>
                  <a:pt x="17131" y="8836"/>
                  <a:pt x="16691" y="9276"/>
                  <a:pt x="16691" y="9818"/>
                </a:cubicBezTo>
                <a:cubicBezTo>
                  <a:pt x="16691" y="10360"/>
                  <a:pt x="17131" y="10800"/>
                  <a:pt x="17673" y="10800"/>
                </a:cubicBezTo>
                <a:cubicBezTo>
                  <a:pt x="18214" y="10800"/>
                  <a:pt x="18655" y="10360"/>
                  <a:pt x="18655" y="9818"/>
                </a:cubicBezTo>
                <a:cubicBezTo>
                  <a:pt x="18655" y="9276"/>
                  <a:pt x="18214" y="8836"/>
                  <a:pt x="17673" y="8836"/>
                </a:cubicBezTo>
                <a:moveTo>
                  <a:pt x="14727" y="8836"/>
                </a:moveTo>
                <a:cubicBezTo>
                  <a:pt x="14186" y="8836"/>
                  <a:pt x="13745" y="9276"/>
                  <a:pt x="13745" y="9818"/>
                </a:cubicBezTo>
                <a:cubicBezTo>
                  <a:pt x="13745" y="10360"/>
                  <a:pt x="14186" y="10800"/>
                  <a:pt x="14727" y="10800"/>
                </a:cubicBezTo>
                <a:cubicBezTo>
                  <a:pt x="15269" y="10800"/>
                  <a:pt x="15709" y="10360"/>
                  <a:pt x="15709" y="9818"/>
                </a:cubicBezTo>
                <a:cubicBezTo>
                  <a:pt x="15709" y="9276"/>
                  <a:pt x="15269" y="8836"/>
                  <a:pt x="14727" y="8836"/>
                </a:cubicBezTo>
                <a:moveTo>
                  <a:pt x="7364" y="16691"/>
                </a:moveTo>
                <a:lnTo>
                  <a:pt x="12273" y="16691"/>
                </a:lnTo>
                <a:cubicBezTo>
                  <a:pt x="12544" y="16691"/>
                  <a:pt x="12764" y="16472"/>
                  <a:pt x="12764" y="16200"/>
                </a:cubicBezTo>
                <a:cubicBezTo>
                  <a:pt x="12764" y="15929"/>
                  <a:pt x="12544" y="15709"/>
                  <a:pt x="12273" y="15709"/>
                </a:cubicBezTo>
                <a:lnTo>
                  <a:pt x="7364" y="15709"/>
                </a:lnTo>
                <a:cubicBezTo>
                  <a:pt x="7092" y="15709"/>
                  <a:pt x="6873" y="15929"/>
                  <a:pt x="6873" y="16200"/>
                </a:cubicBezTo>
                <a:cubicBezTo>
                  <a:pt x="6873" y="16472"/>
                  <a:pt x="7092" y="16691"/>
                  <a:pt x="7364" y="16691"/>
                </a:cubicBezTo>
                <a:moveTo>
                  <a:pt x="7364" y="18655"/>
                </a:move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7893"/>
                  <a:pt x="14508" y="17673"/>
                  <a:pt x="14236" y="17673"/>
                </a:cubicBezTo>
                <a:lnTo>
                  <a:pt x="7364" y="17673"/>
                </a:lnTo>
                <a:cubicBezTo>
                  <a:pt x="7092" y="17673"/>
                  <a:pt x="6873" y="17893"/>
                  <a:pt x="6873" y="18164"/>
                </a:cubicBezTo>
                <a:cubicBezTo>
                  <a:pt x="6873" y="18435"/>
                  <a:pt x="7092" y="18655"/>
                  <a:pt x="7364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9" name="Shape 2683"/>
          <p:cNvSpPr/>
          <p:nvPr/>
        </p:nvSpPr>
        <p:spPr>
          <a:xfrm>
            <a:off x="9492413" y="1149734"/>
            <a:ext cx="203145" cy="279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0" name="Shape 2684"/>
          <p:cNvSpPr/>
          <p:nvPr/>
        </p:nvSpPr>
        <p:spPr>
          <a:xfrm>
            <a:off x="9987585" y="1149734"/>
            <a:ext cx="279328" cy="27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4418" y="19095"/>
                </a:moveTo>
                <a:lnTo>
                  <a:pt x="5400" y="19095"/>
                </a:lnTo>
                <a:lnTo>
                  <a:pt x="5400" y="18117"/>
                </a:lnTo>
                <a:lnTo>
                  <a:pt x="4418" y="18117"/>
                </a:lnTo>
                <a:cubicBezTo>
                  <a:pt x="4418" y="18117"/>
                  <a:pt x="4418" y="19095"/>
                  <a:pt x="4418" y="19095"/>
                </a:cubicBezTo>
                <a:close/>
                <a:moveTo>
                  <a:pt x="6382" y="16160"/>
                </a:moveTo>
                <a:lnTo>
                  <a:pt x="5400" y="16160"/>
                </a:lnTo>
                <a:lnTo>
                  <a:pt x="5400" y="17139"/>
                </a:lnTo>
                <a:lnTo>
                  <a:pt x="6382" y="17139"/>
                </a:lnTo>
                <a:cubicBezTo>
                  <a:pt x="6382" y="17139"/>
                  <a:pt x="6382" y="16160"/>
                  <a:pt x="6382" y="16160"/>
                </a:cubicBezTo>
                <a:close/>
                <a:moveTo>
                  <a:pt x="2455" y="19095"/>
                </a:moveTo>
                <a:lnTo>
                  <a:pt x="3436" y="19095"/>
                </a:lnTo>
                <a:lnTo>
                  <a:pt x="3436" y="18117"/>
                </a:lnTo>
                <a:lnTo>
                  <a:pt x="2455" y="18117"/>
                </a:lnTo>
                <a:cubicBezTo>
                  <a:pt x="2455" y="18117"/>
                  <a:pt x="2455" y="19095"/>
                  <a:pt x="2455" y="19095"/>
                </a:cubicBezTo>
                <a:close/>
                <a:moveTo>
                  <a:pt x="4418" y="16160"/>
                </a:moveTo>
                <a:lnTo>
                  <a:pt x="2455" y="16160"/>
                </a:lnTo>
                <a:lnTo>
                  <a:pt x="2455" y="17139"/>
                </a:lnTo>
                <a:lnTo>
                  <a:pt x="4418" y="17139"/>
                </a:lnTo>
                <a:cubicBezTo>
                  <a:pt x="4418" y="17139"/>
                  <a:pt x="4418" y="16160"/>
                  <a:pt x="4418" y="16160"/>
                </a:cubicBezTo>
                <a:close/>
                <a:moveTo>
                  <a:pt x="3436" y="12248"/>
                </a:moveTo>
                <a:lnTo>
                  <a:pt x="2455" y="12248"/>
                </a:lnTo>
                <a:lnTo>
                  <a:pt x="2455" y="13226"/>
                </a:lnTo>
                <a:lnTo>
                  <a:pt x="3436" y="13226"/>
                </a:lnTo>
                <a:cubicBezTo>
                  <a:pt x="3436" y="13226"/>
                  <a:pt x="3436" y="12248"/>
                  <a:pt x="3436" y="12248"/>
                </a:cubicBezTo>
                <a:close/>
                <a:moveTo>
                  <a:pt x="3436" y="14204"/>
                </a:moveTo>
                <a:lnTo>
                  <a:pt x="2455" y="14204"/>
                </a:lnTo>
                <a:lnTo>
                  <a:pt x="2455" y="15182"/>
                </a:lnTo>
                <a:lnTo>
                  <a:pt x="3436" y="15182"/>
                </a:lnTo>
                <a:cubicBezTo>
                  <a:pt x="3436" y="15182"/>
                  <a:pt x="3436" y="14204"/>
                  <a:pt x="3436" y="14204"/>
                </a:cubicBezTo>
                <a:close/>
                <a:moveTo>
                  <a:pt x="6382" y="19095"/>
                </a:moveTo>
                <a:lnTo>
                  <a:pt x="13255" y="19095"/>
                </a:lnTo>
                <a:lnTo>
                  <a:pt x="13255" y="18117"/>
                </a:lnTo>
                <a:lnTo>
                  <a:pt x="6382" y="18117"/>
                </a:lnTo>
                <a:cubicBezTo>
                  <a:pt x="6382" y="18117"/>
                  <a:pt x="6382" y="19095"/>
                  <a:pt x="6382" y="19095"/>
                </a:cubicBezTo>
                <a:close/>
                <a:moveTo>
                  <a:pt x="18164" y="15182"/>
                </a:moveTo>
                <a:lnTo>
                  <a:pt x="19145" y="15182"/>
                </a:lnTo>
                <a:lnTo>
                  <a:pt x="19145" y="14204"/>
                </a:lnTo>
                <a:lnTo>
                  <a:pt x="18164" y="14204"/>
                </a:lnTo>
                <a:cubicBezTo>
                  <a:pt x="18164" y="14204"/>
                  <a:pt x="18164" y="15182"/>
                  <a:pt x="18164" y="15182"/>
                </a:cubicBezTo>
                <a:close/>
                <a:moveTo>
                  <a:pt x="5400" y="14204"/>
                </a:moveTo>
                <a:lnTo>
                  <a:pt x="4418" y="14204"/>
                </a:lnTo>
                <a:lnTo>
                  <a:pt x="4418" y="15182"/>
                </a:lnTo>
                <a:lnTo>
                  <a:pt x="5400" y="15182"/>
                </a:lnTo>
                <a:cubicBezTo>
                  <a:pt x="5400" y="15182"/>
                  <a:pt x="5400" y="14204"/>
                  <a:pt x="5400" y="14204"/>
                </a:cubicBezTo>
                <a:close/>
                <a:moveTo>
                  <a:pt x="14236" y="16160"/>
                </a:moveTo>
                <a:lnTo>
                  <a:pt x="13255" y="16160"/>
                </a:lnTo>
                <a:lnTo>
                  <a:pt x="13255" y="17139"/>
                </a:lnTo>
                <a:lnTo>
                  <a:pt x="14236" y="17139"/>
                </a:lnTo>
                <a:cubicBezTo>
                  <a:pt x="14236" y="17139"/>
                  <a:pt x="14236" y="16160"/>
                  <a:pt x="14236" y="16160"/>
                </a:cubicBezTo>
                <a:close/>
                <a:moveTo>
                  <a:pt x="20618" y="19584"/>
                </a:moveTo>
                <a:cubicBezTo>
                  <a:pt x="20618" y="20124"/>
                  <a:pt x="20178" y="20562"/>
                  <a:pt x="19636" y="20562"/>
                </a:cubicBezTo>
                <a:lnTo>
                  <a:pt x="1964" y="20562"/>
                </a:lnTo>
                <a:cubicBezTo>
                  <a:pt x="1421" y="20562"/>
                  <a:pt x="982" y="20124"/>
                  <a:pt x="982" y="19584"/>
                </a:cubicBezTo>
                <a:lnTo>
                  <a:pt x="982" y="11759"/>
                </a:lnTo>
                <a:cubicBezTo>
                  <a:pt x="982" y="11219"/>
                  <a:pt x="1421" y="10781"/>
                  <a:pt x="1964" y="10781"/>
                </a:cubicBezTo>
                <a:lnTo>
                  <a:pt x="19636" y="10781"/>
                </a:lnTo>
                <a:cubicBezTo>
                  <a:pt x="20178" y="10781"/>
                  <a:pt x="20618" y="11219"/>
                  <a:pt x="20618" y="11759"/>
                </a:cubicBezTo>
                <a:cubicBezTo>
                  <a:pt x="20618" y="11759"/>
                  <a:pt x="20618" y="19584"/>
                  <a:pt x="20618" y="19584"/>
                </a:cubicBezTo>
                <a:close/>
                <a:moveTo>
                  <a:pt x="19636" y="9803"/>
                </a:moveTo>
                <a:lnTo>
                  <a:pt x="10965" y="9803"/>
                </a:lnTo>
                <a:cubicBezTo>
                  <a:pt x="10831" y="9456"/>
                  <a:pt x="10774" y="9056"/>
                  <a:pt x="10870" y="8651"/>
                </a:cubicBezTo>
                <a:cubicBezTo>
                  <a:pt x="11059" y="7853"/>
                  <a:pt x="11782" y="7224"/>
                  <a:pt x="12961" y="6833"/>
                </a:cubicBezTo>
                <a:cubicBezTo>
                  <a:pt x="14940" y="6175"/>
                  <a:pt x="15841" y="4938"/>
                  <a:pt x="16249" y="4015"/>
                </a:cubicBezTo>
                <a:cubicBezTo>
                  <a:pt x="16747" y="2886"/>
                  <a:pt x="16801" y="1546"/>
                  <a:pt x="16396" y="335"/>
                </a:cubicBezTo>
                <a:cubicBezTo>
                  <a:pt x="16310" y="79"/>
                  <a:pt x="16032" y="-60"/>
                  <a:pt x="15774" y="25"/>
                </a:cubicBezTo>
                <a:cubicBezTo>
                  <a:pt x="15517" y="112"/>
                  <a:pt x="15378" y="388"/>
                  <a:pt x="15464" y="644"/>
                </a:cubicBezTo>
                <a:cubicBezTo>
                  <a:pt x="16091" y="2519"/>
                  <a:pt x="15480" y="4964"/>
                  <a:pt x="12650" y="5904"/>
                </a:cubicBezTo>
                <a:cubicBezTo>
                  <a:pt x="10733" y="6542"/>
                  <a:pt x="10105" y="7627"/>
                  <a:pt x="9915" y="8427"/>
                </a:cubicBezTo>
                <a:cubicBezTo>
                  <a:pt x="9809" y="8876"/>
                  <a:pt x="9824" y="9351"/>
                  <a:pt x="9937" y="9803"/>
                </a:cubicBezTo>
                <a:lnTo>
                  <a:pt x="1964" y="9803"/>
                </a:lnTo>
                <a:cubicBezTo>
                  <a:pt x="879" y="9803"/>
                  <a:pt x="0" y="10679"/>
                  <a:pt x="0" y="11759"/>
                </a:cubicBezTo>
                <a:lnTo>
                  <a:pt x="0" y="19584"/>
                </a:lnTo>
                <a:cubicBezTo>
                  <a:pt x="0" y="20664"/>
                  <a:pt x="879" y="21540"/>
                  <a:pt x="1964" y="21540"/>
                </a:cubicBezTo>
                <a:lnTo>
                  <a:pt x="19636" y="21540"/>
                </a:lnTo>
                <a:cubicBezTo>
                  <a:pt x="20721" y="21540"/>
                  <a:pt x="21600" y="20664"/>
                  <a:pt x="21600" y="19584"/>
                </a:cubicBezTo>
                <a:lnTo>
                  <a:pt x="21600" y="11759"/>
                </a:lnTo>
                <a:cubicBezTo>
                  <a:pt x="21600" y="10679"/>
                  <a:pt x="20721" y="9803"/>
                  <a:pt x="19636" y="9803"/>
                </a:cubicBezTo>
                <a:moveTo>
                  <a:pt x="17182" y="17139"/>
                </a:moveTo>
                <a:lnTo>
                  <a:pt x="19145" y="17139"/>
                </a:lnTo>
                <a:lnTo>
                  <a:pt x="19145" y="16160"/>
                </a:lnTo>
                <a:lnTo>
                  <a:pt x="17182" y="16160"/>
                </a:lnTo>
                <a:cubicBezTo>
                  <a:pt x="17182" y="16160"/>
                  <a:pt x="17182" y="17139"/>
                  <a:pt x="17182" y="17139"/>
                </a:cubicBezTo>
                <a:close/>
                <a:moveTo>
                  <a:pt x="14236" y="19095"/>
                </a:moveTo>
                <a:lnTo>
                  <a:pt x="15218" y="19095"/>
                </a:lnTo>
                <a:lnTo>
                  <a:pt x="15218" y="18117"/>
                </a:lnTo>
                <a:lnTo>
                  <a:pt x="14236" y="18117"/>
                </a:lnTo>
                <a:cubicBezTo>
                  <a:pt x="14236" y="18117"/>
                  <a:pt x="14236" y="19095"/>
                  <a:pt x="14236" y="19095"/>
                </a:cubicBezTo>
                <a:close/>
                <a:moveTo>
                  <a:pt x="16200" y="19095"/>
                </a:moveTo>
                <a:lnTo>
                  <a:pt x="17182" y="19095"/>
                </a:lnTo>
                <a:lnTo>
                  <a:pt x="17182" y="18117"/>
                </a:lnTo>
                <a:lnTo>
                  <a:pt x="16200" y="18117"/>
                </a:lnTo>
                <a:cubicBezTo>
                  <a:pt x="16200" y="18117"/>
                  <a:pt x="16200" y="19095"/>
                  <a:pt x="16200" y="19095"/>
                </a:cubicBezTo>
                <a:close/>
                <a:moveTo>
                  <a:pt x="18164" y="19095"/>
                </a:moveTo>
                <a:lnTo>
                  <a:pt x="19145" y="19095"/>
                </a:lnTo>
                <a:lnTo>
                  <a:pt x="19145" y="18117"/>
                </a:lnTo>
                <a:lnTo>
                  <a:pt x="18164" y="18117"/>
                </a:lnTo>
                <a:cubicBezTo>
                  <a:pt x="18164" y="18117"/>
                  <a:pt x="18164" y="19095"/>
                  <a:pt x="18164" y="19095"/>
                </a:cubicBezTo>
                <a:close/>
                <a:moveTo>
                  <a:pt x="16200" y="16160"/>
                </a:moveTo>
                <a:lnTo>
                  <a:pt x="15218" y="16160"/>
                </a:lnTo>
                <a:lnTo>
                  <a:pt x="15218" y="17139"/>
                </a:lnTo>
                <a:lnTo>
                  <a:pt x="16200" y="17139"/>
                </a:lnTo>
                <a:cubicBezTo>
                  <a:pt x="16200" y="17139"/>
                  <a:pt x="16200" y="16160"/>
                  <a:pt x="16200" y="16160"/>
                </a:cubicBezTo>
                <a:close/>
                <a:moveTo>
                  <a:pt x="18164" y="13226"/>
                </a:moveTo>
                <a:lnTo>
                  <a:pt x="19145" y="13226"/>
                </a:lnTo>
                <a:lnTo>
                  <a:pt x="19145" y="12248"/>
                </a:lnTo>
                <a:lnTo>
                  <a:pt x="18164" y="12248"/>
                </a:lnTo>
                <a:cubicBezTo>
                  <a:pt x="18164" y="12248"/>
                  <a:pt x="18164" y="13226"/>
                  <a:pt x="18164" y="13226"/>
                </a:cubicBezTo>
                <a:close/>
                <a:moveTo>
                  <a:pt x="13255" y="12248"/>
                </a:moveTo>
                <a:lnTo>
                  <a:pt x="12273" y="12248"/>
                </a:lnTo>
                <a:lnTo>
                  <a:pt x="12273" y="13226"/>
                </a:lnTo>
                <a:lnTo>
                  <a:pt x="13255" y="13226"/>
                </a:lnTo>
                <a:cubicBezTo>
                  <a:pt x="13255" y="13226"/>
                  <a:pt x="13255" y="12248"/>
                  <a:pt x="13255" y="12248"/>
                </a:cubicBezTo>
                <a:close/>
                <a:moveTo>
                  <a:pt x="13255" y="14204"/>
                </a:moveTo>
                <a:lnTo>
                  <a:pt x="12273" y="14204"/>
                </a:lnTo>
                <a:lnTo>
                  <a:pt x="12273" y="15182"/>
                </a:lnTo>
                <a:lnTo>
                  <a:pt x="13255" y="15182"/>
                </a:lnTo>
                <a:cubicBezTo>
                  <a:pt x="13255" y="15182"/>
                  <a:pt x="13255" y="14204"/>
                  <a:pt x="13255" y="14204"/>
                </a:cubicBezTo>
                <a:close/>
                <a:moveTo>
                  <a:pt x="15218" y="14204"/>
                </a:moveTo>
                <a:lnTo>
                  <a:pt x="14236" y="14204"/>
                </a:lnTo>
                <a:lnTo>
                  <a:pt x="14236" y="15182"/>
                </a:lnTo>
                <a:lnTo>
                  <a:pt x="15218" y="15182"/>
                </a:lnTo>
                <a:cubicBezTo>
                  <a:pt x="15218" y="15182"/>
                  <a:pt x="15218" y="14204"/>
                  <a:pt x="15218" y="14204"/>
                </a:cubicBezTo>
                <a:close/>
                <a:moveTo>
                  <a:pt x="17182" y="14204"/>
                </a:moveTo>
                <a:lnTo>
                  <a:pt x="16200" y="14204"/>
                </a:lnTo>
                <a:lnTo>
                  <a:pt x="16200" y="15182"/>
                </a:lnTo>
                <a:lnTo>
                  <a:pt x="17182" y="15182"/>
                </a:lnTo>
                <a:cubicBezTo>
                  <a:pt x="17182" y="15182"/>
                  <a:pt x="17182" y="14204"/>
                  <a:pt x="17182" y="14204"/>
                </a:cubicBezTo>
                <a:close/>
                <a:moveTo>
                  <a:pt x="15218" y="12248"/>
                </a:moveTo>
                <a:lnTo>
                  <a:pt x="14236" y="12248"/>
                </a:lnTo>
                <a:lnTo>
                  <a:pt x="14236" y="13226"/>
                </a:lnTo>
                <a:lnTo>
                  <a:pt x="15218" y="13226"/>
                </a:lnTo>
                <a:cubicBezTo>
                  <a:pt x="15218" y="13226"/>
                  <a:pt x="15218" y="12248"/>
                  <a:pt x="15218" y="12248"/>
                </a:cubicBezTo>
                <a:close/>
                <a:moveTo>
                  <a:pt x="17182" y="12248"/>
                </a:moveTo>
                <a:lnTo>
                  <a:pt x="16200" y="12248"/>
                </a:lnTo>
                <a:lnTo>
                  <a:pt x="16200" y="13226"/>
                </a:lnTo>
                <a:lnTo>
                  <a:pt x="17182" y="13226"/>
                </a:lnTo>
                <a:cubicBezTo>
                  <a:pt x="17182" y="13226"/>
                  <a:pt x="17182" y="12248"/>
                  <a:pt x="17182" y="12248"/>
                </a:cubicBezTo>
                <a:close/>
                <a:moveTo>
                  <a:pt x="11291" y="12248"/>
                </a:moveTo>
                <a:lnTo>
                  <a:pt x="10309" y="12248"/>
                </a:lnTo>
                <a:lnTo>
                  <a:pt x="10309" y="13226"/>
                </a:lnTo>
                <a:lnTo>
                  <a:pt x="11291" y="13226"/>
                </a:lnTo>
                <a:cubicBezTo>
                  <a:pt x="11291" y="13226"/>
                  <a:pt x="11291" y="12248"/>
                  <a:pt x="11291" y="12248"/>
                </a:cubicBezTo>
                <a:close/>
                <a:moveTo>
                  <a:pt x="5400" y="12248"/>
                </a:moveTo>
                <a:lnTo>
                  <a:pt x="4418" y="12248"/>
                </a:lnTo>
                <a:lnTo>
                  <a:pt x="4418" y="13226"/>
                </a:lnTo>
                <a:lnTo>
                  <a:pt x="5400" y="13226"/>
                </a:lnTo>
                <a:cubicBezTo>
                  <a:pt x="5400" y="13226"/>
                  <a:pt x="5400" y="12248"/>
                  <a:pt x="5400" y="12248"/>
                </a:cubicBezTo>
                <a:close/>
                <a:moveTo>
                  <a:pt x="7364" y="17139"/>
                </a:moveTo>
                <a:lnTo>
                  <a:pt x="8345" y="17139"/>
                </a:lnTo>
                <a:lnTo>
                  <a:pt x="8345" y="16160"/>
                </a:lnTo>
                <a:lnTo>
                  <a:pt x="7364" y="16160"/>
                </a:lnTo>
                <a:cubicBezTo>
                  <a:pt x="7364" y="16160"/>
                  <a:pt x="7364" y="17139"/>
                  <a:pt x="7364" y="17139"/>
                </a:cubicBezTo>
                <a:close/>
                <a:moveTo>
                  <a:pt x="7364" y="14204"/>
                </a:moveTo>
                <a:lnTo>
                  <a:pt x="6382" y="14204"/>
                </a:lnTo>
                <a:lnTo>
                  <a:pt x="6382" y="15182"/>
                </a:lnTo>
                <a:lnTo>
                  <a:pt x="7364" y="15182"/>
                </a:lnTo>
                <a:cubicBezTo>
                  <a:pt x="7364" y="15182"/>
                  <a:pt x="7364" y="14204"/>
                  <a:pt x="7364" y="14204"/>
                </a:cubicBezTo>
                <a:close/>
                <a:moveTo>
                  <a:pt x="7364" y="12248"/>
                </a:moveTo>
                <a:lnTo>
                  <a:pt x="6382" y="12248"/>
                </a:lnTo>
                <a:lnTo>
                  <a:pt x="6382" y="13226"/>
                </a:lnTo>
                <a:lnTo>
                  <a:pt x="7364" y="13226"/>
                </a:lnTo>
                <a:cubicBezTo>
                  <a:pt x="7364" y="13226"/>
                  <a:pt x="7364" y="12248"/>
                  <a:pt x="7364" y="12248"/>
                </a:cubicBezTo>
                <a:close/>
                <a:moveTo>
                  <a:pt x="9327" y="14204"/>
                </a:moveTo>
                <a:lnTo>
                  <a:pt x="8345" y="14204"/>
                </a:lnTo>
                <a:lnTo>
                  <a:pt x="8345" y="15182"/>
                </a:lnTo>
                <a:lnTo>
                  <a:pt x="9327" y="15182"/>
                </a:lnTo>
                <a:cubicBezTo>
                  <a:pt x="9327" y="15182"/>
                  <a:pt x="9327" y="14204"/>
                  <a:pt x="9327" y="14204"/>
                </a:cubicBezTo>
                <a:close/>
                <a:moveTo>
                  <a:pt x="11291" y="14204"/>
                </a:moveTo>
                <a:lnTo>
                  <a:pt x="10309" y="14204"/>
                </a:lnTo>
                <a:lnTo>
                  <a:pt x="10309" y="15182"/>
                </a:lnTo>
                <a:lnTo>
                  <a:pt x="11291" y="15182"/>
                </a:lnTo>
                <a:cubicBezTo>
                  <a:pt x="11291" y="15182"/>
                  <a:pt x="11291" y="14204"/>
                  <a:pt x="11291" y="14204"/>
                </a:cubicBezTo>
                <a:close/>
                <a:moveTo>
                  <a:pt x="9327" y="12248"/>
                </a:moveTo>
                <a:lnTo>
                  <a:pt x="8345" y="12248"/>
                </a:lnTo>
                <a:lnTo>
                  <a:pt x="8345" y="13226"/>
                </a:lnTo>
                <a:lnTo>
                  <a:pt x="9327" y="13226"/>
                </a:lnTo>
                <a:cubicBezTo>
                  <a:pt x="9327" y="13226"/>
                  <a:pt x="9327" y="12248"/>
                  <a:pt x="9327" y="12248"/>
                </a:cubicBezTo>
                <a:close/>
                <a:moveTo>
                  <a:pt x="11291" y="17139"/>
                </a:moveTo>
                <a:lnTo>
                  <a:pt x="12273" y="17139"/>
                </a:lnTo>
                <a:lnTo>
                  <a:pt x="12273" y="16160"/>
                </a:lnTo>
                <a:lnTo>
                  <a:pt x="11291" y="16160"/>
                </a:lnTo>
                <a:cubicBezTo>
                  <a:pt x="11291" y="16160"/>
                  <a:pt x="11291" y="17139"/>
                  <a:pt x="11291" y="17139"/>
                </a:cubicBezTo>
                <a:close/>
                <a:moveTo>
                  <a:pt x="9327" y="17139"/>
                </a:moveTo>
                <a:lnTo>
                  <a:pt x="10309" y="17139"/>
                </a:lnTo>
                <a:lnTo>
                  <a:pt x="10309" y="16160"/>
                </a:lnTo>
                <a:lnTo>
                  <a:pt x="9327" y="16160"/>
                </a:lnTo>
                <a:cubicBezTo>
                  <a:pt x="9327" y="16160"/>
                  <a:pt x="9327" y="17139"/>
                  <a:pt x="9327" y="1713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1" name="Shape 2685"/>
          <p:cNvSpPr/>
          <p:nvPr/>
        </p:nvSpPr>
        <p:spPr>
          <a:xfrm>
            <a:off x="10520846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145"/>
                </a:moveTo>
                <a:cubicBezTo>
                  <a:pt x="20618" y="19959"/>
                  <a:pt x="19959" y="20618"/>
                  <a:pt x="19145" y="20618"/>
                </a:cubicBezTo>
                <a:cubicBezTo>
                  <a:pt x="18332" y="20618"/>
                  <a:pt x="17673" y="19959"/>
                  <a:pt x="17673" y="19145"/>
                </a:cubicBezTo>
                <a:lnTo>
                  <a:pt x="17673" y="14236"/>
                </a:lnTo>
                <a:cubicBezTo>
                  <a:pt x="17673" y="13424"/>
                  <a:pt x="18332" y="12764"/>
                  <a:pt x="19145" y="12764"/>
                </a:cubicBezTo>
                <a:cubicBezTo>
                  <a:pt x="19959" y="12764"/>
                  <a:pt x="20618" y="13424"/>
                  <a:pt x="20618" y="14236"/>
                </a:cubicBezTo>
                <a:cubicBezTo>
                  <a:pt x="20618" y="14236"/>
                  <a:pt x="20618" y="19145"/>
                  <a:pt x="20618" y="19145"/>
                </a:cubicBezTo>
                <a:close/>
                <a:moveTo>
                  <a:pt x="3927" y="14236"/>
                </a:moveTo>
                <a:lnTo>
                  <a:pt x="3927" y="19145"/>
                </a:lnTo>
                <a:cubicBezTo>
                  <a:pt x="3927" y="19959"/>
                  <a:pt x="3268" y="20618"/>
                  <a:pt x="2455" y="20618"/>
                </a:cubicBezTo>
                <a:cubicBezTo>
                  <a:pt x="1641" y="20618"/>
                  <a:pt x="982" y="19959"/>
                  <a:pt x="982" y="19145"/>
                </a:cubicBezTo>
                <a:lnTo>
                  <a:pt x="982" y="14236"/>
                </a:lnTo>
                <a:cubicBezTo>
                  <a:pt x="982" y="13424"/>
                  <a:pt x="1641" y="12764"/>
                  <a:pt x="2455" y="12764"/>
                </a:cubicBezTo>
                <a:cubicBezTo>
                  <a:pt x="3268" y="12764"/>
                  <a:pt x="3927" y="13424"/>
                  <a:pt x="3927" y="14236"/>
                </a:cubicBezTo>
                <a:moveTo>
                  <a:pt x="19636" y="11831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1831"/>
                </a:lnTo>
                <a:cubicBezTo>
                  <a:pt x="843" y="12059"/>
                  <a:pt x="0" y="13049"/>
                  <a:pt x="0" y="14236"/>
                </a:cubicBezTo>
                <a:lnTo>
                  <a:pt x="0" y="19145"/>
                </a:lnTo>
                <a:cubicBezTo>
                  <a:pt x="0" y="20501"/>
                  <a:pt x="1099" y="21600"/>
                  <a:pt x="2455" y="21600"/>
                </a:cubicBezTo>
                <a:cubicBezTo>
                  <a:pt x="3810" y="21600"/>
                  <a:pt x="4909" y="20501"/>
                  <a:pt x="4909" y="19145"/>
                </a:cubicBezTo>
                <a:lnTo>
                  <a:pt x="4909" y="14236"/>
                </a:lnTo>
                <a:cubicBezTo>
                  <a:pt x="4909" y="13049"/>
                  <a:pt x="4066" y="12059"/>
                  <a:pt x="2945" y="11831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7" y="982"/>
                  <a:pt x="18655" y="3180"/>
                  <a:pt x="18655" y="5891"/>
                </a:cubicBezTo>
                <a:lnTo>
                  <a:pt x="18655" y="11831"/>
                </a:lnTo>
                <a:cubicBezTo>
                  <a:pt x="17534" y="12059"/>
                  <a:pt x="16691" y="13049"/>
                  <a:pt x="16691" y="14236"/>
                </a:cubicBezTo>
                <a:lnTo>
                  <a:pt x="16691" y="19145"/>
                </a:lnTo>
                <a:cubicBezTo>
                  <a:pt x="16691" y="20501"/>
                  <a:pt x="17790" y="21600"/>
                  <a:pt x="19145" y="21600"/>
                </a:cubicBezTo>
                <a:cubicBezTo>
                  <a:pt x="20501" y="21600"/>
                  <a:pt x="21600" y="20501"/>
                  <a:pt x="21600" y="19145"/>
                </a:cubicBezTo>
                <a:lnTo>
                  <a:pt x="21600" y="14236"/>
                </a:lnTo>
                <a:cubicBezTo>
                  <a:pt x="21600" y="13049"/>
                  <a:pt x="20757" y="12059"/>
                  <a:pt x="19636" y="1183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2" name="Shape 2686"/>
          <p:cNvSpPr/>
          <p:nvPr/>
        </p:nvSpPr>
        <p:spPr>
          <a:xfrm>
            <a:off x="11054107" y="114973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36" y="14727"/>
                </a:lnTo>
                <a:cubicBezTo>
                  <a:pt x="20178" y="14727"/>
                  <a:pt x="20618" y="15167"/>
                  <a:pt x="20618" y="15709"/>
                </a:cubicBez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8655" y="19145"/>
                </a:moveTo>
                <a:cubicBezTo>
                  <a:pt x="18655" y="19959"/>
                  <a:pt x="17995" y="20618"/>
                  <a:pt x="17182" y="20618"/>
                </a:cubicBezTo>
                <a:cubicBezTo>
                  <a:pt x="16368" y="20618"/>
                  <a:pt x="15709" y="19959"/>
                  <a:pt x="15709" y="19145"/>
                </a:cubicBezTo>
                <a:lnTo>
                  <a:pt x="15709" y="14236"/>
                </a:lnTo>
                <a:cubicBezTo>
                  <a:pt x="15709" y="13424"/>
                  <a:pt x="16368" y="12764"/>
                  <a:pt x="17182" y="12764"/>
                </a:cubicBezTo>
                <a:cubicBezTo>
                  <a:pt x="17995" y="12764"/>
                  <a:pt x="18655" y="13424"/>
                  <a:pt x="18655" y="14236"/>
                </a:cubicBezTo>
                <a:cubicBezTo>
                  <a:pt x="18655" y="14236"/>
                  <a:pt x="18655" y="19145"/>
                  <a:pt x="18655" y="19145"/>
                </a:cubicBezTo>
                <a:close/>
                <a:moveTo>
                  <a:pt x="4418" y="12764"/>
                </a:moveTo>
                <a:cubicBezTo>
                  <a:pt x="5231" y="12764"/>
                  <a:pt x="5891" y="13424"/>
                  <a:pt x="5891" y="14236"/>
                </a:cubicBezTo>
                <a:lnTo>
                  <a:pt x="5891" y="19145"/>
                </a:lnTo>
                <a:cubicBezTo>
                  <a:pt x="5891" y="19959"/>
                  <a:pt x="5231" y="20618"/>
                  <a:pt x="4418" y="20618"/>
                </a:cubicBezTo>
                <a:cubicBezTo>
                  <a:pt x="3605" y="20618"/>
                  <a:pt x="2945" y="19959"/>
                  <a:pt x="2945" y="19145"/>
                </a:cubicBezTo>
                <a:lnTo>
                  <a:pt x="2945" y="14236"/>
                </a:lnTo>
                <a:cubicBezTo>
                  <a:pt x="2945" y="13424"/>
                  <a:pt x="3605" y="12764"/>
                  <a:pt x="4418" y="12764"/>
                </a:cubicBezTo>
                <a:moveTo>
                  <a:pt x="1964" y="18655"/>
                </a:moveTo>
                <a:cubicBezTo>
                  <a:pt x="1422" y="18655"/>
                  <a:pt x="982" y="18215"/>
                  <a:pt x="982" y="17673"/>
                </a:cubicBezTo>
                <a:lnTo>
                  <a:pt x="982" y="15709"/>
                </a:lnTo>
                <a:cubicBezTo>
                  <a:pt x="982" y="15167"/>
                  <a:pt x="1422" y="14727"/>
                  <a:pt x="1964" y="14727"/>
                </a:cubicBezTo>
                <a:cubicBezTo>
                  <a:pt x="1964" y="14727"/>
                  <a:pt x="1964" y="18655"/>
                  <a:pt x="1964" y="18655"/>
                </a:cubicBezTo>
                <a:close/>
                <a:moveTo>
                  <a:pt x="19636" y="13745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3" y="11782"/>
                  <a:pt x="3357" y="11973"/>
                  <a:pt x="2945" y="12284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6" y="982"/>
                  <a:pt x="18655" y="3180"/>
                  <a:pt x="18655" y="5891"/>
                </a:cubicBezTo>
                <a:lnTo>
                  <a:pt x="18655" y="12284"/>
                </a:lnTo>
                <a:cubicBezTo>
                  <a:pt x="18243" y="11973"/>
                  <a:pt x="17737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59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3" name="Shape 2687"/>
          <p:cNvSpPr/>
          <p:nvPr/>
        </p:nvSpPr>
        <p:spPr>
          <a:xfrm>
            <a:off x="6254756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4" name="Shape 2688"/>
          <p:cNvSpPr/>
          <p:nvPr/>
        </p:nvSpPr>
        <p:spPr>
          <a:xfrm>
            <a:off x="6788018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5" name="Shape 2689"/>
          <p:cNvSpPr/>
          <p:nvPr/>
        </p:nvSpPr>
        <p:spPr>
          <a:xfrm>
            <a:off x="7321279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291"/>
                </a:moveTo>
                <a:lnTo>
                  <a:pt x="18655" y="7364"/>
                </a:lnTo>
                <a:cubicBezTo>
                  <a:pt x="19739" y="7364"/>
                  <a:pt x="20618" y="8243"/>
                  <a:pt x="20618" y="9327"/>
                </a:cubicBezTo>
                <a:cubicBezTo>
                  <a:pt x="20618" y="10412"/>
                  <a:pt x="19739" y="11291"/>
                  <a:pt x="18655" y="11291"/>
                </a:cubicBezTo>
                <a:moveTo>
                  <a:pt x="17673" y="17182"/>
                </a:moveTo>
                <a:cubicBezTo>
                  <a:pt x="17673" y="17453"/>
                  <a:pt x="17453" y="17673"/>
                  <a:pt x="17182" y="17673"/>
                </a:cubicBezTo>
                <a:cubicBezTo>
                  <a:pt x="16911" y="17673"/>
                  <a:pt x="16691" y="17453"/>
                  <a:pt x="16691" y="17182"/>
                </a:cubicBezTo>
                <a:lnTo>
                  <a:pt x="16691" y="1473"/>
                </a:lnTo>
                <a:cubicBezTo>
                  <a:pt x="16691" y="1202"/>
                  <a:pt x="16911" y="982"/>
                  <a:pt x="17182" y="982"/>
                </a:cubicBezTo>
                <a:cubicBezTo>
                  <a:pt x="17453" y="982"/>
                  <a:pt x="17673" y="1202"/>
                  <a:pt x="17673" y="1473"/>
                </a:cubicBezTo>
                <a:cubicBezTo>
                  <a:pt x="17673" y="1473"/>
                  <a:pt x="17673" y="17182"/>
                  <a:pt x="17673" y="17182"/>
                </a:cubicBezTo>
                <a:close/>
                <a:moveTo>
                  <a:pt x="15709" y="15780"/>
                </a:moveTo>
                <a:lnTo>
                  <a:pt x="8836" y="13718"/>
                </a:lnTo>
                <a:lnTo>
                  <a:pt x="8836" y="4937"/>
                </a:lnTo>
                <a:lnTo>
                  <a:pt x="15709" y="2875"/>
                </a:lnTo>
                <a:cubicBezTo>
                  <a:pt x="15709" y="2875"/>
                  <a:pt x="15709" y="15780"/>
                  <a:pt x="15709" y="15780"/>
                </a:cubicBezTo>
                <a:close/>
                <a:moveTo>
                  <a:pt x="9479" y="19636"/>
                </a:moveTo>
                <a:lnTo>
                  <a:pt x="9697" y="20618"/>
                </a:lnTo>
                <a:lnTo>
                  <a:pt x="6775" y="20618"/>
                </a:lnTo>
                <a:lnTo>
                  <a:pt x="6558" y="19636"/>
                </a:lnTo>
                <a:cubicBezTo>
                  <a:pt x="6558" y="19636"/>
                  <a:pt x="9479" y="19636"/>
                  <a:pt x="9479" y="19636"/>
                </a:cubicBezTo>
                <a:close/>
                <a:moveTo>
                  <a:pt x="6339" y="18655"/>
                </a:moveTo>
                <a:lnTo>
                  <a:pt x="5356" y="14232"/>
                </a:lnTo>
                <a:lnTo>
                  <a:pt x="8176" y="14545"/>
                </a:lnTo>
                <a:lnTo>
                  <a:pt x="8360" y="14600"/>
                </a:lnTo>
                <a:lnTo>
                  <a:pt x="9260" y="18655"/>
                </a:lnTo>
                <a:cubicBezTo>
                  <a:pt x="9260" y="18655"/>
                  <a:pt x="6339" y="18655"/>
                  <a:pt x="6339" y="18655"/>
                </a:cubicBezTo>
                <a:close/>
                <a:moveTo>
                  <a:pt x="982" y="12764"/>
                </a:moveTo>
                <a:lnTo>
                  <a:pt x="982" y="10800"/>
                </a:lnTo>
                <a:lnTo>
                  <a:pt x="3436" y="10800"/>
                </a:lnTo>
                <a:cubicBezTo>
                  <a:pt x="3707" y="10800"/>
                  <a:pt x="3927" y="10581"/>
                  <a:pt x="3927" y="10309"/>
                </a:cubicBezTo>
                <a:cubicBezTo>
                  <a:pt x="3927" y="10038"/>
                  <a:pt x="3707" y="9818"/>
                  <a:pt x="3436" y="9818"/>
                </a:cubicBezTo>
                <a:lnTo>
                  <a:pt x="982" y="9818"/>
                </a:lnTo>
                <a:lnTo>
                  <a:pt x="982" y="8836"/>
                </a:lnTo>
                <a:lnTo>
                  <a:pt x="2455" y="8836"/>
                </a:lnTo>
                <a:cubicBezTo>
                  <a:pt x="2725" y="8836"/>
                  <a:pt x="2945" y="8617"/>
                  <a:pt x="2945" y="8345"/>
                </a:cubicBezTo>
                <a:cubicBezTo>
                  <a:pt x="2945" y="8075"/>
                  <a:pt x="2725" y="7855"/>
                  <a:pt x="2455" y="7855"/>
                </a:cubicBezTo>
                <a:lnTo>
                  <a:pt x="982" y="7855"/>
                </a:lnTo>
                <a:lnTo>
                  <a:pt x="982" y="5891"/>
                </a:lnTo>
                <a:lnTo>
                  <a:pt x="7855" y="5128"/>
                </a:lnTo>
                <a:lnTo>
                  <a:pt x="7855" y="13528"/>
                </a:lnTo>
                <a:cubicBezTo>
                  <a:pt x="7855" y="13528"/>
                  <a:pt x="982" y="12764"/>
                  <a:pt x="982" y="12764"/>
                </a:cubicBezTo>
                <a:close/>
                <a:moveTo>
                  <a:pt x="18655" y="6382"/>
                </a:moveTo>
                <a:lnTo>
                  <a:pt x="18655" y="1473"/>
                </a:lnTo>
                <a:cubicBezTo>
                  <a:pt x="18655" y="659"/>
                  <a:pt x="17995" y="0"/>
                  <a:pt x="17182" y="0"/>
                </a:cubicBezTo>
                <a:cubicBezTo>
                  <a:pt x="16368" y="0"/>
                  <a:pt x="15709" y="659"/>
                  <a:pt x="15709" y="1473"/>
                </a:cubicBezTo>
                <a:lnTo>
                  <a:pt x="15709" y="1850"/>
                </a:lnTo>
                <a:lnTo>
                  <a:pt x="8175" y="4110"/>
                </a:ln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12764"/>
                </a:lnTo>
                <a:cubicBezTo>
                  <a:pt x="0" y="13306"/>
                  <a:pt x="440" y="13745"/>
                  <a:pt x="982" y="13745"/>
                </a:cubicBezTo>
                <a:lnTo>
                  <a:pt x="4325" y="14117"/>
                </a:lnTo>
                <a:lnTo>
                  <a:pt x="5903" y="21216"/>
                </a:lnTo>
                <a:lnTo>
                  <a:pt x="5912" y="21214"/>
                </a:lnTo>
                <a:cubicBezTo>
                  <a:pt x="5961" y="21433"/>
                  <a:pt x="6148" y="21600"/>
                  <a:pt x="6382" y="21600"/>
                </a:cubicBezTo>
                <a:lnTo>
                  <a:pt x="10309" y="21600"/>
                </a:lnTo>
                <a:cubicBezTo>
                  <a:pt x="10580" y="21600"/>
                  <a:pt x="10800" y="21381"/>
                  <a:pt x="10800" y="21109"/>
                </a:cubicBezTo>
                <a:cubicBezTo>
                  <a:pt x="10800" y="21072"/>
                  <a:pt x="10787" y="21039"/>
                  <a:pt x="10779" y="21005"/>
                </a:cubicBezTo>
                <a:lnTo>
                  <a:pt x="10788" y="21003"/>
                </a:lnTo>
                <a:lnTo>
                  <a:pt x="9437" y="14923"/>
                </a:lnTo>
                <a:lnTo>
                  <a:pt x="15709" y="16805"/>
                </a:lnTo>
                <a:lnTo>
                  <a:pt x="15709" y="17182"/>
                </a:lnTo>
                <a:cubicBezTo>
                  <a:pt x="15709" y="17995"/>
                  <a:pt x="16368" y="18655"/>
                  <a:pt x="17182" y="18655"/>
                </a:cubicBezTo>
                <a:cubicBezTo>
                  <a:pt x="17995" y="18655"/>
                  <a:pt x="18655" y="17995"/>
                  <a:pt x="18655" y="17182"/>
                </a:cubicBezTo>
                <a:lnTo>
                  <a:pt x="18655" y="12273"/>
                </a:lnTo>
                <a:cubicBezTo>
                  <a:pt x="20281" y="12273"/>
                  <a:pt x="21600" y="10954"/>
                  <a:pt x="21600" y="9327"/>
                </a:cubicBezTo>
                <a:cubicBezTo>
                  <a:pt x="21600" y="7701"/>
                  <a:pt x="20281" y="6382"/>
                  <a:pt x="18655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6" name="Shape 2690"/>
          <p:cNvSpPr/>
          <p:nvPr/>
        </p:nvSpPr>
        <p:spPr>
          <a:xfrm>
            <a:off x="7854540" y="1695692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7" name="Shape 2691"/>
          <p:cNvSpPr/>
          <p:nvPr/>
        </p:nvSpPr>
        <p:spPr>
          <a:xfrm>
            <a:off x="8451285" y="1682995"/>
            <a:ext cx="15236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8" name="Shape 2692"/>
          <p:cNvSpPr/>
          <p:nvPr/>
        </p:nvSpPr>
        <p:spPr>
          <a:xfrm>
            <a:off x="8946456" y="1682995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0" y="16691"/>
                </a:moveTo>
                <a:lnTo>
                  <a:pt x="15600" y="16691"/>
                </a:lnTo>
                <a:lnTo>
                  <a:pt x="15600" y="14727"/>
                </a:lnTo>
                <a:lnTo>
                  <a:pt x="13200" y="14727"/>
                </a:lnTo>
                <a:cubicBezTo>
                  <a:pt x="13200" y="14727"/>
                  <a:pt x="13200" y="16691"/>
                  <a:pt x="13200" y="16691"/>
                </a:cubicBezTo>
                <a:close/>
                <a:moveTo>
                  <a:pt x="9600" y="10800"/>
                </a:moveTo>
                <a:lnTo>
                  <a:pt x="12000" y="10800"/>
                </a:lnTo>
                <a:lnTo>
                  <a:pt x="12000" y="8836"/>
                </a:lnTo>
                <a:lnTo>
                  <a:pt x="9600" y="8836"/>
                </a:lnTo>
                <a:cubicBezTo>
                  <a:pt x="9600" y="8836"/>
                  <a:pt x="9600" y="10800"/>
                  <a:pt x="9600" y="10800"/>
                </a:cubicBezTo>
                <a:close/>
                <a:moveTo>
                  <a:pt x="13200" y="19636"/>
                </a:moveTo>
                <a:lnTo>
                  <a:pt x="15600" y="19636"/>
                </a:lnTo>
                <a:lnTo>
                  <a:pt x="15600" y="17673"/>
                </a:lnTo>
                <a:lnTo>
                  <a:pt x="13200" y="17673"/>
                </a:lnTo>
                <a:cubicBezTo>
                  <a:pt x="13200" y="17673"/>
                  <a:pt x="13200" y="19636"/>
                  <a:pt x="13200" y="19636"/>
                </a:cubicBezTo>
                <a:close/>
                <a:moveTo>
                  <a:pt x="13200" y="13745"/>
                </a:moveTo>
                <a:lnTo>
                  <a:pt x="15600" y="13745"/>
                </a:lnTo>
                <a:lnTo>
                  <a:pt x="15600" y="11782"/>
                </a:lnTo>
                <a:lnTo>
                  <a:pt x="13200" y="11782"/>
                </a:lnTo>
                <a:cubicBezTo>
                  <a:pt x="13200" y="11782"/>
                  <a:pt x="13200" y="13745"/>
                  <a:pt x="13200" y="13745"/>
                </a:cubicBezTo>
                <a:close/>
                <a:moveTo>
                  <a:pt x="16800" y="10800"/>
                </a:moveTo>
                <a:lnTo>
                  <a:pt x="19200" y="10800"/>
                </a:lnTo>
                <a:lnTo>
                  <a:pt x="19200" y="8836"/>
                </a:lnTo>
                <a:lnTo>
                  <a:pt x="16800" y="8836"/>
                </a:lnTo>
                <a:cubicBezTo>
                  <a:pt x="16800" y="8836"/>
                  <a:pt x="16800" y="10800"/>
                  <a:pt x="16800" y="10800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13200" y="10800"/>
                </a:moveTo>
                <a:lnTo>
                  <a:pt x="15600" y="10800"/>
                </a:lnTo>
                <a:lnTo>
                  <a:pt x="15600" y="8836"/>
                </a:lnTo>
                <a:lnTo>
                  <a:pt x="13200" y="8836"/>
                </a:lnTo>
                <a:cubicBezTo>
                  <a:pt x="13200" y="8836"/>
                  <a:pt x="13200" y="10800"/>
                  <a:pt x="13200" y="10800"/>
                </a:cubicBezTo>
                <a:close/>
                <a:moveTo>
                  <a:pt x="3600" y="2945"/>
                </a:moveTo>
                <a:lnTo>
                  <a:pt x="18000" y="2945"/>
                </a:lnTo>
                <a:lnTo>
                  <a:pt x="18000" y="6873"/>
                </a:lnTo>
                <a:lnTo>
                  <a:pt x="3600" y="6873"/>
                </a:lnTo>
                <a:cubicBezTo>
                  <a:pt x="3600" y="6873"/>
                  <a:pt x="3600" y="2945"/>
                  <a:pt x="3600" y="2945"/>
                </a:cubicBezTo>
                <a:close/>
                <a:moveTo>
                  <a:pt x="2400" y="7855"/>
                </a:moveTo>
                <a:lnTo>
                  <a:pt x="19200" y="7855"/>
                </a:lnTo>
                <a:lnTo>
                  <a:pt x="19200" y="1964"/>
                </a:lnTo>
                <a:lnTo>
                  <a:pt x="2400" y="1964"/>
                </a:lnTo>
                <a:cubicBezTo>
                  <a:pt x="2400" y="1964"/>
                  <a:pt x="2400" y="7855"/>
                  <a:pt x="2400" y="7855"/>
                </a:cubicBezTo>
                <a:close/>
                <a:moveTo>
                  <a:pt x="9600" y="13745"/>
                </a:moveTo>
                <a:lnTo>
                  <a:pt x="12000" y="13745"/>
                </a:lnTo>
                <a:lnTo>
                  <a:pt x="12000" y="11782"/>
                </a:lnTo>
                <a:lnTo>
                  <a:pt x="9600" y="11782"/>
                </a:lnTo>
                <a:cubicBezTo>
                  <a:pt x="9600" y="11782"/>
                  <a:pt x="9600" y="13745"/>
                  <a:pt x="9600" y="13745"/>
                </a:cubicBezTo>
                <a:close/>
                <a:moveTo>
                  <a:pt x="16800" y="19636"/>
                </a:moveTo>
                <a:lnTo>
                  <a:pt x="19200" y="19636"/>
                </a:lnTo>
                <a:lnTo>
                  <a:pt x="19200" y="11782"/>
                </a:lnTo>
                <a:lnTo>
                  <a:pt x="16800" y="11782"/>
                </a:lnTo>
                <a:cubicBezTo>
                  <a:pt x="16800" y="11782"/>
                  <a:pt x="16800" y="19636"/>
                  <a:pt x="16800" y="19636"/>
                </a:cubicBezTo>
                <a:close/>
                <a:moveTo>
                  <a:pt x="2400" y="16691"/>
                </a:moveTo>
                <a:lnTo>
                  <a:pt x="4800" y="16691"/>
                </a:lnTo>
                <a:lnTo>
                  <a:pt x="4800" y="14727"/>
                </a:lnTo>
                <a:lnTo>
                  <a:pt x="2400" y="14727"/>
                </a:lnTo>
                <a:cubicBezTo>
                  <a:pt x="2400" y="14727"/>
                  <a:pt x="2400" y="16691"/>
                  <a:pt x="2400" y="16691"/>
                </a:cubicBezTo>
                <a:close/>
                <a:moveTo>
                  <a:pt x="2400" y="10800"/>
                </a:moveTo>
                <a:lnTo>
                  <a:pt x="4800" y="10800"/>
                </a:lnTo>
                <a:lnTo>
                  <a:pt x="4800" y="8836"/>
                </a:lnTo>
                <a:lnTo>
                  <a:pt x="2400" y="8836"/>
                </a:lnTo>
                <a:cubicBezTo>
                  <a:pt x="2400" y="8836"/>
                  <a:pt x="2400" y="10800"/>
                  <a:pt x="2400" y="10800"/>
                </a:cubicBezTo>
                <a:close/>
                <a:moveTo>
                  <a:pt x="2400" y="19636"/>
                </a:moveTo>
                <a:lnTo>
                  <a:pt x="4800" y="19636"/>
                </a:lnTo>
                <a:lnTo>
                  <a:pt x="4800" y="17673"/>
                </a:lnTo>
                <a:lnTo>
                  <a:pt x="2400" y="17673"/>
                </a:lnTo>
                <a:cubicBezTo>
                  <a:pt x="2400" y="17673"/>
                  <a:pt x="2400" y="19636"/>
                  <a:pt x="2400" y="19636"/>
                </a:cubicBezTo>
                <a:close/>
                <a:moveTo>
                  <a:pt x="2400" y="13745"/>
                </a:moveTo>
                <a:lnTo>
                  <a:pt x="4800" y="13745"/>
                </a:lnTo>
                <a:lnTo>
                  <a:pt x="4800" y="11782"/>
                </a:lnTo>
                <a:lnTo>
                  <a:pt x="2400" y="11782"/>
                </a:lnTo>
                <a:cubicBezTo>
                  <a:pt x="2400" y="11782"/>
                  <a:pt x="2400" y="13745"/>
                  <a:pt x="2400" y="13745"/>
                </a:cubicBezTo>
                <a:close/>
                <a:moveTo>
                  <a:pt x="9600" y="16691"/>
                </a:moveTo>
                <a:lnTo>
                  <a:pt x="12000" y="16691"/>
                </a:lnTo>
                <a:lnTo>
                  <a:pt x="12000" y="14727"/>
                </a:lnTo>
                <a:lnTo>
                  <a:pt x="9600" y="14727"/>
                </a:lnTo>
                <a:cubicBezTo>
                  <a:pt x="9600" y="14727"/>
                  <a:pt x="9600" y="16691"/>
                  <a:pt x="9600" y="16691"/>
                </a:cubicBezTo>
                <a:close/>
                <a:moveTo>
                  <a:pt x="6000" y="19636"/>
                </a:moveTo>
                <a:lnTo>
                  <a:pt x="8400" y="19636"/>
                </a:lnTo>
                <a:lnTo>
                  <a:pt x="8400" y="17673"/>
                </a:lnTo>
                <a:lnTo>
                  <a:pt x="6000" y="17673"/>
                </a:lnTo>
                <a:cubicBezTo>
                  <a:pt x="6000" y="17673"/>
                  <a:pt x="6000" y="19636"/>
                  <a:pt x="6000" y="19636"/>
                </a:cubicBezTo>
                <a:close/>
                <a:moveTo>
                  <a:pt x="9600" y="19636"/>
                </a:moveTo>
                <a:lnTo>
                  <a:pt x="12000" y="19636"/>
                </a:lnTo>
                <a:lnTo>
                  <a:pt x="12000" y="17673"/>
                </a:lnTo>
                <a:lnTo>
                  <a:pt x="9600" y="17673"/>
                </a:lnTo>
                <a:cubicBezTo>
                  <a:pt x="9600" y="17673"/>
                  <a:pt x="9600" y="19636"/>
                  <a:pt x="9600" y="19636"/>
                </a:cubicBezTo>
                <a:close/>
                <a:moveTo>
                  <a:pt x="6000" y="16691"/>
                </a:moveTo>
                <a:lnTo>
                  <a:pt x="8400" y="16691"/>
                </a:lnTo>
                <a:lnTo>
                  <a:pt x="8400" y="14727"/>
                </a:lnTo>
                <a:lnTo>
                  <a:pt x="6000" y="14727"/>
                </a:lnTo>
                <a:cubicBezTo>
                  <a:pt x="6000" y="14727"/>
                  <a:pt x="6000" y="16691"/>
                  <a:pt x="6000" y="16691"/>
                </a:cubicBezTo>
                <a:close/>
                <a:moveTo>
                  <a:pt x="6000" y="13745"/>
                </a:moveTo>
                <a:lnTo>
                  <a:pt x="8400" y="13745"/>
                </a:lnTo>
                <a:lnTo>
                  <a:pt x="8400" y="11782"/>
                </a:lnTo>
                <a:lnTo>
                  <a:pt x="6000" y="11782"/>
                </a:lnTo>
                <a:cubicBezTo>
                  <a:pt x="6000" y="11782"/>
                  <a:pt x="6000" y="13745"/>
                  <a:pt x="6000" y="13745"/>
                </a:cubicBezTo>
                <a:close/>
                <a:moveTo>
                  <a:pt x="6000" y="10800"/>
                </a:moveTo>
                <a:lnTo>
                  <a:pt x="8400" y="10800"/>
                </a:lnTo>
                <a:lnTo>
                  <a:pt x="8400" y="8836"/>
                </a:lnTo>
                <a:lnTo>
                  <a:pt x="6000" y="8836"/>
                </a:lnTo>
                <a:cubicBezTo>
                  <a:pt x="6000" y="8836"/>
                  <a:pt x="6000" y="10800"/>
                  <a:pt x="6000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9" name="Shape 2693"/>
          <p:cNvSpPr/>
          <p:nvPr/>
        </p:nvSpPr>
        <p:spPr>
          <a:xfrm>
            <a:off x="9454324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1782"/>
                </a:moveTo>
                <a:lnTo>
                  <a:pt x="9818" y="11782"/>
                </a:lnTo>
                <a:lnTo>
                  <a:pt x="9818" y="13745"/>
                </a:lnTo>
                <a:lnTo>
                  <a:pt x="11782" y="13745"/>
                </a:lnTo>
                <a:cubicBezTo>
                  <a:pt x="11782" y="13745"/>
                  <a:pt x="11782" y="11782"/>
                  <a:pt x="11782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6691"/>
                </a:lnTo>
                <a:lnTo>
                  <a:pt x="7855" y="16691"/>
                </a:lnTo>
                <a:cubicBezTo>
                  <a:pt x="7855" y="16691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6691"/>
                </a:lnTo>
                <a:lnTo>
                  <a:pt x="11782" y="16691"/>
                </a:lnTo>
                <a:cubicBezTo>
                  <a:pt x="11782" y="16691"/>
                  <a:pt x="11782" y="17673"/>
                  <a:pt x="11782" y="17673"/>
                </a:cubicBezTo>
                <a:close/>
                <a:moveTo>
                  <a:pt x="12764" y="8836"/>
                </a:moveTo>
                <a:cubicBezTo>
                  <a:pt x="12492" y="8836"/>
                  <a:pt x="12273" y="9056"/>
                  <a:pt x="12273" y="9327"/>
                </a:cubicBezTo>
                <a:cubicBezTo>
                  <a:pt x="12273" y="9599"/>
                  <a:pt x="12492" y="9818"/>
                  <a:pt x="12764" y="9818"/>
                </a:cubicBezTo>
                <a:cubicBezTo>
                  <a:pt x="13035" y="9818"/>
                  <a:pt x="13255" y="9599"/>
                  <a:pt x="13255" y="9327"/>
                </a:cubicBezTo>
                <a:cubicBezTo>
                  <a:pt x="13255" y="9056"/>
                  <a:pt x="13035" y="8836"/>
                  <a:pt x="12764" y="8836"/>
                </a:cubicBezTo>
                <a:moveTo>
                  <a:pt x="3927" y="12764"/>
                </a:moveTo>
                <a:cubicBezTo>
                  <a:pt x="3927" y="11679"/>
                  <a:pt x="4806" y="10800"/>
                  <a:pt x="5891" y="10800"/>
                </a:cubicBezTo>
                <a:cubicBezTo>
                  <a:pt x="6975" y="10800"/>
                  <a:pt x="7855" y="11679"/>
                  <a:pt x="7855" y="12764"/>
                </a:cubicBezTo>
                <a:cubicBezTo>
                  <a:pt x="7855" y="13848"/>
                  <a:pt x="6975" y="14727"/>
                  <a:pt x="5891" y="14727"/>
                </a:cubicBezTo>
                <a:cubicBezTo>
                  <a:pt x="4806" y="14727"/>
                  <a:pt x="3927" y="13848"/>
                  <a:pt x="3927" y="12764"/>
                </a:cubicBezTo>
                <a:moveTo>
                  <a:pt x="17673" y="12764"/>
                </a:moveTo>
                <a:cubicBezTo>
                  <a:pt x="17673" y="13848"/>
                  <a:pt x="16794" y="14727"/>
                  <a:pt x="15709" y="14727"/>
                </a:cubicBezTo>
                <a:cubicBezTo>
                  <a:pt x="14625" y="14727"/>
                  <a:pt x="13745" y="13848"/>
                  <a:pt x="13745" y="12764"/>
                </a:cubicBezTo>
                <a:cubicBezTo>
                  <a:pt x="13745" y="11679"/>
                  <a:pt x="14625" y="10800"/>
                  <a:pt x="15709" y="10800"/>
                </a:cubicBezTo>
                <a:cubicBezTo>
                  <a:pt x="16794" y="10800"/>
                  <a:pt x="17673" y="11679"/>
                  <a:pt x="17673" y="12764"/>
                </a:cubicBezTo>
                <a:moveTo>
                  <a:pt x="20618" y="8836"/>
                </a:moveTo>
                <a:lnTo>
                  <a:pt x="19145" y="8836"/>
                </a:lnTo>
                <a:cubicBezTo>
                  <a:pt x="18874" y="8836"/>
                  <a:pt x="18655" y="9056"/>
                  <a:pt x="18655" y="9327"/>
                </a:cubicBezTo>
                <a:cubicBezTo>
                  <a:pt x="18655" y="9599"/>
                  <a:pt x="18874" y="9818"/>
                  <a:pt x="19145" y="9818"/>
                </a:cubicBezTo>
                <a:lnTo>
                  <a:pt x="20618" y="9818"/>
                </a:lnTo>
                <a:lnTo>
                  <a:pt x="20618" y="12273"/>
                </a:lnTo>
                <a:lnTo>
                  <a:pt x="18605" y="12273"/>
                </a:lnTo>
                <a:cubicBezTo>
                  <a:pt x="18370" y="10881"/>
                  <a:pt x="17167" y="9818"/>
                  <a:pt x="15709" y="9818"/>
                </a:cubicBezTo>
                <a:cubicBezTo>
                  <a:pt x="14082" y="9818"/>
                  <a:pt x="12764" y="11137"/>
                  <a:pt x="12764" y="12764"/>
                </a:cubicBezTo>
                <a:cubicBezTo>
                  <a:pt x="12764" y="14390"/>
                  <a:pt x="14082" y="15709"/>
                  <a:pt x="15709" y="15709"/>
                </a:cubicBezTo>
                <a:cubicBezTo>
                  <a:pt x="17167" y="15709"/>
                  <a:pt x="18370" y="14646"/>
                  <a:pt x="18605" y="13255"/>
                </a:cubicBezTo>
                <a:lnTo>
                  <a:pt x="20618" y="13255"/>
                </a:lnTo>
                <a:lnTo>
                  <a:pt x="20618" y="18655"/>
                </a:lnTo>
                <a:lnTo>
                  <a:pt x="982" y="18655"/>
                </a:lnTo>
                <a:lnTo>
                  <a:pt x="982" y="13255"/>
                </a:lnTo>
                <a:lnTo>
                  <a:pt x="2995" y="13255"/>
                </a:lnTo>
                <a:cubicBezTo>
                  <a:pt x="3230" y="14646"/>
                  <a:pt x="4433" y="15709"/>
                  <a:pt x="5891" y="15709"/>
                </a:cubicBezTo>
                <a:cubicBezTo>
                  <a:pt x="7517" y="15709"/>
                  <a:pt x="8836" y="14390"/>
                  <a:pt x="8836" y="12764"/>
                </a:cubicBezTo>
                <a:cubicBezTo>
                  <a:pt x="8836" y="11137"/>
                  <a:pt x="7517" y="9818"/>
                  <a:pt x="5891" y="9818"/>
                </a:cubicBezTo>
                <a:cubicBezTo>
                  <a:pt x="4433" y="9818"/>
                  <a:pt x="3230" y="10881"/>
                  <a:pt x="2995" y="12273"/>
                </a:cubicBezTo>
                <a:lnTo>
                  <a:pt x="982" y="12273"/>
                </a:lnTo>
                <a:lnTo>
                  <a:pt x="982" y="9818"/>
                </a:lnTo>
                <a:lnTo>
                  <a:pt x="2455" y="9818"/>
                </a:lnTo>
                <a:cubicBezTo>
                  <a:pt x="2726" y="9818"/>
                  <a:pt x="2945" y="9599"/>
                  <a:pt x="2945" y="9327"/>
                </a:cubicBezTo>
                <a:cubicBezTo>
                  <a:pt x="2945" y="9056"/>
                  <a:pt x="2726" y="8836"/>
                  <a:pt x="2455" y="8836"/>
                </a:cubicBezTo>
                <a:lnTo>
                  <a:pt x="982" y="8836"/>
                </a:lnTo>
                <a:lnTo>
                  <a:pt x="982" y="7855"/>
                </a:lnTo>
                <a:cubicBezTo>
                  <a:pt x="982" y="7313"/>
                  <a:pt x="1421" y="6873"/>
                  <a:pt x="1964" y="6873"/>
                </a:cubicBez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8836"/>
                  <a:pt x="20618" y="8836"/>
                </a:cubicBezTo>
                <a:close/>
                <a:moveTo>
                  <a:pt x="19636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20618" y="19636"/>
                </a:lnTo>
                <a:cubicBezTo>
                  <a:pt x="20618" y="20178"/>
                  <a:pt x="20178" y="20618"/>
                  <a:pt x="19636" y="20618"/>
                </a:cubicBezTo>
                <a:moveTo>
                  <a:pt x="5891" y="4909"/>
                </a:moveTo>
                <a:lnTo>
                  <a:pt x="15709" y="4909"/>
                </a:lnTo>
                <a:lnTo>
                  <a:pt x="15709" y="5891"/>
                </a:lnTo>
                <a:lnTo>
                  <a:pt x="5891" y="5891"/>
                </a:lnTo>
                <a:cubicBezTo>
                  <a:pt x="5891" y="5891"/>
                  <a:pt x="5891" y="4909"/>
                  <a:pt x="5891" y="4909"/>
                </a:cubicBezTo>
                <a:close/>
                <a:moveTo>
                  <a:pt x="19636" y="5891"/>
                </a:moveTo>
                <a:lnTo>
                  <a:pt x="19636" y="2855"/>
                </a:lnTo>
                <a:cubicBezTo>
                  <a:pt x="20207" y="2653"/>
                  <a:pt x="20618" y="2113"/>
                  <a:pt x="20618" y="1473"/>
                </a:cubicBezTo>
                <a:cubicBezTo>
                  <a:pt x="20618" y="659"/>
                  <a:pt x="19959" y="0"/>
                  <a:pt x="19145" y="0"/>
                </a:cubicBezTo>
                <a:cubicBezTo>
                  <a:pt x="18332" y="0"/>
                  <a:pt x="17673" y="659"/>
                  <a:pt x="17673" y="1473"/>
                </a:cubicBezTo>
                <a:cubicBezTo>
                  <a:pt x="17673" y="2113"/>
                  <a:pt x="18084" y="2653"/>
                  <a:pt x="18655" y="2855"/>
                </a:cubicBezTo>
                <a:lnTo>
                  <a:pt x="18655" y="5891"/>
                </a:lnTo>
                <a:lnTo>
                  <a:pt x="16691" y="5891"/>
                </a:lnTo>
                <a:lnTo>
                  <a:pt x="16691" y="4909"/>
                </a:lnTo>
                <a:cubicBezTo>
                  <a:pt x="16691" y="4367"/>
                  <a:pt x="16251" y="3927"/>
                  <a:pt x="15709" y="3927"/>
                </a:cubicBezTo>
                <a:lnTo>
                  <a:pt x="5891" y="3927"/>
                </a:lnTo>
                <a:cubicBezTo>
                  <a:pt x="5348" y="3927"/>
                  <a:pt x="4909" y="4367"/>
                  <a:pt x="4909" y="4909"/>
                </a:cubicBezTo>
                <a:lnTo>
                  <a:pt x="4909" y="5891"/>
                </a:ln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0800" y="9818"/>
                </a:moveTo>
                <a:cubicBezTo>
                  <a:pt x="11071" y="9818"/>
                  <a:pt x="11291" y="9599"/>
                  <a:pt x="11291" y="9327"/>
                </a:cubicBezTo>
                <a:cubicBezTo>
                  <a:pt x="11291" y="9056"/>
                  <a:pt x="11071" y="8836"/>
                  <a:pt x="10800" y="8836"/>
                </a:cubicBezTo>
                <a:cubicBezTo>
                  <a:pt x="10529" y="8836"/>
                  <a:pt x="10309" y="9056"/>
                  <a:pt x="10309" y="9327"/>
                </a:cubicBezTo>
                <a:cubicBezTo>
                  <a:pt x="10309" y="9599"/>
                  <a:pt x="10529" y="9818"/>
                  <a:pt x="10800" y="9818"/>
                </a:cubicBezTo>
                <a:moveTo>
                  <a:pt x="9327" y="9327"/>
                </a:moveTo>
                <a:cubicBezTo>
                  <a:pt x="9327" y="9056"/>
                  <a:pt x="9108" y="8836"/>
                  <a:pt x="8836" y="8836"/>
                </a:cubicBezTo>
                <a:cubicBezTo>
                  <a:pt x="8565" y="8836"/>
                  <a:pt x="8345" y="9056"/>
                  <a:pt x="8345" y="9327"/>
                </a:cubicBezTo>
                <a:cubicBezTo>
                  <a:pt x="8345" y="9599"/>
                  <a:pt x="8565" y="9818"/>
                  <a:pt x="8836" y="9818"/>
                </a:cubicBezTo>
                <a:cubicBezTo>
                  <a:pt x="9108" y="9818"/>
                  <a:pt x="9327" y="9599"/>
                  <a:pt x="9327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0" name="Shape 2694"/>
          <p:cNvSpPr/>
          <p:nvPr/>
        </p:nvSpPr>
        <p:spPr>
          <a:xfrm>
            <a:off x="9987585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38" y="14727"/>
                </a:moveTo>
                <a:cubicBezTo>
                  <a:pt x="13628" y="14411"/>
                  <a:pt x="13690" y="14083"/>
                  <a:pt x="13721" y="13745"/>
                </a:cubicBezTo>
                <a:lnTo>
                  <a:pt x="2970" y="13745"/>
                </a:lnTo>
                <a:cubicBezTo>
                  <a:pt x="3001" y="14083"/>
                  <a:pt x="3063" y="14411"/>
                  <a:pt x="3153" y="14727"/>
                </a:cubicBezTo>
                <a:cubicBezTo>
                  <a:pt x="3153" y="14727"/>
                  <a:pt x="13538" y="14727"/>
                  <a:pt x="13538" y="14727"/>
                </a:cubicBezTo>
                <a:close/>
                <a:moveTo>
                  <a:pt x="18655" y="12764"/>
                </a:moveTo>
                <a:cubicBezTo>
                  <a:pt x="18383" y="12764"/>
                  <a:pt x="18164" y="12984"/>
                  <a:pt x="18164" y="13255"/>
                </a:cubicBezTo>
                <a:cubicBezTo>
                  <a:pt x="18164" y="13526"/>
                  <a:pt x="18383" y="13745"/>
                  <a:pt x="18655" y="13745"/>
                </a:cubicBezTo>
                <a:cubicBezTo>
                  <a:pt x="18926" y="13745"/>
                  <a:pt x="19145" y="13526"/>
                  <a:pt x="19145" y="13255"/>
                </a:cubicBezTo>
                <a:cubicBezTo>
                  <a:pt x="19145" y="12984"/>
                  <a:pt x="18926" y="12764"/>
                  <a:pt x="18655" y="12764"/>
                </a:cubicBezTo>
                <a:moveTo>
                  <a:pt x="18655" y="8836"/>
                </a:moveTo>
                <a:cubicBezTo>
                  <a:pt x="18112" y="8836"/>
                  <a:pt x="17673" y="9276"/>
                  <a:pt x="17673" y="9818"/>
                </a:cubicBezTo>
                <a:cubicBezTo>
                  <a:pt x="17673" y="10360"/>
                  <a:pt x="18112" y="10800"/>
                  <a:pt x="18655" y="10800"/>
                </a:cubicBezTo>
                <a:cubicBezTo>
                  <a:pt x="19197" y="10800"/>
                  <a:pt x="19636" y="10360"/>
                  <a:pt x="19636" y="9818"/>
                </a:cubicBezTo>
                <a:cubicBezTo>
                  <a:pt x="19636" y="9276"/>
                  <a:pt x="19197" y="8836"/>
                  <a:pt x="18655" y="8836"/>
                </a:cubicBezTo>
                <a:moveTo>
                  <a:pt x="20618" y="19636"/>
                </a:moveTo>
                <a:cubicBezTo>
                  <a:pt x="20618" y="20178"/>
                  <a:pt x="20179" y="20618"/>
                  <a:pt x="19636" y="20618"/>
                </a:cubicBezTo>
                <a:lnTo>
                  <a:pt x="16691" y="20618"/>
                </a:lnTo>
                <a:lnTo>
                  <a:pt x="16691" y="5891"/>
                </a:lnTo>
                <a:lnTo>
                  <a:pt x="19636" y="5891"/>
                </a:lnTo>
                <a:cubicBezTo>
                  <a:pt x="20179" y="5891"/>
                  <a:pt x="20618" y="6331"/>
                  <a:pt x="20618" y="6873"/>
                </a:cubicBezTo>
                <a:cubicBezTo>
                  <a:pt x="20618" y="6873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6873"/>
                </a:lnTo>
                <a:cubicBezTo>
                  <a:pt x="982" y="6331"/>
                  <a:pt x="1421" y="5891"/>
                  <a:pt x="1964" y="5891"/>
                </a:cubicBezTo>
                <a:lnTo>
                  <a:pt x="15709" y="5891"/>
                </a:lnTo>
                <a:cubicBezTo>
                  <a:pt x="15709" y="5891"/>
                  <a:pt x="15709" y="20618"/>
                  <a:pt x="15709" y="20618"/>
                </a:cubicBezTo>
                <a:close/>
                <a:moveTo>
                  <a:pt x="19636" y="4909"/>
                </a:moveTo>
                <a:lnTo>
                  <a:pt x="4909" y="4909"/>
                </a:lnTo>
                <a:lnTo>
                  <a:pt x="4909" y="2855"/>
                </a:lnTo>
                <a:cubicBezTo>
                  <a:pt x="5480" y="2653"/>
                  <a:pt x="5891" y="2113"/>
                  <a:pt x="5891" y="1473"/>
                </a:cubicBezTo>
                <a:cubicBezTo>
                  <a:pt x="5891" y="659"/>
                  <a:pt x="5231" y="0"/>
                  <a:pt x="4418" y="0"/>
                </a:cubicBezTo>
                <a:cubicBezTo>
                  <a:pt x="3605" y="0"/>
                  <a:pt x="2945" y="659"/>
                  <a:pt x="2945" y="1473"/>
                </a:cubicBezTo>
                <a:cubicBezTo>
                  <a:pt x="2945" y="2113"/>
                  <a:pt x="3357" y="2653"/>
                  <a:pt x="3927" y="2855"/>
                </a:cubicBezTo>
                <a:lnTo>
                  <a:pt x="3927" y="4909"/>
                </a:lnTo>
                <a:lnTo>
                  <a:pt x="1964" y="4909"/>
                </a:lnTo>
                <a:cubicBezTo>
                  <a:pt x="879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6873"/>
                </a:lnTo>
                <a:cubicBezTo>
                  <a:pt x="21600" y="5788"/>
                  <a:pt x="20721" y="4909"/>
                  <a:pt x="19636" y="4909"/>
                </a:cubicBezTo>
                <a:moveTo>
                  <a:pt x="18655" y="15709"/>
                </a:moveTo>
                <a:cubicBezTo>
                  <a:pt x="18383" y="15709"/>
                  <a:pt x="18164" y="15929"/>
                  <a:pt x="18164" y="16200"/>
                </a:cubicBezTo>
                <a:cubicBezTo>
                  <a:pt x="18164" y="16471"/>
                  <a:pt x="18383" y="16691"/>
                  <a:pt x="18655" y="16691"/>
                </a:cubicBezTo>
                <a:cubicBezTo>
                  <a:pt x="18926" y="16691"/>
                  <a:pt x="19145" y="16471"/>
                  <a:pt x="19145" y="16200"/>
                </a:cubicBezTo>
                <a:cubicBezTo>
                  <a:pt x="19145" y="15929"/>
                  <a:pt x="18926" y="15709"/>
                  <a:pt x="18655" y="15709"/>
                </a:cubicBezTo>
                <a:moveTo>
                  <a:pt x="4199" y="16691"/>
                </a:moveTo>
                <a:lnTo>
                  <a:pt x="12492" y="16691"/>
                </a:lnTo>
                <a:cubicBezTo>
                  <a:pt x="12744" y="16387"/>
                  <a:pt x="12971" y="16064"/>
                  <a:pt x="13152" y="15709"/>
                </a:cubicBezTo>
                <a:lnTo>
                  <a:pt x="3539" y="15709"/>
                </a:lnTo>
                <a:cubicBezTo>
                  <a:pt x="3720" y="16064"/>
                  <a:pt x="3947" y="16387"/>
                  <a:pt x="4199" y="16691"/>
                </a:cubicBezTo>
                <a:moveTo>
                  <a:pt x="8345" y="7855"/>
                </a:moveTo>
                <a:cubicBezTo>
                  <a:pt x="7196" y="7855"/>
                  <a:pt x="6138" y="8224"/>
                  <a:pt x="5263" y="8836"/>
                </a:cubicBezTo>
                <a:lnTo>
                  <a:pt x="11428" y="8836"/>
                </a:lnTo>
                <a:cubicBezTo>
                  <a:pt x="10553" y="8224"/>
                  <a:pt x="9495" y="7855"/>
                  <a:pt x="8345" y="7855"/>
                </a:cubicBezTo>
                <a:moveTo>
                  <a:pt x="8345" y="18655"/>
                </a:moveTo>
                <a:cubicBezTo>
                  <a:pt x="9495" y="18655"/>
                  <a:pt x="10553" y="18285"/>
                  <a:pt x="11428" y="17673"/>
                </a:cubicBezTo>
                <a:lnTo>
                  <a:pt x="5263" y="17673"/>
                </a:lnTo>
                <a:cubicBezTo>
                  <a:pt x="6138" y="18285"/>
                  <a:pt x="7196" y="18655"/>
                  <a:pt x="8345" y="18655"/>
                </a:cubicBezTo>
                <a:moveTo>
                  <a:pt x="12492" y="9818"/>
                </a:moveTo>
                <a:lnTo>
                  <a:pt x="4199" y="9818"/>
                </a:lnTo>
                <a:cubicBezTo>
                  <a:pt x="3947" y="10122"/>
                  <a:pt x="3720" y="10446"/>
                  <a:pt x="3539" y="10800"/>
                </a:cubicBezTo>
                <a:lnTo>
                  <a:pt x="13152" y="10800"/>
                </a:lnTo>
                <a:cubicBezTo>
                  <a:pt x="12971" y="10446"/>
                  <a:pt x="12744" y="10122"/>
                  <a:pt x="12492" y="9818"/>
                </a:cubicBezTo>
                <a:moveTo>
                  <a:pt x="13538" y="11782"/>
                </a:moveTo>
                <a:lnTo>
                  <a:pt x="3153" y="11782"/>
                </a:lnTo>
                <a:cubicBezTo>
                  <a:pt x="3063" y="12098"/>
                  <a:pt x="3001" y="12427"/>
                  <a:pt x="2970" y="12764"/>
                </a:cubicBezTo>
                <a:lnTo>
                  <a:pt x="13721" y="12764"/>
                </a:lnTo>
                <a:cubicBezTo>
                  <a:pt x="13690" y="12427"/>
                  <a:pt x="13628" y="12098"/>
                  <a:pt x="1353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1" name="Shape 2695"/>
          <p:cNvSpPr/>
          <p:nvPr/>
        </p:nvSpPr>
        <p:spPr>
          <a:xfrm>
            <a:off x="10520846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5218"/>
                </a:moveTo>
                <a:cubicBezTo>
                  <a:pt x="14727" y="15490"/>
                  <a:pt x="14947" y="15709"/>
                  <a:pt x="15218" y="15709"/>
                </a:cubicBezTo>
                <a:cubicBezTo>
                  <a:pt x="15490" y="15709"/>
                  <a:pt x="15709" y="15490"/>
                  <a:pt x="15709" y="15218"/>
                </a:cubicBezTo>
                <a:cubicBezTo>
                  <a:pt x="15709" y="14947"/>
                  <a:pt x="15490" y="14727"/>
                  <a:pt x="15218" y="14727"/>
                </a:cubicBezTo>
                <a:cubicBezTo>
                  <a:pt x="14947" y="14727"/>
                  <a:pt x="14727" y="14947"/>
                  <a:pt x="14727" y="15218"/>
                </a:cubicBezTo>
                <a:moveTo>
                  <a:pt x="20618" y="12764"/>
                </a:moveTo>
                <a:lnTo>
                  <a:pt x="17673" y="12764"/>
                </a:lnTo>
                <a:lnTo>
                  <a:pt x="17673" y="3927"/>
                </a:lnTo>
                <a:lnTo>
                  <a:pt x="3927" y="3927"/>
                </a:lnTo>
                <a:lnTo>
                  <a:pt x="3927" y="9510"/>
                </a:lnTo>
                <a:cubicBezTo>
                  <a:pt x="3308" y="10442"/>
                  <a:pt x="2945" y="11560"/>
                  <a:pt x="2945" y="12764"/>
                </a:cubicBezTo>
                <a:lnTo>
                  <a:pt x="982" y="12764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2764"/>
                  <a:pt x="20618" y="12764"/>
                </a:cubicBezTo>
                <a:close/>
                <a:moveTo>
                  <a:pt x="9327" y="12764"/>
                </a:moveTo>
                <a:cubicBezTo>
                  <a:pt x="9327" y="13035"/>
                  <a:pt x="9108" y="13255"/>
                  <a:pt x="8836" y="13255"/>
                </a:cubicBezTo>
                <a:cubicBezTo>
                  <a:pt x="8565" y="13255"/>
                  <a:pt x="8345" y="13035"/>
                  <a:pt x="8345" y="12764"/>
                </a:cubicBezTo>
                <a:cubicBezTo>
                  <a:pt x="8345" y="12493"/>
                  <a:pt x="8565" y="12273"/>
                  <a:pt x="8836" y="12273"/>
                </a:cubicBezTo>
                <a:cubicBezTo>
                  <a:pt x="9108" y="12273"/>
                  <a:pt x="9327" y="12493"/>
                  <a:pt x="9327" y="12764"/>
                </a:cubicBezTo>
                <a:moveTo>
                  <a:pt x="8836" y="7855"/>
                </a:moveTo>
                <a:cubicBezTo>
                  <a:pt x="10295" y="7855"/>
                  <a:pt x="11601" y="8494"/>
                  <a:pt x="12500" y="9504"/>
                </a:cubicBezTo>
                <a:lnTo>
                  <a:pt x="10301" y="12846"/>
                </a:lnTo>
                <a:cubicBezTo>
                  <a:pt x="10302" y="12818"/>
                  <a:pt x="10309" y="12792"/>
                  <a:pt x="10309" y="12764"/>
                </a:cubicBezTo>
                <a:cubicBezTo>
                  <a:pt x="10309" y="11951"/>
                  <a:pt x="9649" y="11291"/>
                  <a:pt x="8836" y="11291"/>
                </a:cubicBezTo>
                <a:cubicBezTo>
                  <a:pt x="8023" y="11291"/>
                  <a:pt x="7364" y="11951"/>
                  <a:pt x="7364" y="12764"/>
                </a:cubicBezTo>
                <a:cubicBezTo>
                  <a:pt x="7364" y="13577"/>
                  <a:pt x="8023" y="14236"/>
                  <a:pt x="8836" y="14236"/>
                </a:cubicBezTo>
                <a:cubicBezTo>
                  <a:pt x="9072" y="14236"/>
                  <a:pt x="9293" y="14175"/>
                  <a:pt x="9491" y="14076"/>
                </a:cubicBezTo>
                <a:lnTo>
                  <a:pt x="8925" y="14938"/>
                </a:lnTo>
                <a:lnTo>
                  <a:pt x="8639" y="14741"/>
                </a:lnTo>
                <a:lnTo>
                  <a:pt x="7962" y="16664"/>
                </a:lnTo>
                <a:lnTo>
                  <a:pt x="8494" y="17043"/>
                </a:lnTo>
                <a:lnTo>
                  <a:pt x="8881" y="16700"/>
                </a:lnTo>
                <a:lnTo>
                  <a:pt x="10064" y="16936"/>
                </a:lnTo>
                <a:lnTo>
                  <a:pt x="9561" y="16099"/>
                </a:lnTo>
                <a:lnTo>
                  <a:pt x="10020" y="15694"/>
                </a:lnTo>
                <a:lnTo>
                  <a:pt x="9423" y="15282"/>
                </a:lnTo>
                <a:lnTo>
                  <a:pt x="9736" y="15491"/>
                </a:lnTo>
                <a:lnTo>
                  <a:pt x="13114" y="10359"/>
                </a:lnTo>
                <a:cubicBezTo>
                  <a:pt x="13514" y="11069"/>
                  <a:pt x="13745" y="11889"/>
                  <a:pt x="13745" y="12764"/>
                </a:cubicBezTo>
                <a:cubicBezTo>
                  <a:pt x="13745" y="15475"/>
                  <a:pt x="11548" y="17673"/>
                  <a:pt x="8836" y="17673"/>
                </a:cubicBezTo>
                <a:cubicBezTo>
                  <a:pt x="6125" y="17673"/>
                  <a:pt x="3927" y="15475"/>
                  <a:pt x="3927" y="12764"/>
                </a:cubicBezTo>
                <a:cubicBezTo>
                  <a:pt x="3927" y="10053"/>
                  <a:pt x="6125" y="7855"/>
                  <a:pt x="8836" y="7855"/>
                </a:cubicBezTo>
                <a:moveTo>
                  <a:pt x="14727" y="5891"/>
                </a:moveTo>
                <a:cubicBezTo>
                  <a:pt x="14186" y="5891"/>
                  <a:pt x="13745" y="6331"/>
                  <a:pt x="13745" y="6873"/>
                </a:cubicBezTo>
                <a:cubicBezTo>
                  <a:pt x="13745" y="7062"/>
                  <a:pt x="13802" y="7237"/>
                  <a:pt x="13894" y="7386"/>
                </a:cubicBezTo>
                <a:lnTo>
                  <a:pt x="13057" y="8659"/>
                </a:lnTo>
                <a:cubicBezTo>
                  <a:pt x="11987" y="7558"/>
                  <a:pt x="10492" y="6873"/>
                  <a:pt x="8836" y="6873"/>
                </a:cubicBezTo>
                <a:cubicBezTo>
                  <a:pt x="7325" y="6873"/>
                  <a:pt x="5952" y="7447"/>
                  <a:pt x="4909" y="8382"/>
                </a:cubicBezTo>
                <a:lnTo>
                  <a:pt x="4909" y="4909"/>
                </a:lnTo>
                <a:lnTo>
                  <a:pt x="16691" y="4909"/>
                </a:lnTo>
                <a:lnTo>
                  <a:pt x="16691" y="16691"/>
                </a:lnTo>
                <a:lnTo>
                  <a:pt x="13219" y="16691"/>
                </a:lnTo>
                <a:cubicBezTo>
                  <a:pt x="14154" y="15648"/>
                  <a:pt x="14727" y="14275"/>
                  <a:pt x="14727" y="12764"/>
                </a:cubicBezTo>
                <a:cubicBezTo>
                  <a:pt x="14727" y="11536"/>
                  <a:pt x="14351" y="10398"/>
                  <a:pt x="13709" y="9453"/>
                </a:cubicBezTo>
                <a:lnTo>
                  <a:pt x="14764" y="7851"/>
                </a:lnTo>
                <a:cubicBezTo>
                  <a:pt x="15288" y="7832"/>
                  <a:pt x="15709" y="7402"/>
                  <a:pt x="15709" y="6873"/>
                </a:cubicBezTo>
                <a:cubicBezTo>
                  <a:pt x="15709" y="6331"/>
                  <a:pt x="15269" y="5891"/>
                  <a:pt x="14727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745"/>
                </a:lnTo>
                <a:lnTo>
                  <a:pt x="3034" y="13745"/>
                </a:lnTo>
                <a:cubicBezTo>
                  <a:pt x="3502" y="16531"/>
                  <a:pt x="5918" y="18655"/>
                  <a:pt x="8836" y="18655"/>
                </a:cubicBezTo>
                <a:cubicBezTo>
                  <a:pt x="10040" y="18655"/>
                  <a:pt x="11158" y="18292"/>
                  <a:pt x="12090" y="17673"/>
                </a:cubicBezTo>
                <a:lnTo>
                  <a:pt x="17673" y="17673"/>
                </a:lnTo>
                <a:lnTo>
                  <a:pt x="17673" y="13745"/>
                </a:lnTo>
                <a:lnTo>
                  <a:pt x="20618" y="13745"/>
                </a:ln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2" name="Shape 2696"/>
          <p:cNvSpPr/>
          <p:nvPr/>
        </p:nvSpPr>
        <p:spPr>
          <a:xfrm>
            <a:off x="11054107" y="168299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7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7"/>
                  <a:pt x="10529" y="14727"/>
                  <a:pt x="10800" y="14727"/>
                </a:cubicBezTo>
                <a:cubicBezTo>
                  <a:pt x="11071" y="14727"/>
                  <a:pt x="11291" y="14507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7"/>
                  <a:pt x="18384" y="14727"/>
                  <a:pt x="18655" y="14727"/>
                </a:cubicBezTo>
                <a:cubicBezTo>
                  <a:pt x="18926" y="14727"/>
                  <a:pt x="19145" y="14507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7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3" name="Shape 2697"/>
          <p:cNvSpPr/>
          <p:nvPr/>
        </p:nvSpPr>
        <p:spPr>
          <a:xfrm>
            <a:off x="6267453" y="2216256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20" y="13745"/>
                </a:moveTo>
                <a:lnTo>
                  <a:pt x="4860" y="13745"/>
                </a:lnTo>
                <a:lnTo>
                  <a:pt x="4860" y="15709"/>
                </a:lnTo>
                <a:lnTo>
                  <a:pt x="7020" y="15709"/>
                </a:lnTo>
                <a:cubicBezTo>
                  <a:pt x="7020" y="15709"/>
                  <a:pt x="7020" y="13745"/>
                  <a:pt x="7020" y="13745"/>
                </a:cubicBezTo>
                <a:close/>
                <a:moveTo>
                  <a:pt x="5400" y="10800"/>
                </a:moveTo>
                <a:lnTo>
                  <a:pt x="3240" y="10800"/>
                </a:lnTo>
                <a:lnTo>
                  <a:pt x="3240" y="12764"/>
                </a:lnTo>
                <a:lnTo>
                  <a:pt x="5400" y="12764"/>
                </a:lnTo>
                <a:cubicBezTo>
                  <a:pt x="5400" y="12764"/>
                  <a:pt x="5400" y="10800"/>
                  <a:pt x="5400" y="10800"/>
                </a:cubicBezTo>
                <a:close/>
                <a:moveTo>
                  <a:pt x="5940" y="18655"/>
                </a:moveTo>
                <a:lnTo>
                  <a:pt x="15660" y="18655"/>
                </a:lnTo>
                <a:lnTo>
                  <a:pt x="15660" y="16691"/>
                </a:lnTo>
                <a:lnTo>
                  <a:pt x="5940" y="16691"/>
                </a:lnTo>
                <a:cubicBezTo>
                  <a:pt x="5940" y="16691"/>
                  <a:pt x="5940" y="18655"/>
                  <a:pt x="5940" y="18655"/>
                </a:cubicBezTo>
                <a:close/>
                <a:moveTo>
                  <a:pt x="20520" y="19636"/>
                </a:moveTo>
                <a:cubicBezTo>
                  <a:pt x="20520" y="20179"/>
                  <a:pt x="20036" y="20618"/>
                  <a:pt x="19440" y="20618"/>
                </a:cubicBezTo>
                <a:lnTo>
                  <a:pt x="2160" y="20618"/>
                </a:lnTo>
                <a:cubicBezTo>
                  <a:pt x="1564" y="20618"/>
                  <a:pt x="1080" y="20179"/>
                  <a:pt x="1080" y="19636"/>
                </a:cubicBezTo>
                <a:lnTo>
                  <a:pt x="1080" y="9818"/>
                </a:lnTo>
                <a:cubicBezTo>
                  <a:pt x="1080" y="9276"/>
                  <a:pt x="1564" y="8836"/>
                  <a:pt x="2160" y="8836"/>
                </a:cubicBezTo>
                <a:lnTo>
                  <a:pt x="19440" y="8836"/>
                </a:lnTo>
                <a:cubicBezTo>
                  <a:pt x="20036" y="8836"/>
                  <a:pt x="20520" y="9276"/>
                  <a:pt x="20520" y="9818"/>
                </a:cubicBezTo>
                <a:cubicBezTo>
                  <a:pt x="20520" y="9818"/>
                  <a:pt x="20520" y="19636"/>
                  <a:pt x="20520" y="19636"/>
                </a:cubicBezTo>
                <a:close/>
                <a:moveTo>
                  <a:pt x="19440" y="7855"/>
                </a:moveTo>
                <a:lnTo>
                  <a:pt x="2160" y="7855"/>
                </a:lnTo>
                <a:cubicBezTo>
                  <a:pt x="967" y="7855"/>
                  <a:pt x="0" y="8734"/>
                  <a:pt x="0" y="9818"/>
                </a:cubicBezTo>
                <a:lnTo>
                  <a:pt x="0" y="19636"/>
                </a:lnTo>
                <a:cubicBezTo>
                  <a:pt x="0" y="20721"/>
                  <a:pt x="967" y="21600"/>
                  <a:pt x="2160" y="21600"/>
                </a:cubicBezTo>
                <a:lnTo>
                  <a:pt x="19440" y="21600"/>
                </a:lnTo>
                <a:cubicBezTo>
                  <a:pt x="20633" y="21600"/>
                  <a:pt x="21600" y="20721"/>
                  <a:pt x="21600" y="19636"/>
                </a:cubicBezTo>
                <a:lnTo>
                  <a:pt x="21600" y="9818"/>
                </a:lnTo>
                <a:cubicBezTo>
                  <a:pt x="21600" y="8734"/>
                  <a:pt x="20633" y="7855"/>
                  <a:pt x="19440" y="7855"/>
                </a:cubicBezTo>
                <a:moveTo>
                  <a:pt x="16200" y="12764"/>
                </a:moveTo>
                <a:lnTo>
                  <a:pt x="18360" y="12764"/>
                </a:lnTo>
                <a:lnTo>
                  <a:pt x="18360" y="10800"/>
                </a:lnTo>
                <a:lnTo>
                  <a:pt x="16200" y="10800"/>
                </a:lnTo>
                <a:cubicBezTo>
                  <a:pt x="16200" y="10800"/>
                  <a:pt x="16200" y="12764"/>
                  <a:pt x="16200" y="12764"/>
                </a:cubicBezTo>
                <a:close/>
                <a:moveTo>
                  <a:pt x="14580" y="15709"/>
                </a:moveTo>
                <a:lnTo>
                  <a:pt x="16740" y="15709"/>
                </a:lnTo>
                <a:lnTo>
                  <a:pt x="16740" y="13745"/>
                </a:lnTo>
                <a:lnTo>
                  <a:pt x="14580" y="13745"/>
                </a:lnTo>
                <a:cubicBezTo>
                  <a:pt x="14580" y="13745"/>
                  <a:pt x="14580" y="15709"/>
                  <a:pt x="14580" y="15709"/>
                </a:cubicBezTo>
                <a:close/>
                <a:moveTo>
                  <a:pt x="10800" y="0"/>
                </a:moveTo>
                <a:lnTo>
                  <a:pt x="6480" y="3927"/>
                </a:lnTo>
                <a:lnTo>
                  <a:pt x="15120" y="3927"/>
                </a:lnTo>
                <a:cubicBezTo>
                  <a:pt x="15120" y="3927"/>
                  <a:pt x="10800" y="0"/>
                  <a:pt x="10800" y="0"/>
                </a:cubicBezTo>
                <a:close/>
                <a:moveTo>
                  <a:pt x="8640" y="10800"/>
                </a:moveTo>
                <a:lnTo>
                  <a:pt x="6480" y="10800"/>
                </a:lnTo>
                <a:lnTo>
                  <a:pt x="6480" y="12764"/>
                </a:lnTo>
                <a:lnTo>
                  <a:pt x="8640" y="12764"/>
                </a:lnTo>
                <a:cubicBezTo>
                  <a:pt x="8640" y="12764"/>
                  <a:pt x="8640" y="10800"/>
                  <a:pt x="8640" y="10800"/>
                </a:cubicBezTo>
                <a:close/>
                <a:moveTo>
                  <a:pt x="11340" y="15709"/>
                </a:moveTo>
                <a:lnTo>
                  <a:pt x="13500" y="15709"/>
                </a:lnTo>
                <a:lnTo>
                  <a:pt x="13500" y="13745"/>
                </a:lnTo>
                <a:lnTo>
                  <a:pt x="11340" y="13745"/>
                </a:lnTo>
                <a:cubicBezTo>
                  <a:pt x="11340" y="13745"/>
                  <a:pt x="11340" y="15709"/>
                  <a:pt x="11340" y="15709"/>
                </a:cubicBezTo>
                <a:close/>
                <a:moveTo>
                  <a:pt x="15120" y="10800"/>
                </a:moveTo>
                <a:lnTo>
                  <a:pt x="12960" y="10800"/>
                </a:lnTo>
                <a:lnTo>
                  <a:pt x="12960" y="12764"/>
                </a:lnTo>
                <a:lnTo>
                  <a:pt x="15120" y="12764"/>
                </a:lnTo>
                <a:cubicBezTo>
                  <a:pt x="15120" y="12764"/>
                  <a:pt x="15120" y="10800"/>
                  <a:pt x="15120" y="10800"/>
                </a:cubicBezTo>
                <a:close/>
                <a:moveTo>
                  <a:pt x="11880" y="10800"/>
                </a:moveTo>
                <a:lnTo>
                  <a:pt x="9720" y="10800"/>
                </a:lnTo>
                <a:lnTo>
                  <a:pt x="9720" y="12764"/>
                </a:lnTo>
                <a:lnTo>
                  <a:pt x="11880" y="12764"/>
                </a:lnTo>
                <a:cubicBezTo>
                  <a:pt x="11880" y="12764"/>
                  <a:pt x="11880" y="10800"/>
                  <a:pt x="11880" y="10800"/>
                </a:cubicBezTo>
                <a:close/>
                <a:moveTo>
                  <a:pt x="8100" y="15709"/>
                </a:moveTo>
                <a:lnTo>
                  <a:pt x="10260" y="15709"/>
                </a:lnTo>
                <a:lnTo>
                  <a:pt x="10260" y="13745"/>
                </a:lnTo>
                <a:lnTo>
                  <a:pt x="8100" y="13745"/>
                </a:lnTo>
                <a:cubicBezTo>
                  <a:pt x="8100" y="13745"/>
                  <a:pt x="8100" y="15709"/>
                  <a:pt x="8100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4" name="Shape 2698"/>
          <p:cNvSpPr/>
          <p:nvPr/>
        </p:nvSpPr>
        <p:spPr>
          <a:xfrm>
            <a:off x="6800715" y="2216256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40" y="10800"/>
                </a:moveTo>
                <a:lnTo>
                  <a:pt x="15660" y="10800"/>
                </a:lnTo>
                <a:lnTo>
                  <a:pt x="15660" y="8836"/>
                </a:lnTo>
                <a:lnTo>
                  <a:pt x="5940" y="8836"/>
                </a:lnTo>
                <a:cubicBezTo>
                  <a:pt x="5940" y="8836"/>
                  <a:pt x="5940" y="10800"/>
                  <a:pt x="5940" y="10800"/>
                </a:cubicBezTo>
                <a:close/>
                <a:moveTo>
                  <a:pt x="5400" y="2945"/>
                </a:moveTo>
                <a:lnTo>
                  <a:pt x="3240" y="2945"/>
                </a:lnTo>
                <a:lnTo>
                  <a:pt x="3240" y="4909"/>
                </a:lnTo>
                <a:lnTo>
                  <a:pt x="5400" y="4909"/>
                </a:lnTo>
                <a:cubicBezTo>
                  <a:pt x="5400" y="4909"/>
                  <a:pt x="5400" y="2945"/>
                  <a:pt x="5400" y="2945"/>
                </a:cubicBezTo>
                <a:close/>
                <a:moveTo>
                  <a:pt x="7020" y="5891"/>
                </a:moveTo>
                <a:lnTo>
                  <a:pt x="4860" y="5891"/>
                </a:lnTo>
                <a:lnTo>
                  <a:pt x="4860" y="7855"/>
                </a:lnTo>
                <a:lnTo>
                  <a:pt x="7020" y="7855"/>
                </a:lnTo>
                <a:cubicBezTo>
                  <a:pt x="7020" y="7855"/>
                  <a:pt x="7020" y="5891"/>
                  <a:pt x="7020" y="5891"/>
                </a:cubicBezTo>
                <a:close/>
                <a:moveTo>
                  <a:pt x="14580" y="7855"/>
                </a:moveTo>
                <a:lnTo>
                  <a:pt x="16740" y="7855"/>
                </a:lnTo>
                <a:lnTo>
                  <a:pt x="16740" y="5891"/>
                </a:lnTo>
                <a:lnTo>
                  <a:pt x="14580" y="5891"/>
                </a:lnTo>
                <a:cubicBezTo>
                  <a:pt x="14580" y="5891"/>
                  <a:pt x="14580" y="7855"/>
                  <a:pt x="14580" y="7855"/>
                </a:cubicBezTo>
                <a:close/>
                <a:moveTo>
                  <a:pt x="20520" y="11782"/>
                </a:moveTo>
                <a:cubicBezTo>
                  <a:pt x="20520" y="12324"/>
                  <a:pt x="20036" y="12764"/>
                  <a:pt x="19440" y="12764"/>
                </a:cubicBezTo>
                <a:lnTo>
                  <a:pt x="2160" y="12764"/>
                </a:lnTo>
                <a:cubicBezTo>
                  <a:pt x="1564" y="12764"/>
                  <a:pt x="1080" y="12324"/>
                  <a:pt x="1080" y="11782"/>
                </a:cubicBezTo>
                <a:lnTo>
                  <a:pt x="1080" y="1964"/>
                </a:lnTo>
                <a:cubicBezTo>
                  <a:pt x="1080" y="1422"/>
                  <a:pt x="1564" y="982"/>
                  <a:pt x="2160" y="982"/>
                </a:cubicBezTo>
                <a:lnTo>
                  <a:pt x="19440" y="982"/>
                </a:lnTo>
                <a:cubicBezTo>
                  <a:pt x="20036" y="982"/>
                  <a:pt x="20520" y="1422"/>
                  <a:pt x="20520" y="1964"/>
                </a:cubicBezTo>
                <a:cubicBezTo>
                  <a:pt x="20520" y="1964"/>
                  <a:pt x="20520" y="11782"/>
                  <a:pt x="20520" y="11782"/>
                </a:cubicBezTo>
                <a:close/>
                <a:moveTo>
                  <a:pt x="19440" y="0"/>
                </a:moveTo>
                <a:lnTo>
                  <a:pt x="2160" y="0"/>
                </a:lnTo>
                <a:cubicBezTo>
                  <a:pt x="967" y="0"/>
                  <a:pt x="0" y="879"/>
                  <a:pt x="0" y="1964"/>
                </a:cubicBezTo>
                <a:lnTo>
                  <a:pt x="0" y="11782"/>
                </a:lnTo>
                <a:cubicBezTo>
                  <a:pt x="0" y="12866"/>
                  <a:pt x="967" y="13745"/>
                  <a:pt x="2160" y="13745"/>
                </a:cubicBezTo>
                <a:lnTo>
                  <a:pt x="19440" y="13745"/>
                </a:lnTo>
                <a:cubicBezTo>
                  <a:pt x="20633" y="13745"/>
                  <a:pt x="21600" y="12866"/>
                  <a:pt x="21600" y="11782"/>
                </a:cubicBezTo>
                <a:lnTo>
                  <a:pt x="21600" y="1964"/>
                </a:lnTo>
                <a:cubicBezTo>
                  <a:pt x="21600" y="879"/>
                  <a:pt x="20633" y="0"/>
                  <a:pt x="19440" y="0"/>
                </a:cubicBezTo>
                <a:moveTo>
                  <a:pt x="16200" y="4909"/>
                </a:moveTo>
                <a:lnTo>
                  <a:pt x="18360" y="4909"/>
                </a:lnTo>
                <a:lnTo>
                  <a:pt x="18360" y="2945"/>
                </a:lnTo>
                <a:lnTo>
                  <a:pt x="16200" y="2945"/>
                </a:lnTo>
                <a:cubicBezTo>
                  <a:pt x="16200" y="2945"/>
                  <a:pt x="16200" y="4909"/>
                  <a:pt x="16200" y="4909"/>
                </a:cubicBezTo>
                <a:close/>
                <a:moveTo>
                  <a:pt x="8640" y="2945"/>
                </a:moveTo>
                <a:lnTo>
                  <a:pt x="6480" y="2945"/>
                </a:lnTo>
                <a:lnTo>
                  <a:pt x="6480" y="4909"/>
                </a:lnTo>
                <a:lnTo>
                  <a:pt x="8640" y="4909"/>
                </a:lnTo>
                <a:cubicBezTo>
                  <a:pt x="8640" y="4909"/>
                  <a:pt x="8640" y="2945"/>
                  <a:pt x="8640" y="2945"/>
                </a:cubicBezTo>
                <a:close/>
                <a:moveTo>
                  <a:pt x="11340" y="7855"/>
                </a:moveTo>
                <a:lnTo>
                  <a:pt x="13500" y="7855"/>
                </a:lnTo>
                <a:lnTo>
                  <a:pt x="13500" y="5891"/>
                </a:lnTo>
                <a:lnTo>
                  <a:pt x="11340" y="5891"/>
                </a:lnTo>
                <a:cubicBezTo>
                  <a:pt x="11340" y="5891"/>
                  <a:pt x="11340" y="7855"/>
                  <a:pt x="11340" y="7855"/>
                </a:cubicBezTo>
                <a:close/>
                <a:moveTo>
                  <a:pt x="10800" y="21600"/>
                </a:moveTo>
                <a:lnTo>
                  <a:pt x="15120" y="17673"/>
                </a:lnTo>
                <a:lnTo>
                  <a:pt x="6480" y="17673"/>
                </a:lnTo>
                <a:cubicBezTo>
                  <a:pt x="6480" y="17673"/>
                  <a:pt x="10800" y="21600"/>
                  <a:pt x="10800" y="21600"/>
                </a:cubicBezTo>
                <a:close/>
                <a:moveTo>
                  <a:pt x="15120" y="2945"/>
                </a:moveTo>
                <a:lnTo>
                  <a:pt x="12960" y="2945"/>
                </a:lnTo>
                <a:lnTo>
                  <a:pt x="12960" y="4909"/>
                </a:lnTo>
                <a:lnTo>
                  <a:pt x="15120" y="4909"/>
                </a:lnTo>
                <a:cubicBezTo>
                  <a:pt x="15120" y="4909"/>
                  <a:pt x="15120" y="2945"/>
                  <a:pt x="15120" y="2945"/>
                </a:cubicBezTo>
                <a:close/>
                <a:moveTo>
                  <a:pt x="8100" y="7855"/>
                </a:moveTo>
                <a:lnTo>
                  <a:pt x="10260" y="7855"/>
                </a:lnTo>
                <a:lnTo>
                  <a:pt x="10260" y="5891"/>
                </a:lnTo>
                <a:lnTo>
                  <a:pt x="8100" y="5891"/>
                </a:lnTo>
                <a:cubicBezTo>
                  <a:pt x="8100" y="5891"/>
                  <a:pt x="8100" y="7855"/>
                  <a:pt x="8100" y="7855"/>
                </a:cubicBezTo>
                <a:close/>
                <a:moveTo>
                  <a:pt x="11880" y="2945"/>
                </a:moveTo>
                <a:lnTo>
                  <a:pt x="9720" y="2945"/>
                </a:lnTo>
                <a:lnTo>
                  <a:pt x="9720" y="4909"/>
                </a:lnTo>
                <a:lnTo>
                  <a:pt x="11880" y="4909"/>
                </a:lnTo>
                <a:cubicBezTo>
                  <a:pt x="11880" y="4909"/>
                  <a:pt x="11880" y="2945"/>
                  <a:pt x="1188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5" name="Shape 2699"/>
          <p:cNvSpPr/>
          <p:nvPr/>
        </p:nvSpPr>
        <p:spPr>
          <a:xfrm>
            <a:off x="7321279" y="2241650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6" y="20400"/>
                </a:moveTo>
                <a:lnTo>
                  <a:pt x="10800" y="13522"/>
                </a:lnTo>
                <a:lnTo>
                  <a:pt x="15623" y="20400"/>
                </a:lnTo>
                <a:cubicBezTo>
                  <a:pt x="15623" y="20400"/>
                  <a:pt x="5976" y="20400"/>
                  <a:pt x="5976" y="20400"/>
                </a:cubicBezTo>
                <a:close/>
                <a:moveTo>
                  <a:pt x="17063" y="20610"/>
                </a:moveTo>
                <a:lnTo>
                  <a:pt x="11172" y="12210"/>
                </a:lnTo>
                <a:lnTo>
                  <a:pt x="11168" y="12214"/>
                </a:lnTo>
                <a:cubicBezTo>
                  <a:pt x="11078" y="12086"/>
                  <a:pt x="10949" y="12000"/>
                  <a:pt x="10800" y="12000"/>
                </a:cubicBezTo>
                <a:cubicBezTo>
                  <a:pt x="10651" y="12000"/>
                  <a:pt x="10521" y="12086"/>
                  <a:pt x="10432" y="12214"/>
                </a:cubicBezTo>
                <a:lnTo>
                  <a:pt x="10427" y="12210"/>
                </a:lnTo>
                <a:lnTo>
                  <a:pt x="4536" y="20610"/>
                </a:lnTo>
                <a:lnTo>
                  <a:pt x="4540" y="20614"/>
                </a:lnTo>
                <a:cubicBezTo>
                  <a:pt x="4467" y="20719"/>
                  <a:pt x="4418" y="20851"/>
                  <a:pt x="4418" y="21000"/>
                </a:cubicBezTo>
                <a:cubicBezTo>
                  <a:pt x="4418" y="21332"/>
                  <a:pt x="4638" y="21600"/>
                  <a:pt x="4909" y="21600"/>
                </a:cubicBezTo>
                <a:lnTo>
                  <a:pt x="16691" y="21600"/>
                </a:lnTo>
                <a:cubicBezTo>
                  <a:pt x="16962" y="21600"/>
                  <a:pt x="17182" y="21332"/>
                  <a:pt x="17182" y="21000"/>
                </a:cubicBezTo>
                <a:cubicBezTo>
                  <a:pt x="17182" y="20851"/>
                  <a:pt x="17133" y="20719"/>
                  <a:pt x="17059" y="20614"/>
                </a:cubicBezTo>
                <a:cubicBezTo>
                  <a:pt x="17059" y="20614"/>
                  <a:pt x="17063" y="20610"/>
                  <a:pt x="17063" y="20610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69"/>
                  <a:pt x="0" y="600"/>
                </a:cubicBezTo>
                <a:lnTo>
                  <a:pt x="0" y="17400"/>
                </a:lnTo>
                <a:cubicBezTo>
                  <a:pt x="0" y="17732"/>
                  <a:pt x="220" y="18000"/>
                  <a:pt x="491" y="18000"/>
                </a:cubicBezTo>
                <a:lnTo>
                  <a:pt x="4418" y="18000"/>
                </a:lnTo>
                <a:cubicBezTo>
                  <a:pt x="4689" y="18000"/>
                  <a:pt x="4909" y="17732"/>
                  <a:pt x="4909" y="17400"/>
                </a:cubicBezTo>
                <a:cubicBezTo>
                  <a:pt x="4909" y="17068"/>
                  <a:pt x="4689" y="16800"/>
                  <a:pt x="4418" y="16800"/>
                </a:cubicBezTo>
                <a:lnTo>
                  <a:pt x="982" y="16800"/>
                </a:lnTo>
                <a:lnTo>
                  <a:pt x="982" y="1200"/>
                </a:lnTo>
                <a:lnTo>
                  <a:pt x="20618" y="1200"/>
                </a:lnTo>
                <a:lnTo>
                  <a:pt x="20618" y="16800"/>
                </a:lnTo>
                <a:lnTo>
                  <a:pt x="17182" y="16800"/>
                </a:lnTo>
                <a:cubicBezTo>
                  <a:pt x="16911" y="16800"/>
                  <a:pt x="16691" y="17068"/>
                  <a:pt x="16691" y="17400"/>
                </a:cubicBezTo>
                <a:cubicBezTo>
                  <a:pt x="16691" y="17732"/>
                  <a:pt x="16911" y="18000"/>
                  <a:pt x="17182" y="18000"/>
                </a:cubicBezTo>
                <a:lnTo>
                  <a:pt x="21109" y="18000"/>
                </a:lnTo>
                <a:cubicBezTo>
                  <a:pt x="21380" y="18000"/>
                  <a:pt x="21600" y="17732"/>
                  <a:pt x="21600" y="174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3" name="Shape 2708"/>
          <p:cNvSpPr/>
          <p:nvPr/>
        </p:nvSpPr>
        <p:spPr>
          <a:xfrm>
            <a:off x="858566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4" name="Shape 2709"/>
          <p:cNvSpPr/>
          <p:nvPr/>
        </p:nvSpPr>
        <p:spPr>
          <a:xfrm>
            <a:off x="1391827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12764" y="13745"/>
                </a:lnTo>
                <a:lnTo>
                  <a:pt x="12764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12273" y="6873"/>
                </a:lnTo>
                <a:cubicBezTo>
                  <a:pt x="12002" y="6873"/>
                  <a:pt x="11782" y="7092"/>
                  <a:pt x="11782" y="7364"/>
                </a:cubicBezTo>
                <a:lnTo>
                  <a:pt x="11782" y="14236"/>
                </a:lnTo>
                <a:cubicBezTo>
                  <a:pt x="11782" y="14508"/>
                  <a:pt x="12002" y="14727"/>
                  <a:pt x="12273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8836" y="7855"/>
                </a:lnTo>
                <a:cubicBezTo>
                  <a:pt x="8836" y="7855"/>
                  <a:pt x="8836" y="13745"/>
                  <a:pt x="8836" y="13745"/>
                </a:cubicBezTo>
                <a:close/>
                <a:moveTo>
                  <a:pt x="9327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9327" y="14727"/>
                </a:lnTo>
                <a:cubicBezTo>
                  <a:pt x="9598" y="14727"/>
                  <a:pt x="9818" y="14508"/>
                  <a:pt x="9818" y="14236"/>
                </a:cubicBezTo>
                <a:lnTo>
                  <a:pt x="9818" y="7364"/>
                </a:lnTo>
                <a:cubicBezTo>
                  <a:pt x="9818" y="7092"/>
                  <a:pt x="9598" y="6873"/>
                  <a:pt x="9327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5" name="Shape 2710"/>
          <p:cNvSpPr/>
          <p:nvPr/>
        </p:nvSpPr>
        <p:spPr>
          <a:xfrm>
            <a:off x="1925088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6" name="Shape 2711"/>
          <p:cNvSpPr/>
          <p:nvPr/>
        </p:nvSpPr>
        <p:spPr>
          <a:xfrm>
            <a:off x="2458349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7" name="Shape 2712"/>
          <p:cNvSpPr/>
          <p:nvPr/>
        </p:nvSpPr>
        <p:spPr>
          <a:xfrm>
            <a:off x="2991610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888"/>
                </a:moveTo>
                <a:lnTo>
                  <a:pt x="10800" y="7712"/>
                </a:lnTo>
                <a:lnTo>
                  <a:pt x="16204" y="10800"/>
                </a:lnTo>
                <a:cubicBezTo>
                  <a:pt x="16204" y="10800"/>
                  <a:pt x="10800" y="13888"/>
                  <a:pt x="10800" y="13888"/>
                </a:cubicBezTo>
                <a:close/>
                <a:moveTo>
                  <a:pt x="17484" y="10422"/>
                </a:moveTo>
                <a:lnTo>
                  <a:pt x="17489" y="10416"/>
                </a:lnTo>
                <a:lnTo>
                  <a:pt x="17402" y="10367"/>
                </a:lnTo>
                <a:cubicBezTo>
                  <a:pt x="17389" y="10361"/>
                  <a:pt x="17378" y="10351"/>
                  <a:pt x="17365" y="10346"/>
                </a:cubicBezTo>
                <a:lnTo>
                  <a:pt x="10616" y="6489"/>
                </a:lnTo>
                <a:lnTo>
                  <a:pt x="10611" y="6495"/>
                </a:lnTo>
                <a:cubicBezTo>
                  <a:pt x="10527" y="6428"/>
                  <a:pt x="10425" y="6382"/>
                  <a:pt x="10309" y="6382"/>
                </a:cubicBezTo>
                <a:cubicBezTo>
                  <a:pt x="10038" y="6382"/>
                  <a:pt x="9818" y="6601"/>
                  <a:pt x="9818" y="6873"/>
                </a:cubicBezTo>
                <a:lnTo>
                  <a:pt x="9818" y="14727"/>
                </a:lnTo>
                <a:cubicBezTo>
                  <a:pt x="9818" y="14999"/>
                  <a:pt x="10038" y="15218"/>
                  <a:pt x="10309" y="15218"/>
                </a:cubicBezTo>
                <a:cubicBezTo>
                  <a:pt x="10425" y="15218"/>
                  <a:pt x="10527" y="15172"/>
                  <a:pt x="10611" y="15105"/>
                </a:cubicBezTo>
                <a:lnTo>
                  <a:pt x="10616" y="15111"/>
                </a:lnTo>
                <a:lnTo>
                  <a:pt x="17365" y="11254"/>
                </a:lnTo>
                <a:cubicBezTo>
                  <a:pt x="17378" y="11249"/>
                  <a:pt x="17388" y="11239"/>
                  <a:pt x="17401" y="11233"/>
                </a:cubicBezTo>
                <a:lnTo>
                  <a:pt x="17489" y="11184"/>
                </a:lnTo>
                <a:lnTo>
                  <a:pt x="17484" y="11178"/>
                </a:lnTo>
                <a:cubicBezTo>
                  <a:pt x="17596" y="11088"/>
                  <a:pt x="17673" y="10955"/>
                  <a:pt x="17673" y="10800"/>
                </a:cubicBezTo>
                <a:cubicBezTo>
                  <a:pt x="17673" y="10645"/>
                  <a:pt x="17596" y="10512"/>
                  <a:pt x="17484" y="10422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6684" y="6495"/>
                </a:moveTo>
                <a:cubicBezTo>
                  <a:pt x="6600" y="6428"/>
                  <a:pt x="6498" y="6382"/>
                  <a:pt x="6382" y="6382"/>
                </a:cubicBezTo>
                <a:cubicBezTo>
                  <a:pt x="6111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1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8836" y="13883"/>
                </a:lnTo>
                <a:lnTo>
                  <a:pt x="8836" y="12766"/>
                </a:lnTo>
                <a:lnTo>
                  <a:pt x="6873" y="13888"/>
                </a:lnTo>
                <a:lnTo>
                  <a:pt x="6873" y="7712"/>
                </a:lnTo>
                <a:lnTo>
                  <a:pt x="8836" y="8834"/>
                </a:lnTo>
                <a:lnTo>
                  <a:pt x="8836" y="7716"/>
                </a:lnTo>
                <a:lnTo>
                  <a:pt x="6689" y="6489"/>
                </a:lnTo>
                <a:cubicBezTo>
                  <a:pt x="6689" y="6489"/>
                  <a:pt x="6684" y="6495"/>
                  <a:pt x="6684" y="649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8" name="Shape 2713"/>
          <p:cNvSpPr/>
          <p:nvPr/>
        </p:nvSpPr>
        <p:spPr>
          <a:xfrm>
            <a:off x="3524871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4236"/>
                </a:moveTo>
                <a:lnTo>
                  <a:pt x="13745" y="14236"/>
                </a:lnTo>
                <a:lnTo>
                  <a:pt x="13745" y="7364"/>
                </a:lnTo>
                <a:lnTo>
                  <a:pt x="14727" y="7364"/>
                </a:lnTo>
                <a:cubicBezTo>
                  <a:pt x="14727" y="7364"/>
                  <a:pt x="14727" y="14236"/>
                  <a:pt x="14727" y="14236"/>
                </a:cubicBezTo>
                <a:close/>
                <a:moveTo>
                  <a:pt x="6873" y="13888"/>
                </a:moveTo>
                <a:lnTo>
                  <a:pt x="6873" y="7712"/>
                </a:lnTo>
                <a:lnTo>
                  <a:pt x="12277" y="10800"/>
                </a:lnTo>
                <a:cubicBezTo>
                  <a:pt x="12277" y="10800"/>
                  <a:pt x="6873" y="13888"/>
                  <a:pt x="6873" y="13888"/>
                </a:cubicBezTo>
                <a:close/>
                <a:moveTo>
                  <a:pt x="15218" y="6382"/>
                </a:moveTo>
                <a:lnTo>
                  <a:pt x="13255" y="6382"/>
                </a:lnTo>
                <a:cubicBezTo>
                  <a:pt x="12983" y="6382"/>
                  <a:pt x="12764" y="6601"/>
                  <a:pt x="12764" y="6873"/>
                </a:cubicBezTo>
                <a:lnTo>
                  <a:pt x="12764" y="9961"/>
                </a:lnTo>
                <a:lnTo>
                  <a:pt x="6689" y="6489"/>
                </a:lnTo>
                <a:lnTo>
                  <a:pt x="6684" y="6495"/>
                </a:lnTo>
                <a:cubicBezTo>
                  <a:pt x="6600" y="6428"/>
                  <a:pt x="6498" y="6382"/>
                  <a:pt x="6382" y="6382"/>
                </a:cubicBezTo>
                <a:cubicBezTo>
                  <a:pt x="6110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0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12764" y="11639"/>
                </a:lnTo>
                <a:lnTo>
                  <a:pt x="12764" y="14727"/>
                </a:lnTo>
                <a:cubicBezTo>
                  <a:pt x="12764" y="14999"/>
                  <a:pt x="12983" y="15218"/>
                  <a:pt x="13255" y="15218"/>
                </a:cubicBezTo>
                <a:lnTo>
                  <a:pt x="15218" y="15218"/>
                </a:lnTo>
                <a:cubicBezTo>
                  <a:pt x="15490" y="15218"/>
                  <a:pt x="15709" y="14999"/>
                  <a:pt x="15709" y="14727"/>
                </a:cubicBezTo>
                <a:lnTo>
                  <a:pt x="15709" y="6873"/>
                </a:lnTo>
                <a:cubicBezTo>
                  <a:pt x="15709" y="6601"/>
                  <a:pt x="15490" y="6382"/>
                  <a:pt x="15218" y="6382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9" name="Shape 2714"/>
          <p:cNvSpPr/>
          <p:nvPr/>
        </p:nvSpPr>
        <p:spPr>
          <a:xfrm>
            <a:off x="4058132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8054" y="9818"/>
                </a:moveTo>
                <a:lnTo>
                  <a:pt x="10800" y="7072"/>
                </a:lnTo>
                <a:lnTo>
                  <a:pt x="13547" y="9818"/>
                </a:lnTo>
                <a:cubicBezTo>
                  <a:pt x="13547" y="9818"/>
                  <a:pt x="8054" y="9818"/>
                  <a:pt x="8054" y="9818"/>
                </a:cubicBezTo>
                <a:close/>
                <a:moveTo>
                  <a:pt x="15111" y="10002"/>
                </a:moveTo>
                <a:lnTo>
                  <a:pt x="15083" y="9975"/>
                </a:lnTo>
                <a:cubicBezTo>
                  <a:pt x="15076" y="9968"/>
                  <a:pt x="15069" y="9960"/>
                  <a:pt x="15061" y="9953"/>
                </a:cubicBezTo>
                <a:lnTo>
                  <a:pt x="11184" y="6075"/>
                </a:lnTo>
                <a:lnTo>
                  <a:pt x="11177" y="6080"/>
                </a:lnTo>
                <a:cubicBezTo>
                  <a:pt x="11088" y="5968"/>
                  <a:pt x="10955" y="5891"/>
                  <a:pt x="10800" y="5891"/>
                </a:cubicBezTo>
                <a:cubicBezTo>
                  <a:pt x="10645" y="5891"/>
                  <a:pt x="10512" y="5968"/>
                  <a:pt x="10422" y="6080"/>
                </a:cubicBezTo>
                <a:lnTo>
                  <a:pt x="10416" y="6075"/>
                </a:lnTo>
                <a:lnTo>
                  <a:pt x="6539" y="9953"/>
                </a:lnTo>
                <a:cubicBezTo>
                  <a:pt x="6531" y="9960"/>
                  <a:pt x="6524" y="9968"/>
                  <a:pt x="6517" y="9975"/>
                </a:cubicBezTo>
                <a:lnTo>
                  <a:pt x="6489" y="10002"/>
                </a:lnTo>
                <a:lnTo>
                  <a:pt x="6495" y="10007"/>
                </a:lnTo>
                <a:cubicBezTo>
                  <a:pt x="6428" y="10091"/>
                  <a:pt x="6382" y="10193"/>
                  <a:pt x="6382" y="10309"/>
                </a:cubicBezTo>
                <a:cubicBezTo>
                  <a:pt x="6382" y="10580"/>
                  <a:pt x="6601" y="10800"/>
                  <a:pt x="6873" y="10800"/>
                </a:cubicBezTo>
                <a:lnTo>
                  <a:pt x="14727" y="10800"/>
                </a:lnTo>
                <a:cubicBezTo>
                  <a:pt x="14999" y="10800"/>
                  <a:pt x="15218" y="10580"/>
                  <a:pt x="15218" y="10309"/>
                </a:cubicBezTo>
                <a:cubicBezTo>
                  <a:pt x="15218" y="10193"/>
                  <a:pt x="15172" y="10091"/>
                  <a:pt x="15105" y="10007"/>
                </a:cubicBezTo>
                <a:cubicBezTo>
                  <a:pt x="15105" y="10007"/>
                  <a:pt x="15111" y="10002"/>
                  <a:pt x="15111" y="10002"/>
                </a:cubicBezTo>
                <a:close/>
                <a:moveTo>
                  <a:pt x="14236" y="13745"/>
                </a:moveTo>
                <a:lnTo>
                  <a:pt x="7364" y="13745"/>
                </a:lnTo>
                <a:lnTo>
                  <a:pt x="7364" y="12764"/>
                </a:lnTo>
                <a:lnTo>
                  <a:pt x="14236" y="12764"/>
                </a:lnTo>
                <a:cubicBezTo>
                  <a:pt x="14236" y="12764"/>
                  <a:pt x="14236" y="13745"/>
                  <a:pt x="14236" y="13745"/>
                </a:cubicBezTo>
                <a:close/>
                <a:moveTo>
                  <a:pt x="14727" y="11782"/>
                </a:moveTo>
                <a:lnTo>
                  <a:pt x="6873" y="11782"/>
                </a:lnTo>
                <a:cubicBezTo>
                  <a:pt x="6601" y="11782"/>
                  <a:pt x="6382" y="12001"/>
                  <a:pt x="6382" y="12273"/>
                </a:cubicBezTo>
                <a:lnTo>
                  <a:pt x="6382" y="14236"/>
                </a:lnTo>
                <a:cubicBezTo>
                  <a:pt x="6382" y="14508"/>
                  <a:pt x="6601" y="14727"/>
                  <a:pt x="6873" y="14727"/>
                </a:cubicBezTo>
                <a:lnTo>
                  <a:pt x="14727" y="14727"/>
                </a:lnTo>
                <a:cubicBezTo>
                  <a:pt x="14999" y="14727"/>
                  <a:pt x="15218" y="14508"/>
                  <a:pt x="15218" y="14236"/>
                </a:cubicBezTo>
                <a:lnTo>
                  <a:pt x="15218" y="12273"/>
                </a:lnTo>
                <a:cubicBezTo>
                  <a:pt x="15218" y="12001"/>
                  <a:pt x="14999" y="11782"/>
                  <a:pt x="147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0" name="Shape 2715"/>
          <p:cNvSpPr/>
          <p:nvPr/>
        </p:nvSpPr>
        <p:spPr>
          <a:xfrm>
            <a:off x="4591393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1" name="Shape 2716"/>
          <p:cNvSpPr/>
          <p:nvPr/>
        </p:nvSpPr>
        <p:spPr>
          <a:xfrm>
            <a:off x="5124654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2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2" y="14727"/>
                  <a:pt x="7364" y="14727"/>
                </a:cubicBezTo>
                <a:lnTo>
                  <a:pt x="14236" y="14727"/>
                </a:lnTo>
                <a:cubicBezTo>
                  <a:pt x="14508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8" y="6873"/>
                  <a:pt x="14236" y="6873"/>
                </a:cubicBezTo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2" name="Shape 2717"/>
          <p:cNvSpPr/>
          <p:nvPr/>
        </p:nvSpPr>
        <p:spPr>
          <a:xfrm>
            <a:off x="5657915" y="3829155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1782"/>
                </a:moveTo>
                <a:cubicBezTo>
                  <a:pt x="14592" y="11782"/>
                  <a:pt x="14469" y="11837"/>
                  <a:pt x="14380" y="11926"/>
                </a:cubicBezTo>
                <a:lnTo>
                  <a:pt x="11291" y="15015"/>
                </a:ln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15015"/>
                </a:lnTo>
                <a:lnTo>
                  <a:pt x="7220" y="11926"/>
                </a:lnTo>
                <a:cubicBezTo>
                  <a:pt x="7131" y="11837"/>
                  <a:pt x="7008" y="11782"/>
                  <a:pt x="6873" y="11782"/>
                </a:cubicBezTo>
                <a:cubicBezTo>
                  <a:pt x="6601" y="11782"/>
                  <a:pt x="6382" y="12001"/>
                  <a:pt x="6382" y="12273"/>
                </a:cubicBezTo>
                <a:cubicBezTo>
                  <a:pt x="6382" y="12408"/>
                  <a:pt x="6437" y="12531"/>
                  <a:pt x="6526" y="12620"/>
                </a:cubicBezTo>
                <a:lnTo>
                  <a:pt x="10453" y="16547"/>
                </a:lnTo>
                <a:cubicBezTo>
                  <a:pt x="10542" y="16636"/>
                  <a:pt x="10664" y="16691"/>
                  <a:pt x="10800" y="16691"/>
                </a:cubicBezTo>
                <a:cubicBezTo>
                  <a:pt x="10936" y="16691"/>
                  <a:pt x="11058" y="16636"/>
                  <a:pt x="11147" y="16547"/>
                </a:cubicBezTo>
                <a:lnTo>
                  <a:pt x="15074" y="12620"/>
                </a:lnTo>
                <a:cubicBezTo>
                  <a:pt x="15163" y="12531"/>
                  <a:pt x="15218" y="12408"/>
                  <a:pt x="15218" y="12273"/>
                </a:cubicBezTo>
                <a:cubicBezTo>
                  <a:pt x="15218" y="12001"/>
                  <a:pt x="14999" y="11782"/>
                  <a:pt x="14727" y="11782"/>
                </a:cubicBezTo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3" name="Shape 2718"/>
          <p:cNvSpPr/>
          <p:nvPr/>
        </p:nvSpPr>
        <p:spPr>
          <a:xfrm>
            <a:off x="858566" y="436241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11147" y="5053"/>
                </a:moveTo>
                <a:cubicBezTo>
                  <a:pt x="11058" y="4964"/>
                  <a:pt x="10935" y="4909"/>
                  <a:pt x="10800" y="4909"/>
                </a:cubicBezTo>
                <a:cubicBezTo>
                  <a:pt x="10665" y="4909"/>
                  <a:pt x="10542" y="4964"/>
                  <a:pt x="10453" y="5053"/>
                </a:cubicBezTo>
                <a:lnTo>
                  <a:pt x="6526" y="8980"/>
                </a:lnTo>
                <a:cubicBezTo>
                  <a:pt x="6437" y="9069"/>
                  <a:pt x="6382" y="9192"/>
                  <a:pt x="6382" y="9327"/>
                </a:cubicBezTo>
                <a:cubicBezTo>
                  <a:pt x="6382" y="9599"/>
                  <a:pt x="6602" y="9818"/>
                  <a:pt x="6873" y="9818"/>
                </a:cubicBezTo>
                <a:cubicBezTo>
                  <a:pt x="7008" y="9818"/>
                  <a:pt x="7131" y="9764"/>
                  <a:pt x="7220" y="9674"/>
                </a:cubicBezTo>
                <a:lnTo>
                  <a:pt x="10309" y="6585"/>
                </a:lnTo>
                <a:lnTo>
                  <a:pt x="10309" y="16200"/>
                </a:lnTo>
                <a:cubicBezTo>
                  <a:pt x="10309" y="16471"/>
                  <a:pt x="10529" y="16691"/>
                  <a:pt x="10800" y="16691"/>
                </a:cubicBezTo>
                <a:cubicBezTo>
                  <a:pt x="11071" y="16691"/>
                  <a:pt x="11291" y="16471"/>
                  <a:pt x="11291" y="16200"/>
                </a:cubicBezTo>
                <a:lnTo>
                  <a:pt x="11291" y="6585"/>
                </a:lnTo>
                <a:lnTo>
                  <a:pt x="14380" y="9674"/>
                </a:lnTo>
                <a:cubicBezTo>
                  <a:pt x="14469" y="9764"/>
                  <a:pt x="14592" y="9818"/>
                  <a:pt x="14727" y="9818"/>
                </a:cubicBezTo>
                <a:cubicBezTo>
                  <a:pt x="14998" y="9818"/>
                  <a:pt x="15218" y="9599"/>
                  <a:pt x="15218" y="9327"/>
                </a:cubicBezTo>
                <a:cubicBezTo>
                  <a:pt x="15218" y="9192"/>
                  <a:pt x="15163" y="9069"/>
                  <a:pt x="15074" y="8980"/>
                </a:cubicBezTo>
                <a:cubicBezTo>
                  <a:pt x="15074" y="8980"/>
                  <a:pt x="11147" y="5053"/>
                  <a:pt x="11147" y="505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69" y="21123"/>
                  <a:pt x="21129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9" y="1133"/>
                  <a:pt x="20469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174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1" y="477"/>
                  <a:pt x="472" y="1133"/>
                  <a:pt x="174" y="1964"/>
                </a:cubicBezTo>
                <a:moveTo>
                  <a:pt x="1250" y="19636"/>
                </a:moveTo>
                <a:lnTo>
                  <a:pt x="174" y="19636"/>
                </a:lnTo>
                <a:cubicBezTo>
                  <a:pt x="472" y="20467"/>
                  <a:pt x="1131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4" name="Shape 2719"/>
          <p:cNvSpPr/>
          <p:nvPr/>
        </p:nvSpPr>
        <p:spPr>
          <a:xfrm>
            <a:off x="1391826" y="4362416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765" y="182"/>
                </a:move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cubicBezTo>
                  <a:pt x="12594" y="1105"/>
                  <a:pt x="12765" y="182"/>
                  <a:pt x="12765" y="182"/>
                </a:cubicBezTo>
                <a:close/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5" name="Shape 2720"/>
          <p:cNvSpPr/>
          <p:nvPr/>
        </p:nvSpPr>
        <p:spPr>
          <a:xfrm>
            <a:off x="1925087" y="4362416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14735"/>
                </a:moveTo>
                <a:cubicBezTo>
                  <a:pt x="8622" y="14735"/>
                  <a:pt x="6857" y="12973"/>
                  <a:pt x="6857" y="10800"/>
                </a:cubicBezTo>
                <a:cubicBezTo>
                  <a:pt x="6857" y="8627"/>
                  <a:pt x="8622" y="6865"/>
                  <a:pt x="10800" y="6865"/>
                </a:cubicBezTo>
                <a:cubicBezTo>
                  <a:pt x="12978" y="6865"/>
                  <a:pt x="14743" y="8627"/>
                  <a:pt x="14743" y="10800"/>
                </a:cubicBezTo>
                <a:cubicBezTo>
                  <a:pt x="14743" y="12973"/>
                  <a:pt x="12978" y="14735"/>
                  <a:pt x="10800" y="14735"/>
                </a:cubicBezTo>
                <a:moveTo>
                  <a:pt x="10800" y="5881"/>
                </a:moveTo>
                <a:cubicBezTo>
                  <a:pt x="8078" y="5881"/>
                  <a:pt x="5871" y="8083"/>
                  <a:pt x="5871" y="10800"/>
                </a:cubicBezTo>
                <a:cubicBezTo>
                  <a:pt x="5871" y="13517"/>
                  <a:pt x="8078" y="15719"/>
                  <a:pt x="10800" y="15719"/>
                </a:cubicBezTo>
                <a:cubicBezTo>
                  <a:pt x="13522" y="15719"/>
                  <a:pt x="15729" y="13517"/>
                  <a:pt x="15729" y="10800"/>
                </a:cubicBezTo>
                <a:cubicBezTo>
                  <a:pt x="15729" y="8083"/>
                  <a:pt x="13522" y="5881"/>
                  <a:pt x="10800" y="588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6" name="Shape 2721"/>
          <p:cNvSpPr/>
          <p:nvPr/>
        </p:nvSpPr>
        <p:spPr>
          <a:xfrm>
            <a:off x="2458349" y="4362416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1148" y="16559"/>
                </a:moveTo>
                <a:lnTo>
                  <a:pt x="15092" y="12624"/>
                </a:lnTo>
                <a:cubicBezTo>
                  <a:pt x="15181" y="12535"/>
                  <a:pt x="15236" y="12412"/>
                  <a:pt x="15236" y="12276"/>
                </a:cubicBezTo>
                <a:cubicBezTo>
                  <a:pt x="15236" y="12004"/>
                  <a:pt x="15015" y="11784"/>
                  <a:pt x="14743" y="11784"/>
                </a:cubicBezTo>
                <a:cubicBezTo>
                  <a:pt x="14607" y="11784"/>
                  <a:pt x="14483" y="11839"/>
                  <a:pt x="14395" y="11928"/>
                </a:cubicBezTo>
                <a:lnTo>
                  <a:pt x="11293" y="15024"/>
                </a:lnTo>
                <a:lnTo>
                  <a:pt x="11293" y="5389"/>
                </a:lnTo>
                <a:cubicBezTo>
                  <a:pt x="11293" y="5117"/>
                  <a:pt x="11072" y="4897"/>
                  <a:pt x="10800" y="4897"/>
                </a:cubicBezTo>
                <a:cubicBezTo>
                  <a:pt x="10528" y="4897"/>
                  <a:pt x="10307" y="5117"/>
                  <a:pt x="10307" y="5389"/>
                </a:cubicBezTo>
                <a:lnTo>
                  <a:pt x="10307" y="15024"/>
                </a:lnTo>
                <a:lnTo>
                  <a:pt x="7206" y="11928"/>
                </a:lnTo>
                <a:cubicBezTo>
                  <a:pt x="7117" y="11839"/>
                  <a:pt x="6993" y="11784"/>
                  <a:pt x="6857" y="11784"/>
                </a:cubicBezTo>
                <a:cubicBezTo>
                  <a:pt x="6585" y="11784"/>
                  <a:pt x="6364" y="12004"/>
                  <a:pt x="6364" y="12276"/>
                </a:cubicBezTo>
                <a:cubicBezTo>
                  <a:pt x="6364" y="12412"/>
                  <a:pt x="6419" y="12535"/>
                  <a:pt x="6508" y="12624"/>
                </a:cubicBezTo>
                <a:lnTo>
                  <a:pt x="10452" y="16559"/>
                </a:lnTo>
                <a:cubicBezTo>
                  <a:pt x="10541" y="16648"/>
                  <a:pt x="10664" y="16703"/>
                  <a:pt x="10800" y="16703"/>
                </a:cubicBezTo>
                <a:cubicBezTo>
                  <a:pt x="10936" y="16703"/>
                  <a:pt x="11059" y="16648"/>
                  <a:pt x="11148" y="16559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7" name="Shape 2722"/>
          <p:cNvSpPr/>
          <p:nvPr/>
        </p:nvSpPr>
        <p:spPr>
          <a:xfrm>
            <a:off x="2991610" y="4362416"/>
            <a:ext cx="278206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61"/>
                </a:moveTo>
                <a:lnTo>
                  <a:pt x="10802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5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2" y="19771"/>
                  <a:pt x="14365" y="19991"/>
                </a:cubicBezTo>
                <a:moveTo>
                  <a:pt x="11293" y="16211"/>
                </a:moveTo>
                <a:lnTo>
                  <a:pt x="11293" y="6576"/>
                </a:lnTo>
                <a:lnTo>
                  <a:pt x="14395" y="9672"/>
                </a:lnTo>
                <a:cubicBezTo>
                  <a:pt x="14484" y="9761"/>
                  <a:pt x="14607" y="9816"/>
                  <a:pt x="14743" y="9816"/>
                </a:cubicBezTo>
                <a:cubicBezTo>
                  <a:pt x="15016" y="9816"/>
                  <a:pt x="15236" y="9596"/>
                  <a:pt x="15236" y="9324"/>
                </a:cubicBezTo>
                <a:cubicBezTo>
                  <a:pt x="15236" y="9189"/>
                  <a:pt x="15181" y="9065"/>
                  <a:pt x="15092" y="8976"/>
                </a:cubicBezTo>
                <a:lnTo>
                  <a:pt x="11149" y="5041"/>
                </a:lnTo>
                <a:cubicBezTo>
                  <a:pt x="11059" y="4952"/>
                  <a:pt x="10936" y="4897"/>
                  <a:pt x="10800" y="4897"/>
                </a:cubicBezTo>
                <a:cubicBezTo>
                  <a:pt x="10664" y="4897"/>
                  <a:pt x="10541" y="4952"/>
                  <a:pt x="10452" y="5041"/>
                </a:cubicBezTo>
                <a:lnTo>
                  <a:pt x="6509" y="8976"/>
                </a:lnTo>
                <a:cubicBezTo>
                  <a:pt x="6419" y="9065"/>
                  <a:pt x="6364" y="9189"/>
                  <a:pt x="6364" y="9324"/>
                </a:cubicBezTo>
                <a:cubicBezTo>
                  <a:pt x="6364" y="9596"/>
                  <a:pt x="6584" y="9816"/>
                  <a:pt x="6857" y="9816"/>
                </a:cubicBezTo>
                <a:cubicBezTo>
                  <a:pt x="6993" y="9816"/>
                  <a:pt x="7116" y="9761"/>
                  <a:pt x="7206" y="9672"/>
                </a:cubicBezTo>
                <a:lnTo>
                  <a:pt x="10307" y="6576"/>
                </a:lnTo>
                <a:lnTo>
                  <a:pt x="10307" y="16211"/>
                </a:lnTo>
                <a:cubicBezTo>
                  <a:pt x="10307" y="16483"/>
                  <a:pt x="10528" y="16703"/>
                  <a:pt x="10800" y="16703"/>
                </a:cubicBezTo>
                <a:cubicBezTo>
                  <a:pt x="11072" y="16703"/>
                  <a:pt x="11293" y="16483"/>
                  <a:pt x="11293" y="16211"/>
                </a:cubicBezTo>
                <a:moveTo>
                  <a:pt x="17446" y="18078"/>
                </a:moveTo>
                <a:lnTo>
                  <a:pt x="18081" y="18770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3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21553" y="9794"/>
                </a:moveTo>
                <a:lnTo>
                  <a:pt x="20617" y="9880"/>
                </a:lnTo>
                <a:cubicBezTo>
                  <a:pt x="20645" y="10182"/>
                  <a:pt x="20659" y="10492"/>
                  <a:pt x="20659" y="10800"/>
                </a:cubicBezTo>
                <a:cubicBezTo>
                  <a:pt x="20659" y="11099"/>
                  <a:pt x="20646" y="11401"/>
                  <a:pt x="20619" y="11699"/>
                </a:cubicBezTo>
                <a:lnTo>
                  <a:pt x="21556" y="11784"/>
                </a:lnTo>
                <a:cubicBezTo>
                  <a:pt x="21586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18660" y="4853"/>
                </a:moveTo>
                <a:lnTo>
                  <a:pt x="19412" y="4287"/>
                </a:lnTo>
                <a:cubicBezTo>
                  <a:pt x="19011" y="3759"/>
                  <a:pt x="18558" y="3264"/>
                  <a:pt x="18066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3"/>
                </a:cubicBezTo>
                <a:moveTo>
                  <a:pt x="6893" y="20882"/>
                </a:moveTo>
                <a:cubicBezTo>
                  <a:pt x="7513" y="21121"/>
                  <a:pt x="8160" y="21302"/>
                  <a:pt x="8814" y="21422"/>
                </a:cubicBezTo>
                <a:lnTo>
                  <a:pt x="8984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3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2" y="14642"/>
                  <a:pt x="19632" y="1518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4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8923" y="1113"/>
                </a:moveTo>
                <a:lnTo>
                  <a:pt x="8747" y="190"/>
                </a:lnTo>
                <a:cubicBezTo>
                  <a:pt x="8093" y="315"/>
                  <a:pt x="7448" y="501"/>
                  <a:pt x="6829" y="743"/>
                </a:cubicBezTo>
                <a:lnTo>
                  <a:pt x="7174" y="1617"/>
                </a:lnTo>
                <a:cubicBezTo>
                  <a:pt x="7737" y="1396"/>
                  <a:pt x="8326" y="1226"/>
                  <a:pt x="8923" y="1113"/>
                </a:cubicBezTo>
                <a:moveTo>
                  <a:pt x="16474" y="1615"/>
                </a:moveTo>
                <a:cubicBezTo>
                  <a:pt x="15907" y="1264"/>
                  <a:pt x="15307" y="966"/>
                  <a:pt x="14687" y="726"/>
                </a:cubicBezTo>
                <a:lnTo>
                  <a:pt x="14346" y="1602"/>
                </a:lnTo>
                <a:cubicBezTo>
                  <a:pt x="14913" y="1821"/>
                  <a:pt x="15462" y="2094"/>
                  <a:pt x="15978" y="2413"/>
                </a:cubicBezTo>
                <a:cubicBezTo>
                  <a:pt x="15978" y="2413"/>
                  <a:pt x="16474" y="1615"/>
                  <a:pt x="16474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0" y="4853"/>
                  <a:pt x="1368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09" y="18800"/>
                </a:moveTo>
                <a:cubicBezTo>
                  <a:pt x="4003" y="19247"/>
                  <a:pt x="4539" y="19650"/>
                  <a:pt x="5104" y="19997"/>
                </a:cubicBezTo>
                <a:lnTo>
                  <a:pt x="5598" y="19198"/>
                </a:lnTo>
                <a:cubicBezTo>
                  <a:pt x="5082" y="18881"/>
                  <a:pt x="4592" y="18513"/>
                  <a:pt x="4142" y="18105"/>
                </a:cubicBezTo>
                <a:cubicBezTo>
                  <a:pt x="4142" y="18105"/>
                  <a:pt x="3509" y="18800"/>
                  <a:pt x="3509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6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4" y="15642"/>
                </a:moveTo>
                <a:cubicBezTo>
                  <a:pt x="1403" y="16235"/>
                  <a:pt x="1758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4" y="15642"/>
                  <a:pt x="1104" y="15642"/>
                </a:cubicBezTo>
                <a:close/>
                <a:moveTo>
                  <a:pt x="5546" y="2435"/>
                </a:moveTo>
                <a:lnTo>
                  <a:pt x="5047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1" y="2756"/>
                  <a:pt x="5546" y="2435"/>
                </a:cubicBezTo>
                <a:moveTo>
                  <a:pt x="1264" y="8133"/>
                </a:moveTo>
                <a:lnTo>
                  <a:pt x="358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7"/>
                  <a:pt x="1101" y="8714"/>
                  <a:pt x="1264" y="8133"/>
                </a:cubicBezTo>
                <a:moveTo>
                  <a:pt x="942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2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8" name="Shape 2723"/>
          <p:cNvSpPr/>
          <p:nvPr/>
        </p:nvSpPr>
        <p:spPr>
          <a:xfrm>
            <a:off x="3524871" y="436241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345" y="10309"/>
                </a:moveTo>
                <a:lnTo>
                  <a:pt x="7899" y="10309"/>
                </a:lnTo>
                <a:cubicBezTo>
                  <a:pt x="7974" y="9863"/>
                  <a:pt x="8153" y="9453"/>
                  <a:pt x="8405" y="9099"/>
                </a:cubicBezTo>
                <a:lnTo>
                  <a:pt x="8717" y="9412"/>
                </a:lnTo>
                <a:cubicBezTo>
                  <a:pt x="8909" y="9604"/>
                  <a:pt x="9220" y="9604"/>
                  <a:pt x="9412" y="9412"/>
                </a:cubicBezTo>
                <a:cubicBezTo>
                  <a:pt x="9603" y="9220"/>
                  <a:pt x="9603" y="8909"/>
                  <a:pt x="9412" y="8717"/>
                </a:cubicBezTo>
                <a:lnTo>
                  <a:pt x="9101" y="8407"/>
                </a:lnTo>
                <a:cubicBezTo>
                  <a:pt x="9454" y="8157"/>
                  <a:pt x="9864" y="7979"/>
                  <a:pt x="10309" y="7904"/>
                </a:cubicBezTo>
                <a:lnTo>
                  <a:pt x="10309" y="8345"/>
                </a:lnTo>
                <a:cubicBezTo>
                  <a:pt x="10309" y="8617"/>
                  <a:pt x="10529" y="8836"/>
                  <a:pt x="10800" y="8836"/>
                </a:cubicBezTo>
                <a:cubicBezTo>
                  <a:pt x="11071" y="8836"/>
                  <a:pt x="11291" y="8617"/>
                  <a:pt x="11291" y="8345"/>
                </a:cubicBezTo>
                <a:lnTo>
                  <a:pt x="11291" y="7904"/>
                </a:lnTo>
                <a:cubicBezTo>
                  <a:pt x="11737" y="7979"/>
                  <a:pt x="12146" y="8157"/>
                  <a:pt x="12499" y="8407"/>
                </a:cubicBezTo>
                <a:lnTo>
                  <a:pt x="12188" y="8717"/>
                </a:lnTo>
                <a:cubicBezTo>
                  <a:pt x="11997" y="8909"/>
                  <a:pt x="11997" y="9220"/>
                  <a:pt x="12188" y="9412"/>
                </a:cubicBezTo>
                <a:cubicBezTo>
                  <a:pt x="12380" y="9604"/>
                  <a:pt x="12691" y="9604"/>
                  <a:pt x="12883" y="9412"/>
                </a:cubicBezTo>
                <a:lnTo>
                  <a:pt x="13195" y="9099"/>
                </a:lnTo>
                <a:cubicBezTo>
                  <a:pt x="13447" y="9453"/>
                  <a:pt x="13626" y="9863"/>
                  <a:pt x="13701" y="10309"/>
                </a:cubicBezTo>
                <a:lnTo>
                  <a:pt x="13255" y="10309"/>
                </a:lnTo>
                <a:cubicBezTo>
                  <a:pt x="12983" y="10309"/>
                  <a:pt x="12764" y="10529"/>
                  <a:pt x="12764" y="10800"/>
                </a:cubicBezTo>
                <a:cubicBezTo>
                  <a:pt x="12764" y="11071"/>
                  <a:pt x="12983" y="11291"/>
                  <a:pt x="13255" y="11291"/>
                </a:cubicBezTo>
                <a:lnTo>
                  <a:pt x="13701" y="11291"/>
                </a:lnTo>
                <a:cubicBezTo>
                  <a:pt x="13626" y="11738"/>
                  <a:pt x="13447" y="12147"/>
                  <a:pt x="13195" y="12501"/>
                </a:cubicBezTo>
                <a:lnTo>
                  <a:pt x="12883" y="12188"/>
                </a:lnTo>
                <a:cubicBezTo>
                  <a:pt x="12691" y="11997"/>
                  <a:pt x="12380" y="11997"/>
                  <a:pt x="12188" y="12188"/>
                </a:cubicBezTo>
                <a:cubicBezTo>
                  <a:pt x="11997" y="12380"/>
                  <a:pt x="11997" y="12691"/>
                  <a:pt x="12188" y="12883"/>
                </a:cubicBezTo>
                <a:lnTo>
                  <a:pt x="12499" y="13193"/>
                </a:lnTo>
                <a:cubicBezTo>
                  <a:pt x="12146" y="13444"/>
                  <a:pt x="11737" y="13621"/>
                  <a:pt x="11291" y="13696"/>
                </a:cubicBezTo>
                <a:lnTo>
                  <a:pt x="11291" y="13255"/>
                </a:lnTo>
                <a:cubicBezTo>
                  <a:pt x="11291" y="12983"/>
                  <a:pt x="11071" y="12764"/>
                  <a:pt x="10800" y="12764"/>
                </a:cubicBezTo>
                <a:cubicBezTo>
                  <a:pt x="10529" y="12764"/>
                  <a:pt x="10309" y="12983"/>
                  <a:pt x="10309" y="13255"/>
                </a:cubicBezTo>
                <a:lnTo>
                  <a:pt x="10309" y="13696"/>
                </a:lnTo>
                <a:cubicBezTo>
                  <a:pt x="9864" y="13621"/>
                  <a:pt x="9454" y="13444"/>
                  <a:pt x="9101" y="13193"/>
                </a:cubicBezTo>
                <a:lnTo>
                  <a:pt x="9412" y="12883"/>
                </a:lnTo>
                <a:cubicBezTo>
                  <a:pt x="9603" y="12691"/>
                  <a:pt x="9603" y="12380"/>
                  <a:pt x="9412" y="12188"/>
                </a:cubicBezTo>
                <a:cubicBezTo>
                  <a:pt x="9220" y="11997"/>
                  <a:pt x="8909" y="11997"/>
                  <a:pt x="8717" y="12188"/>
                </a:cubicBezTo>
                <a:lnTo>
                  <a:pt x="8405" y="12501"/>
                </a:lnTo>
                <a:cubicBezTo>
                  <a:pt x="8153" y="12147"/>
                  <a:pt x="7974" y="11738"/>
                  <a:pt x="7899" y="11291"/>
                </a:cubicBezTo>
                <a:lnTo>
                  <a:pt x="8345" y="11291"/>
                </a:lnTo>
                <a:cubicBezTo>
                  <a:pt x="8617" y="11291"/>
                  <a:pt x="8836" y="11071"/>
                  <a:pt x="8836" y="10800"/>
                </a:cubicBezTo>
                <a:cubicBezTo>
                  <a:pt x="8836" y="10529"/>
                  <a:pt x="8617" y="10309"/>
                  <a:pt x="8345" y="10309"/>
                </a:cubicBezTo>
                <a:moveTo>
                  <a:pt x="8023" y="13577"/>
                </a:moveTo>
                <a:lnTo>
                  <a:pt x="8023" y="13578"/>
                </a:lnTo>
                <a:cubicBezTo>
                  <a:pt x="8734" y="14288"/>
                  <a:pt x="9716" y="14727"/>
                  <a:pt x="10800" y="14727"/>
                </a:cubicBezTo>
                <a:cubicBezTo>
                  <a:pt x="11884" y="14727"/>
                  <a:pt x="12866" y="14288"/>
                  <a:pt x="13577" y="13578"/>
                </a:cubicBezTo>
                <a:lnTo>
                  <a:pt x="13577" y="13577"/>
                </a:lnTo>
                <a:lnTo>
                  <a:pt x="13577" y="13577"/>
                </a:lnTo>
                <a:cubicBezTo>
                  <a:pt x="14288" y="12866"/>
                  <a:pt x="14727" y="11884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  <a:cubicBezTo>
                  <a:pt x="8631" y="6873"/>
                  <a:pt x="6873" y="8631"/>
                  <a:pt x="6873" y="10800"/>
                </a:cubicBezTo>
                <a:cubicBezTo>
                  <a:pt x="6873" y="11884"/>
                  <a:pt x="7311" y="12866"/>
                  <a:pt x="8023" y="13577"/>
                </a:cubicBezTo>
                <a:cubicBezTo>
                  <a:pt x="8023" y="13577"/>
                  <a:pt x="8023" y="13577"/>
                  <a:pt x="8023" y="13577"/>
                </a:cubicBezTo>
                <a:close/>
                <a:moveTo>
                  <a:pt x="10800" y="11782"/>
                </a:move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moveTo>
                  <a:pt x="17673" y="5891"/>
                </a:moveTo>
                <a:cubicBezTo>
                  <a:pt x="17131" y="5891"/>
                  <a:pt x="16691" y="6331"/>
                  <a:pt x="16691" y="6873"/>
                </a:cubicBezTo>
                <a:lnTo>
                  <a:pt x="16691" y="7855"/>
                </a:lnTo>
                <a:cubicBezTo>
                  <a:pt x="16691" y="8396"/>
                  <a:pt x="17131" y="8836"/>
                  <a:pt x="17673" y="8836"/>
                </a:cubicBezTo>
                <a:lnTo>
                  <a:pt x="17673" y="12764"/>
                </a:lnTo>
                <a:cubicBezTo>
                  <a:pt x="17131" y="12764"/>
                  <a:pt x="16691" y="13204"/>
                  <a:pt x="16691" y="13745"/>
                </a:cubicBezTo>
                <a:lnTo>
                  <a:pt x="16691" y="14727"/>
                </a:lnTo>
                <a:cubicBezTo>
                  <a:pt x="16691" y="15270"/>
                  <a:pt x="17131" y="15709"/>
                  <a:pt x="17673" y="15709"/>
                </a:cubicBezTo>
                <a:lnTo>
                  <a:pt x="17673" y="17673"/>
                </a:lnTo>
                <a:lnTo>
                  <a:pt x="3927" y="17673"/>
                </a:lnTo>
                <a:lnTo>
                  <a:pt x="3927" y="3927"/>
                </a:lnTo>
                <a:lnTo>
                  <a:pt x="17673" y="3927"/>
                </a:lnTo>
                <a:cubicBezTo>
                  <a:pt x="17673" y="3927"/>
                  <a:pt x="17673" y="5891"/>
                  <a:pt x="17673" y="5891"/>
                </a:cubicBezTo>
                <a:close/>
                <a:moveTo>
                  <a:pt x="18655" y="5891"/>
                </a:moveTo>
                <a:lnTo>
                  <a:pt x="18655" y="2945"/>
                </a:lnTo>
                <a:lnTo>
                  <a:pt x="2945" y="2945"/>
                </a:lnTo>
                <a:lnTo>
                  <a:pt x="2945" y="18655"/>
                </a:lnTo>
                <a:lnTo>
                  <a:pt x="18655" y="18655"/>
                </a:lnTo>
                <a:lnTo>
                  <a:pt x="18655" y="15709"/>
                </a:lnTo>
                <a:cubicBezTo>
                  <a:pt x="19196" y="15709"/>
                  <a:pt x="19636" y="15270"/>
                  <a:pt x="19636" y="14727"/>
                </a:cubicBezTo>
                <a:lnTo>
                  <a:pt x="19636" y="13745"/>
                </a:lnTo>
                <a:cubicBezTo>
                  <a:pt x="19636" y="13204"/>
                  <a:pt x="19196" y="12764"/>
                  <a:pt x="18655" y="12764"/>
                </a:cubicBezTo>
                <a:lnTo>
                  <a:pt x="18655" y="8836"/>
                </a:lnTo>
                <a:cubicBezTo>
                  <a:pt x="19196" y="8836"/>
                  <a:pt x="19636" y="8396"/>
                  <a:pt x="19636" y="7855"/>
                </a:cubicBezTo>
                <a:lnTo>
                  <a:pt x="19636" y="6873"/>
                </a:lnTo>
                <a:cubicBezTo>
                  <a:pt x="19636" y="6331"/>
                  <a:pt x="19196" y="5891"/>
                  <a:pt x="18655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9" name="Shape 2724"/>
          <p:cNvSpPr/>
          <p:nvPr/>
        </p:nvSpPr>
        <p:spPr>
          <a:xfrm>
            <a:off x="4058132" y="436241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0" name="Shape 2725"/>
          <p:cNvSpPr/>
          <p:nvPr/>
        </p:nvSpPr>
        <p:spPr>
          <a:xfrm>
            <a:off x="4591393" y="436241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5709" y="10800"/>
                </a:moveTo>
                <a:lnTo>
                  <a:pt x="11782" y="10800"/>
                </a:lnTo>
                <a:lnTo>
                  <a:pt x="11782" y="9818"/>
                </a:lnTo>
                <a:lnTo>
                  <a:pt x="9818" y="9818"/>
                </a:lnTo>
                <a:lnTo>
                  <a:pt x="9818" y="10800"/>
                </a:lnTo>
                <a:lnTo>
                  <a:pt x="5891" y="10800"/>
                </a:lnTo>
                <a:lnTo>
                  <a:pt x="5891" y="8836"/>
                </a:lnTo>
                <a:lnTo>
                  <a:pt x="15709" y="8836"/>
                </a:lnTo>
                <a:cubicBezTo>
                  <a:pt x="15709" y="8836"/>
                  <a:pt x="15709" y="10800"/>
                  <a:pt x="15709" y="10800"/>
                </a:cubicBezTo>
                <a:close/>
                <a:moveTo>
                  <a:pt x="16691" y="7855"/>
                </a:moveTo>
                <a:lnTo>
                  <a:pt x="4909" y="7855"/>
                </a:lnTo>
                <a:lnTo>
                  <a:pt x="4909" y="11782"/>
                </a:lnTo>
                <a:lnTo>
                  <a:pt x="16691" y="11782"/>
                </a:lnTo>
                <a:cubicBezTo>
                  <a:pt x="16691" y="11782"/>
                  <a:pt x="16691" y="7855"/>
                  <a:pt x="16691" y="7855"/>
                </a:cubicBezTo>
                <a:close/>
                <a:moveTo>
                  <a:pt x="15709" y="15709"/>
                </a:moveTo>
                <a:lnTo>
                  <a:pt x="11782" y="15709"/>
                </a:lnTo>
                <a:lnTo>
                  <a:pt x="11782" y="14727"/>
                </a:lnTo>
                <a:lnTo>
                  <a:pt x="9818" y="14727"/>
                </a:lnTo>
                <a:lnTo>
                  <a:pt x="9818" y="15709"/>
                </a:lnTo>
                <a:lnTo>
                  <a:pt x="5891" y="15709"/>
                </a:lnTo>
                <a:lnTo>
                  <a:pt x="5891" y="13745"/>
                </a:lnTo>
                <a:lnTo>
                  <a:pt x="15709" y="13745"/>
                </a:lnTo>
                <a:cubicBezTo>
                  <a:pt x="15709" y="13745"/>
                  <a:pt x="15709" y="15709"/>
                  <a:pt x="15709" y="15709"/>
                </a:cubicBezTo>
                <a:close/>
                <a:moveTo>
                  <a:pt x="16691" y="12764"/>
                </a:moveTo>
                <a:lnTo>
                  <a:pt x="4909" y="12764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2764"/>
                  <a:pt x="16691" y="12764"/>
                </a:cubicBezTo>
                <a:close/>
                <a:moveTo>
                  <a:pt x="15709" y="5891"/>
                </a:moveTo>
                <a:lnTo>
                  <a:pt x="11782" y="5891"/>
                </a:lnTo>
                <a:lnTo>
                  <a:pt x="11782" y="4909"/>
                </a:lnTo>
                <a:lnTo>
                  <a:pt x="9818" y="4909"/>
                </a:lnTo>
                <a:lnTo>
                  <a:pt x="9818" y="5891"/>
                </a:lnTo>
                <a:lnTo>
                  <a:pt x="5891" y="5891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5891"/>
                  <a:pt x="15709" y="5891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6873"/>
                </a:lnTo>
                <a:lnTo>
                  <a:pt x="16691" y="6873"/>
                </a:lnTo>
                <a:cubicBezTo>
                  <a:pt x="16691" y="6873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1" name="Shape 2726"/>
          <p:cNvSpPr/>
          <p:nvPr/>
        </p:nvSpPr>
        <p:spPr>
          <a:xfrm>
            <a:off x="5150048" y="4362416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13745"/>
                </a:moveTo>
                <a:lnTo>
                  <a:pt x="16800" y="13745"/>
                </a:lnTo>
                <a:lnTo>
                  <a:pt x="16800" y="17673"/>
                </a:lnTo>
                <a:lnTo>
                  <a:pt x="4800" y="17673"/>
                </a:lnTo>
                <a:cubicBezTo>
                  <a:pt x="4800" y="17673"/>
                  <a:pt x="4800" y="13745"/>
                  <a:pt x="4800" y="13745"/>
                </a:cubicBezTo>
                <a:close/>
                <a:moveTo>
                  <a:pt x="4800" y="8836"/>
                </a:moveTo>
                <a:lnTo>
                  <a:pt x="16800" y="8836"/>
                </a:lnTo>
                <a:lnTo>
                  <a:pt x="16800" y="12764"/>
                </a:lnTo>
                <a:lnTo>
                  <a:pt x="4800" y="12764"/>
                </a:lnTo>
                <a:cubicBezTo>
                  <a:pt x="4800" y="12764"/>
                  <a:pt x="4800" y="8836"/>
                  <a:pt x="4800" y="8836"/>
                </a:cubicBezTo>
                <a:close/>
                <a:moveTo>
                  <a:pt x="4800" y="3927"/>
                </a:moveTo>
                <a:lnTo>
                  <a:pt x="16800" y="3927"/>
                </a:lnTo>
                <a:lnTo>
                  <a:pt x="16800" y="7855"/>
                </a:lnTo>
                <a:lnTo>
                  <a:pt x="4800" y="7855"/>
                </a:lnTo>
                <a:cubicBezTo>
                  <a:pt x="4800" y="7855"/>
                  <a:pt x="4800" y="3927"/>
                  <a:pt x="4800" y="3927"/>
                </a:cubicBezTo>
                <a:close/>
                <a:moveTo>
                  <a:pt x="3600" y="18655"/>
                </a:moveTo>
                <a:lnTo>
                  <a:pt x="18000" y="18655"/>
                </a:lnTo>
                <a:lnTo>
                  <a:pt x="18000" y="2945"/>
                </a:lnTo>
                <a:lnTo>
                  <a:pt x="3600" y="2945"/>
                </a:lnTo>
                <a:cubicBezTo>
                  <a:pt x="3600" y="2945"/>
                  <a:pt x="3600" y="18655"/>
                  <a:pt x="3600" y="18655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9600" y="16691"/>
                </a:moveTo>
                <a:lnTo>
                  <a:pt x="12000" y="16691"/>
                </a:lnTo>
                <a:lnTo>
                  <a:pt x="12000" y="15709"/>
                </a:lnTo>
                <a:lnTo>
                  <a:pt x="9600" y="15709"/>
                </a:lnTo>
                <a:cubicBezTo>
                  <a:pt x="9600" y="15709"/>
                  <a:pt x="9600" y="16691"/>
                  <a:pt x="9600" y="16691"/>
                </a:cubicBezTo>
                <a:close/>
                <a:moveTo>
                  <a:pt x="9600" y="6873"/>
                </a:moveTo>
                <a:lnTo>
                  <a:pt x="12000" y="6873"/>
                </a:lnTo>
                <a:lnTo>
                  <a:pt x="12000" y="5891"/>
                </a:lnTo>
                <a:lnTo>
                  <a:pt x="9600" y="5891"/>
                </a:lnTo>
                <a:cubicBezTo>
                  <a:pt x="9600" y="5891"/>
                  <a:pt x="9600" y="6873"/>
                  <a:pt x="9600" y="6873"/>
                </a:cubicBezTo>
                <a:close/>
                <a:moveTo>
                  <a:pt x="9600" y="11782"/>
                </a:moveTo>
                <a:lnTo>
                  <a:pt x="12000" y="11782"/>
                </a:lnTo>
                <a:lnTo>
                  <a:pt x="12000" y="10800"/>
                </a:lnTo>
                <a:lnTo>
                  <a:pt x="9600" y="10800"/>
                </a:lnTo>
                <a:cubicBezTo>
                  <a:pt x="9600" y="10800"/>
                  <a:pt x="9600" y="11782"/>
                  <a:pt x="9600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2" name="Shape 2727"/>
          <p:cNvSpPr/>
          <p:nvPr/>
        </p:nvSpPr>
        <p:spPr>
          <a:xfrm>
            <a:off x="5657915" y="436241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5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0" y="13745"/>
                  <a:pt x="10800" y="14405"/>
                  <a:pt x="10800" y="15218"/>
                </a:cubicBezTo>
                <a:cubicBezTo>
                  <a:pt x="10800" y="16031"/>
                  <a:pt x="10140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3" y="4424"/>
                </a:lnTo>
                <a:lnTo>
                  <a:pt x="11483" y="3967"/>
                </a:lnTo>
                <a:cubicBezTo>
                  <a:pt x="11424" y="3942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6" y="8306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2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90" y="4418"/>
                  <a:pt x="15218" y="4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3" name="Shape 2728"/>
          <p:cNvSpPr/>
          <p:nvPr/>
        </p:nvSpPr>
        <p:spPr>
          <a:xfrm>
            <a:off x="858566" y="48956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6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1" y="13745"/>
                  <a:pt x="10800" y="14406"/>
                  <a:pt x="10800" y="15218"/>
                </a:cubicBezTo>
                <a:cubicBezTo>
                  <a:pt x="10800" y="16031"/>
                  <a:pt x="10141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4" y="4424"/>
                </a:lnTo>
                <a:lnTo>
                  <a:pt x="11483" y="3967"/>
                </a:lnTo>
                <a:cubicBezTo>
                  <a:pt x="11424" y="3941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7" y="8307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1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89" y="4418"/>
                  <a:pt x="15218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4" name="Shape 2729"/>
          <p:cNvSpPr/>
          <p:nvPr/>
        </p:nvSpPr>
        <p:spPr>
          <a:xfrm>
            <a:off x="1391827" y="48956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7318"/>
                </a:moveTo>
                <a:lnTo>
                  <a:pt x="14727" y="6949"/>
                </a:lnTo>
                <a:lnTo>
                  <a:pt x="14727" y="4956"/>
                </a:lnTo>
                <a:lnTo>
                  <a:pt x="17673" y="5324"/>
                </a:lnTo>
                <a:cubicBezTo>
                  <a:pt x="17673" y="5324"/>
                  <a:pt x="17673" y="7318"/>
                  <a:pt x="17673" y="7318"/>
                </a:cubicBezTo>
                <a:close/>
                <a:moveTo>
                  <a:pt x="12273" y="16691"/>
                </a:moveTo>
                <a:lnTo>
                  <a:pt x="11291" y="16691"/>
                </a:lnTo>
                <a:cubicBezTo>
                  <a:pt x="10477" y="16691"/>
                  <a:pt x="9818" y="16031"/>
                  <a:pt x="9818" y="15218"/>
                </a:cubicBezTo>
                <a:cubicBezTo>
                  <a:pt x="9818" y="14406"/>
                  <a:pt x="10477" y="13745"/>
                  <a:pt x="11291" y="13745"/>
                </a:cubicBezTo>
                <a:lnTo>
                  <a:pt x="12273" y="13745"/>
                </a:lnTo>
                <a:cubicBezTo>
                  <a:pt x="13086" y="13745"/>
                  <a:pt x="13745" y="14406"/>
                  <a:pt x="13745" y="15218"/>
                </a:cubicBezTo>
                <a:cubicBezTo>
                  <a:pt x="13745" y="16031"/>
                  <a:pt x="13086" y="16691"/>
                  <a:pt x="12273" y="16691"/>
                </a:cubicBezTo>
                <a:moveTo>
                  <a:pt x="18164" y="4418"/>
                </a:moveTo>
                <a:cubicBezTo>
                  <a:pt x="18138" y="4418"/>
                  <a:pt x="18115" y="4429"/>
                  <a:pt x="18091" y="4433"/>
                </a:cubicBezTo>
                <a:lnTo>
                  <a:pt x="18089" y="4424"/>
                </a:lnTo>
                <a:lnTo>
                  <a:pt x="14428" y="3967"/>
                </a:lnTo>
                <a:cubicBezTo>
                  <a:pt x="14369" y="3941"/>
                  <a:pt x="14305" y="3927"/>
                  <a:pt x="14236" y="3927"/>
                </a:cubicBezTo>
                <a:cubicBezTo>
                  <a:pt x="14220" y="3927"/>
                  <a:pt x="14206" y="3935"/>
                  <a:pt x="14191" y="3937"/>
                </a:cubicBezTo>
                <a:lnTo>
                  <a:pt x="14162" y="3933"/>
                </a:lnTo>
                <a:lnTo>
                  <a:pt x="14163" y="3942"/>
                </a:lnTo>
                <a:cubicBezTo>
                  <a:pt x="13929" y="3979"/>
                  <a:pt x="13745" y="4173"/>
                  <a:pt x="13745" y="4418"/>
                </a:cubicBezTo>
                <a:lnTo>
                  <a:pt x="13745" y="13266"/>
                </a:lnTo>
                <a:cubicBezTo>
                  <a:pt x="13335" y="12955"/>
                  <a:pt x="12828" y="12764"/>
                  <a:pt x="12273" y="12764"/>
                </a:cubicBezTo>
                <a:lnTo>
                  <a:pt x="11291" y="12764"/>
                </a:lnTo>
                <a:cubicBezTo>
                  <a:pt x="9935" y="12764"/>
                  <a:pt x="8836" y="13862"/>
                  <a:pt x="8836" y="15218"/>
                </a:cubicBezTo>
                <a:cubicBezTo>
                  <a:pt x="8836" y="16574"/>
                  <a:pt x="9935" y="17673"/>
                  <a:pt x="11291" y="17673"/>
                </a:cubicBezTo>
                <a:lnTo>
                  <a:pt x="12273" y="17673"/>
                </a:lnTo>
                <a:cubicBezTo>
                  <a:pt x="13629" y="17673"/>
                  <a:pt x="14727" y="16574"/>
                  <a:pt x="14727" y="15218"/>
                </a:cubicBezTo>
                <a:lnTo>
                  <a:pt x="14727" y="7901"/>
                </a:lnTo>
                <a:lnTo>
                  <a:pt x="17972" y="8307"/>
                </a:lnTo>
                <a:cubicBezTo>
                  <a:pt x="18031" y="8332"/>
                  <a:pt x="18095" y="8345"/>
                  <a:pt x="18164" y="8345"/>
                </a:cubicBezTo>
                <a:cubicBezTo>
                  <a:pt x="18180" y="8345"/>
                  <a:pt x="18194" y="8338"/>
                  <a:pt x="18210" y="8336"/>
                </a:cubicBezTo>
                <a:lnTo>
                  <a:pt x="18238" y="8340"/>
                </a:lnTo>
                <a:lnTo>
                  <a:pt x="18237" y="8331"/>
                </a:lnTo>
                <a:cubicBezTo>
                  <a:pt x="18471" y="8294"/>
                  <a:pt x="18655" y="8100"/>
                  <a:pt x="18655" y="7855"/>
                </a:cubicBezTo>
                <a:lnTo>
                  <a:pt x="18655" y="4909"/>
                </a:lnTo>
                <a:cubicBezTo>
                  <a:pt x="18655" y="4638"/>
                  <a:pt x="18434" y="4418"/>
                  <a:pt x="18164" y="4418"/>
                </a:cubicBezTo>
                <a:moveTo>
                  <a:pt x="10800" y="10309"/>
                </a:moveTo>
                <a:cubicBezTo>
                  <a:pt x="10800" y="10038"/>
                  <a:pt x="10580" y="9818"/>
                  <a:pt x="10309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lnTo>
                  <a:pt x="10309" y="10800"/>
                </a:lnTo>
                <a:cubicBezTo>
                  <a:pt x="10580" y="10800"/>
                  <a:pt x="10800" y="10580"/>
                  <a:pt x="10800" y="10309"/>
                </a:cubicBezTo>
                <a:moveTo>
                  <a:pt x="4418" y="6873"/>
                </a:moveTo>
                <a:lnTo>
                  <a:pt x="10309" y="6873"/>
                </a:lnTo>
                <a:cubicBezTo>
                  <a:pt x="10580" y="6873"/>
                  <a:pt x="10800" y="6653"/>
                  <a:pt x="10800" y="6382"/>
                </a:cubicBezTo>
                <a:cubicBezTo>
                  <a:pt x="10800" y="6110"/>
                  <a:pt x="10580" y="5891"/>
                  <a:pt x="10309" y="5891"/>
                </a:cubicBezTo>
                <a:lnTo>
                  <a:pt x="4418" y="5891"/>
                </a:lnTo>
                <a:cubicBezTo>
                  <a:pt x="4147" y="5891"/>
                  <a:pt x="3927" y="6110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moveTo>
                  <a:pt x="4418" y="8836"/>
                </a:moveTo>
                <a:lnTo>
                  <a:pt x="10309" y="8836"/>
                </a:lnTo>
                <a:cubicBezTo>
                  <a:pt x="10580" y="8836"/>
                  <a:pt x="10800" y="8617"/>
                  <a:pt x="10800" y="8345"/>
                </a:cubicBezTo>
                <a:cubicBezTo>
                  <a:pt x="10800" y="8074"/>
                  <a:pt x="10580" y="7855"/>
                  <a:pt x="10309" y="7855"/>
                </a:cubicBezTo>
                <a:lnTo>
                  <a:pt x="4418" y="7855"/>
                </a:lnTo>
                <a:cubicBezTo>
                  <a:pt x="4147" y="7855"/>
                  <a:pt x="3927" y="8074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5" name="Shape 2730"/>
          <p:cNvSpPr/>
          <p:nvPr/>
        </p:nvSpPr>
        <p:spPr>
          <a:xfrm>
            <a:off x="1925088" y="48956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691" y="5988"/>
                </a:moveTo>
                <a:lnTo>
                  <a:pt x="8836" y="7734"/>
                </a:lnTo>
                <a:lnTo>
                  <a:pt x="8836" y="5794"/>
                </a:lnTo>
                <a:lnTo>
                  <a:pt x="16691" y="4048"/>
                </a:lnTo>
                <a:cubicBezTo>
                  <a:pt x="16691" y="4048"/>
                  <a:pt x="16691" y="5988"/>
                  <a:pt x="16691" y="5988"/>
                </a:cubicBezTo>
                <a:close/>
                <a:moveTo>
                  <a:pt x="15218" y="15709"/>
                </a:moveTo>
                <a:lnTo>
                  <a:pt x="14236" y="15709"/>
                </a:lnTo>
                <a:cubicBezTo>
                  <a:pt x="13423" y="15709"/>
                  <a:pt x="12764" y="15050"/>
                  <a:pt x="12764" y="14236"/>
                </a:cubicBezTo>
                <a:cubicBezTo>
                  <a:pt x="12764" y="13423"/>
                  <a:pt x="13423" y="12764"/>
                  <a:pt x="14236" y="12764"/>
                </a:cubicBezTo>
                <a:lnTo>
                  <a:pt x="15218" y="12764"/>
                </a:lnTo>
                <a:cubicBezTo>
                  <a:pt x="16032" y="12764"/>
                  <a:pt x="16691" y="13423"/>
                  <a:pt x="16691" y="14236"/>
                </a:cubicBezTo>
                <a:cubicBezTo>
                  <a:pt x="16691" y="15050"/>
                  <a:pt x="16032" y="15709"/>
                  <a:pt x="15218" y="15709"/>
                </a:cubicBezTo>
                <a:moveTo>
                  <a:pt x="6382" y="17673"/>
                </a:moveTo>
                <a:lnTo>
                  <a:pt x="5400" y="17673"/>
                </a:lnTo>
                <a:cubicBezTo>
                  <a:pt x="4586" y="17673"/>
                  <a:pt x="3927" y="17014"/>
                  <a:pt x="3927" y="16200"/>
                </a:cubicBezTo>
                <a:cubicBezTo>
                  <a:pt x="3927" y="15387"/>
                  <a:pt x="4586" y="14727"/>
                  <a:pt x="5400" y="14727"/>
                </a:cubicBezTo>
                <a:lnTo>
                  <a:pt x="6382" y="14727"/>
                </a:lnTo>
                <a:cubicBezTo>
                  <a:pt x="7195" y="14727"/>
                  <a:pt x="7855" y="15387"/>
                  <a:pt x="7855" y="16200"/>
                </a:cubicBezTo>
                <a:cubicBezTo>
                  <a:pt x="7855" y="17014"/>
                  <a:pt x="7195" y="17673"/>
                  <a:pt x="6382" y="17673"/>
                </a:cubicBezTo>
                <a:moveTo>
                  <a:pt x="17182" y="2945"/>
                </a:moveTo>
                <a:cubicBezTo>
                  <a:pt x="17148" y="2945"/>
                  <a:pt x="17119" y="2958"/>
                  <a:pt x="17088" y="2965"/>
                </a:cubicBezTo>
                <a:lnTo>
                  <a:pt x="17086" y="2955"/>
                </a:lnTo>
                <a:lnTo>
                  <a:pt x="8249" y="4919"/>
                </a:lnTo>
                <a:lnTo>
                  <a:pt x="8251" y="4928"/>
                </a:lnTo>
                <a:cubicBezTo>
                  <a:pt x="8027" y="4973"/>
                  <a:pt x="7855" y="5162"/>
                  <a:pt x="7855" y="5400"/>
                </a:cubicBezTo>
                <a:lnTo>
                  <a:pt x="7855" y="14248"/>
                </a:lnTo>
                <a:cubicBezTo>
                  <a:pt x="7444" y="13937"/>
                  <a:pt x="6937" y="13745"/>
                  <a:pt x="6382" y="13745"/>
                </a:cubicBezTo>
                <a:lnTo>
                  <a:pt x="5400" y="13745"/>
                </a:lnTo>
                <a:cubicBezTo>
                  <a:pt x="4044" y="13745"/>
                  <a:pt x="2945" y="14844"/>
                  <a:pt x="2945" y="16200"/>
                </a:cubicBezTo>
                <a:cubicBezTo>
                  <a:pt x="2945" y="17556"/>
                  <a:pt x="4044" y="18655"/>
                  <a:pt x="5400" y="18655"/>
                </a:cubicBezTo>
                <a:lnTo>
                  <a:pt x="6382" y="18655"/>
                </a:lnTo>
                <a:cubicBezTo>
                  <a:pt x="7737" y="18655"/>
                  <a:pt x="8836" y="17556"/>
                  <a:pt x="8836" y="16200"/>
                </a:cubicBezTo>
                <a:lnTo>
                  <a:pt x="8836" y="8739"/>
                </a:lnTo>
                <a:lnTo>
                  <a:pt x="16691" y="6994"/>
                </a:lnTo>
                <a:lnTo>
                  <a:pt x="16691" y="12284"/>
                </a:lnTo>
                <a:cubicBezTo>
                  <a:pt x="16280" y="11974"/>
                  <a:pt x="15773" y="11782"/>
                  <a:pt x="15218" y="11782"/>
                </a:cubicBezTo>
                <a:lnTo>
                  <a:pt x="14236" y="11782"/>
                </a:lnTo>
                <a:cubicBezTo>
                  <a:pt x="12881" y="11782"/>
                  <a:pt x="11782" y="12881"/>
                  <a:pt x="11782" y="14236"/>
                </a:cubicBezTo>
                <a:cubicBezTo>
                  <a:pt x="11782" y="15592"/>
                  <a:pt x="12881" y="16691"/>
                  <a:pt x="14236" y="16691"/>
                </a:cubicBezTo>
                <a:lnTo>
                  <a:pt x="15218" y="16691"/>
                </a:lnTo>
                <a:cubicBezTo>
                  <a:pt x="16573" y="16691"/>
                  <a:pt x="17673" y="15592"/>
                  <a:pt x="17673" y="14236"/>
                </a:cubicBezTo>
                <a:lnTo>
                  <a:pt x="17673" y="3436"/>
                </a:lnTo>
                <a:cubicBezTo>
                  <a:pt x="17673" y="3165"/>
                  <a:pt x="17453" y="2945"/>
                  <a:pt x="17182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731"/>
          <p:cNvSpPr/>
          <p:nvPr/>
        </p:nvSpPr>
        <p:spPr>
          <a:xfrm>
            <a:off x="2458349" y="4908373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74" y="6862"/>
                </a:moveTo>
                <a:lnTo>
                  <a:pt x="18121" y="9450"/>
                </a:lnTo>
                <a:lnTo>
                  <a:pt x="17427" y="8686"/>
                </a:lnTo>
                <a:lnTo>
                  <a:pt x="19780" y="6098"/>
                </a:lnTo>
                <a:cubicBezTo>
                  <a:pt x="19869" y="6000"/>
                  <a:pt x="19992" y="5940"/>
                  <a:pt x="20127" y="5940"/>
                </a:cubicBezTo>
                <a:cubicBezTo>
                  <a:pt x="20398" y="5940"/>
                  <a:pt x="20618" y="6182"/>
                  <a:pt x="20618" y="6480"/>
                </a:cubicBezTo>
                <a:cubicBezTo>
                  <a:pt x="20618" y="6629"/>
                  <a:pt x="20563" y="6764"/>
                  <a:pt x="20474" y="6862"/>
                </a:cubicBezTo>
                <a:moveTo>
                  <a:pt x="21600" y="6480"/>
                </a:moveTo>
                <a:cubicBezTo>
                  <a:pt x="21600" y="5586"/>
                  <a:pt x="20941" y="4860"/>
                  <a:pt x="20127" y="4860"/>
                </a:cubicBezTo>
                <a:cubicBezTo>
                  <a:pt x="19720" y="4860"/>
                  <a:pt x="19352" y="5041"/>
                  <a:pt x="19086" y="5335"/>
                </a:cubicBezTo>
                <a:lnTo>
                  <a:pt x="6813" y="18835"/>
                </a:lnTo>
                <a:cubicBezTo>
                  <a:pt x="6547" y="19128"/>
                  <a:pt x="6382" y="19533"/>
                  <a:pt x="6382" y="19980"/>
                </a:cubicBezTo>
                <a:cubicBezTo>
                  <a:pt x="6382" y="20874"/>
                  <a:pt x="7041" y="21600"/>
                  <a:pt x="7855" y="21600"/>
                </a:cubicBezTo>
                <a:cubicBezTo>
                  <a:pt x="8262" y="21600"/>
                  <a:pt x="8630" y="21419"/>
                  <a:pt x="8896" y="21125"/>
                </a:cubicBezTo>
                <a:lnTo>
                  <a:pt x="21169" y="7625"/>
                </a:lnTo>
                <a:cubicBezTo>
                  <a:pt x="21435" y="7332"/>
                  <a:pt x="21600" y="6927"/>
                  <a:pt x="21600" y="6480"/>
                </a:cubicBezTo>
                <a:moveTo>
                  <a:pt x="20127" y="14040"/>
                </a:moveTo>
                <a:lnTo>
                  <a:pt x="18655" y="14040"/>
                </a:lnTo>
                <a:lnTo>
                  <a:pt x="18655" y="11918"/>
                </a:lnTo>
                <a:lnTo>
                  <a:pt x="15744" y="15120"/>
                </a:lnTo>
                <a:lnTo>
                  <a:pt x="20127" y="15120"/>
                </a:lnTo>
                <a:cubicBezTo>
                  <a:pt x="20398" y="15120"/>
                  <a:pt x="20618" y="15362"/>
                  <a:pt x="20618" y="15660"/>
                </a:cubicBezTo>
                <a:cubicBezTo>
                  <a:pt x="20618" y="15958"/>
                  <a:pt x="20398" y="16200"/>
                  <a:pt x="20127" y="16200"/>
                </a:cubicBezTo>
                <a:lnTo>
                  <a:pt x="14762" y="16200"/>
                </a:lnTo>
                <a:lnTo>
                  <a:pt x="13780" y="17280"/>
                </a:lnTo>
                <a:lnTo>
                  <a:pt x="20127" y="17280"/>
                </a:lnTo>
                <a:cubicBezTo>
                  <a:pt x="20941" y="17280"/>
                  <a:pt x="21600" y="16554"/>
                  <a:pt x="21600" y="15660"/>
                </a:cubicBezTo>
                <a:cubicBezTo>
                  <a:pt x="21600" y="14766"/>
                  <a:pt x="20941" y="14040"/>
                  <a:pt x="20127" y="14040"/>
                </a:cubicBezTo>
                <a:moveTo>
                  <a:pt x="7820" y="16200"/>
                </a:moveTo>
                <a:lnTo>
                  <a:pt x="1473" y="16200"/>
                </a:lnTo>
                <a:cubicBezTo>
                  <a:pt x="1202" y="16200"/>
                  <a:pt x="982" y="15958"/>
                  <a:pt x="982" y="15660"/>
                </a:cubicBezTo>
                <a:cubicBezTo>
                  <a:pt x="982" y="15362"/>
                  <a:pt x="1202" y="15120"/>
                  <a:pt x="1473" y="15120"/>
                </a:cubicBezTo>
                <a:lnTo>
                  <a:pt x="8802" y="15120"/>
                </a:lnTo>
                <a:lnTo>
                  <a:pt x="12729" y="10800"/>
                </a:lnTo>
                <a:lnTo>
                  <a:pt x="3927" y="10800"/>
                </a:lnTo>
                <a:lnTo>
                  <a:pt x="3927" y="1080"/>
                </a:lnTo>
                <a:lnTo>
                  <a:pt x="17673" y="1080"/>
                </a:lnTo>
                <a:lnTo>
                  <a:pt x="17673" y="5362"/>
                </a:lnTo>
                <a:lnTo>
                  <a:pt x="18655" y="4282"/>
                </a:lnTo>
                <a:lnTo>
                  <a:pt x="18655" y="540"/>
                </a:lnTo>
                <a:cubicBezTo>
                  <a:pt x="18655" y="242"/>
                  <a:pt x="18434" y="0"/>
                  <a:pt x="18164" y="0"/>
                </a:cubicBezTo>
                <a:lnTo>
                  <a:pt x="3436" y="0"/>
                </a:lnTo>
                <a:cubicBezTo>
                  <a:pt x="3166" y="0"/>
                  <a:pt x="2945" y="242"/>
                  <a:pt x="2945" y="540"/>
                </a:cubicBezTo>
                <a:lnTo>
                  <a:pt x="2945" y="14040"/>
                </a:lnTo>
                <a:lnTo>
                  <a:pt x="1473" y="14040"/>
                </a:lnTo>
                <a:cubicBezTo>
                  <a:pt x="659" y="14040"/>
                  <a:pt x="0" y="14766"/>
                  <a:pt x="0" y="15660"/>
                </a:cubicBezTo>
                <a:cubicBezTo>
                  <a:pt x="0" y="16554"/>
                  <a:pt x="659" y="17280"/>
                  <a:pt x="1473" y="17280"/>
                </a:cubicBezTo>
                <a:lnTo>
                  <a:pt x="6838" y="17280"/>
                </a:lnTo>
                <a:cubicBezTo>
                  <a:pt x="6838" y="17280"/>
                  <a:pt x="7820" y="16200"/>
                  <a:pt x="782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7" name="Shape 2732"/>
          <p:cNvSpPr/>
          <p:nvPr/>
        </p:nvSpPr>
        <p:spPr>
          <a:xfrm>
            <a:off x="2991610" y="4971857"/>
            <a:ext cx="279328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36" y="19413"/>
                </a:moveTo>
                <a:lnTo>
                  <a:pt x="13945" y="13593"/>
                </a:lnTo>
                <a:cubicBezTo>
                  <a:pt x="14130" y="12747"/>
                  <a:pt x="14236" y="11802"/>
                  <a:pt x="14236" y="10800"/>
                </a:cubicBezTo>
                <a:cubicBezTo>
                  <a:pt x="14236" y="9799"/>
                  <a:pt x="14130" y="8854"/>
                  <a:pt x="13945" y="8007"/>
                </a:cubicBezTo>
                <a:lnTo>
                  <a:pt x="19236" y="2187"/>
                </a:lnTo>
                <a:cubicBezTo>
                  <a:pt x="20007" y="2465"/>
                  <a:pt x="20618" y="6209"/>
                  <a:pt x="20618" y="10800"/>
                </a:cubicBezTo>
                <a:cubicBezTo>
                  <a:pt x="20618" y="15392"/>
                  <a:pt x="20007" y="19136"/>
                  <a:pt x="19236" y="19413"/>
                </a:cubicBezTo>
                <a:moveTo>
                  <a:pt x="11291" y="15120"/>
                </a:moveTo>
                <a:lnTo>
                  <a:pt x="10309" y="15120"/>
                </a:lnTo>
                <a:cubicBezTo>
                  <a:pt x="9225" y="15120"/>
                  <a:pt x="8345" y="13186"/>
                  <a:pt x="8345" y="10800"/>
                </a:cubicBezTo>
                <a:cubicBezTo>
                  <a:pt x="8345" y="8414"/>
                  <a:pt x="9225" y="6480"/>
                  <a:pt x="10309" y="6480"/>
                </a:cubicBezTo>
                <a:lnTo>
                  <a:pt x="11291" y="6480"/>
                </a:lnTo>
                <a:cubicBezTo>
                  <a:pt x="12375" y="6480"/>
                  <a:pt x="13255" y="8414"/>
                  <a:pt x="13255" y="10800"/>
                </a:cubicBezTo>
                <a:cubicBezTo>
                  <a:pt x="13255" y="13186"/>
                  <a:pt x="12375" y="15120"/>
                  <a:pt x="11291" y="15120"/>
                </a:cubicBezTo>
                <a:moveTo>
                  <a:pt x="7654" y="13593"/>
                </a:moveTo>
                <a:lnTo>
                  <a:pt x="2363" y="19413"/>
                </a:lnTo>
                <a:cubicBezTo>
                  <a:pt x="1593" y="19135"/>
                  <a:pt x="982" y="15391"/>
                  <a:pt x="982" y="10800"/>
                </a:cubicBezTo>
                <a:cubicBezTo>
                  <a:pt x="982" y="6209"/>
                  <a:pt x="1593" y="2465"/>
                  <a:pt x="2363" y="2187"/>
                </a:cubicBezTo>
                <a:lnTo>
                  <a:pt x="7654" y="8007"/>
                </a:lnTo>
                <a:cubicBezTo>
                  <a:pt x="7470" y="8854"/>
                  <a:pt x="7364" y="9799"/>
                  <a:pt x="7364" y="10800"/>
                </a:cubicBezTo>
                <a:cubicBezTo>
                  <a:pt x="7364" y="11802"/>
                  <a:pt x="7470" y="12747"/>
                  <a:pt x="7654" y="13593"/>
                </a:cubicBezTo>
                <a:moveTo>
                  <a:pt x="19145" y="0"/>
                </a:moveTo>
                <a:cubicBezTo>
                  <a:pt x="19066" y="0"/>
                  <a:pt x="18994" y="51"/>
                  <a:pt x="18928" y="124"/>
                </a:cubicBezTo>
                <a:lnTo>
                  <a:pt x="18925" y="114"/>
                </a:lnTo>
                <a:lnTo>
                  <a:pt x="13374" y="6221"/>
                </a:lnTo>
                <a:cubicBezTo>
                  <a:pt x="12841" y="5047"/>
                  <a:pt x="12105" y="4320"/>
                  <a:pt x="11291" y="4320"/>
                </a:cubicBezTo>
                <a:lnTo>
                  <a:pt x="10309" y="4320"/>
                </a:lnTo>
                <a:cubicBezTo>
                  <a:pt x="9495" y="4320"/>
                  <a:pt x="8758" y="5047"/>
                  <a:pt x="8225" y="6221"/>
                </a:cubicBezTo>
                <a:lnTo>
                  <a:pt x="2674" y="114"/>
                </a:lnTo>
                <a:lnTo>
                  <a:pt x="2671" y="124"/>
                </a:lnTo>
                <a:cubicBezTo>
                  <a:pt x="2606" y="51"/>
                  <a:pt x="2534" y="0"/>
                  <a:pt x="2455" y="0"/>
                </a:cubicBezTo>
                <a:cubicBezTo>
                  <a:pt x="1099" y="0"/>
                  <a:pt x="0" y="4835"/>
                  <a:pt x="0" y="10800"/>
                </a:cubicBezTo>
                <a:cubicBezTo>
                  <a:pt x="0" y="16765"/>
                  <a:pt x="1099" y="21600"/>
                  <a:pt x="2455" y="21600"/>
                </a:cubicBezTo>
                <a:cubicBezTo>
                  <a:pt x="2534" y="21600"/>
                  <a:pt x="2605" y="21549"/>
                  <a:pt x="2671" y="21477"/>
                </a:cubicBezTo>
                <a:lnTo>
                  <a:pt x="2674" y="21486"/>
                </a:lnTo>
                <a:lnTo>
                  <a:pt x="8225" y="15379"/>
                </a:lnTo>
                <a:cubicBezTo>
                  <a:pt x="8758" y="16554"/>
                  <a:pt x="9495" y="17280"/>
                  <a:pt x="10309" y="17280"/>
                </a:cubicBezTo>
                <a:lnTo>
                  <a:pt x="11291" y="17280"/>
                </a:lnTo>
                <a:cubicBezTo>
                  <a:pt x="12105" y="17280"/>
                  <a:pt x="12842" y="16554"/>
                  <a:pt x="13375" y="15379"/>
                </a:cubicBezTo>
                <a:lnTo>
                  <a:pt x="18940" y="21501"/>
                </a:lnTo>
                <a:lnTo>
                  <a:pt x="18941" y="21496"/>
                </a:lnTo>
                <a:cubicBezTo>
                  <a:pt x="19003" y="21560"/>
                  <a:pt x="19072" y="21600"/>
                  <a:pt x="19145" y="21600"/>
                </a:cubicBezTo>
                <a:cubicBezTo>
                  <a:pt x="20501" y="21600"/>
                  <a:pt x="21600" y="16765"/>
                  <a:pt x="21600" y="10800"/>
                </a:cubicBezTo>
                <a:cubicBezTo>
                  <a:pt x="21600" y="4835"/>
                  <a:pt x="20501" y="0"/>
                  <a:pt x="1914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8" name="Shape 2733"/>
          <p:cNvSpPr/>
          <p:nvPr/>
        </p:nvSpPr>
        <p:spPr>
          <a:xfrm>
            <a:off x="3613748" y="4895677"/>
            <a:ext cx="10157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364"/>
                </a:moveTo>
                <a:lnTo>
                  <a:pt x="2804" y="17041"/>
                </a:lnTo>
                <a:lnTo>
                  <a:pt x="9142" y="5518"/>
                </a:lnTo>
                <a:lnTo>
                  <a:pt x="9803" y="5724"/>
                </a:lnTo>
                <a:cubicBezTo>
                  <a:pt x="9859" y="5747"/>
                  <a:pt x="9925" y="5764"/>
                  <a:pt x="9991" y="5783"/>
                </a:cubicBezTo>
                <a:lnTo>
                  <a:pt x="10130" y="5826"/>
                </a:lnTo>
                <a:lnTo>
                  <a:pt x="10141" y="5820"/>
                </a:lnTo>
                <a:cubicBezTo>
                  <a:pt x="10339" y="5861"/>
                  <a:pt x="10555" y="5891"/>
                  <a:pt x="10800" y="5891"/>
                </a:cubicBezTo>
                <a:cubicBezTo>
                  <a:pt x="11045" y="5891"/>
                  <a:pt x="11261" y="5861"/>
                  <a:pt x="11459" y="5820"/>
                </a:cubicBezTo>
                <a:lnTo>
                  <a:pt x="11470" y="5826"/>
                </a:lnTo>
                <a:lnTo>
                  <a:pt x="11609" y="5783"/>
                </a:lnTo>
                <a:cubicBezTo>
                  <a:pt x="11675" y="5764"/>
                  <a:pt x="11741" y="5747"/>
                  <a:pt x="11797" y="5724"/>
                </a:cubicBezTo>
                <a:lnTo>
                  <a:pt x="12457" y="5518"/>
                </a:lnTo>
                <a:lnTo>
                  <a:pt x="14283" y="8836"/>
                </a:lnTo>
                <a:lnTo>
                  <a:pt x="10800" y="8836"/>
                </a:lnTo>
                <a:cubicBezTo>
                  <a:pt x="10054" y="8836"/>
                  <a:pt x="9450" y="9056"/>
                  <a:pt x="9450" y="9327"/>
                </a:cubicBezTo>
                <a:cubicBezTo>
                  <a:pt x="9450" y="9599"/>
                  <a:pt x="10054" y="9818"/>
                  <a:pt x="10800" y="9818"/>
                </a:cubicBezTo>
                <a:lnTo>
                  <a:pt x="14824" y="9818"/>
                </a:lnTo>
                <a:lnTo>
                  <a:pt x="18796" y="17041"/>
                </a:lnTo>
                <a:cubicBezTo>
                  <a:pt x="18796" y="17041"/>
                  <a:pt x="10800" y="20364"/>
                  <a:pt x="10800" y="20364"/>
                </a:cubicBezTo>
                <a:close/>
                <a:moveTo>
                  <a:pt x="2776" y="2264"/>
                </a:moveTo>
                <a:cubicBezTo>
                  <a:pt x="3291" y="1541"/>
                  <a:pt x="6683" y="982"/>
                  <a:pt x="10800" y="982"/>
                </a:cubicBezTo>
                <a:cubicBezTo>
                  <a:pt x="14917" y="982"/>
                  <a:pt x="18308" y="1541"/>
                  <a:pt x="18825" y="2264"/>
                </a:cubicBezTo>
                <a:lnTo>
                  <a:pt x="10800" y="4765"/>
                </a:lnTo>
                <a:cubicBezTo>
                  <a:pt x="10800" y="4765"/>
                  <a:pt x="2776" y="2264"/>
                  <a:pt x="2776" y="2264"/>
                </a:cubicBezTo>
                <a:close/>
                <a:moveTo>
                  <a:pt x="21551" y="17094"/>
                </a:moveTo>
                <a:lnTo>
                  <a:pt x="21578" y="17093"/>
                </a:lnTo>
                <a:lnTo>
                  <a:pt x="17575" y="9818"/>
                </a:lnTo>
                <a:lnTo>
                  <a:pt x="18900" y="9818"/>
                </a:lnTo>
                <a:cubicBezTo>
                  <a:pt x="19646" y="9818"/>
                  <a:pt x="20250" y="9599"/>
                  <a:pt x="20250" y="9327"/>
                </a:cubicBezTo>
                <a:cubicBezTo>
                  <a:pt x="20250" y="9056"/>
                  <a:pt x="19646" y="8836"/>
                  <a:pt x="18900" y="8836"/>
                </a:cubicBezTo>
                <a:lnTo>
                  <a:pt x="17036" y="8836"/>
                </a:lnTo>
                <a:lnTo>
                  <a:pt x="14828" y="4820"/>
                </a:lnTo>
                <a:lnTo>
                  <a:pt x="14801" y="4822"/>
                </a:lnTo>
                <a:cubicBezTo>
                  <a:pt x="14795" y="4812"/>
                  <a:pt x="14792" y="4803"/>
                  <a:pt x="14785" y="4793"/>
                </a:cubicBezTo>
                <a:lnTo>
                  <a:pt x="20920" y="2881"/>
                </a:lnTo>
                <a:lnTo>
                  <a:pt x="20909" y="2874"/>
                </a:lnTo>
                <a:cubicBezTo>
                  <a:pt x="21315" y="2789"/>
                  <a:pt x="21600" y="2637"/>
                  <a:pt x="21600" y="2455"/>
                </a:cubicBezTo>
                <a:cubicBezTo>
                  <a:pt x="21600" y="1099"/>
                  <a:pt x="16764" y="0"/>
                  <a:pt x="10800" y="0"/>
                </a:cubicBezTo>
                <a:cubicBezTo>
                  <a:pt x="4836" y="0"/>
                  <a:pt x="0" y="1099"/>
                  <a:pt x="0" y="2455"/>
                </a:cubicBezTo>
                <a:cubicBezTo>
                  <a:pt x="0" y="2637"/>
                  <a:pt x="285" y="2789"/>
                  <a:pt x="691" y="2874"/>
                </a:cubicBezTo>
                <a:lnTo>
                  <a:pt x="680" y="2881"/>
                </a:lnTo>
                <a:lnTo>
                  <a:pt x="6815" y="4793"/>
                </a:lnTo>
                <a:cubicBezTo>
                  <a:pt x="6808" y="4802"/>
                  <a:pt x="6805" y="4812"/>
                  <a:pt x="6799" y="4822"/>
                </a:cubicBezTo>
                <a:lnTo>
                  <a:pt x="6772" y="4820"/>
                </a:lnTo>
                <a:lnTo>
                  <a:pt x="22" y="17093"/>
                </a:lnTo>
                <a:lnTo>
                  <a:pt x="49" y="17094"/>
                </a:lnTo>
                <a:cubicBezTo>
                  <a:pt x="34" y="17123"/>
                  <a:pt x="0" y="17151"/>
                  <a:pt x="0" y="17182"/>
                </a:cubicBezTo>
                <a:cubicBezTo>
                  <a:pt x="0" y="17306"/>
                  <a:pt x="137" y="17416"/>
                  <a:pt x="345" y="17502"/>
                </a:cubicBezTo>
                <a:lnTo>
                  <a:pt x="335" y="17505"/>
                </a:lnTo>
                <a:lnTo>
                  <a:pt x="9785" y="21432"/>
                </a:lnTo>
                <a:lnTo>
                  <a:pt x="9795" y="21429"/>
                </a:lnTo>
                <a:cubicBezTo>
                  <a:pt x="10041" y="21532"/>
                  <a:pt x="10394" y="21600"/>
                  <a:pt x="10800" y="21600"/>
                </a:cubicBezTo>
                <a:cubicBezTo>
                  <a:pt x="11206" y="21600"/>
                  <a:pt x="11557" y="21532"/>
                  <a:pt x="11805" y="21429"/>
                </a:cubicBezTo>
                <a:lnTo>
                  <a:pt x="11815" y="21432"/>
                </a:lnTo>
                <a:lnTo>
                  <a:pt x="21265" y="17505"/>
                </a:lnTo>
                <a:lnTo>
                  <a:pt x="21255" y="17502"/>
                </a:lnTo>
                <a:cubicBezTo>
                  <a:pt x="21463" y="17416"/>
                  <a:pt x="21600" y="17306"/>
                  <a:pt x="21600" y="17182"/>
                </a:cubicBezTo>
                <a:cubicBezTo>
                  <a:pt x="21600" y="17151"/>
                  <a:pt x="21566" y="17123"/>
                  <a:pt x="21551" y="170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9" name="Shape 2734"/>
          <p:cNvSpPr/>
          <p:nvPr/>
        </p:nvSpPr>
        <p:spPr>
          <a:xfrm>
            <a:off x="4058132" y="4933767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9450"/>
                </a:moveTo>
                <a:lnTo>
                  <a:pt x="9140" y="9450"/>
                </a:lnTo>
                <a:lnTo>
                  <a:pt x="8293" y="7123"/>
                </a:lnTo>
                <a:lnTo>
                  <a:pt x="8289" y="7126"/>
                </a:lnTo>
                <a:cubicBezTo>
                  <a:pt x="8208" y="6906"/>
                  <a:pt x="8046" y="6750"/>
                  <a:pt x="7855" y="6750"/>
                </a:cubicBezTo>
                <a:cubicBezTo>
                  <a:pt x="7663" y="6750"/>
                  <a:pt x="7501" y="6906"/>
                  <a:pt x="7420" y="7126"/>
                </a:cubicBezTo>
                <a:lnTo>
                  <a:pt x="7415" y="7123"/>
                </a:lnTo>
                <a:lnTo>
                  <a:pt x="6569" y="9450"/>
                </a:lnTo>
                <a:lnTo>
                  <a:pt x="5400" y="9450"/>
                </a:lnTo>
                <a:cubicBezTo>
                  <a:pt x="5129" y="9450"/>
                  <a:pt x="4909" y="9752"/>
                  <a:pt x="4909" y="10125"/>
                </a:cubicBezTo>
                <a:cubicBezTo>
                  <a:pt x="4909" y="10571"/>
                  <a:pt x="5128" y="10687"/>
                  <a:pt x="5128" y="10687"/>
                </a:cubicBezTo>
                <a:lnTo>
                  <a:pt x="6405" y="11857"/>
                </a:lnTo>
                <a:lnTo>
                  <a:pt x="5914" y="14014"/>
                </a:lnTo>
                <a:cubicBezTo>
                  <a:pt x="5905" y="14067"/>
                  <a:pt x="5891" y="14118"/>
                  <a:pt x="5891" y="14175"/>
                </a:cubicBezTo>
                <a:cubicBezTo>
                  <a:pt x="5891" y="14548"/>
                  <a:pt x="6110" y="14850"/>
                  <a:pt x="6382" y="14850"/>
                </a:cubicBezTo>
                <a:cubicBezTo>
                  <a:pt x="6483" y="14850"/>
                  <a:pt x="6574" y="14801"/>
                  <a:pt x="6650" y="14727"/>
                </a:cubicBezTo>
                <a:lnTo>
                  <a:pt x="7855" y="13636"/>
                </a:lnTo>
                <a:lnTo>
                  <a:pt x="9055" y="14737"/>
                </a:lnTo>
                <a:cubicBezTo>
                  <a:pt x="9055" y="14737"/>
                  <a:pt x="9127" y="14850"/>
                  <a:pt x="9327" y="14850"/>
                </a:cubicBezTo>
                <a:cubicBezTo>
                  <a:pt x="9599" y="14850"/>
                  <a:pt x="9818" y="14548"/>
                  <a:pt x="9818" y="14175"/>
                </a:cubicBezTo>
                <a:cubicBezTo>
                  <a:pt x="9818" y="14117"/>
                  <a:pt x="9798" y="14070"/>
                  <a:pt x="9787" y="14017"/>
                </a:cubicBezTo>
                <a:lnTo>
                  <a:pt x="9304" y="11857"/>
                </a:lnTo>
                <a:lnTo>
                  <a:pt x="10581" y="10687"/>
                </a:lnTo>
                <a:cubicBezTo>
                  <a:pt x="10581" y="10687"/>
                  <a:pt x="10800" y="10571"/>
                  <a:pt x="10800" y="10125"/>
                </a:cubicBezTo>
                <a:cubicBezTo>
                  <a:pt x="10800" y="9752"/>
                  <a:pt x="10580" y="9450"/>
                  <a:pt x="10309" y="9450"/>
                </a:cubicBezTo>
                <a:moveTo>
                  <a:pt x="13255" y="11475"/>
                </a:moveTo>
                <a:lnTo>
                  <a:pt x="15218" y="11475"/>
                </a:lnTo>
                <a:cubicBezTo>
                  <a:pt x="15490" y="11475"/>
                  <a:pt x="15709" y="11173"/>
                  <a:pt x="15709" y="10800"/>
                </a:cubicBezTo>
                <a:cubicBezTo>
                  <a:pt x="15709" y="10427"/>
                  <a:pt x="15490" y="10125"/>
                  <a:pt x="15218" y="10125"/>
                </a:cubicBezTo>
                <a:lnTo>
                  <a:pt x="13255" y="10125"/>
                </a:lnTo>
                <a:cubicBezTo>
                  <a:pt x="12983" y="10125"/>
                  <a:pt x="12764" y="10427"/>
                  <a:pt x="12764" y="10800"/>
                </a:cubicBezTo>
                <a:cubicBezTo>
                  <a:pt x="12764" y="11173"/>
                  <a:pt x="12983" y="11475"/>
                  <a:pt x="13255" y="11475"/>
                </a:cubicBezTo>
                <a:moveTo>
                  <a:pt x="16200" y="12150"/>
                </a:moveTo>
                <a:lnTo>
                  <a:pt x="13255" y="12150"/>
                </a:lnTo>
                <a:cubicBezTo>
                  <a:pt x="12983" y="12150"/>
                  <a:pt x="12764" y="12452"/>
                  <a:pt x="12764" y="12825"/>
                </a:cubicBezTo>
                <a:cubicBezTo>
                  <a:pt x="12764" y="13198"/>
                  <a:pt x="12983" y="13500"/>
                  <a:pt x="13255" y="13500"/>
                </a:cubicBezTo>
                <a:lnTo>
                  <a:pt x="16200" y="13500"/>
                </a:lnTo>
                <a:cubicBezTo>
                  <a:pt x="16471" y="13500"/>
                  <a:pt x="16691" y="13198"/>
                  <a:pt x="16691" y="12825"/>
                </a:cubicBezTo>
                <a:cubicBezTo>
                  <a:pt x="16691" y="12452"/>
                  <a:pt x="16471" y="12150"/>
                  <a:pt x="16200" y="12150"/>
                </a:cubicBezTo>
                <a:moveTo>
                  <a:pt x="20618" y="14768"/>
                </a:moveTo>
                <a:lnTo>
                  <a:pt x="20618" y="17550"/>
                </a:lnTo>
                <a:lnTo>
                  <a:pt x="982" y="17550"/>
                </a:lnTo>
                <a:lnTo>
                  <a:pt x="982" y="14768"/>
                </a:lnTo>
                <a:cubicBezTo>
                  <a:pt x="2102" y="14393"/>
                  <a:pt x="2945" y="12759"/>
                  <a:pt x="2945" y="10800"/>
                </a:cubicBezTo>
                <a:cubicBezTo>
                  <a:pt x="2945" y="8841"/>
                  <a:pt x="2102" y="7207"/>
                  <a:pt x="982" y="6832"/>
                </a:cubicBezTo>
                <a:lnTo>
                  <a:pt x="982" y="4050"/>
                </a:lnTo>
                <a:lnTo>
                  <a:pt x="20618" y="4050"/>
                </a:lnTo>
                <a:lnTo>
                  <a:pt x="20618" y="6832"/>
                </a:lnTo>
                <a:cubicBezTo>
                  <a:pt x="19498" y="7207"/>
                  <a:pt x="18655" y="8841"/>
                  <a:pt x="18655" y="10800"/>
                </a:cubicBezTo>
                <a:cubicBezTo>
                  <a:pt x="18655" y="12759"/>
                  <a:pt x="19498" y="14393"/>
                  <a:pt x="20618" y="14768"/>
                </a:cubicBezTo>
                <a:moveTo>
                  <a:pt x="20618" y="20250"/>
                </a:moveTo>
                <a:lnTo>
                  <a:pt x="18655" y="20250"/>
                </a:lnTo>
                <a:lnTo>
                  <a:pt x="18655" y="18900"/>
                </a:lnTo>
                <a:lnTo>
                  <a:pt x="20618" y="18900"/>
                </a:lnTo>
                <a:cubicBezTo>
                  <a:pt x="20618" y="18900"/>
                  <a:pt x="20618" y="20250"/>
                  <a:pt x="20618" y="20250"/>
                </a:cubicBezTo>
                <a:close/>
                <a:moveTo>
                  <a:pt x="17673" y="20250"/>
                </a:moveTo>
                <a:lnTo>
                  <a:pt x="982" y="20250"/>
                </a:lnTo>
                <a:lnTo>
                  <a:pt x="982" y="18900"/>
                </a:lnTo>
                <a:lnTo>
                  <a:pt x="17673" y="18900"/>
                </a:lnTo>
                <a:cubicBezTo>
                  <a:pt x="17673" y="18900"/>
                  <a:pt x="17673" y="20250"/>
                  <a:pt x="17673" y="20250"/>
                </a:cubicBezTo>
                <a:close/>
                <a:moveTo>
                  <a:pt x="982" y="1350"/>
                </a:moveTo>
                <a:lnTo>
                  <a:pt x="17673" y="1350"/>
                </a:lnTo>
                <a:lnTo>
                  <a:pt x="17673" y="2700"/>
                </a:lnTo>
                <a:lnTo>
                  <a:pt x="982" y="2700"/>
                </a:lnTo>
                <a:cubicBezTo>
                  <a:pt x="982" y="2700"/>
                  <a:pt x="982" y="1350"/>
                  <a:pt x="982" y="1350"/>
                </a:cubicBezTo>
                <a:close/>
                <a:moveTo>
                  <a:pt x="18655" y="1350"/>
                </a:moveTo>
                <a:lnTo>
                  <a:pt x="20618" y="1350"/>
                </a:lnTo>
                <a:lnTo>
                  <a:pt x="20618" y="2700"/>
                </a:lnTo>
                <a:lnTo>
                  <a:pt x="18655" y="2700"/>
                </a:lnTo>
                <a:cubicBezTo>
                  <a:pt x="18655" y="2700"/>
                  <a:pt x="18655" y="1350"/>
                  <a:pt x="18655" y="1350"/>
                </a:cubicBezTo>
                <a:close/>
                <a:moveTo>
                  <a:pt x="21109" y="8100"/>
                </a:moveTo>
                <a:cubicBezTo>
                  <a:pt x="21380" y="8100"/>
                  <a:pt x="21600" y="7798"/>
                  <a:pt x="21600" y="7425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lnTo>
                  <a:pt x="982" y="0"/>
                </a:lnTo>
                <a:cubicBezTo>
                  <a:pt x="439" y="0"/>
                  <a:pt x="0" y="605"/>
                  <a:pt x="0" y="1350"/>
                </a:cubicBezTo>
                <a:lnTo>
                  <a:pt x="0" y="7425"/>
                </a:lnTo>
                <a:cubicBezTo>
                  <a:pt x="0" y="7798"/>
                  <a:pt x="220" y="8100"/>
                  <a:pt x="491" y="8100"/>
                </a:cubicBezTo>
                <a:cubicBezTo>
                  <a:pt x="1304" y="8100"/>
                  <a:pt x="1964" y="9309"/>
                  <a:pt x="1964" y="10800"/>
                </a:cubicBezTo>
                <a:cubicBezTo>
                  <a:pt x="1964" y="12291"/>
                  <a:pt x="1304" y="13500"/>
                  <a:pt x="491" y="13500"/>
                </a:cubicBezTo>
                <a:cubicBezTo>
                  <a:pt x="220" y="13500"/>
                  <a:pt x="0" y="13802"/>
                  <a:pt x="0" y="14175"/>
                </a:cubicBezTo>
                <a:lnTo>
                  <a:pt x="0" y="20250"/>
                </a:lnTo>
                <a:cubicBezTo>
                  <a:pt x="0" y="20995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4175"/>
                </a:lnTo>
                <a:cubicBezTo>
                  <a:pt x="21600" y="13802"/>
                  <a:pt x="21380" y="13500"/>
                  <a:pt x="21109" y="13500"/>
                </a:cubicBezTo>
                <a:cubicBezTo>
                  <a:pt x="20296" y="13500"/>
                  <a:pt x="19636" y="12291"/>
                  <a:pt x="19636" y="10800"/>
                </a:cubicBezTo>
                <a:cubicBezTo>
                  <a:pt x="19636" y="9309"/>
                  <a:pt x="20296" y="8100"/>
                  <a:pt x="21109" y="8100"/>
                </a:cubicBezTo>
                <a:moveTo>
                  <a:pt x="16200" y="8100"/>
                </a:moveTo>
                <a:lnTo>
                  <a:pt x="13255" y="8100"/>
                </a:lnTo>
                <a:cubicBezTo>
                  <a:pt x="12983" y="8100"/>
                  <a:pt x="12764" y="8402"/>
                  <a:pt x="12764" y="8775"/>
                </a:cubicBezTo>
                <a:cubicBezTo>
                  <a:pt x="12764" y="9148"/>
                  <a:pt x="12983" y="9450"/>
                  <a:pt x="13255" y="9450"/>
                </a:cubicBezTo>
                <a:lnTo>
                  <a:pt x="16200" y="9450"/>
                </a:lnTo>
                <a:cubicBezTo>
                  <a:pt x="16471" y="9450"/>
                  <a:pt x="16691" y="9148"/>
                  <a:pt x="16691" y="8775"/>
                </a:cubicBezTo>
                <a:cubicBezTo>
                  <a:pt x="16691" y="8402"/>
                  <a:pt x="16471" y="8100"/>
                  <a:pt x="162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0" name="Shape 2735"/>
          <p:cNvSpPr/>
          <p:nvPr/>
        </p:nvSpPr>
        <p:spPr>
          <a:xfrm>
            <a:off x="4591393" y="4921070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2000"/>
                </a:moveTo>
                <a:lnTo>
                  <a:pt x="13255" y="12000"/>
                </a:lnTo>
                <a:cubicBezTo>
                  <a:pt x="13526" y="12000"/>
                  <a:pt x="13745" y="11732"/>
                  <a:pt x="13745" y="11400"/>
                </a:cubicBezTo>
                <a:cubicBezTo>
                  <a:pt x="13745" y="11068"/>
                  <a:pt x="13526" y="10800"/>
                  <a:pt x="13255" y="10800"/>
                </a:cubicBezTo>
                <a:lnTo>
                  <a:pt x="11291" y="10800"/>
                </a:lnTo>
                <a:cubicBezTo>
                  <a:pt x="11020" y="10800"/>
                  <a:pt x="10800" y="11068"/>
                  <a:pt x="10800" y="11400"/>
                </a:cubicBezTo>
                <a:cubicBezTo>
                  <a:pt x="10800" y="11732"/>
                  <a:pt x="11020" y="12000"/>
                  <a:pt x="11291" y="12000"/>
                </a:cubicBezTo>
                <a:moveTo>
                  <a:pt x="11291" y="13800"/>
                </a:moveTo>
                <a:lnTo>
                  <a:pt x="12273" y="13800"/>
                </a:lnTo>
                <a:cubicBezTo>
                  <a:pt x="12544" y="13800"/>
                  <a:pt x="12764" y="13532"/>
                  <a:pt x="12764" y="13200"/>
                </a:cubicBezTo>
                <a:cubicBezTo>
                  <a:pt x="12764" y="12868"/>
                  <a:pt x="12544" y="12600"/>
                  <a:pt x="12273" y="12600"/>
                </a:cubicBezTo>
                <a:lnTo>
                  <a:pt x="11291" y="12600"/>
                </a:lnTo>
                <a:cubicBezTo>
                  <a:pt x="11020" y="12600"/>
                  <a:pt x="10800" y="12868"/>
                  <a:pt x="10800" y="13200"/>
                </a:cubicBezTo>
                <a:cubicBezTo>
                  <a:pt x="10800" y="13532"/>
                  <a:pt x="11020" y="13800"/>
                  <a:pt x="11291" y="13800"/>
                </a:cubicBezTo>
                <a:moveTo>
                  <a:pt x="11291" y="15600"/>
                </a:moveTo>
                <a:lnTo>
                  <a:pt x="13255" y="15600"/>
                </a:lnTo>
                <a:cubicBezTo>
                  <a:pt x="13526" y="15600"/>
                  <a:pt x="13745" y="15332"/>
                  <a:pt x="13745" y="15000"/>
                </a:cubicBezTo>
                <a:cubicBezTo>
                  <a:pt x="13745" y="14668"/>
                  <a:pt x="13526" y="14400"/>
                  <a:pt x="13255" y="14400"/>
                </a:cubicBezTo>
                <a:lnTo>
                  <a:pt x="11291" y="14400"/>
                </a:lnTo>
                <a:cubicBezTo>
                  <a:pt x="11020" y="14400"/>
                  <a:pt x="10800" y="14668"/>
                  <a:pt x="10800" y="15000"/>
                </a:cubicBezTo>
                <a:cubicBezTo>
                  <a:pt x="10800" y="15332"/>
                  <a:pt x="11020" y="15600"/>
                  <a:pt x="11291" y="15600"/>
                </a:cubicBezTo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000"/>
                </a:lnTo>
                <a:cubicBezTo>
                  <a:pt x="2945" y="3332"/>
                  <a:pt x="3165" y="3600"/>
                  <a:pt x="3436" y="3600"/>
                </a:cubicBezTo>
                <a:cubicBezTo>
                  <a:pt x="3708" y="3600"/>
                  <a:pt x="3927" y="3332"/>
                  <a:pt x="3927" y="3000"/>
                </a:cubicBezTo>
                <a:lnTo>
                  <a:pt x="3927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20127" y="15600"/>
                </a:lnTo>
                <a:cubicBezTo>
                  <a:pt x="19856" y="15600"/>
                  <a:pt x="19636" y="15868"/>
                  <a:pt x="19636" y="16200"/>
                </a:cubicBezTo>
                <a:cubicBezTo>
                  <a:pt x="19636" y="16532"/>
                  <a:pt x="19856" y="16800"/>
                  <a:pt x="20127" y="16800"/>
                </a:cubicBezTo>
                <a:lnTo>
                  <a:pt x="20618" y="16800"/>
                </a:lnTo>
                <a:cubicBezTo>
                  <a:pt x="21160" y="16800"/>
                  <a:pt x="21600" y="16263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091" y="13116"/>
                </a:moveTo>
                <a:lnTo>
                  <a:pt x="6156" y="13983"/>
                </a:lnTo>
                <a:lnTo>
                  <a:pt x="5747" y="15581"/>
                </a:lnTo>
                <a:cubicBezTo>
                  <a:pt x="5738" y="15620"/>
                  <a:pt x="5727" y="15657"/>
                  <a:pt x="5727" y="15700"/>
                </a:cubicBezTo>
                <a:cubicBezTo>
                  <a:pt x="5727" y="15976"/>
                  <a:pt x="5911" y="16200"/>
                  <a:pt x="6136" y="16200"/>
                </a:cubicBezTo>
                <a:cubicBezTo>
                  <a:pt x="6221" y="16200"/>
                  <a:pt x="6296" y="16164"/>
                  <a:pt x="6360" y="16110"/>
                </a:cubicBezTo>
                <a:lnTo>
                  <a:pt x="7364" y="15301"/>
                </a:lnTo>
                <a:lnTo>
                  <a:pt x="8364" y="16116"/>
                </a:lnTo>
                <a:cubicBezTo>
                  <a:pt x="8364" y="16116"/>
                  <a:pt x="8424" y="16200"/>
                  <a:pt x="8591" y="16200"/>
                </a:cubicBezTo>
                <a:cubicBezTo>
                  <a:pt x="8817" y="16200"/>
                  <a:pt x="9000" y="15976"/>
                  <a:pt x="9000" y="15700"/>
                </a:cubicBezTo>
                <a:cubicBezTo>
                  <a:pt x="9000" y="15657"/>
                  <a:pt x="8983" y="15622"/>
                  <a:pt x="8974" y="15583"/>
                </a:cubicBezTo>
                <a:lnTo>
                  <a:pt x="8572" y="13983"/>
                </a:lnTo>
                <a:lnTo>
                  <a:pt x="9636" y="13116"/>
                </a:lnTo>
                <a:cubicBezTo>
                  <a:pt x="9636" y="13116"/>
                  <a:pt x="9818" y="13030"/>
                  <a:pt x="9818" y="12700"/>
                </a:cubicBezTo>
                <a:cubicBezTo>
                  <a:pt x="9818" y="12424"/>
                  <a:pt x="9635" y="12200"/>
                  <a:pt x="9409" y="12200"/>
                </a:cubicBezTo>
                <a:lnTo>
                  <a:pt x="8435" y="12200"/>
                </a:lnTo>
                <a:lnTo>
                  <a:pt x="7730" y="10477"/>
                </a:lnTo>
                <a:lnTo>
                  <a:pt x="7726" y="10479"/>
                </a:lnTo>
                <a:cubicBezTo>
                  <a:pt x="7658" y="10315"/>
                  <a:pt x="7524" y="10200"/>
                  <a:pt x="7364" y="10200"/>
                </a:cubicBezTo>
                <a:cubicBezTo>
                  <a:pt x="7204" y="10200"/>
                  <a:pt x="7069" y="10315"/>
                  <a:pt x="7001" y="10479"/>
                </a:cubicBezTo>
                <a:lnTo>
                  <a:pt x="6998" y="10477"/>
                </a:lnTo>
                <a:lnTo>
                  <a:pt x="6293" y="12200"/>
                </a:lnTo>
                <a:lnTo>
                  <a:pt x="5319" y="12200"/>
                </a:lnTo>
                <a:cubicBezTo>
                  <a:pt x="5092" y="12200"/>
                  <a:pt x="4909" y="12424"/>
                  <a:pt x="4909" y="12700"/>
                </a:cubicBezTo>
                <a:cubicBezTo>
                  <a:pt x="4909" y="13030"/>
                  <a:pt x="5091" y="13116"/>
                  <a:pt x="5091" y="13116"/>
                </a:cubicBezTo>
                <a:moveTo>
                  <a:pt x="17673" y="7200"/>
                </a:moveTo>
                <a:lnTo>
                  <a:pt x="16691" y="7200"/>
                </a:lnTo>
                <a:lnTo>
                  <a:pt x="16691" y="6000"/>
                </a:lnTo>
                <a:lnTo>
                  <a:pt x="17673" y="6000"/>
                </a:lnTo>
                <a:cubicBezTo>
                  <a:pt x="17673" y="6000"/>
                  <a:pt x="17673" y="7200"/>
                  <a:pt x="17673" y="7200"/>
                </a:cubicBezTo>
                <a:close/>
                <a:moveTo>
                  <a:pt x="17673" y="10947"/>
                </a:moveTo>
                <a:cubicBezTo>
                  <a:pt x="17102" y="11278"/>
                  <a:pt x="16691" y="12157"/>
                  <a:pt x="16691" y="13200"/>
                </a:cubicBezTo>
                <a:cubicBezTo>
                  <a:pt x="16691" y="14244"/>
                  <a:pt x="17102" y="15122"/>
                  <a:pt x="17673" y="15453"/>
                </a:cubicBezTo>
                <a:lnTo>
                  <a:pt x="17673" y="18000"/>
                </a:lnTo>
                <a:lnTo>
                  <a:pt x="982" y="18000"/>
                </a:lnTo>
                <a:lnTo>
                  <a:pt x="982" y="15453"/>
                </a:lnTo>
                <a:cubicBezTo>
                  <a:pt x="1552" y="15122"/>
                  <a:pt x="1964" y="14244"/>
                  <a:pt x="1964" y="13200"/>
                </a:cubicBezTo>
                <a:cubicBezTo>
                  <a:pt x="1964" y="12157"/>
                  <a:pt x="1552" y="11278"/>
                  <a:pt x="982" y="10947"/>
                </a:cubicBezTo>
                <a:lnTo>
                  <a:pt x="982" y="8400"/>
                </a:lnTo>
                <a:lnTo>
                  <a:pt x="17673" y="8400"/>
                </a:lnTo>
                <a:cubicBezTo>
                  <a:pt x="17673" y="8400"/>
                  <a:pt x="17673" y="10947"/>
                  <a:pt x="17673" y="10947"/>
                </a:cubicBezTo>
                <a:close/>
                <a:moveTo>
                  <a:pt x="17673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673" y="19200"/>
                </a:lnTo>
                <a:cubicBezTo>
                  <a:pt x="17673" y="19200"/>
                  <a:pt x="17673" y="20400"/>
                  <a:pt x="17673" y="20400"/>
                </a:cubicBezTo>
                <a:close/>
                <a:moveTo>
                  <a:pt x="15709" y="20400"/>
                </a:moveTo>
                <a:lnTo>
                  <a:pt x="982" y="20400"/>
                </a:lnTo>
                <a:lnTo>
                  <a:pt x="982" y="19200"/>
                </a:lnTo>
                <a:lnTo>
                  <a:pt x="15709" y="19200"/>
                </a:lnTo>
                <a:cubicBezTo>
                  <a:pt x="15709" y="19200"/>
                  <a:pt x="15709" y="20400"/>
                  <a:pt x="15709" y="20400"/>
                </a:cubicBezTo>
                <a:close/>
                <a:moveTo>
                  <a:pt x="982" y="6000"/>
                </a:moveTo>
                <a:lnTo>
                  <a:pt x="15709" y="6000"/>
                </a:lnTo>
                <a:lnTo>
                  <a:pt x="15709" y="7200"/>
                </a:lnTo>
                <a:lnTo>
                  <a:pt x="982" y="7200"/>
                </a:lnTo>
                <a:cubicBezTo>
                  <a:pt x="982" y="7200"/>
                  <a:pt x="982" y="6000"/>
                  <a:pt x="982" y="6000"/>
                </a:cubicBezTo>
                <a:close/>
                <a:moveTo>
                  <a:pt x="17673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11400"/>
                </a:lnTo>
                <a:cubicBezTo>
                  <a:pt x="0" y="11732"/>
                  <a:pt x="220" y="12000"/>
                  <a:pt x="491" y="12000"/>
                </a:cubicBezTo>
                <a:cubicBezTo>
                  <a:pt x="762" y="12000"/>
                  <a:pt x="982" y="12538"/>
                  <a:pt x="982" y="13200"/>
                </a:cubicBezTo>
                <a:cubicBezTo>
                  <a:pt x="982" y="13862"/>
                  <a:pt x="762" y="14400"/>
                  <a:pt x="491" y="14400"/>
                </a:cubicBezTo>
                <a:cubicBezTo>
                  <a:pt x="220" y="14400"/>
                  <a:pt x="0" y="14668"/>
                  <a:pt x="0" y="15000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17673" y="21600"/>
                </a:lnTo>
                <a:cubicBezTo>
                  <a:pt x="18214" y="21600"/>
                  <a:pt x="18655" y="21063"/>
                  <a:pt x="18655" y="20400"/>
                </a:cubicBezTo>
                <a:lnTo>
                  <a:pt x="18655" y="15000"/>
                </a:lnTo>
                <a:cubicBezTo>
                  <a:pt x="18655" y="14668"/>
                  <a:pt x="18435" y="14400"/>
                  <a:pt x="18164" y="14400"/>
                </a:cubicBezTo>
                <a:cubicBezTo>
                  <a:pt x="17892" y="14400"/>
                  <a:pt x="17673" y="13862"/>
                  <a:pt x="17673" y="13200"/>
                </a:cubicBezTo>
                <a:cubicBezTo>
                  <a:pt x="17673" y="12538"/>
                  <a:pt x="17892" y="12000"/>
                  <a:pt x="18164" y="12000"/>
                </a:cubicBezTo>
                <a:cubicBezTo>
                  <a:pt x="18435" y="12000"/>
                  <a:pt x="18655" y="11732"/>
                  <a:pt x="18655" y="11400"/>
                </a:cubicBezTo>
                <a:lnTo>
                  <a:pt x="18655" y="6000"/>
                </a:lnTo>
                <a:cubicBezTo>
                  <a:pt x="18655" y="5338"/>
                  <a:pt x="18214" y="4800"/>
                  <a:pt x="17673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1" name="Shape 2736"/>
          <p:cNvSpPr/>
          <p:nvPr/>
        </p:nvSpPr>
        <p:spPr>
          <a:xfrm>
            <a:off x="5124654" y="48956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2" name="Shape 2737"/>
          <p:cNvSpPr/>
          <p:nvPr/>
        </p:nvSpPr>
        <p:spPr>
          <a:xfrm>
            <a:off x="5657915" y="489567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3" name="Shape 2738"/>
          <p:cNvSpPr/>
          <p:nvPr/>
        </p:nvSpPr>
        <p:spPr>
          <a:xfrm>
            <a:off x="858566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739"/>
          <p:cNvSpPr/>
          <p:nvPr/>
        </p:nvSpPr>
        <p:spPr>
          <a:xfrm>
            <a:off x="1391827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5" name="Shape 2740"/>
          <p:cNvSpPr/>
          <p:nvPr/>
        </p:nvSpPr>
        <p:spPr>
          <a:xfrm>
            <a:off x="1925088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6" name="Shape 2741"/>
          <p:cNvSpPr/>
          <p:nvPr/>
        </p:nvSpPr>
        <p:spPr>
          <a:xfrm>
            <a:off x="2458349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9327" y="9327"/>
                </a:moveTo>
                <a:lnTo>
                  <a:pt x="2945" y="9327"/>
                </a:lnTo>
                <a:lnTo>
                  <a:pt x="2945" y="2945"/>
                </a:lnTo>
                <a:lnTo>
                  <a:pt x="9327" y="2945"/>
                </a:lnTo>
                <a:cubicBezTo>
                  <a:pt x="9327" y="2945"/>
                  <a:pt x="9327" y="9327"/>
                  <a:pt x="9327" y="9327"/>
                </a:cubicBezTo>
                <a:close/>
                <a:moveTo>
                  <a:pt x="10309" y="1964"/>
                </a:moveTo>
                <a:lnTo>
                  <a:pt x="1964" y="1964"/>
                </a:lnTo>
                <a:lnTo>
                  <a:pt x="1964" y="10309"/>
                </a:lnTo>
                <a:lnTo>
                  <a:pt x="10309" y="10309"/>
                </a:lnTo>
                <a:cubicBezTo>
                  <a:pt x="10309" y="10309"/>
                  <a:pt x="10309" y="1964"/>
                  <a:pt x="10309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7" name="Shape 2742"/>
          <p:cNvSpPr/>
          <p:nvPr/>
        </p:nvSpPr>
        <p:spPr>
          <a:xfrm>
            <a:off x="2991610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8" name="Shape 2743"/>
          <p:cNvSpPr/>
          <p:nvPr/>
        </p:nvSpPr>
        <p:spPr>
          <a:xfrm>
            <a:off x="3524871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9" name="Shape 2744"/>
          <p:cNvSpPr/>
          <p:nvPr/>
        </p:nvSpPr>
        <p:spPr>
          <a:xfrm>
            <a:off x="4058132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9327"/>
                </a:moveTo>
                <a:lnTo>
                  <a:pt x="12273" y="9327"/>
                </a:lnTo>
                <a:lnTo>
                  <a:pt x="12273" y="12273"/>
                </a:lnTo>
                <a:lnTo>
                  <a:pt x="9327" y="12273"/>
                </a:lnTo>
                <a:cubicBezTo>
                  <a:pt x="9327" y="12273"/>
                  <a:pt x="9327" y="9327"/>
                  <a:pt x="9327" y="9327"/>
                </a:cubicBezTo>
                <a:close/>
                <a:moveTo>
                  <a:pt x="8345" y="13255"/>
                </a:moveTo>
                <a:lnTo>
                  <a:pt x="13255" y="13255"/>
                </a:lnTo>
                <a:lnTo>
                  <a:pt x="13255" y="8345"/>
                </a:lnTo>
                <a:lnTo>
                  <a:pt x="8345" y="8345"/>
                </a:lnTo>
                <a:cubicBezTo>
                  <a:pt x="8345" y="8345"/>
                  <a:pt x="8345" y="13255"/>
                  <a:pt x="8345" y="13255"/>
                </a:cubicBezTo>
                <a:close/>
                <a:moveTo>
                  <a:pt x="9327" y="15709"/>
                </a:moveTo>
                <a:lnTo>
                  <a:pt x="12273" y="15709"/>
                </a:lnTo>
                <a:lnTo>
                  <a:pt x="12273" y="18655"/>
                </a:lnTo>
                <a:lnTo>
                  <a:pt x="9327" y="18655"/>
                </a:lnTo>
                <a:cubicBezTo>
                  <a:pt x="9327" y="18655"/>
                  <a:pt x="9327" y="15709"/>
                  <a:pt x="9327" y="15709"/>
                </a:cubicBezTo>
                <a:close/>
                <a:moveTo>
                  <a:pt x="8345" y="19636"/>
                </a:moveTo>
                <a:lnTo>
                  <a:pt x="13255" y="19636"/>
                </a:lnTo>
                <a:lnTo>
                  <a:pt x="13255" y="14727"/>
                </a:lnTo>
                <a:lnTo>
                  <a:pt x="8345" y="14727"/>
                </a:lnTo>
                <a:cubicBezTo>
                  <a:pt x="8345" y="14727"/>
                  <a:pt x="8345" y="19636"/>
                  <a:pt x="8345" y="19636"/>
                </a:cubicBezTo>
                <a:close/>
                <a:moveTo>
                  <a:pt x="15709" y="2945"/>
                </a:moveTo>
                <a:lnTo>
                  <a:pt x="18655" y="2945"/>
                </a:lnTo>
                <a:lnTo>
                  <a:pt x="18655" y="5891"/>
                </a:lnTo>
                <a:lnTo>
                  <a:pt x="15709" y="5891"/>
                </a:lnTo>
                <a:cubicBezTo>
                  <a:pt x="15709" y="5891"/>
                  <a:pt x="15709" y="2945"/>
                  <a:pt x="15709" y="2945"/>
                </a:cubicBezTo>
                <a:close/>
                <a:moveTo>
                  <a:pt x="14727" y="6873"/>
                </a:moveTo>
                <a:lnTo>
                  <a:pt x="19636" y="6873"/>
                </a:lnTo>
                <a:lnTo>
                  <a:pt x="19636" y="1964"/>
                </a:lnTo>
                <a:lnTo>
                  <a:pt x="14727" y="1964"/>
                </a:lnTo>
                <a:cubicBezTo>
                  <a:pt x="14727" y="1964"/>
                  <a:pt x="14727" y="6873"/>
                  <a:pt x="14727" y="6873"/>
                </a:cubicBezTo>
                <a:close/>
                <a:moveTo>
                  <a:pt x="15709" y="9327"/>
                </a:moveTo>
                <a:lnTo>
                  <a:pt x="18655" y="9327"/>
                </a:lnTo>
                <a:lnTo>
                  <a:pt x="18655" y="12273"/>
                </a:lnTo>
                <a:lnTo>
                  <a:pt x="15709" y="12273"/>
                </a:lnTo>
                <a:cubicBezTo>
                  <a:pt x="15709" y="12273"/>
                  <a:pt x="15709" y="9327"/>
                  <a:pt x="15709" y="9327"/>
                </a:cubicBezTo>
                <a:close/>
                <a:moveTo>
                  <a:pt x="14727" y="13255"/>
                </a:moveTo>
                <a:lnTo>
                  <a:pt x="19636" y="13255"/>
                </a:lnTo>
                <a:lnTo>
                  <a:pt x="19636" y="8345"/>
                </a:lnTo>
                <a:lnTo>
                  <a:pt x="14727" y="8345"/>
                </a:lnTo>
                <a:cubicBezTo>
                  <a:pt x="14727" y="8345"/>
                  <a:pt x="14727" y="13255"/>
                  <a:pt x="14727" y="13255"/>
                </a:cubicBezTo>
                <a:close/>
                <a:moveTo>
                  <a:pt x="9327" y="2945"/>
                </a:moveTo>
                <a:lnTo>
                  <a:pt x="12273" y="2945"/>
                </a:lnTo>
                <a:lnTo>
                  <a:pt x="12273" y="5891"/>
                </a:lnTo>
                <a:lnTo>
                  <a:pt x="9327" y="5891"/>
                </a:lnTo>
                <a:cubicBezTo>
                  <a:pt x="9327" y="5891"/>
                  <a:pt x="9327" y="2945"/>
                  <a:pt x="9327" y="2945"/>
                </a:cubicBezTo>
                <a:close/>
                <a:moveTo>
                  <a:pt x="8345" y="6873"/>
                </a:moveTo>
                <a:lnTo>
                  <a:pt x="13255" y="6873"/>
                </a:lnTo>
                <a:lnTo>
                  <a:pt x="13255" y="1964"/>
                </a:lnTo>
                <a:lnTo>
                  <a:pt x="8345" y="1964"/>
                </a:lnTo>
                <a:cubicBezTo>
                  <a:pt x="8345" y="1964"/>
                  <a:pt x="8345" y="6873"/>
                  <a:pt x="8345" y="6873"/>
                </a:cubicBezTo>
                <a:close/>
                <a:moveTo>
                  <a:pt x="2945" y="9327"/>
                </a:moveTo>
                <a:lnTo>
                  <a:pt x="5891" y="9327"/>
                </a:lnTo>
                <a:lnTo>
                  <a:pt x="5891" y="12273"/>
                </a:lnTo>
                <a:lnTo>
                  <a:pt x="2945" y="12273"/>
                </a:lnTo>
                <a:cubicBezTo>
                  <a:pt x="2945" y="12273"/>
                  <a:pt x="2945" y="9327"/>
                  <a:pt x="2945" y="9327"/>
                </a:cubicBezTo>
                <a:close/>
                <a:moveTo>
                  <a:pt x="1964" y="13255"/>
                </a:moveTo>
                <a:lnTo>
                  <a:pt x="6873" y="13255"/>
                </a:lnTo>
                <a:lnTo>
                  <a:pt x="6873" y="8345"/>
                </a:lnTo>
                <a:lnTo>
                  <a:pt x="1964" y="8345"/>
                </a:lnTo>
                <a:cubicBezTo>
                  <a:pt x="1964" y="8345"/>
                  <a:pt x="1964" y="13255"/>
                  <a:pt x="1964" y="13255"/>
                </a:cubicBezTo>
                <a:close/>
                <a:moveTo>
                  <a:pt x="2945" y="2945"/>
                </a:moveTo>
                <a:lnTo>
                  <a:pt x="5891" y="2945"/>
                </a:lnTo>
                <a:lnTo>
                  <a:pt x="5891" y="5891"/>
                </a:lnTo>
                <a:lnTo>
                  <a:pt x="2945" y="5891"/>
                </a:lnTo>
                <a:cubicBezTo>
                  <a:pt x="2945" y="5891"/>
                  <a:pt x="2945" y="2945"/>
                  <a:pt x="2945" y="2945"/>
                </a:cubicBezTo>
                <a:close/>
                <a:moveTo>
                  <a:pt x="1964" y="6873"/>
                </a:moveTo>
                <a:lnTo>
                  <a:pt x="6873" y="6873"/>
                </a:lnTo>
                <a:lnTo>
                  <a:pt x="6873" y="1964"/>
                </a:lnTo>
                <a:lnTo>
                  <a:pt x="1964" y="1964"/>
                </a:lnTo>
                <a:cubicBezTo>
                  <a:pt x="1964" y="1964"/>
                  <a:pt x="1964" y="6873"/>
                  <a:pt x="1964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15709"/>
                </a:moveTo>
                <a:lnTo>
                  <a:pt x="5891" y="15709"/>
                </a:lnTo>
                <a:lnTo>
                  <a:pt x="5891" y="18655"/>
                </a:lnTo>
                <a:lnTo>
                  <a:pt x="2945" y="18655"/>
                </a:lnTo>
                <a:cubicBezTo>
                  <a:pt x="2945" y="18655"/>
                  <a:pt x="2945" y="15709"/>
                  <a:pt x="2945" y="15709"/>
                </a:cubicBezTo>
                <a:close/>
                <a:moveTo>
                  <a:pt x="1964" y="19636"/>
                </a:moveTo>
                <a:lnTo>
                  <a:pt x="6873" y="19636"/>
                </a:lnTo>
                <a:lnTo>
                  <a:pt x="6873" y="14727"/>
                </a:lnTo>
                <a:lnTo>
                  <a:pt x="1964" y="14727"/>
                </a:lnTo>
                <a:cubicBezTo>
                  <a:pt x="1964" y="14727"/>
                  <a:pt x="1964" y="19636"/>
                  <a:pt x="1964" y="19636"/>
                </a:cubicBezTo>
                <a:close/>
                <a:moveTo>
                  <a:pt x="15709" y="15709"/>
                </a:moveTo>
                <a:lnTo>
                  <a:pt x="18655" y="15709"/>
                </a:lnTo>
                <a:lnTo>
                  <a:pt x="18655" y="18655"/>
                </a:lnTo>
                <a:lnTo>
                  <a:pt x="15709" y="18655"/>
                </a:lnTo>
                <a:cubicBezTo>
                  <a:pt x="15709" y="18655"/>
                  <a:pt x="15709" y="15709"/>
                  <a:pt x="15709" y="15709"/>
                </a:cubicBezTo>
                <a:close/>
                <a:moveTo>
                  <a:pt x="14727" y="19636"/>
                </a:moveTo>
                <a:lnTo>
                  <a:pt x="19636" y="19636"/>
                </a:lnTo>
                <a:lnTo>
                  <a:pt x="19636" y="14727"/>
                </a:lnTo>
                <a:lnTo>
                  <a:pt x="14727" y="14727"/>
                </a:lnTo>
                <a:cubicBezTo>
                  <a:pt x="14727" y="14727"/>
                  <a:pt x="14727" y="19636"/>
                  <a:pt x="14727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0" name="Shape 2745"/>
          <p:cNvSpPr/>
          <p:nvPr/>
        </p:nvSpPr>
        <p:spPr>
          <a:xfrm>
            <a:off x="4591393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3745" y="20618"/>
                </a:lnTo>
                <a:cubicBezTo>
                  <a:pt x="13204" y="20618"/>
                  <a:pt x="12764" y="20178"/>
                  <a:pt x="12764" y="19636"/>
                </a:cubicBezTo>
                <a:lnTo>
                  <a:pt x="12764" y="13745"/>
                </a:lnTo>
                <a:cubicBezTo>
                  <a:pt x="12764" y="13204"/>
                  <a:pt x="13204" y="12764"/>
                  <a:pt x="13745" y="12764"/>
                </a:cubicBezTo>
                <a:lnTo>
                  <a:pt x="19636" y="12764"/>
                </a:lnTo>
                <a:cubicBezTo>
                  <a:pt x="20178" y="12764"/>
                  <a:pt x="20618" y="13204"/>
                  <a:pt x="20618" y="13745"/>
                </a:cubicBez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11782"/>
                </a:moveTo>
                <a:lnTo>
                  <a:pt x="13745" y="11782"/>
                </a:lnTo>
                <a:cubicBezTo>
                  <a:pt x="12661" y="11782"/>
                  <a:pt x="11782" y="12661"/>
                  <a:pt x="11782" y="13745"/>
                </a:cubicBezTo>
                <a:lnTo>
                  <a:pt x="11782" y="19636"/>
                </a:lnTo>
                <a:cubicBezTo>
                  <a:pt x="11782" y="20721"/>
                  <a:pt x="12661" y="21600"/>
                  <a:pt x="13745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3745"/>
                </a:lnTo>
                <a:cubicBezTo>
                  <a:pt x="21600" y="12661"/>
                  <a:pt x="20721" y="11782"/>
                  <a:pt x="19636" y="11782"/>
                </a:cubicBezTo>
                <a:moveTo>
                  <a:pt x="20618" y="7855"/>
                </a:moveTo>
                <a:cubicBezTo>
                  <a:pt x="20618" y="8396"/>
                  <a:pt x="20178" y="8836"/>
                  <a:pt x="19636" y="8836"/>
                </a:cubicBezTo>
                <a:lnTo>
                  <a:pt x="13745" y="8836"/>
                </a:lnTo>
                <a:cubicBezTo>
                  <a:pt x="13204" y="8836"/>
                  <a:pt x="12764" y="8396"/>
                  <a:pt x="12764" y="7855"/>
                </a:cubicBezTo>
                <a:lnTo>
                  <a:pt x="12764" y="1964"/>
                </a:lnTo>
                <a:cubicBezTo>
                  <a:pt x="12764" y="1422"/>
                  <a:pt x="13204" y="982"/>
                  <a:pt x="13745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7855"/>
                  <a:pt x="20618" y="7855"/>
                </a:cubicBezTo>
                <a:close/>
                <a:moveTo>
                  <a:pt x="19636" y="0"/>
                </a:moveTo>
                <a:lnTo>
                  <a:pt x="13745" y="0"/>
                </a:lnTo>
                <a:cubicBezTo>
                  <a:pt x="12661" y="0"/>
                  <a:pt x="11782" y="879"/>
                  <a:pt x="11782" y="1964"/>
                </a:cubicBezTo>
                <a:lnTo>
                  <a:pt x="11782" y="7855"/>
                </a:lnTo>
                <a:cubicBezTo>
                  <a:pt x="11782" y="8939"/>
                  <a:pt x="12661" y="9818"/>
                  <a:pt x="13745" y="9818"/>
                </a:cubicBezTo>
                <a:lnTo>
                  <a:pt x="19636" y="9818"/>
                </a:lnTo>
                <a:cubicBezTo>
                  <a:pt x="20721" y="9818"/>
                  <a:pt x="21600" y="8939"/>
                  <a:pt x="21600" y="7855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836" y="7855"/>
                </a:moveTo>
                <a:cubicBezTo>
                  <a:pt x="8836" y="8396"/>
                  <a:pt x="8396" y="8836"/>
                  <a:pt x="7855" y="8836"/>
                </a:cubicBezTo>
                <a:lnTo>
                  <a:pt x="1964" y="8836"/>
                </a:lnTo>
                <a:cubicBezTo>
                  <a:pt x="1421" y="8836"/>
                  <a:pt x="982" y="8396"/>
                  <a:pt x="982" y="7855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7855" y="982"/>
                </a:lnTo>
                <a:cubicBezTo>
                  <a:pt x="8396" y="982"/>
                  <a:pt x="8836" y="1422"/>
                  <a:pt x="8836" y="1964"/>
                </a:cubicBezTo>
                <a:cubicBezTo>
                  <a:pt x="8836" y="1964"/>
                  <a:pt x="8836" y="7855"/>
                  <a:pt x="8836" y="7855"/>
                </a:cubicBezTo>
                <a:close/>
                <a:moveTo>
                  <a:pt x="7855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7855"/>
                </a:lnTo>
                <a:cubicBezTo>
                  <a:pt x="0" y="8939"/>
                  <a:pt x="879" y="9818"/>
                  <a:pt x="1964" y="9818"/>
                </a:cubicBezTo>
                <a:lnTo>
                  <a:pt x="7855" y="9818"/>
                </a:lnTo>
                <a:cubicBezTo>
                  <a:pt x="8939" y="9818"/>
                  <a:pt x="9818" y="8939"/>
                  <a:pt x="9818" y="7855"/>
                </a:cubicBezTo>
                <a:lnTo>
                  <a:pt x="9818" y="1964"/>
                </a:lnTo>
                <a:cubicBezTo>
                  <a:pt x="9818" y="879"/>
                  <a:pt x="8939" y="0"/>
                  <a:pt x="7855" y="0"/>
                </a:cubicBezTo>
                <a:moveTo>
                  <a:pt x="8836" y="19636"/>
                </a:moveTo>
                <a:cubicBezTo>
                  <a:pt x="8836" y="20178"/>
                  <a:pt x="8396" y="20618"/>
                  <a:pt x="7855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3745"/>
                </a:lnTo>
                <a:cubicBezTo>
                  <a:pt x="982" y="13204"/>
                  <a:pt x="1421" y="12764"/>
                  <a:pt x="1964" y="12764"/>
                </a:cubicBezTo>
                <a:lnTo>
                  <a:pt x="7855" y="12764"/>
                </a:lnTo>
                <a:cubicBezTo>
                  <a:pt x="8396" y="12764"/>
                  <a:pt x="8836" y="13204"/>
                  <a:pt x="8836" y="13745"/>
                </a:cubicBezTo>
                <a:cubicBezTo>
                  <a:pt x="8836" y="13745"/>
                  <a:pt x="8836" y="19636"/>
                  <a:pt x="8836" y="19636"/>
                </a:cubicBezTo>
                <a:close/>
                <a:moveTo>
                  <a:pt x="7855" y="11782"/>
                </a:moveTo>
                <a:lnTo>
                  <a:pt x="1964" y="11782"/>
                </a:lnTo>
                <a:cubicBezTo>
                  <a:pt x="879" y="11782"/>
                  <a:pt x="0" y="12661"/>
                  <a:pt x="0" y="1374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7855" y="21600"/>
                </a:lnTo>
                <a:cubicBezTo>
                  <a:pt x="8939" y="21600"/>
                  <a:pt x="9818" y="20721"/>
                  <a:pt x="9818" y="19636"/>
                </a:cubicBezTo>
                <a:lnTo>
                  <a:pt x="9818" y="13745"/>
                </a:lnTo>
                <a:cubicBezTo>
                  <a:pt x="9818" y="12661"/>
                  <a:pt x="8939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1" name="Shape 2746"/>
          <p:cNvSpPr/>
          <p:nvPr/>
        </p:nvSpPr>
        <p:spPr>
          <a:xfrm>
            <a:off x="5124654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764"/>
                </a:moveTo>
                <a:lnTo>
                  <a:pt x="16691" y="12764"/>
                </a:lnTo>
                <a:lnTo>
                  <a:pt x="16691" y="8836"/>
                </a:lnTo>
                <a:lnTo>
                  <a:pt x="20618" y="8836"/>
                </a:lnTo>
                <a:cubicBezTo>
                  <a:pt x="20618" y="8836"/>
                  <a:pt x="20618" y="12764"/>
                  <a:pt x="20618" y="12764"/>
                </a:cubicBezTo>
                <a:close/>
                <a:moveTo>
                  <a:pt x="20618" y="7855"/>
                </a:moveTo>
                <a:lnTo>
                  <a:pt x="16691" y="7855"/>
                </a:lnTo>
                <a:cubicBezTo>
                  <a:pt x="16149" y="7855"/>
                  <a:pt x="15709" y="8295"/>
                  <a:pt x="15709" y="8836"/>
                </a:cubicBezTo>
                <a:lnTo>
                  <a:pt x="15709" y="12764"/>
                </a:lnTo>
                <a:cubicBezTo>
                  <a:pt x="15709" y="13305"/>
                  <a:pt x="16149" y="13745"/>
                  <a:pt x="16691" y="13745"/>
                </a:cubicBezTo>
                <a:lnTo>
                  <a:pt x="20618" y="13745"/>
                </a:lnTo>
                <a:cubicBezTo>
                  <a:pt x="21160" y="13745"/>
                  <a:pt x="21600" y="13305"/>
                  <a:pt x="21600" y="12764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12764" y="20618"/>
                </a:moveTo>
                <a:lnTo>
                  <a:pt x="8836" y="20618"/>
                </a:lnTo>
                <a:lnTo>
                  <a:pt x="8836" y="16691"/>
                </a:lnTo>
                <a:lnTo>
                  <a:pt x="12764" y="16691"/>
                </a:lnTo>
                <a:cubicBezTo>
                  <a:pt x="12764" y="16691"/>
                  <a:pt x="12764" y="20618"/>
                  <a:pt x="12764" y="20618"/>
                </a:cubicBezTo>
                <a:close/>
                <a:moveTo>
                  <a:pt x="12764" y="15709"/>
                </a:moveTo>
                <a:lnTo>
                  <a:pt x="8836" y="15709"/>
                </a:lnTo>
                <a:cubicBezTo>
                  <a:pt x="8295" y="15709"/>
                  <a:pt x="7855" y="16149"/>
                  <a:pt x="7855" y="16691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12764" y="21600"/>
                </a:lnTo>
                <a:cubicBezTo>
                  <a:pt x="13305" y="21600"/>
                  <a:pt x="13745" y="21160"/>
                  <a:pt x="13745" y="20618"/>
                </a:cubicBezTo>
                <a:lnTo>
                  <a:pt x="13745" y="16691"/>
                </a:lnTo>
                <a:cubicBezTo>
                  <a:pt x="13745" y="16149"/>
                  <a:pt x="13305" y="15709"/>
                  <a:pt x="12764" y="15709"/>
                </a:cubicBezTo>
                <a:moveTo>
                  <a:pt x="12764" y="12764"/>
                </a:moveTo>
                <a:lnTo>
                  <a:pt x="8836" y="12764"/>
                </a:lnTo>
                <a:lnTo>
                  <a:pt x="8836" y="8836"/>
                </a:lnTo>
                <a:lnTo>
                  <a:pt x="12764" y="8836"/>
                </a:lnTo>
                <a:cubicBezTo>
                  <a:pt x="12764" y="8836"/>
                  <a:pt x="12764" y="12764"/>
                  <a:pt x="12764" y="12764"/>
                </a:cubicBezTo>
                <a:close/>
                <a:moveTo>
                  <a:pt x="12764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12764"/>
                </a:lnTo>
                <a:cubicBezTo>
                  <a:pt x="7855" y="13305"/>
                  <a:pt x="8295" y="13745"/>
                  <a:pt x="8836" y="13745"/>
                </a:cubicBezTo>
                <a:lnTo>
                  <a:pt x="12764" y="13745"/>
                </a:lnTo>
                <a:cubicBezTo>
                  <a:pt x="13305" y="13745"/>
                  <a:pt x="13745" y="13305"/>
                  <a:pt x="13745" y="12764"/>
                </a:cubicBezTo>
                <a:lnTo>
                  <a:pt x="13745" y="8836"/>
                </a:lnTo>
                <a:cubicBezTo>
                  <a:pt x="13745" y="8295"/>
                  <a:pt x="13305" y="7855"/>
                  <a:pt x="12764" y="7855"/>
                </a:cubicBezTo>
                <a:moveTo>
                  <a:pt x="4909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4909" y="982"/>
                </a:lnTo>
                <a:cubicBezTo>
                  <a:pt x="4909" y="982"/>
                  <a:pt x="4909" y="4909"/>
                  <a:pt x="4909" y="4909"/>
                </a:cubicBezTo>
                <a:close/>
                <a:moveTo>
                  <a:pt x="4909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4909" y="5891"/>
                </a:lnTo>
                <a:cubicBezTo>
                  <a:pt x="5451" y="5891"/>
                  <a:pt x="5891" y="5451"/>
                  <a:pt x="5891" y="4909"/>
                </a:cubicBezTo>
                <a:lnTo>
                  <a:pt x="5891" y="982"/>
                </a:lnTo>
                <a:cubicBezTo>
                  <a:pt x="5891" y="440"/>
                  <a:pt x="5451" y="0"/>
                  <a:pt x="4909" y="0"/>
                </a:cubicBezTo>
                <a:moveTo>
                  <a:pt x="20618" y="20618"/>
                </a:moveTo>
                <a:lnTo>
                  <a:pt x="16691" y="20618"/>
                </a:lnTo>
                <a:lnTo>
                  <a:pt x="16691" y="16691"/>
                </a:lnTo>
                <a:lnTo>
                  <a:pt x="20618" y="16691"/>
                </a:lnTo>
                <a:cubicBezTo>
                  <a:pt x="20618" y="16691"/>
                  <a:pt x="20618" y="20618"/>
                  <a:pt x="20618" y="20618"/>
                </a:cubicBezTo>
                <a:close/>
                <a:moveTo>
                  <a:pt x="20618" y="15709"/>
                </a:moveTo>
                <a:lnTo>
                  <a:pt x="16691" y="15709"/>
                </a:lnTo>
                <a:cubicBezTo>
                  <a:pt x="16149" y="15709"/>
                  <a:pt x="15709" y="16149"/>
                  <a:pt x="15709" y="16691"/>
                </a:cubicBezTo>
                <a:lnTo>
                  <a:pt x="15709" y="20618"/>
                </a:lnTo>
                <a:cubicBezTo>
                  <a:pt x="15709" y="21160"/>
                  <a:pt x="16149" y="21600"/>
                  <a:pt x="16691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6691"/>
                </a:lnTo>
                <a:cubicBezTo>
                  <a:pt x="21600" y="16149"/>
                  <a:pt x="21160" y="15709"/>
                  <a:pt x="20618" y="15709"/>
                </a:cubicBezTo>
                <a:moveTo>
                  <a:pt x="20618" y="4909"/>
                </a:moveTo>
                <a:lnTo>
                  <a:pt x="16691" y="4909"/>
                </a:lnTo>
                <a:lnTo>
                  <a:pt x="16691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16691" y="0"/>
                </a:lnTo>
                <a:cubicBezTo>
                  <a:pt x="16149" y="0"/>
                  <a:pt x="15709" y="440"/>
                  <a:pt x="15709" y="982"/>
                </a:cubicBezTo>
                <a:lnTo>
                  <a:pt x="15709" y="4909"/>
                </a:lnTo>
                <a:cubicBezTo>
                  <a:pt x="15709" y="5451"/>
                  <a:pt x="16149" y="5891"/>
                  <a:pt x="16691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16691"/>
                </a:lnTo>
                <a:lnTo>
                  <a:pt x="4909" y="16691"/>
                </a:lnTo>
                <a:cubicBezTo>
                  <a:pt x="4909" y="16691"/>
                  <a:pt x="4909" y="20618"/>
                  <a:pt x="4909" y="20618"/>
                </a:cubicBezTo>
                <a:close/>
                <a:moveTo>
                  <a:pt x="4909" y="15709"/>
                </a:moveTo>
                <a:lnTo>
                  <a:pt x="982" y="15709"/>
                </a:lnTo>
                <a:cubicBezTo>
                  <a:pt x="440" y="15709"/>
                  <a:pt x="0" y="16149"/>
                  <a:pt x="0" y="16691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16691"/>
                </a:lnTo>
                <a:cubicBezTo>
                  <a:pt x="5891" y="16149"/>
                  <a:pt x="5451" y="15709"/>
                  <a:pt x="4909" y="15709"/>
                </a:cubicBezTo>
                <a:moveTo>
                  <a:pt x="12764" y="4909"/>
                </a:moveTo>
                <a:lnTo>
                  <a:pt x="8836" y="4909"/>
                </a:lnTo>
                <a:lnTo>
                  <a:pt x="8836" y="982"/>
                </a:lnTo>
                <a:lnTo>
                  <a:pt x="12764" y="982"/>
                </a:lnTo>
                <a:cubicBezTo>
                  <a:pt x="12764" y="982"/>
                  <a:pt x="12764" y="4909"/>
                  <a:pt x="12764" y="4909"/>
                </a:cubicBezTo>
                <a:close/>
                <a:moveTo>
                  <a:pt x="12764" y="0"/>
                </a:moveTo>
                <a:lnTo>
                  <a:pt x="8836" y="0"/>
                </a:lnTo>
                <a:cubicBezTo>
                  <a:pt x="8295" y="0"/>
                  <a:pt x="7855" y="440"/>
                  <a:pt x="7855" y="982"/>
                </a:cubicBezTo>
                <a:lnTo>
                  <a:pt x="7855" y="4909"/>
                </a:lnTo>
                <a:cubicBezTo>
                  <a:pt x="7855" y="5451"/>
                  <a:pt x="8295" y="5891"/>
                  <a:pt x="8836" y="5891"/>
                </a:cubicBezTo>
                <a:lnTo>
                  <a:pt x="12764" y="5891"/>
                </a:lnTo>
                <a:cubicBezTo>
                  <a:pt x="13305" y="5891"/>
                  <a:pt x="13745" y="5451"/>
                  <a:pt x="13745" y="4909"/>
                </a:cubicBezTo>
                <a:lnTo>
                  <a:pt x="13745" y="982"/>
                </a:lnTo>
                <a:cubicBezTo>
                  <a:pt x="13745" y="440"/>
                  <a:pt x="13305" y="0"/>
                  <a:pt x="12764" y="0"/>
                </a:cubicBezTo>
                <a:moveTo>
                  <a:pt x="4909" y="12764"/>
                </a:moveTo>
                <a:lnTo>
                  <a:pt x="982" y="12764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12764"/>
                  <a:pt x="4909" y="12764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2764"/>
                </a:lnTo>
                <a:cubicBezTo>
                  <a:pt x="0" y="13305"/>
                  <a:pt x="440" y="13745"/>
                  <a:pt x="982" y="13745"/>
                </a:cubicBezTo>
                <a:lnTo>
                  <a:pt x="4909" y="13745"/>
                </a:lnTo>
                <a:cubicBezTo>
                  <a:pt x="5451" y="13745"/>
                  <a:pt x="5891" y="13305"/>
                  <a:pt x="5891" y="12764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2" name="Shape 2747"/>
          <p:cNvSpPr/>
          <p:nvPr/>
        </p:nvSpPr>
        <p:spPr>
          <a:xfrm>
            <a:off x="5657915" y="542893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618"/>
                </a:moveTo>
                <a:lnTo>
                  <a:pt x="8836" y="20618"/>
                </a:lnTo>
                <a:lnTo>
                  <a:pt x="8836" y="8836"/>
                </a:lnTo>
                <a:lnTo>
                  <a:pt x="20618" y="8836"/>
                </a:lnTo>
                <a:cubicBezTo>
                  <a:pt x="20618" y="8836"/>
                  <a:pt x="20618" y="20618"/>
                  <a:pt x="20618" y="20618"/>
                </a:cubicBezTo>
                <a:close/>
                <a:moveTo>
                  <a:pt x="20618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20618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20618"/>
                  <a:pt x="4909" y="20618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3" name="Shape 2748"/>
          <p:cNvSpPr/>
          <p:nvPr/>
        </p:nvSpPr>
        <p:spPr>
          <a:xfrm>
            <a:off x="6216570" y="3829142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4" name="Shape 2749"/>
          <p:cNvSpPr/>
          <p:nvPr/>
        </p:nvSpPr>
        <p:spPr>
          <a:xfrm>
            <a:off x="6800618" y="3829142"/>
            <a:ext cx="1777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2884"/>
                </a:moveTo>
                <a:cubicBezTo>
                  <a:pt x="19862" y="3005"/>
                  <a:pt x="15661" y="5580"/>
                  <a:pt x="11606" y="4718"/>
                </a:cubicBezTo>
                <a:cubicBezTo>
                  <a:pt x="9681" y="4310"/>
                  <a:pt x="8390" y="3899"/>
                  <a:pt x="7251" y="3535"/>
                </a:cubicBezTo>
                <a:cubicBezTo>
                  <a:pt x="5426" y="2953"/>
                  <a:pt x="4042" y="2513"/>
                  <a:pt x="1543" y="2647"/>
                </a:cubicBez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2884"/>
                  <a:pt x="20057" y="2884"/>
                </a:cubicBezTo>
                <a:close/>
                <a:moveTo>
                  <a:pt x="20057" y="5891"/>
                </a:moveTo>
                <a:cubicBezTo>
                  <a:pt x="20057" y="9144"/>
                  <a:pt x="15912" y="11782"/>
                  <a:pt x="10800" y="11782"/>
                </a:cubicBezTo>
                <a:cubicBezTo>
                  <a:pt x="5688" y="11782"/>
                  <a:pt x="1543" y="9144"/>
                  <a:pt x="1543" y="5891"/>
                </a:cubicBezTo>
                <a:lnTo>
                  <a:pt x="1543" y="3634"/>
                </a:lnTo>
                <a:cubicBezTo>
                  <a:pt x="3681" y="3500"/>
                  <a:pt x="4767" y="3841"/>
                  <a:pt x="6560" y="4413"/>
                </a:cubicBezTo>
                <a:cubicBezTo>
                  <a:pt x="7686" y="4772"/>
                  <a:pt x="9088" y="5219"/>
                  <a:pt x="11118" y="5650"/>
                </a:cubicBezTo>
                <a:cubicBezTo>
                  <a:pt x="11869" y="5809"/>
                  <a:pt x="12616" y="5877"/>
                  <a:pt x="13343" y="5877"/>
                </a:cubicBezTo>
                <a:cubicBezTo>
                  <a:pt x="16154" y="5877"/>
                  <a:pt x="18675" y="4862"/>
                  <a:pt x="20057" y="4176"/>
                </a:cubicBezTo>
                <a:cubicBezTo>
                  <a:pt x="20057" y="4176"/>
                  <a:pt x="20057" y="5891"/>
                  <a:pt x="20057" y="5891"/>
                </a:cubicBezTo>
                <a:close/>
                <a:moveTo>
                  <a:pt x="20829" y="0"/>
                </a:moveTo>
                <a:lnTo>
                  <a:pt x="771" y="0"/>
                </a:lnTo>
                <a:cubicBezTo>
                  <a:pt x="346" y="0"/>
                  <a:pt x="0" y="220"/>
                  <a:pt x="0" y="491"/>
                </a:cubicBezTo>
                <a:lnTo>
                  <a:pt x="0" y="5891"/>
                </a:lnTo>
                <a:cubicBezTo>
                  <a:pt x="0" y="9521"/>
                  <a:pt x="4426" y="12486"/>
                  <a:pt x="10029" y="12739"/>
                </a:cubicBezTo>
                <a:lnTo>
                  <a:pt x="10029" y="20618"/>
                </a:lnTo>
                <a:lnTo>
                  <a:pt x="3857" y="20618"/>
                </a:lnTo>
                <a:cubicBezTo>
                  <a:pt x="3432" y="20618"/>
                  <a:pt x="3086" y="20838"/>
                  <a:pt x="3086" y="21109"/>
                </a:cubicBezTo>
                <a:cubicBezTo>
                  <a:pt x="3086" y="21380"/>
                  <a:pt x="3432" y="21600"/>
                  <a:pt x="3857" y="21600"/>
                </a:cubicBezTo>
                <a:lnTo>
                  <a:pt x="17743" y="21600"/>
                </a:lnTo>
                <a:cubicBezTo>
                  <a:pt x="18168" y="21600"/>
                  <a:pt x="18514" y="21380"/>
                  <a:pt x="18514" y="21109"/>
                </a:cubicBezTo>
                <a:cubicBezTo>
                  <a:pt x="18514" y="20838"/>
                  <a:pt x="18168" y="20618"/>
                  <a:pt x="17743" y="20618"/>
                </a:cubicBezTo>
                <a:lnTo>
                  <a:pt x="11571" y="20618"/>
                </a:lnTo>
                <a:lnTo>
                  <a:pt x="11571" y="12739"/>
                </a:lnTo>
                <a:cubicBezTo>
                  <a:pt x="17174" y="12486"/>
                  <a:pt x="21600" y="9521"/>
                  <a:pt x="21600" y="5891"/>
                </a:cubicBezTo>
                <a:lnTo>
                  <a:pt x="21600" y="491"/>
                </a:lnTo>
                <a:cubicBezTo>
                  <a:pt x="21600" y="220"/>
                  <a:pt x="21254" y="0"/>
                  <a:pt x="2082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5" name="Shape 2750"/>
          <p:cNvSpPr/>
          <p:nvPr/>
        </p:nvSpPr>
        <p:spPr>
          <a:xfrm>
            <a:off x="7359272" y="3829142"/>
            <a:ext cx="12696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0800"/>
                </a:moveTo>
                <a:lnTo>
                  <a:pt x="2160" y="10800"/>
                </a:lnTo>
                <a:lnTo>
                  <a:pt x="2160" y="8836"/>
                </a:lnTo>
                <a:cubicBezTo>
                  <a:pt x="2160" y="7752"/>
                  <a:pt x="4094" y="6873"/>
                  <a:pt x="6480" y="6873"/>
                </a:cubicBezTo>
                <a:lnTo>
                  <a:pt x="15120" y="6873"/>
                </a:lnTo>
                <a:cubicBezTo>
                  <a:pt x="17506" y="6873"/>
                  <a:pt x="19440" y="7752"/>
                  <a:pt x="19440" y="8836"/>
                </a:cubicBezTo>
                <a:cubicBezTo>
                  <a:pt x="19440" y="8836"/>
                  <a:pt x="19440" y="10800"/>
                  <a:pt x="19440" y="10800"/>
                </a:cubicBezTo>
                <a:close/>
                <a:moveTo>
                  <a:pt x="19440" y="15709"/>
                </a:moveTo>
                <a:lnTo>
                  <a:pt x="2160" y="15709"/>
                </a:lnTo>
                <a:lnTo>
                  <a:pt x="2160" y="11782"/>
                </a:lnTo>
                <a:lnTo>
                  <a:pt x="19440" y="11782"/>
                </a:lnTo>
                <a:cubicBezTo>
                  <a:pt x="19440" y="11782"/>
                  <a:pt x="19440" y="15709"/>
                  <a:pt x="19440" y="15709"/>
                </a:cubicBezTo>
                <a:close/>
                <a:moveTo>
                  <a:pt x="19440" y="18655"/>
                </a:moveTo>
                <a:cubicBezTo>
                  <a:pt x="19440" y="19739"/>
                  <a:pt x="17506" y="20618"/>
                  <a:pt x="15120" y="20618"/>
                </a:cubicBezTo>
                <a:lnTo>
                  <a:pt x="6480" y="20618"/>
                </a:lnTo>
                <a:cubicBezTo>
                  <a:pt x="4094" y="20618"/>
                  <a:pt x="2160" y="19739"/>
                  <a:pt x="2160" y="18655"/>
                </a:cubicBezTo>
                <a:lnTo>
                  <a:pt x="2160" y="16691"/>
                </a:lnTo>
                <a:lnTo>
                  <a:pt x="19440" y="16691"/>
                </a:lnTo>
                <a:cubicBezTo>
                  <a:pt x="19440" y="16691"/>
                  <a:pt x="19440" y="18655"/>
                  <a:pt x="19440" y="18655"/>
                </a:cubicBezTo>
                <a:close/>
                <a:moveTo>
                  <a:pt x="8640" y="2945"/>
                </a:moveTo>
                <a:lnTo>
                  <a:pt x="12960" y="2945"/>
                </a:lnTo>
                <a:lnTo>
                  <a:pt x="12960" y="5891"/>
                </a:lnTo>
                <a:lnTo>
                  <a:pt x="8640" y="5891"/>
                </a:lnTo>
                <a:cubicBezTo>
                  <a:pt x="8640" y="5891"/>
                  <a:pt x="8640" y="2945"/>
                  <a:pt x="8640" y="2945"/>
                </a:cubicBezTo>
                <a:close/>
                <a:moveTo>
                  <a:pt x="8640" y="982"/>
                </a:moveTo>
                <a:lnTo>
                  <a:pt x="12960" y="982"/>
                </a:lnTo>
                <a:lnTo>
                  <a:pt x="12960" y="1964"/>
                </a:lnTo>
                <a:lnTo>
                  <a:pt x="8640" y="1964"/>
                </a:lnTo>
                <a:cubicBezTo>
                  <a:pt x="8640" y="1964"/>
                  <a:pt x="8640" y="982"/>
                  <a:pt x="8640" y="982"/>
                </a:cubicBezTo>
                <a:close/>
                <a:moveTo>
                  <a:pt x="15120" y="5891"/>
                </a:moveTo>
                <a:lnTo>
                  <a:pt x="15120" y="982"/>
                </a:lnTo>
                <a:cubicBezTo>
                  <a:pt x="15120" y="440"/>
                  <a:pt x="14152" y="0"/>
                  <a:pt x="12960" y="0"/>
                </a:cubicBezTo>
                <a:lnTo>
                  <a:pt x="8640" y="0"/>
                </a:lnTo>
                <a:cubicBezTo>
                  <a:pt x="7448" y="0"/>
                  <a:pt x="6480" y="440"/>
                  <a:pt x="6480" y="982"/>
                </a:cubicBezTo>
                <a:lnTo>
                  <a:pt x="6480" y="5891"/>
                </a:lnTo>
                <a:cubicBezTo>
                  <a:pt x="2901" y="5891"/>
                  <a:pt x="0" y="7209"/>
                  <a:pt x="0" y="8836"/>
                </a:cubicBezTo>
                <a:lnTo>
                  <a:pt x="0" y="18655"/>
                </a:lnTo>
                <a:cubicBezTo>
                  <a:pt x="0" y="20281"/>
                  <a:pt x="2901" y="21600"/>
                  <a:pt x="6480" y="21600"/>
                </a:cubicBezTo>
                <a:lnTo>
                  <a:pt x="15120" y="21600"/>
                </a:lnTo>
                <a:cubicBezTo>
                  <a:pt x="18698" y="21600"/>
                  <a:pt x="21600" y="20281"/>
                  <a:pt x="21600" y="18655"/>
                </a:cubicBezTo>
                <a:lnTo>
                  <a:pt x="21600" y="8836"/>
                </a:lnTo>
                <a:cubicBezTo>
                  <a:pt x="21600" y="7209"/>
                  <a:pt x="18698" y="5891"/>
                  <a:pt x="1512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6" name="Shape 2751"/>
          <p:cNvSpPr/>
          <p:nvPr/>
        </p:nvSpPr>
        <p:spPr>
          <a:xfrm>
            <a:off x="7867140" y="3829142"/>
            <a:ext cx="1777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7" name="Shape 2752"/>
          <p:cNvSpPr/>
          <p:nvPr/>
        </p:nvSpPr>
        <p:spPr>
          <a:xfrm>
            <a:off x="8375008" y="3829142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7673"/>
                </a:moveTo>
                <a:cubicBezTo>
                  <a:pt x="12269" y="17673"/>
                  <a:pt x="12000" y="17892"/>
                  <a:pt x="12000" y="18164"/>
                </a:cubicBezTo>
                <a:cubicBezTo>
                  <a:pt x="12000" y="18435"/>
                  <a:pt x="12269" y="18655"/>
                  <a:pt x="12600" y="18655"/>
                </a:cubicBezTo>
                <a:cubicBezTo>
                  <a:pt x="12931" y="18655"/>
                  <a:pt x="13200" y="18435"/>
                  <a:pt x="13200" y="18164"/>
                </a:cubicBezTo>
                <a:cubicBezTo>
                  <a:pt x="13200" y="17892"/>
                  <a:pt x="12931" y="17673"/>
                  <a:pt x="12600" y="17673"/>
                </a:cubicBezTo>
                <a:moveTo>
                  <a:pt x="10800" y="13745"/>
                </a:moveTo>
                <a:cubicBezTo>
                  <a:pt x="10138" y="13745"/>
                  <a:pt x="9600" y="14186"/>
                  <a:pt x="9600" y="14727"/>
                </a:cubicBezTo>
                <a:cubicBezTo>
                  <a:pt x="9600" y="15269"/>
                  <a:pt x="10138" y="15709"/>
                  <a:pt x="10800" y="15709"/>
                </a:cubicBezTo>
                <a:cubicBezTo>
                  <a:pt x="11462" y="15709"/>
                  <a:pt x="12000" y="15269"/>
                  <a:pt x="12000" y="14727"/>
                </a:cubicBezTo>
                <a:cubicBezTo>
                  <a:pt x="12000" y="14186"/>
                  <a:pt x="11462" y="13745"/>
                  <a:pt x="10800" y="13745"/>
                </a:cubicBezTo>
                <a:moveTo>
                  <a:pt x="12600" y="10800"/>
                </a:moveTo>
                <a:cubicBezTo>
                  <a:pt x="12269" y="10800"/>
                  <a:pt x="12000" y="10580"/>
                  <a:pt x="12000" y="10309"/>
                </a:cubicBezTo>
                <a:cubicBezTo>
                  <a:pt x="12000" y="10038"/>
                  <a:pt x="12269" y="9818"/>
                  <a:pt x="12600" y="9818"/>
                </a:cubicBezTo>
                <a:cubicBezTo>
                  <a:pt x="12931" y="9818"/>
                  <a:pt x="13200" y="10038"/>
                  <a:pt x="13200" y="10309"/>
                </a:cubicBezTo>
                <a:cubicBezTo>
                  <a:pt x="13200" y="10580"/>
                  <a:pt x="12931" y="10800"/>
                  <a:pt x="12600" y="10800"/>
                </a:cubicBezTo>
                <a:moveTo>
                  <a:pt x="12600" y="8836"/>
                </a:moveTo>
                <a:cubicBezTo>
                  <a:pt x="11606" y="8836"/>
                  <a:pt x="10800" y="9496"/>
                  <a:pt x="10800" y="10309"/>
                </a:cubicBezTo>
                <a:cubicBezTo>
                  <a:pt x="10800" y="11123"/>
                  <a:pt x="11606" y="11782"/>
                  <a:pt x="12600" y="11782"/>
                </a:cubicBezTo>
                <a:cubicBezTo>
                  <a:pt x="13594" y="11782"/>
                  <a:pt x="14400" y="11123"/>
                  <a:pt x="14400" y="10309"/>
                </a:cubicBezTo>
                <a:cubicBezTo>
                  <a:pt x="14400" y="9496"/>
                  <a:pt x="13594" y="8836"/>
                  <a:pt x="12600" y="8836"/>
                </a:cubicBezTo>
                <a:moveTo>
                  <a:pt x="17760" y="20618"/>
                </a:moveTo>
                <a:lnTo>
                  <a:pt x="3840" y="20618"/>
                </a:lnTo>
                <a:cubicBezTo>
                  <a:pt x="2134" y="19151"/>
                  <a:pt x="1200" y="17248"/>
                  <a:pt x="1200" y="15218"/>
                </a:cubicBezTo>
                <a:cubicBezTo>
                  <a:pt x="1200" y="12593"/>
                  <a:pt x="2796" y="10152"/>
                  <a:pt x="5468" y="8688"/>
                </a:cubicBezTo>
                <a:cubicBezTo>
                  <a:pt x="5800" y="8506"/>
                  <a:pt x="6000" y="8199"/>
                  <a:pt x="6000" y="7872"/>
                </a:cubicBezTo>
                <a:lnTo>
                  <a:pt x="6000" y="6529"/>
                </a:lnTo>
                <a:cubicBezTo>
                  <a:pt x="6729" y="6758"/>
                  <a:pt x="7567" y="6924"/>
                  <a:pt x="8484" y="6924"/>
                </a:cubicBezTo>
                <a:cubicBezTo>
                  <a:pt x="9499" y="6924"/>
                  <a:pt x="10603" y="6723"/>
                  <a:pt x="11748" y="6188"/>
                </a:cubicBezTo>
                <a:cubicBezTo>
                  <a:pt x="13252" y="5485"/>
                  <a:pt x="14575" y="5306"/>
                  <a:pt x="15600" y="5323"/>
                </a:cubicBezTo>
                <a:lnTo>
                  <a:pt x="15600" y="7872"/>
                </a:lnTo>
                <a:cubicBezTo>
                  <a:pt x="15600" y="8199"/>
                  <a:pt x="15800" y="8506"/>
                  <a:pt x="16132" y="8688"/>
                </a:cubicBezTo>
                <a:cubicBezTo>
                  <a:pt x="18804" y="10152"/>
                  <a:pt x="20400" y="12593"/>
                  <a:pt x="20400" y="15218"/>
                </a:cubicBezTo>
                <a:cubicBezTo>
                  <a:pt x="20400" y="17248"/>
                  <a:pt x="19466" y="19151"/>
                  <a:pt x="17760" y="20618"/>
                </a:cubicBezTo>
                <a:moveTo>
                  <a:pt x="15600" y="2945"/>
                </a:moveTo>
                <a:lnTo>
                  <a:pt x="15600" y="4340"/>
                </a:lnTo>
                <a:cubicBezTo>
                  <a:pt x="14391" y="4322"/>
                  <a:pt x="12860" y="4538"/>
                  <a:pt x="11152" y="5336"/>
                </a:cubicBezTo>
                <a:cubicBezTo>
                  <a:pt x="9163" y="6265"/>
                  <a:pt x="7312" y="5965"/>
                  <a:pt x="6000" y="5473"/>
                </a:cubicBezTo>
                <a:lnTo>
                  <a:pt x="6000" y="2945"/>
                </a:lnTo>
                <a:cubicBezTo>
                  <a:pt x="6000" y="2945"/>
                  <a:pt x="15600" y="2945"/>
                  <a:pt x="15600" y="2945"/>
                </a:cubicBezTo>
                <a:close/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00" y="7872"/>
                </a:moveTo>
                <a:lnTo>
                  <a:pt x="16800" y="2945"/>
                </a:ln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800" y="2945"/>
                </a:lnTo>
                <a:lnTo>
                  <a:pt x="4800" y="7872"/>
                </a:lnTo>
                <a:cubicBezTo>
                  <a:pt x="1906" y="9457"/>
                  <a:pt x="0" y="12155"/>
                  <a:pt x="0" y="15218"/>
                </a:cubicBezTo>
                <a:cubicBezTo>
                  <a:pt x="0" y="17730"/>
                  <a:pt x="1286" y="19991"/>
                  <a:pt x="3342" y="21600"/>
                </a:cubicBezTo>
                <a:lnTo>
                  <a:pt x="18258" y="21600"/>
                </a:lnTo>
                <a:cubicBezTo>
                  <a:pt x="20313" y="19991"/>
                  <a:pt x="21600" y="17730"/>
                  <a:pt x="21600" y="15218"/>
                </a:cubicBezTo>
                <a:cubicBezTo>
                  <a:pt x="21600" y="12155"/>
                  <a:pt x="19693" y="9457"/>
                  <a:pt x="16800" y="7872"/>
                </a:cubicBezTo>
                <a:moveTo>
                  <a:pt x="16200" y="15709"/>
                </a:moveTo>
                <a:cubicBezTo>
                  <a:pt x="15869" y="15709"/>
                  <a:pt x="15600" y="15929"/>
                  <a:pt x="15600" y="16200"/>
                </a:cubicBezTo>
                <a:cubicBezTo>
                  <a:pt x="15600" y="16471"/>
                  <a:pt x="15869" y="16691"/>
                  <a:pt x="16200" y="16691"/>
                </a:cubicBezTo>
                <a:cubicBezTo>
                  <a:pt x="16531" y="16691"/>
                  <a:pt x="16800" y="16471"/>
                  <a:pt x="16800" y="16200"/>
                </a:cubicBezTo>
                <a:cubicBezTo>
                  <a:pt x="16800" y="15929"/>
                  <a:pt x="16531" y="15709"/>
                  <a:pt x="16200" y="15709"/>
                </a:cubicBezTo>
                <a:moveTo>
                  <a:pt x="7800" y="11782"/>
                </a:moveTo>
                <a:cubicBezTo>
                  <a:pt x="7469" y="11782"/>
                  <a:pt x="7200" y="12001"/>
                  <a:pt x="7200" y="12273"/>
                </a:cubicBezTo>
                <a:cubicBezTo>
                  <a:pt x="7200" y="12544"/>
                  <a:pt x="7469" y="12764"/>
                  <a:pt x="7800" y="12764"/>
                </a:cubicBezTo>
                <a:cubicBezTo>
                  <a:pt x="8131" y="12764"/>
                  <a:pt x="8400" y="12544"/>
                  <a:pt x="8400" y="12273"/>
                </a:cubicBezTo>
                <a:cubicBezTo>
                  <a:pt x="8400" y="12001"/>
                  <a:pt x="8131" y="11782"/>
                  <a:pt x="7800" y="11782"/>
                </a:cubicBezTo>
                <a:moveTo>
                  <a:pt x="6000" y="15709"/>
                </a:moveTo>
                <a:cubicBezTo>
                  <a:pt x="5338" y="15709"/>
                  <a:pt x="4800" y="16149"/>
                  <a:pt x="4800" y="16691"/>
                </a:cubicBezTo>
                <a:cubicBezTo>
                  <a:pt x="4800" y="17233"/>
                  <a:pt x="5338" y="17673"/>
                  <a:pt x="6000" y="17673"/>
                </a:cubicBezTo>
                <a:cubicBezTo>
                  <a:pt x="6662" y="17673"/>
                  <a:pt x="7200" y="17233"/>
                  <a:pt x="7200" y="16691"/>
                </a:cubicBezTo>
                <a:cubicBezTo>
                  <a:pt x="7200" y="16149"/>
                  <a:pt x="6662" y="15709"/>
                  <a:pt x="6000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8" name="Shape 2753"/>
          <p:cNvSpPr/>
          <p:nvPr/>
        </p:nvSpPr>
        <p:spPr>
          <a:xfrm>
            <a:off x="8908269" y="3829142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18655"/>
                </a:moveTo>
                <a:cubicBezTo>
                  <a:pt x="13468" y="18655"/>
                  <a:pt x="13200" y="18874"/>
                  <a:pt x="13200" y="19145"/>
                </a:cubicBezTo>
                <a:cubicBezTo>
                  <a:pt x="13200" y="19417"/>
                  <a:pt x="13468" y="19636"/>
                  <a:pt x="13800" y="19636"/>
                </a:cubicBezTo>
                <a:cubicBezTo>
                  <a:pt x="14132" y="19636"/>
                  <a:pt x="14400" y="19417"/>
                  <a:pt x="14400" y="19145"/>
                </a:cubicBezTo>
                <a:cubicBezTo>
                  <a:pt x="14400" y="18874"/>
                  <a:pt x="14132" y="18655"/>
                  <a:pt x="13800" y="18655"/>
                </a:cubicBezTo>
                <a:moveTo>
                  <a:pt x="10200" y="15709"/>
                </a:moveTo>
                <a:cubicBezTo>
                  <a:pt x="9868" y="15709"/>
                  <a:pt x="9600" y="15490"/>
                  <a:pt x="9600" y="15218"/>
                </a:cubicBezTo>
                <a:cubicBezTo>
                  <a:pt x="9600" y="14947"/>
                  <a:pt x="9868" y="14727"/>
                  <a:pt x="10200" y="14727"/>
                </a:cubicBezTo>
                <a:cubicBezTo>
                  <a:pt x="10532" y="14727"/>
                  <a:pt x="10800" y="14947"/>
                  <a:pt x="10800" y="15218"/>
                </a:cubicBezTo>
                <a:cubicBezTo>
                  <a:pt x="10800" y="15490"/>
                  <a:pt x="10532" y="15709"/>
                  <a:pt x="10200" y="15709"/>
                </a:cubicBezTo>
                <a:moveTo>
                  <a:pt x="10200" y="13745"/>
                </a:moveTo>
                <a:cubicBezTo>
                  <a:pt x="9206" y="13745"/>
                  <a:pt x="8400" y="14405"/>
                  <a:pt x="8400" y="15218"/>
                </a:cubicBezTo>
                <a:cubicBezTo>
                  <a:pt x="8400" y="16031"/>
                  <a:pt x="9206" y="16691"/>
                  <a:pt x="10200" y="16691"/>
                </a:cubicBezTo>
                <a:cubicBezTo>
                  <a:pt x="11194" y="16691"/>
                  <a:pt x="12000" y="16031"/>
                  <a:pt x="12000" y="15218"/>
                </a:cubicBezTo>
                <a:cubicBezTo>
                  <a:pt x="12000" y="14405"/>
                  <a:pt x="11194" y="13745"/>
                  <a:pt x="10200" y="13745"/>
                </a:cubicBezTo>
                <a:moveTo>
                  <a:pt x="15600" y="13745"/>
                </a:moveTo>
                <a:cubicBezTo>
                  <a:pt x="14938" y="13745"/>
                  <a:pt x="14400" y="14186"/>
                  <a:pt x="14400" y="14727"/>
                </a:cubicBezTo>
                <a:cubicBezTo>
                  <a:pt x="14400" y="15269"/>
                  <a:pt x="14938" y="15709"/>
                  <a:pt x="15600" y="15709"/>
                </a:cubicBezTo>
                <a:cubicBezTo>
                  <a:pt x="16262" y="15709"/>
                  <a:pt x="16800" y="15269"/>
                  <a:pt x="16800" y="14727"/>
                </a:cubicBezTo>
                <a:cubicBezTo>
                  <a:pt x="16800" y="14186"/>
                  <a:pt x="16262" y="13745"/>
                  <a:pt x="15600" y="13745"/>
                </a:cubicBezTo>
                <a:moveTo>
                  <a:pt x="14400" y="20618"/>
                </a:moveTo>
                <a:lnTo>
                  <a:pt x="7200" y="20618"/>
                </a:lnTo>
                <a:cubicBezTo>
                  <a:pt x="3892" y="20618"/>
                  <a:pt x="1200" y="18416"/>
                  <a:pt x="1200" y="15709"/>
                </a:cubicBezTo>
                <a:cubicBezTo>
                  <a:pt x="1200" y="13123"/>
                  <a:pt x="2182" y="11620"/>
                  <a:pt x="3320" y="9880"/>
                </a:cubicBezTo>
                <a:cubicBezTo>
                  <a:pt x="3477" y="9639"/>
                  <a:pt x="3636" y="9392"/>
                  <a:pt x="3797" y="9140"/>
                </a:cubicBezTo>
                <a:cubicBezTo>
                  <a:pt x="3905" y="9093"/>
                  <a:pt x="6420" y="8038"/>
                  <a:pt x="9814" y="9625"/>
                </a:cubicBezTo>
                <a:cubicBezTo>
                  <a:pt x="10959" y="10160"/>
                  <a:pt x="12064" y="10360"/>
                  <a:pt x="13079" y="10360"/>
                </a:cubicBezTo>
                <a:cubicBezTo>
                  <a:pt x="15152" y="10360"/>
                  <a:pt x="16846" y="9523"/>
                  <a:pt x="17711" y="8991"/>
                </a:cubicBezTo>
                <a:cubicBezTo>
                  <a:pt x="17902" y="9295"/>
                  <a:pt x="18093" y="9592"/>
                  <a:pt x="18280" y="9880"/>
                </a:cubicBezTo>
                <a:cubicBezTo>
                  <a:pt x="19418" y="11620"/>
                  <a:pt x="20400" y="13123"/>
                  <a:pt x="20400" y="15709"/>
                </a:cubicBezTo>
                <a:cubicBezTo>
                  <a:pt x="20400" y="18416"/>
                  <a:pt x="17708" y="20618"/>
                  <a:pt x="14400" y="20618"/>
                </a:cubicBezTo>
                <a:moveTo>
                  <a:pt x="5967" y="2945"/>
                </a:moveTo>
                <a:lnTo>
                  <a:pt x="15633" y="2945"/>
                </a:lnTo>
                <a:cubicBezTo>
                  <a:pt x="15782" y="5133"/>
                  <a:pt x="16425" y="6735"/>
                  <a:pt x="17180" y="8090"/>
                </a:cubicBezTo>
                <a:cubicBezTo>
                  <a:pt x="16281" y="8690"/>
                  <a:pt x="13509" y="10220"/>
                  <a:pt x="10410" y="8772"/>
                </a:cubicBezTo>
                <a:cubicBezTo>
                  <a:pt x="7921" y="7609"/>
                  <a:pt x="5800" y="7679"/>
                  <a:pt x="4520" y="7912"/>
                </a:cubicBezTo>
                <a:cubicBezTo>
                  <a:pt x="5231" y="6594"/>
                  <a:pt x="5824" y="5037"/>
                  <a:pt x="5967" y="2945"/>
                </a:cubicBezTo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43" y="2945"/>
                </a:move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757" y="2945"/>
                </a:lnTo>
                <a:cubicBezTo>
                  <a:pt x="4322" y="8937"/>
                  <a:pt x="0" y="10114"/>
                  <a:pt x="0" y="15709"/>
                </a:cubicBezTo>
                <a:cubicBezTo>
                  <a:pt x="0" y="18962"/>
                  <a:pt x="3224" y="21600"/>
                  <a:pt x="7200" y="21600"/>
                </a:cubicBezTo>
                <a:lnTo>
                  <a:pt x="14400" y="21600"/>
                </a:lnTo>
                <a:cubicBezTo>
                  <a:pt x="18376" y="21600"/>
                  <a:pt x="21600" y="18962"/>
                  <a:pt x="21600" y="15709"/>
                </a:cubicBezTo>
                <a:cubicBezTo>
                  <a:pt x="21600" y="10114"/>
                  <a:pt x="17278" y="8937"/>
                  <a:pt x="16843" y="2945"/>
                </a:cubicBezTo>
                <a:moveTo>
                  <a:pt x="17400" y="11782"/>
                </a:moveTo>
                <a:cubicBezTo>
                  <a:pt x="17068" y="11782"/>
                  <a:pt x="16800" y="12001"/>
                  <a:pt x="16800" y="12273"/>
                </a:cubicBezTo>
                <a:cubicBezTo>
                  <a:pt x="16800" y="12544"/>
                  <a:pt x="17068" y="12764"/>
                  <a:pt x="17400" y="12764"/>
                </a:cubicBezTo>
                <a:cubicBezTo>
                  <a:pt x="17732" y="12764"/>
                  <a:pt x="18000" y="12544"/>
                  <a:pt x="18000" y="12273"/>
                </a:cubicBezTo>
                <a:cubicBezTo>
                  <a:pt x="18000" y="12001"/>
                  <a:pt x="17732" y="11782"/>
                  <a:pt x="17400" y="11782"/>
                </a:cubicBezTo>
                <a:moveTo>
                  <a:pt x="6000" y="10800"/>
                </a:moveTo>
                <a:cubicBezTo>
                  <a:pt x="5338" y="10800"/>
                  <a:pt x="4800" y="11240"/>
                  <a:pt x="4800" y="11782"/>
                </a:cubicBezTo>
                <a:cubicBezTo>
                  <a:pt x="4800" y="12324"/>
                  <a:pt x="5338" y="12764"/>
                  <a:pt x="6000" y="12764"/>
                </a:cubicBezTo>
                <a:cubicBezTo>
                  <a:pt x="6662" y="12764"/>
                  <a:pt x="7200" y="12324"/>
                  <a:pt x="7200" y="11782"/>
                </a:cubicBezTo>
                <a:cubicBezTo>
                  <a:pt x="7200" y="11240"/>
                  <a:pt x="6662" y="10800"/>
                  <a:pt x="6000" y="10800"/>
                </a:cubicBezTo>
                <a:moveTo>
                  <a:pt x="5400" y="16691"/>
                </a:moveTo>
                <a:cubicBezTo>
                  <a:pt x="5068" y="16691"/>
                  <a:pt x="4800" y="16910"/>
                  <a:pt x="4800" y="17182"/>
                </a:cubicBezTo>
                <a:cubicBezTo>
                  <a:pt x="4800" y="17453"/>
                  <a:pt x="5068" y="17673"/>
                  <a:pt x="5400" y="17673"/>
                </a:cubicBezTo>
                <a:cubicBezTo>
                  <a:pt x="5732" y="17673"/>
                  <a:pt x="6000" y="17453"/>
                  <a:pt x="6000" y="17182"/>
                </a:cubicBezTo>
                <a:cubicBezTo>
                  <a:pt x="6000" y="16910"/>
                  <a:pt x="5732" y="16691"/>
                  <a:pt x="54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9" name="Shape 2754"/>
          <p:cNvSpPr/>
          <p:nvPr/>
        </p:nvSpPr>
        <p:spPr>
          <a:xfrm>
            <a:off x="9428833" y="3829142"/>
            <a:ext cx="253935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709"/>
                </a:moveTo>
                <a:cubicBezTo>
                  <a:pt x="10203" y="15709"/>
                  <a:pt x="9720" y="16149"/>
                  <a:pt x="9720" y="16691"/>
                </a:cubicBezTo>
                <a:cubicBezTo>
                  <a:pt x="9720" y="17233"/>
                  <a:pt x="10203" y="17673"/>
                  <a:pt x="10800" y="17673"/>
                </a:cubicBezTo>
                <a:cubicBezTo>
                  <a:pt x="11396" y="17673"/>
                  <a:pt x="11880" y="17233"/>
                  <a:pt x="11880" y="16691"/>
                </a:cubicBezTo>
                <a:cubicBezTo>
                  <a:pt x="11880" y="16149"/>
                  <a:pt x="11396" y="15709"/>
                  <a:pt x="10800" y="15709"/>
                </a:cubicBezTo>
                <a:moveTo>
                  <a:pt x="12960" y="10800"/>
                </a:moveTo>
                <a:cubicBezTo>
                  <a:pt x="12363" y="10800"/>
                  <a:pt x="11880" y="11240"/>
                  <a:pt x="11880" y="11782"/>
                </a:cubicBezTo>
                <a:cubicBezTo>
                  <a:pt x="11880" y="12324"/>
                  <a:pt x="12363" y="12764"/>
                  <a:pt x="12960" y="12764"/>
                </a:cubicBezTo>
                <a:cubicBezTo>
                  <a:pt x="13556" y="12764"/>
                  <a:pt x="14040" y="12324"/>
                  <a:pt x="14040" y="11782"/>
                </a:cubicBezTo>
                <a:cubicBezTo>
                  <a:pt x="14040" y="11240"/>
                  <a:pt x="13556" y="10800"/>
                  <a:pt x="12960" y="10800"/>
                </a:cubicBezTo>
                <a:moveTo>
                  <a:pt x="15660" y="14727"/>
                </a:moveTo>
                <a:cubicBezTo>
                  <a:pt x="15362" y="14727"/>
                  <a:pt x="15120" y="14947"/>
                  <a:pt x="15120" y="15218"/>
                </a:cubicBezTo>
                <a:cubicBezTo>
                  <a:pt x="15120" y="15490"/>
                  <a:pt x="15362" y="15709"/>
                  <a:pt x="15660" y="15709"/>
                </a:cubicBezTo>
                <a:cubicBezTo>
                  <a:pt x="15958" y="15709"/>
                  <a:pt x="16200" y="15490"/>
                  <a:pt x="16200" y="15218"/>
                </a:cubicBezTo>
                <a:cubicBezTo>
                  <a:pt x="16200" y="14947"/>
                  <a:pt x="15958" y="14727"/>
                  <a:pt x="15660" y="14727"/>
                </a:cubicBezTo>
                <a:moveTo>
                  <a:pt x="16740" y="17673"/>
                </a:moveTo>
                <a:cubicBezTo>
                  <a:pt x="16442" y="17673"/>
                  <a:pt x="16200" y="17892"/>
                  <a:pt x="16200" y="18164"/>
                </a:cubicBezTo>
                <a:cubicBezTo>
                  <a:pt x="16200" y="18435"/>
                  <a:pt x="16442" y="18655"/>
                  <a:pt x="16740" y="18655"/>
                </a:cubicBezTo>
                <a:cubicBezTo>
                  <a:pt x="17038" y="18655"/>
                  <a:pt x="17280" y="18435"/>
                  <a:pt x="17280" y="18164"/>
                </a:cubicBezTo>
                <a:cubicBezTo>
                  <a:pt x="17280" y="17892"/>
                  <a:pt x="17038" y="17673"/>
                  <a:pt x="16740" y="17673"/>
                </a:cubicBezTo>
                <a:moveTo>
                  <a:pt x="7020" y="13745"/>
                </a:moveTo>
                <a:cubicBezTo>
                  <a:pt x="6722" y="13745"/>
                  <a:pt x="6480" y="13525"/>
                  <a:pt x="6480" y="13255"/>
                </a:cubicBezTo>
                <a:cubicBezTo>
                  <a:pt x="6480" y="12983"/>
                  <a:pt x="6722" y="12764"/>
                  <a:pt x="7020" y="12764"/>
                </a:cubicBezTo>
                <a:cubicBezTo>
                  <a:pt x="7318" y="12764"/>
                  <a:pt x="7560" y="12983"/>
                  <a:pt x="7560" y="13255"/>
                </a:cubicBezTo>
                <a:cubicBezTo>
                  <a:pt x="7560" y="13525"/>
                  <a:pt x="7318" y="13745"/>
                  <a:pt x="7020" y="13745"/>
                </a:cubicBezTo>
                <a:moveTo>
                  <a:pt x="7020" y="11782"/>
                </a:moveTo>
                <a:cubicBezTo>
                  <a:pt x="6126" y="11782"/>
                  <a:pt x="5400" y="12441"/>
                  <a:pt x="5400" y="13255"/>
                </a:cubicBezTo>
                <a:cubicBezTo>
                  <a:pt x="5400" y="14068"/>
                  <a:pt x="6126" y="14727"/>
                  <a:pt x="7020" y="14727"/>
                </a:cubicBezTo>
                <a:cubicBezTo>
                  <a:pt x="7914" y="14727"/>
                  <a:pt x="8640" y="14068"/>
                  <a:pt x="8640" y="13255"/>
                </a:cubicBezTo>
                <a:cubicBezTo>
                  <a:pt x="8640" y="12441"/>
                  <a:pt x="7914" y="11782"/>
                  <a:pt x="7020" y="11782"/>
                </a:cubicBezTo>
                <a:moveTo>
                  <a:pt x="16200" y="20618"/>
                </a:moveTo>
                <a:lnTo>
                  <a:pt x="5400" y="20618"/>
                </a:lnTo>
                <a:cubicBezTo>
                  <a:pt x="5224" y="20618"/>
                  <a:pt x="1080" y="20574"/>
                  <a:pt x="1080" y="16691"/>
                </a:cubicBezTo>
                <a:cubicBezTo>
                  <a:pt x="1080" y="12965"/>
                  <a:pt x="3149" y="11214"/>
                  <a:pt x="4975" y="9670"/>
                </a:cubicBezTo>
                <a:cubicBezTo>
                  <a:pt x="6031" y="8777"/>
                  <a:pt x="7028" y="7920"/>
                  <a:pt x="7400" y="6808"/>
                </a:cubicBezTo>
                <a:cubicBezTo>
                  <a:pt x="7683" y="6848"/>
                  <a:pt x="7974" y="6878"/>
                  <a:pt x="8279" y="6878"/>
                </a:cubicBezTo>
                <a:cubicBezTo>
                  <a:pt x="9182" y="6878"/>
                  <a:pt x="10166" y="6687"/>
                  <a:pt x="11184" y="6177"/>
                </a:cubicBezTo>
                <a:cubicBezTo>
                  <a:pt x="12256" y="5642"/>
                  <a:pt x="13226" y="5425"/>
                  <a:pt x="14040" y="5367"/>
                </a:cubicBezTo>
                <a:lnTo>
                  <a:pt x="14040" y="5891"/>
                </a:lnTo>
                <a:cubicBezTo>
                  <a:pt x="14040" y="7483"/>
                  <a:pt x="15296" y="8546"/>
                  <a:pt x="16625" y="9670"/>
                </a:cubicBezTo>
                <a:cubicBezTo>
                  <a:pt x="18451" y="11214"/>
                  <a:pt x="20520" y="12965"/>
                  <a:pt x="20520" y="16691"/>
                </a:cubicBezTo>
                <a:cubicBezTo>
                  <a:pt x="20520" y="20474"/>
                  <a:pt x="16637" y="20614"/>
                  <a:pt x="16200" y="20618"/>
                </a:cubicBezTo>
                <a:moveTo>
                  <a:pt x="14040" y="2945"/>
                </a:moveTo>
                <a:lnTo>
                  <a:pt x="14040" y="4432"/>
                </a:lnTo>
                <a:cubicBezTo>
                  <a:pt x="13069" y="4489"/>
                  <a:pt x="11917" y="4734"/>
                  <a:pt x="10654" y="5365"/>
                </a:cubicBezTo>
                <a:cubicBezTo>
                  <a:pt x="9547" y="5920"/>
                  <a:pt x="8485" y="6015"/>
                  <a:pt x="7560" y="5894"/>
                </a:cubicBezTo>
                <a:lnTo>
                  <a:pt x="7560" y="5891"/>
                </a:lnTo>
                <a:lnTo>
                  <a:pt x="7560" y="2945"/>
                </a:lnTo>
                <a:cubicBezTo>
                  <a:pt x="7560" y="2945"/>
                  <a:pt x="14040" y="2945"/>
                  <a:pt x="14040" y="2945"/>
                </a:cubicBezTo>
                <a:close/>
                <a:moveTo>
                  <a:pt x="5400" y="982"/>
                </a:moveTo>
                <a:lnTo>
                  <a:pt x="16200" y="982"/>
                </a:lnTo>
                <a:lnTo>
                  <a:pt x="16200" y="1964"/>
                </a:lnTo>
                <a:lnTo>
                  <a:pt x="5400" y="1964"/>
                </a:lnTo>
                <a:cubicBezTo>
                  <a:pt x="5400" y="1964"/>
                  <a:pt x="5400" y="982"/>
                  <a:pt x="5400" y="982"/>
                </a:cubicBezTo>
                <a:close/>
                <a:moveTo>
                  <a:pt x="15120" y="5891"/>
                </a:moveTo>
                <a:lnTo>
                  <a:pt x="15120" y="2945"/>
                </a:lnTo>
                <a:lnTo>
                  <a:pt x="16200" y="2945"/>
                </a:lnTo>
                <a:cubicBezTo>
                  <a:pt x="16796" y="2945"/>
                  <a:pt x="17280" y="2505"/>
                  <a:pt x="17280" y="1964"/>
                </a:cubicBezTo>
                <a:lnTo>
                  <a:pt x="17280" y="982"/>
                </a:lnTo>
                <a:cubicBezTo>
                  <a:pt x="17280" y="440"/>
                  <a:pt x="16796" y="0"/>
                  <a:pt x="16200" y="0"/>
                </a:cubicBezTo>
                <a:lnTo>
                  <a:pt x="5400" y="0"/>
                </a:lnTo>
                <a:cubicBezTo>
                  <a:pt x="4803" y="0"/>
                  <a:pt x="4320" y="440"/>
                  <a:pt x="4320" y="982"/>
                </a:cubicBezTo>
                <a:lnTo>
                  <a:pt x="4320" y="1964"/>
                </a:lnTo>
                <a:cubicBezTo>
                  <a:pt x="4320" y="2505"/>
                  <a:pt x="4803" y="2945"/>
                  <a:pt x="5400" y="2945"/>
                </a:cubicBezTo>
                <a:lnTo>
                  <a:pt x="6480" y="2945"/>
                </a:lnTo>
                <a:lnTo>
                  <a:pt x="6480" y="5891"/>
                </a:lnTo>
                <a:cubicBezTo>
                  <a:pt x="6480" y="8836"/>
                  <a:pt x="0" y="9818"/>
                  <a:pt x="0" y="16691"/>
                </a:cubicBezTo>
                <a:cubicBezTo>
                  <a:pt x="0" y="21600"/>
                  <a:pt x="5400" y="21600"/>
                  <a:pt x="54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6691"/>
                </a:cubicBezTo>
                <a:cubicBezTo>
                  <a:pt x="21600" y="9818"/>
                  <a:pt x="15120" y="8836"/>
                  <a:pt x="15120" y="5891"/>
                </a:cubicBezTo>
                <a:moveTo>
                  <a:pt x="5940" y="16691"/>
                </a:moveTo>
                <a:cubicBezTo>
                  <a:pt x="5642" y="16691"/>
                  <a:pt x="5400" y="16910"/>
                  <a:pt x="5400" y="17182"/>
                </a:cubicBezTo>
                <a:cubicBezTo>
                  <a:pt x="5400" y="17453"/>
                  <a:pt x="5642" y="17673"/>
                  <a:pt x="5940" y="17673"/>
                </a:cubicBezTo>
                <a:cubicBezTo>
                  <a:pt x="6238" y="17673"/>
                  <a:pt x="6480" y="17453"/>
                  <a:pt x="6480" y="17182"/>
                </a:cubicBezTo>
                <a:cubicBezTo>
                  <a:pt x="6480" y="16910"/>
                  <a:pt x="6238" y="16691"/>
                  <a:pt x="594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0" name="Shape 2755"/>
          <p:cNvSpPr/>
          <p:nvPr/>
        </p:nvSpPr>
        <p:spPr>
          <a:xfrm>
            <a:off x="9974791" y="3829142"/>
            <a:ext cx="22854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1" name="Shape 2756"/>
          <p:cNvSpPr/>
          <p:nvPr/>
        </p:nvSpPr>
        <p:spPr>
          <a:xfrm>
            <a:off x="10482659" y="3905322"/>
            <a:ext cx="279328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9440"/>
                </a:moveTo>
                <a:cubicBezTo>
                  <a:pt x="17951" y="19440"/>
                  <a:pt x="17182" y="17747"/>
                  <a:pt x="17182" y="15660"/>
                </a:cubicBezTo>
                <a:cubicBezTo>
                  <a:pt x="17182" y="14601"/>
                  <a:pt x="17381" y="13647"/>
                  <a:pt x="17700" y="12960"/>
                </a:cubicBezTo>
                <a:lnTo>
                  <a:pt x="3900" y="12960"/>
                </a:lnTo>
                <a:cubicBezTo>
                  <a:pt x="4219" y="13647"/>
                  <a:pt x="4418" y="14601"/>
                  <a:pt x="4418" y="15660"/>
                </a:cubicBezTo>
                <a:cubicBezTo>
                  <a:pt x="4418" y="17747"/>
                  <a:pt x="3649" y="19440"/>
                  <a:pt x="2700" y="19440"/>
                </a:cubicBezTo>
                <a:cubicBezTo>
                  <a:pt x="1751" y="19440"/>
                  <a:pt x="982" y="17747"/>
                  <a:pt x="982" y="15660"/>
                </a:cubicBezTo>
                <a:cubicBezTo>
                  <a:pt x="982" y="13757"/>
                  <a:pt x="1623" y="12199"/>
                  <a:pt x="2455" y="11935"/>
                </a:cubicBezTo>
                <a:lnTo>
                  <a:pt x="2455" y="11880"/>
                </a:lnTo>
                <a:cubicBezTo>
                  <a:pt x="2726" y="11880"/>
                  <a:pt x="2945" y="11397"/>
                  <a:pt x="2945" y="10800"/>
                </a:cubicBezTo>
                <a:cubicBezTo>
                  <a:pt x="2945" y="10203"/>
                  <a:pt x="2726" y="9720"/>
                  <a:pt x="2455" y="9720"/>
                </a:cubicBezTo>
                <a:lnTo>
                  <a:pt x="2455" y="9665"/>
                </a:lnTo>
                <a:cubicBezTo>
                  <a:pt x="1623" y="9401"/>
                  <a:pt x="982" y="7843"/>
                  <a:pt x="982" y="5940"/>
                </a:cubicBezTo>
                <a:cubicBezTo>
                  <a:pt x="982" y="3852"/>
                  <a:pt x="1751" y="2160"/>
                  <a:pt x="2700" y="2160"/>
                </a:cubicBezTo>
                <a:cubicBezTo>
                  <a:pt x="3649" y="2160"/>
                  <a:pt x="4418" y="3852"/>
                  <a:pt x="4418" y="5940"/>
                </a:cubicBezTo>
                <a:cubicBezTo>
                  <a:pt x="4418" y="6999"/>
                  <a:pt x="4219" y="7954"/>
                  <a:pt x="3900" y="8640"/>
                </a:cubicBezTo>
                <a:lnTo>
                  <a:pt x="17700" y="8640"/>
                </a:lnTo>
                <a:cubicBezTo>
                  <a:pt x="17381" y="7954"/>
                  <a:pt x="17182" y="6999"/>
                  <a:pt x="17182" y="5940"/>
                </a:cubicBezTo>
                <a:cubicBezTo>
                  <a:pt x="17182" y="3852"/>
                  <a:pt x="17951" y="2160"/>
                  <a:pt x="18900" y="2160"/>
                </a:cubicBezTo>
                <a:cubicBezTo>
                  <a:pt x="19849" y="2160"/>
                  <a:pt x="20618" y="3852"/>
                  <a:pt x="20618" y="5940"/>
                </a:cubicBezTo>
                <a:cubicBezTo>
                  <a:pt x="20618" y="7843"/>
                  <a:pt x="19977" y="9401"/>
                  <a:pt x="19145" y="9665"/>
                </a:cubicBezTo>
                <a:lnTo>
                  <a:pt x="19145" y="9720"/>
                </a:lnTo>
                <a:cubicBezTo>
                  <a:pt x="18874" y="9720"/>
                  <a:pt x="18655" y="10203"/>
                  <a:pt x="18655" y="10800"/>
                </a:cubicBezTo>
                <a:cubicBezTo>
                  <a:pt x="18655" y="11397"/>
                  <a:pt x="18874" y="11880"/>
                  <a:pt x="19145" y="11880"/>
                </a:cubicBezTo>
                <a:lnTo>
                  <a:pt x="19145" y="11935"/>
                </a:lnTo>
                <a:cubicBezTo>
                  <a:pt x="19977" y="12199"/>
                  <a:pt x="20618" y="13757"/>
                  <a:pt x="20618" y="15660"/>
                </a:cubicBezTo>
                <a:cubicBezTo>
                  <a:pt x="20618" y="17747"/>
                  <a:pt x="19849" y="19440"/>
                  <a:pt x="18900" y="19440"/>
                </a:cubicBezTo>
                <a:moveTo>
                  <a:pt x="20449" y="10800"/>
                </a:moveTo>
                <a:cubicBezTo>
                  <a:pt x="21145" y="9725"/>
                  <a:pt x="21600" y="7950"/>
                  <a:pt x="21600" y="5940"/>
                </a:cubicBezTo>
                <a:cubicBezTo>
                  <a:pt x="21600" y="2660"/>
                  <a:pt x="20391" y="0"/>
                  <a:pt x="18900" y="0"/>
                </a:cubicBezTo>
                <a:cubicBezTo>
                  <a:pt x="17409" y="0"/>
                  <a:pt x="16200" y="2660"/>
                  <a:pt x="16200" y="5940"/>
                </a:cubicBezTo>
                <a:cubicBezTo>
                  <a:pt x="16200" y="6124"/>
                  <a:pt x="16208" y="6301"/>
                  <a:pt x="16215" y="6480"/>
                </a:cubicBezTo>
                <a:lnTo>
                  <a:pt x="5385" y="6480"/>
                </a:lnTo>
                <a:cubicBezTo>
                  <a:pt x="5392" y="6301"/>
                  <a:pt x="5400" y="6124"/>
                  <a:pt x="5400" y="5940"/>
                </a:cubicBezTo>
                <a:cubicBezTo>
                  <a:pt x="5400" y="2660"/>
                  <a:pt x="4191" y="0"/>
                  <a:pt x="2700" y="0"/>
                </a:cubicBezTo>
                <a:cubicBezTo>
                  <a:pt x="1209" y="0"/>
                  <a:pt x="0" y="2660"/>
                  <a:pt x="0" y="5940"/>
                </a:cubicBezTo>
                <a:cubicBezTo>
                  <a:pt x="0" y="7950"/>
                  <a:pt x="455" y="9725"/>
                  <a:pt x="1151" y="10800"/>
                </a:cubicBezTo>
                <a:cubicBezTo>
                  <a:pt x="455" y="11875"/>
                  <a:pt x="0" y="13649"/>
                  <a:pt x="0" y="15660"/>
                </a:cubicBezTo>
                <a:cubicBezTo>
                  <a:pt x="0" y="18940"/>
                  <a:pt x="1209" y="21600"/>
                  <a:pt x="2700" y="21600"/>
                </a:cubicBezTo>
                <a:cubicBezTo>
                  <a:pt x="4191" y="21600"/>
                  <a:pt x="5400" y="18940"/>
                  <a:pt x="5400" y="15660"/>
                </a:cubicBezTo>
                <a:cubicBezTo>
                  <a:pt x="5400" y="15476"/>
                  <a:pt x="5392" y="15298"/>
                  <a:pt x="5385" y="15120"/>
                </a:cubicBezTo>
                <a:lnTo>
                  <a:pt x="16215" y="15120"/>
                </a:lnTo>
                <a:cubicBezTo>
                  <a:pt x="16208" y="15298"/>
                  <a:pt x="16200" y="15476"/>
                  <a:pt x="16200" y="15660"/>
                </a:cubicBezTo>
                <a:cubicBezTo>
                  <a:pt x="16200" y="18940"/>
                  <a:pt x="17409" y="21600"/>
                  <a:pt x="18900" y="21600"/>
                </a:cubicBezTo>
                <a:cubicBezTo>
                  <a:pt x="20391" y="21600"/>
                  <a:pt x="21600" y="18940"/>
                  <a:pt x="21600" y="15660"/>
                </a:cubicBezTo>
                <a:cubicBezTo>
                  <a:pt x="21600" y="13649"/>
                  <a:pt x="21145" y="11875"/>
                  <a:pt x="20449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2" name="Shape 2757"/>
          <p:cNvSpPr/>
          <p:nvPr/>
        </p:nvSpPr>
        <p:spPr>
          <a:xfrm>
            <a:off x="11015919" y="3829142"/>
            <a:ext cx="279399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4" h="21085" extrusionOk="0">
                <a:moveTo>
                  <a:pt x="6690" y="19632"/>
                </a:moveTo>
                <a:cubicBezTo>
                  <a:pt x="6035" y="20288"/>
                  <a:pt x="4973" y="20288"/>
                  <a:pt x="4318" y="19632"/>
                </a:cubicBezTo>
                <a:cubicBezTo>
                  <a:pt x="3731" y="19043"/>
                  <a:pt x="3675" y="18127"/>
                  <a:pt x="4141" y="17471"/>
                </a:cubicBezTo>
                <a:lnTo>
                  <a:pt x="4127" y="17458"/>
                </a:lnTo>
                <a:cubicBezTo>
                  <a:pt x="4237" y="17311"/>
                  <a:pt x="4231" y="17106"/>
                  <a:pt x="4096" y="16973"/>
                </a:cubicBezTo>
                <a:cubicBezTo>
                  <a:pt x="3963" y="16842"/>
                  <a:pt x="3758" y="16835"/>
                  <a:pt x="3610" y="16939"/>
                </a:cubicBezTo>
                <a:lnTo>
                  <a:pt x="3601" y="16931"/>
                </a:lnTo>
                <a:cubicBezTo>
                  <a:pt x="2946" y="17395"/>
                  <a:pt x="2036" y="17338"/>
                  <a:pt x="1449" y="16752"/>
                </a:cubicBezTo>
                <a:cubicBezTo>
                  <a:pt x="794" y="16097"/>
                  <a:pt x="794" y="15035"/>
                  <a:pt x="1449" y="14381"/>
                </a:cubicBezTo>
                <a:cubicBezTo>
                  <a:pt x="2104" y="13726"/>
                  <a:pt x="3166" y="13726"/>
                  <a:pt x="3821" y="14381"/>
                </a:cubicBezTo>
                <a:cubicBezTo>
                  <a:pt x="4110" y="14670"/>
                  <a:pt x="4264" y="15040"/>
                  <a:pt x="4297" y="15418"/>
                </a:cubicBezTo>
                <a:lnTo>
                  <a:pt x="9862" y="9852"/>
                </a:lnTo>
                <a:lnTo>
                  <a:pt x="15417" y="4298"/>
                </a:lnTo>
                <a:cubicBezTo>
                  <a:pt x="15038" y="4264"/>
                  <a:pt x="14669" y="4111"/>
                  <a:pt x="14380" y="3821"/>
                </a:cubicBezTo>
                <a:cubicBezTo>
                  <a:pt x="13725" y="3166"/>
                  <a:pt x="13725" y="2105"/>
                  <a:pt x="14380" y="1450"/>
                </a:cubicBezTo>
                <a:cubicBezTo>
                  <a:pt x="15034" y="795"/>
                  <a:pt x="16096" y="795"/>
                  <a:pt x="16751" y="1450"/>
                </a:cubicBezTo>
                <a:cubicBezTo>
                  <a:pt x="17332" y="2031"/>
                  <a:pt x="17394" y="2932"/>
                  <a:pt x="16943" y="3585"/>
                </a:cubicBezTo>
                <a:lnTo>
                  <a:pt x="16949" y="3592"/>
                </a:lnTo>
                <a:cubicBezTo>
                  <a:pt x="16829" y="3738"/>
                  <a:pt x="16832" y="3953"/>
                  <a:pt x="16971" y="4089"/>
                </a:cubicBezTo>
                <a:cubicBezTo>
                  <a:pt x="17109" y="4225"/>
                  <a:pt x="17323" y="4230"/>
                  <a:pt x="17473" y="4114"/>
                </a:cubicBezTo>
                <a:lnTo>
                  <a:pt x="17487" y="4129"/>
                </a:lnTo>
                <a:cubicBezTo>
                  <a:pt x="18142" y="3675"/>
                  <a:pt x="19047" y="3737"/>
                  <a:pt x="19631" y="4319"/>
                </a:cubicBezTo>
                <a:cubicBezTo>
                  <a:pt x="20287" y="4974"/>
                  <a:pt x="20287" y="6036"/>
                  <a:pt x="19631" y="6691"/>
                </a:cubicBezTo>
                <a:cubicBezTo>
                  <a:pt x="18974" y="7346"/>
                  <a:pt x="17909" y="7346"/>
                  <a:pt x="17253" y="6691"/>
                </a:cubicBezTo>
                <a:cubicBezTo>
                  <a:pt x="16962" y="6400"/>
                  <a:pt x="16807" y="6029"/>
                  <a:pt x="16775" y="5650"/>
                </a:cubicBezTo>
                <a:lnTo>
                  <a:pt x="5650" y="16775"/>
                </a:lnTo>
                <a:cubicBezTo>
                  <a:pt x="6029" y="16808"/>
                  <a:pt x="6400" y="16963"/>
                  <a:pt x="6690" y="17254"/>
                </a:cubicBezTo>
                <a:cubicBezTo>
                  <a:pt x="7344" y="17910"/>
                  <a:pt x="7344" y="18975"/>
                  <a:pt x="6690" y="19632"/>
                </a:cubicBezTo>
                <a:moveTo>
                  <a:pt x="7277" y="16503"/>
                </a:moveTo>
                <a:lnTo>
                  <a:pt x="16501" y="7278"/>
                </a:lnTo>
                <a:cubicBezTo>
                  <a:pt x="16528" y="7307"/>
                  <a:pt x="16545" y="7340"/>
                  <a:pt x="16573" y="7368"/>
                </a:cubicBezTo>
                <a:cubicBezTo>
                  <a:pt x="17605" y="8397"/>
                  <a:pt x="19278" y="8397"/>
                  <a:pt x="20310" y="7368"/>
                </a:cubicBezTo>
                <a:cubicBezTo>
                  <a:pt x="21342" y="6339"/>
                  <a:pt x="21342" y="4671"/>
                  <a:pt x="20310" y="3641"/>
                </a:cubicBezTo>
                <a:cubicBezTo>
                  <a:pt x="19726" y="3059"/>
                  <a:pt x="18937" y="2818"/>
                  <a:pt x="18175" y="2895"/>
                </a:cubicBezTo>
                <a:cubicBezTo>
                  <a:pt x="18250" y="2137"/>
                  <a:pt x="18009" y="1353"/>
                  <a:pt x="17428" y="772"/>
                </a:cubicBezTo>
                <a:cubicBezTo>
                  <a:pt x="16399" y="-257"/>
                  <a:pt x="14731" y="-257"/>
                  <a:pt x="13702" y="772"/>
                </a:cubicBezTo>
                <a:cubicBezTo>
                  <a:pt x="12673" y="1802"/>
                  <a:pt x="12673" y="3470"/>
                  <a:pt x="13702" y="4498"/>
                </a:cubicBezTo>
                <a:cubicBezTo>
                  <a:pt x="13729" y="4526"/>
                  <a:pt x="13763" y="4543"/>
                  <a:pt x="13791" y="4569"/>
                </a:cubicBezTo>
                <a:lnTo>
                  <a:pt x="4568" y="13791"/>
                </a:lnTo>
                <a:cubicBezTo>
                  <a:pt x="4542" y="13763"/>
                  <a:pt x="4526" y="13730"/>
                  <a:pt x="4498" y="13703"/>
                </a:cubicBezTo>
                <a:cubicBezTo>
                  <a:pt x="3469" y="12674"/>
                  <a:pt x="1801" y="12674"/>
                  <a:pt x="772" y="13703"/>
                </a:cubicBezTo>
                <a:cubicBezTo>
                  <a:pt x="-258" y="14732"/>
                  <a:pt x="-258" y="16400"/>
                  <a:pt x="772" y="17429"/>
                </a:cubicBezTo>
                <a:cubicBezTo>
                  <a:pt x="1353" y="18010"/>
                  <a:pt x="2136" y="18251"/>
                  <a:pt x="2895" y="18176"/>
                </a:cubicBezTo>
                <a:cubicBezTo>
                  <a:pt x="2818" y="18938"/>
                  <a:pt x="3058" y="19727"/>
                  <a:pt x="3641" y="20311"/>
                </a:cubicBezTo>
                <a:cubicBezTo>
                  <a:pt x="4670" y="21343"/>
                  <a:pt x="6338" y="21343"/>
                  <a:pt x="7367" y="20311"/>
                </a:cubicBezTo>
                <a:cubicBezTo>
                  <a:pt x="8396" y="19279"/>
                  <a:pt x="8396" y="17606"/>
                  <a:pt x="7367" y="16574"/>
                </a:cubicBezTo>
                <a:cubicBezTo>
                  <a:pt x="7339" y="16546"/>
                  <a:pt x="7306" y="16529"/>
                  <a:pt x="7277" y="16503"/>
                </a:cubicBezTo>
                <a:moveTo>
                  <a:pt x="16558" y="13703"/>
                </a:moveTo>
                <a:cubicBezTo>
                  <a:pt x="16530" y="13731"/>
                  <a:pt x="16513" y="13764"/>
                  <a:pt x="16487" y="13793"/>
                </a:cubicBezTo>
                <a:lnTo>
                  <a:pt x="14254" y="11560"/>
                </a:lnTo>
                <a:cubicBezTo>
                  <a:pt x="14067" y="11391"/>
                  <a:pt x="13780" y="11393"/>
                  <a:pt x="13601" y="11573"/>
                </a:cubicBezTo>
                <a:cubicBezTo>
                  <a:pt x="13421" y="11753"/>
                  <a:pt x="13419" y="12039"/>
                  <a:pt x="13588" y="12226"/>
                </a:cubicBezTo>
                <a:lnTo>
                  <a:pt x="13576" y="12237"/>
                </a:lnTo>
                <a:lnTo>
                  <a:pt x="16759" y="15420"/>
                </a:lnTo>
                <a:cubicBezTo>
                  <a:pt x="16792" y="15041"/>
                  <a:pt x="16947" y="14671"/>
                  <a:pt x="17238" y="14381"/>
                </a:cubicBezTo>
                <a:cubicBezTo>
                  <a:pt x="17895" y="13726"/>
                  <a:pt x="18959" y="13726"/>
                  <a:pt x="19615" y="14381"/>
                </a:cubicBezTo>
                <a:cubicBezTo>
                  <a:pt x="20273" y="15035"/>
                  <a:pt x="20273" y="16097"/>
                  <a:pt x="19615" y="16752"/>
                </a:cubicBezTo>
                <a:cubicBezTo>
                  <a:pt x="19027" y="17339"/>
                  <a:pt x="18112" y="17395"/>
                  <a:pt x="17455" y="16929"/>
                </a:cubicBezTo>
                <a:lnTo>
                  <a:pt x="17442" y="16942"/>
                </a:lnTo>
                <a:cubicBezTo>
                  <a:pt x="17295" y="16832"/>
                  <a:pt x="17090" y="16839"/>
                  <a:pt x="16957" y="16974"/>
                </a:cubicBezTo>
                <a:cubicBezTo>
                  <a:pt x="16826" y="17107"/>
                  <a:pt x="16819" y="17312"/>
                  <a:pt x="16923" y="17460"/>
                </a:cubicBezTo>
                <a:lnTo>
                  <a:pt x="16915" y="17469"/>
                </a:lnTo>
                <a:cubicBezTo>
                  <a:pt x="17379" y="18124"/>
                  <a:pt x="17322" y="19034"/>
                  <a:pt x="16736" y="19621"/>
                </a:cubicBezTo>
                <a:cubicBezTo>
                  <a:pt x="16081" y="20276"/>
                  <a:pt x="15019" y="20276"/>
                  <a:pt x="14365" y="19621"/>
                </a:cubicBezTo>
                <a:cubicBezTo>
                  <a:pt x="13710" y="18966"/>
                  <a:pt x="13710" y="17904"/>
                  <a:pt x="14365" y="17250"/>
                </a:cubicBezTo>
                <a:cubicBezTo>
                  <a:pt x="14654" y="16960"/>
                  <a:pt x="15024" y="16807"/>
                  <a:pt x="15402" y="16773"/>
                </a:cubicBezTo>
                <a:lnTo>
                  <a:pt x="12222" y="13592"/>
                </a:lnTo>
                <a:lnTo>
                  <a:pt x="12218" y="13596"/>
                </a:lnTo>
                <a:cubicBezTo>
                  <a:pt x="12031" y="13427"/>
                  <a:pt x="11744" y="13428"/>
                  <a:pt x="11565" y="13609"/>
                </a:cubicBezTo>
                <a:cubicBezTo>
                  <a:pt x="11385" y="13789"/>
                  <a:pt x="11383" y="14075"/>
                  <a:pt x="11552" y="14262"/>
                </a:cubicBezTo>
                <a:lnTo>
                  <a:pt x="13776" y="16501"/>
                </a:lnTo>
                <a:cubicBezTo>
                  <a:pt x="13748" y="16528"/>
                  <a:pt x="13714" y="16544"/>
                  <a:pt x="13687" y="16572"/>
                </a:cubicBezTo>
                <a:cubicBezTo>
                  <a:pt x="12658" y="17601"/>
                  <a:pt x="12658" y="19269"/>
                  <a:pt x="13687" y="20298"/>
                </a:cubicBezTo>
                <a:cubicBezTo>
                  <a:pt x="14716" y="21328"/>
                  <a:pt x="16384" y="21328"/>
                  <a:pt x="17413" y="20298"/>
                </a:cubicBezTo>
                <a:cubicBezTo>
                  <a:pt x="17994" y="19717"/>
                  <a:pt x="18235" y="18934"/>
                  <a:pt x="18160" y="18175"/>
                </a:cubicBezTo>
                <a:cubicBezTo>
                  <a:pt x="18922" y="18252"/>
                  <a:pt x="19711" y="18011"/>
                  <a:pt x="20295" y="17429"/>
                </a:cubicBezTo>
                <a:cubicBezTo>
                  <a:pt x="21327" y="16400"/>
                  <a:pt x="21327" y="14732"/>
                  <a:pt x="20295" y="13703"/>
                </a:cubicBezTo>
                <a:cubicBezTo>
                  <a:pt x="19263" y="12674"/>
                  <a:pt x="17590" y="12674"/>
                  <a:pt x="16558" y="13703"/>
                </a:cubicBezTo>
                <a:moveTo>
                  <a:pt x="4511" y="7368"/>
                </a:moveTo>
                <a:cubicBezTo>
                  <a:pt x="4539" y="7340"/>
                  <a:pt x="4556" y="7306"/>
                  <a:pt x="4582" y="7278"/>
                </a:cubicBezTo>
                <a:lnTo>
                  <a:pt x="6815" y="9511"/>
                </a:lnTo>
                <a:cubicBezTo>
                  <a:pt x="7002" y="9679"/>
                  <a:pt x="7289" y="9678"/>
                  <a:pt x="7468" y="9498"/>
                </a:cubicBezTo>
                <a:cubicBezTo>
                  <a:pt x="7649" y="9318"/>
                  <a:pt x="7650" y="9031"/>
                  <a:pt x="7481" y="8844"/>
                </a:cubicBezTo>
                <a:lnTo>
                  <a:pt x="7493" y="8833"/>
                </a:lnTo>
                <a:lnTo>
                  <a:pt x="4309" y="5650"/>
                </a:lnTo>
                <a:cubicBezTo>
                  <a:pt x="4277" y="6029"/>
                  <a:pt x="4122" y="6400"/>
                  <a:pt x="3831" y="6691"/>
                </a:cubicBezTo>
                <a:cubicBezTo>
                  <a:pt x="3175" y="7346"/>
                  <a:pt x="2110" y="7346"/>
                  <a:pt x="1453" y="6691"/>
                </a:cubicBezTo>
                <a:cubicBezTo>
                  <a:pt x="797" y="6036"/>
                  <a:pt x="797" y="4974"/>
                  <a:pt x="1453" y="4319"/>
                </a:cubicBezTo>
                <a:cubicBezTo>
                  <a:pt x="2042" y="3732"/>
                  <a:pt x="2957" y="3676"/>
                  <a:pt x="3614" y="4142"/>
                </a:cubicBezTo>
                <a:lnTo>
                  <a:pt x="3627" y="4128"/>
                </a:lnTo>
                <a:cubicBezTo>
                  <a:pt x="3774" y="4238"/>
                  <a:pt x="3979" y="4232"/>
                  <a:pt x="4112" y="4097"/>
                </a:cubicBezTo>
                <a:cubicBezTo>
                  <a:pt x="4243" y="3963"/>
                  <a:pt x="4250" y="3759"/>
                  <a:pt x="4146" y="3610"/>
                </a:cubicBezTo>
                <a:lnTo>
                  <a:pt x="4154" y="3602"/>
                </a:lnTo>
                <a:cubicBezTo>
                  <a:pt x="3690" y="2947"/>
                  <a:pt x="3746" y="2036"/>
                  <a:pt x="4333" y="1450"/>
                </a:cubicBezTo>
                <a:cubicBezTo>
                  <a:pt x="4988" y="795"/>
                  <a:pt x="6050" y="795"/>
                  <a:pt x="6705" y="1450"/>
                </a:cubicBezTo>
                <a:cubicBezTo>
                  <a:pt x="7359" y="2105"/>
                  <a:pt x="7359" y="3166"/>
                  <a:pt x="6705" y="3821"/>
                </a:cubicBezTo>
                <a:cubicBezTo>
                  <a:pt x="6415" y="4111"/>
                  <a:pt x="6046" y="4264"/>
                  <a:pt x="5667" y="4298"/>
                </a:cubicBezTo>
                <a:lnTo>
                  <a:pt x="8847" y="7478"/>
                </a:lnTo>
                <a:lnTo>
                  <a:pt x="8851" y="7475"/>
                </a:lnTo>
                <a:cubicBezTo>
                  <a:pt x="9038" y="7644"/>
                  <a:pt x="9325" y="7642"/>
                  <a:pt x="9504" y="7462"/>
                </a:cubicBezTo>
                <a:cubicBezTo>
                  <a:pt x="9684" y="7282"/>
                  <a:pt x="9686" y="6995"/>
                  <a:pt x="9517" y="6808"/>
                </a:cubicBezTo>
                <a:lnTo>
                  <a:pt x="7293" y="4569"/>
                </a:lnTo>
                <a:cubicBezTo>
                  <a:pt x="7321" y="4543"/>
                  <a:pt x="7355" y="4526"/>
                  <a:pt x="7382" y="4498"/>
                </a:cubicBezTo>
                <a:cubicBezTo>
                  <a:pt x="8411" y="3470"/>
                  <a:pt x="8411" y="1802"/>
                  <a:pt x="7382" y="772"/>
                </a:cubicBezTo>
                <a:cubicBezTo>
                  <a:pt x="6353" y="-257"/>
                  <a:pt x="4685" y="-257"/>
                  <a:pt x="3656" y="772"/>
                </a:cubicBezTo>
                <a:cubicBezTo>
                  <a:pt x="3075" y="1353"/>
                  <a:pt x="2834" y="2137"/>
                  <a:pt x="2909" y="2895"/>
                </a:cubicBezTo>
                <a:cubicBezTo>
                  <a:pt x="2147" y="2818"/>
                  <a:pt x="1358" y="3059"/>
                  <a:pt x="774" y="3641"/>
                </a:cubicBezTo>
                <a:cubicBezTo>
                  <a:pt x="-258" y="4671"/>
                  <a:pt x="-258" y="6339"/>
                  <a:pt x="774" y="7368"/>
                </a:cubicBezTo>
                <a:cubicBezTo>
                  <a:pt x="1806" y="8397"/>
                  <a:pt x="3479" y="8397"/>
                  <a:pt x="4511" y="736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3" name="Shape 2758"/>
          <p:cNvSpPr/>
          <p:nvPr/>
        </p:nvSpPr>
        <p:spPr>
          <a:xfrm>
            <a:off x="6216570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982" y="6873"/>
                </a:moveTo>
                <a:lnTo>
                  <a:pt x="14727" y="6873"/>
                </a:lnTo>
                <a:lnTo>
                  <a:pt x="14727" y="8836"/>
                </a:lnTo>
                <a:lnTo>
                  <a:pt x="982" y="8836"/>
                </a:lnTo>
                <a:cubicBezTo>
                  <a:pt x="982" y="8836"/>
                  <a:pt x="982" y="6873"/>
                  <a:pt x="982" y="6873"/>
                </a:cubicBezTo>
                <a:close/>
                <a:moveTo>
                  <a:pt x="982" y="9818"/>
                </a:moveTo>
                <a:lnTo>
                  <a:pt x="14727" y="9818"/>
                </a:lnTo>
                <a:cubicBezTo>
                  <a:pt x="15269" y="9818"/>
                  <a:pt x="15709" y="9378"/>
                  <a:pt x="15709" y="8836"/>
                </a:cubicBezTo>
                <a:lnTo>
                  <a:pt x="15709" y="6873"/>
                </a:lnTo>
                <a:cubicBezTo>
                  <a:pt x="15709" y="6331"/>
                  <a:pt x="15269" y="5891"/>
                  <a:pt x="14727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moveTo>
                  <a:pt x="14727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14727" y="18655"/>
                </a:lnTo>
                <a:cubicBezTo>
                  <a:pt x="14727" y="18655"/>
                  <a:pt x="14727" y="20618"/>
                  <a:pt x="14727" y="20618"/>
                </a:cubicBezTo>
                <a:close/>
                <a:moveTo>
                  <a:pt x="14727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14727" y="21600"/>
                </a:lnTo>
                <a:cubicBezTo>
                  <a:pt x="15269" y="21600"/>
                  <a:pt x="15709" y="21160"/>
                  <a:pt x="15709" y="20618"/>
                </a:cubicBezTo>
                <a:lnTo>
                  <a:pt x="15709" y="18655"/>
                </a:lnTo>
                <a:cubicBezTo>
                  <a:pt x="15709" y="18113"/>
                  <a:pt x="15269" y="17673"/>
                  <a:pt x="14727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4" name="Shape 2759"/>
          <p:cNvSpPr/>
          <p:nvPr/>
        </p:nvSpPr>
        <p:spPr>
          <a:xfrm>
            <a:off x="6749831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3927" y="6873"/>
                </a:moveTo>
                <a:lnTo>
                  <a:pt x="17673" y="6873"/>
                </a:lnTo>
                <a:lnTo>
                  <a:pt x="17673" y="8836"/>
                </a:lnTo>
                <a:lnTo>
                  <a:pt x="3927" y="8836"/>
                </a:lnTo>
                <a:cubicBezTo>
                  <a:pt x="3927" y="8836"/>
                  <a:pt x="3927" y="6873"/>
                  <a:pt x="3927" y="6873"/>
                </a:cubicBezTo>
                <a:close/>
                <a:moveTo>
                  <a:pt x="17673" y="9818"/>
                </a:moveTo>
                <a:cubicBezTo>
                  <a:pt x="18215" y="9818"/>
                  <a:pt x="18655" y="9378"/>
                  <a:pt x="18655" y="8836"/>
                </a:cubicBezTo>
                <a:lnTo>
                  <a:pt x="18655" y="6873"/>
                </a:lnTo>
                <a:cubicBezTo>
                  <a:pt x="18655" y="6331"/>
                  <a:pt x="18215" y="5891"/>
                  <a:pt x="17673" y="5891"/>
                </a:cubicBezTo>
                <a:lnTo>
                  <a:pt x="3927" y="5891"/>
                </a:lnTo>
                <a:cubicBezTo>
                  <a:pt x="3385" y="5891"/>
                  <a:pt x="2945" y="6331"/>
                  <a:pt x="2945" y="6873"/>
                </a:cubicBezTo>
                <a:lnTo>
                  <a:pt x="2945" y="8836"/>
                </a:lnTo>
                <a:cubicBezTo>
                  <a:pt x="2945" y="9378"/>
                  <a:pt x="3385" y="9818"/>
                  <a:pt x="3927" y="9818"/>
                </a:cubicBezTo>
                <a:cubicBezTo>
                  <a:pt x="3927" y="9818"/>
                  <a:pt x="17673" y="9818"/>
                  <a:pt x="17673" y="9818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8655"/>
                </a:lnTo>
                <a:lnTo>
                  <a:pt x="17673" y="18655"/>
                </a:lnTo>
                <a:cubicBezTo>
                  <a:pt x="17673" y="18655"/>
                  <a:pt x="17673" y="20618"/>
                  <a:pt x="17673" y="20618"/>
                </a:cubicBezTo>
                <a:close/>
                <a:moveTo>
                  <a:pt x="17673" y="17673"/>
                </a:moveTo>
                <a:lnTo>
                  <a:pt x="3927" y="17673"/>
                </a:lnTo>
                <a:cubicBezTo>
                  <a:pt x="3385" y="17673"/>
                  <a:pt x="2945" y="18113"/>
                  <a:pt x="2945" y="18655"/>
                </a:cubicBezTo>
                <a:lnTo>
                  <a:pt x="2945" y="20618"/>
                </a:lnTo>
                <a:cubicBezTo>
                  <a:pt x="2945" y="21160"/>
                  <a:pt x="3385" y="21600"/>
                  <a:pt x="3927" y="21600"/>
                </a:cubicBezTo>
                <a:lnTo>
                  <a:pt x="17673" y="21600"/>
                </a:lnTo>
                <a:cubicBezTo>
                  <a:pt x="18215" y="21600"/>
                  <a:pt x="18655" y="21160"/>
                  <a:pt x="18655" y="20618"/>
                </a:cubicBezTo>
                <a:lnTo>
                  <a:pt x="18655" y="18655"/>
                </a:lnTo>
                <a:cubicBezTo>
                  <a:pt x="18655" y="18113"/>
                  <a:pt x="18215" y="17673"/>
                  <a:pt x="17673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5" name="Shape 2760"/>
          <p:cNvSpPr/>
          <p:nvPr/>
        </p:nvSpPr>
        <p:spPr>
          <a:xfrm>
            <a:off x="7283092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6873" y="8836"/>
                </a:lnTo>
                <a:lnTo>
                  <a:pt x="6873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6873" y="5891"/>
                </a:lnTo>
                <a:cubicBezTo>
                  <a:pt x="6331" y="5891"/>
                  <a:pt x="5891" y="6331"/>
                  <a:pt x="5891" y="6873"/>
                </a:cubicBezTo>
                <a:lnTo>
                  <a:pt x="5891" y="8836"/>
                </a:lnTo>
                <a:cubicBezTo>
                  <a:pt x="5891" y="9378"/>
                  <a:pt x="6331" y="9818"/>
                  <a:pt x="6873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0618"/>
                </a:moveTo>
                <a:lnTo>
                  <a:pt x="6873" y="20618"/>
                </a:lnTo>
                <a:lnTo>
                  <a:pt x="6873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6873" y="17673"/>
                </a:lnTo>
                <a:cubicBezTo>
                  <a:pt x="6331" y="17673"/>
                  <a:pt x="5891" y="18113"/>
                  <a:pt x="5891" y="18655"/>
                </a:cubicBezTo>
                <a:lnTo>
                  <a:pt x="5891" y="20618"/>
                </a:lnTo>
                <a:cubicBezTo>
                  <a:pt x="5891" y="21160"/>
                  <a:pt x="6331" y="21600"/>
                  <a:pt x="6873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6" name="Shape 2761"/>
          <p:cNvSpPr/>
          <p:nvPr/>
        </p:nvSpPr>
        <p:spPr>
          <a:xfrm>
            <a:off x="7816353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7" name="Shape 2762"/>
          <p:cNvSpPr/>
          <p:nvPr/>
        </p:nvSpPr>
        <p:spPr>
          <a:xfrm>
            <a:off x="8349614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982"/>
                </a:moveTo>
                <a:cubicBezTo>
                  <a:pt x="19520" y="982"/>
                  <a:pt x="20618" y="2081"/>
                  <a:pt x="20618" y="3436"/>
                </a:cubicBezTo>
                <a:cubicBezTo>
                  <a:pt x="20618" y="4792"/>
                  <a:pt x="19520" y="5891"/>
                  <a:pt x="18164" y="5891"/>
                </a:cubicBezTo>
                <a:cubicBezTo>
                  <a:pt x="16808" y="5891"/>
                  <a:pt x="15709" y="4792"/>
                  <a:pt x="15709" y="3436"/>
                </a:cubicBezTo>
                <a:cubicBezTo>
                  <a:pt x="15709" y="2081"/>
                  <a:pt x="16808" y="982"/>
                  <a:pt x="18164" y="982"/>
                </a:cubicBezTo>
                <a:moveTo>
                  <a:pt x="18164" y="6873"/>
                </a:moveTo>
                <a:cubicBezTo>
                  <a:pt x="20062" y="6873"/>
                  <a:pt x="21600" y="5334"/>
                  <a:pt x="21600" y="3436"/>
                </a:cubicBezTo>
                <a:cubicBezTo>
                  <a:pt x="21600" y="1538"/>
                  <a:pt x="20062" y="0"/>
                  <a:pt x="18164" y="0"/>
                </a:cubicBezTo>
                <a:cubicBezTo>
                  <a:pt x="16266" y="0"/>
                  <a:pt x="14727" y="1538"/>
                  <a:pt x="14727" y="3436"/>
                </a:cubicBezTo>
                <a:cubicBezTo>
                  <a:pt x="14727" y="5334"/>
                  <a:pt x="16266" y="6873"/>
                  <a:pt x="18164" y="6873"/>
                </a:cubicBezTo>
                <a:moveTo>
                  <a:pt x="18164" y="3927"/>
                </a:moveTo>
                <a:lnTo>
                  <a:pt x="18655" y="3927"/>
                </a:lnTo>
                <a:cubicBezTo>
                  <a:pt x="18925" y="3927"/>
                  <a:pt x="19145" y="3708"/>
                  <a:pt x="19145" y="3436"/>
                </a:cubicBezTo>
                <a:cubicBezTo>
                  <a:pt x="19145" y="3165"/>
                  <a:pt x="18925" y="2945"/>
                  <a:pt x="18655" y="2945"/>
                </a:cubicBezTo>
                <a:lnTo>
                  <a:pt x="18655" y="2455"/>
                </a:lnTo>
                <a:cubicBezTo>
                  <a:pt x="18655" y="2183"/>
                  <a:pt x="18434" y="1964"/>
                  <a:pt x="18164" y="1964"/>
                </a:cubicBezTo>
                <a:cubicBezTo>
                  <a:pt x="17893" y="1964"/>
                  <a:pt x="17673" y="2183"/>
                  <a:pt x="17673" y="2455"/>
                </a:cubicBezTo>
                <a:lnTo>
                  <a:pt x="17673" y="3436"/>
                </a:lnTo>
                <a:cubicBezTo>
                  <a:pt x="17673" y="3708"/>
                  <a:pt x="17893" y="3927"/>
                  <a:pt x="18164" y="3927"/>
                </a:cubicBezTo>
                <a:moveTo>
                  <a:pt x="9818" y="11782"/>
                </a:moveTo>
                <a:lnTo>
                  <a:pt x="4909" y="11782"/>
                </a:lnTo>
                <a:lnTo>
                  <a:pt x="4909" y="8836"/>
                </a:lnTo>
                <a:lnTo>
                  <a:pt x="9818" y="8836"/>
                </a:lnTo>
                <a:cubicBezTo>
                  <a:pt x="9818" y="8836"/>
                  <a:pt x="9818" y="11782"/>
                  <a:pt x="9818" y="11782"/>
                </a:cubicBezTo>
                <a:close/>
                <a:moveTo>
                  <a:pt x="21109" y="12764"/>
                </a:moveTo>
                <a:lnTo>
                  <a:pt x="11291" y="12764"/>
                </a:lnTo>
                <a:cubicBezTo>
                  <a:pt x="11562" y="12764"/>
                  <a:pt x="11782" y="12544"/>
                  <a:pt x="11782" y="12273"/>
                </a:cubicBezTo>
                <a:cubicBezTo>
                  <a:pt x="11782" y="12001"/>
                  <a:pt x="11562" y="11782"/>
                  <a:pt x="11291" y="11782"/>
                </a:cubicBezTo>
                <a:lnTo>
                  <a:pt x="10800" y="11782"/>
                </a:lnTo>
                <a:lnTo>
                  <a:pt x="10800" y="8836"/>
                </a:lnTo>
                <a:cubicBezTo>
                  <a:pt x="10800" y="8295"/>
                  <a:pt x="10360" y="7855"/>
                  <a:pt x="9818" y="7855"/>
                </a:cubicBezTo>
                <a:lnTo>
                  <a:pt x="4909" y="7855"/>
                </a:lnTo>
                <a:cubicBezTo>
                  <a:pt x="4367" y="7855"/>
                  <a:pt x="3927" y="8295"/>
                  <a:pt x="3927" y="8836"/>
                </a:cubicBezTo>
                <a:lnTo>
                  <a:pt x="3927" y="11782"/>
                </a:lnTo>
                <a:lnTo>
                  <a:pt x="3436" y="11782"/>
                </a:lnTo>
                <a:cubicBezTo>
                  <a:pt x="3166" y="11782"/>
                  <a:pt x="2945" y="12001"/>
                  <a:pt x="2945" y="12273"/>
                </a:cubicBezTo>
                <a:cubicBezTo>
                  <a:pt x="2945" y="12544"/>
                  <a:pt x="3166" y="12764"/>
                  <a:pt x="3436" y="12764"/>
                </a:cubicBezTo>
                <a:lnTo>
                  <a:pt x="491" y="12764"/>
                </a:lnTo>
                <a:cubicBezTo>
                  <a:pt x="220" y="12764"/>
                  <a:pt x="0" y="12983"/>
                  <a:pt x="0" y="13255"/>
                </a:cubicBezTo>
                <a:cubicBezTo>
                  <a:pt x="0" y="13526"/>
                  <a:pt x="220" y="13745"/>
                  <a:pt x="491" y="13745"/>
                </a:cubicBezTo>
                <a:lnTo>
                  <a:pt x="2945" y="13745"/>
                </a:ln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cubicBezTo>
                  <a:pt x="3707" y="21600"/>
                  <a:pt x="3927" y="21380"/>
                  <a:pt x="3927" y="21109"/>
                </a:cubicBezTo>
                <a:lnTo>
                  <a:pt x="3927" y="13745"/>
                </a:lnTo>
                <a:lnTo>
                  <a:pt x="17673" y="13745"/>
                </a:lnTo>
                <a:lnTo>
                  <a:pt x="17673" y="21109"/>
                </a:lnTo>
                <a:cubicBezTo>
                  <a:pt x="17673" y="21380"/>
                  <a:pt x="17893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lnTo>
                  <a:pt x="21109" y="13745"/>
                </a:lnTo>
                <a:cubicBezTo>
                  <a:pt x="21380" y="13745"/>
                  <a:pt x="21600" y="13526"/>
                  <a:pt x="21600" y="13255"/>
                </a:cubicBezTo>
                <a:cubicBezTo>
                  <a:pt x="21600" y="12983"/>
                  <a:pt x="21380" y="12764"/>
                  <a:pt x="21109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8" name="Shape 2763"/>
          <p:cNvSpPr/>
          <p:nvPr/>
        </p:nvSpPr>
        <p:spPr>
          <a:xfrm>
            <a:off x="8882875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5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585" y="2939"/>
                </a:lnTo>
                <a:lnTo>
                  <a:pt x="8836" y="6873"/>
                </a:lnTo>
                <a:lnTo>
                  <a:pt x="11291" y="9818"/>
                </a:lnTo>
                <a:lnTo>
                  <a:pt x="9327" y="14236"/>
                </a:lnTo>
                <a:lnTo>
                  <a:pt x="10800" y="16691"/>
                </a:lnTo>
                <a:lnTo>
                  <a:pt x="10432" y="14236"/>
                </a:lnTo>
                <a:lnTo>
                  <a:pt x="12365" y="9542"/>
                </a:lnTo>
                <a:lnTo>
                  <a:pt x="10002" y="6781"/>
                </a:lnTo>
                <a:lnTo>
                  <a:pt x="12069" y="2007"/>
                </a:lnTo>
                <a:cubicBezTo>
                  <a:pt x="12984" y="1345"/>
                  <a:pt x="14076" y="982"/>
                  <a:pt x="15218" y="982"/>
                </a:cubicBezTo>
                <a:cubicBezTo>
                  <a:pt x="18196" y="982"/>
                  <a:pt x="20618" y="3405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3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9" name="Shape 2764"/>
          <p:cNvSpPr/>
          <p:nvPr/>
        </p:nvSpPr>
        <p:spPr>
          <a:xfrm>
            <a:off x="9416136" y="4375100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6611"/>
                </a:moveTo>
                <a:cubicBezTo>
                  <a:pt x="20587" y="6619"/>
                  <a:pt x="20587" y="6627"/>
                  <a:pt x="20586" y="6635"/>
                </a:cubicBezTo>
                <a:cubicBezTo>
                  <a:pt x="20585" y="6640"/>
                  <a:pt x="20582" y="6674"/>
                  <a:pt x="20581" y="6680"/>
                </a:cubicBezTo>
                <a:cubicBezTo>
                  <a:pt x="20107" y="11287"/>
                  <a:pt x="14607" y="17428"/>
                  <a:pt x="12595" y="19086"/>
                </a:cubicBezTo>
                <a:lnTo>
                  <a:pt x="11905" y="15660"/>
                </a:lnTo>
                <a:lnTo>
                  <a:pt x="13960" y="10631"/>
                </a:lnTo>
                <a:lnTo>
                  <a:pt x="11429" y="7425"/>
                </a:lnTo>
                <a:lnTo>
                  <a:pt x="12699" y="2550"/>
                </a:lnTo>
                <a:cubicBezTo>
                  <a:pt x="12708" y="2540"/>
                  <a:pt x="12713" y="2534"/>
                  <a:pt x="12723" y="2524"/>
                </a:cubicBezTo>
                <a:cubicBezTo>
                  <a:pt x="13572" y="1625"/>
                  <a:pt x="14916" y="1080"/>
                  <a:pt x="16088" y="1080"/>
                </a:cubicBezTo>
                <a:cubicBezTo>
                  <a:pt x="18586" y="1080"/>
                  <a:pt x="20618" y="3315"/>
                  <a:pt x="20618" y="6063"/>
                </a:cubicBezTo>
                <a:cubicBezTo>
                  <a:pt x="20618" y="6262"/>
                  <a:pt x="20598" y="6506"/>
                  <a:pt x="20588" y="6611"/>
                </a:cubicBezTo>
                <a:moveTo>
                  <a:pt x="21600" y="6063"/>
                </a:moveTo>
                <a:cubicBezTo>
                  <a:pt x="21600" y="2715"/>
                  <a:pt x="19132" y="0"/>
                  <a:pt x="16088" y="0"/>
                </a:cubicBezTo>
                <a:cubicBezTo>
                  <a:pt x="14607" y="0"/>
                  <a:pt x="12974" y="748"/>
                  <a:pt x="11983" y="1794"/>
                </a:cubicBezTo>
                <a:lnTo>
                  <a:pt x="11985" y="1802"/>
                </a:lnTo>
                <a:cubicBezTo>
                  <a:pt x="11900" y="1871"/>
                  <a:pt x="11839" y="1965"/>
                  <a:pt x="11809" y="2079"/>
                </a:cubicBezTo>
                <a:lnTo>
                  <a:pt x="11797" y="2076"/>
                </a:lnTo>
                <a:lnTo>
                  <a:pt x="10309" y="7560"/>
                </a:lnTo>
                <a:lnTo>
                  <a:pt x="12764" y="10800"/>
                </a:lnTo>
                <a:lnTo>
                  <a:pt x="10800" y="15660"/>
                </a:lnTo>
                <a:lnTo>
                  <a:pt x="11797" y="20098"/>
                </a:lnTo>
                <a:lnTo>
                  <a:pt x="11803" y="20097"/>
                </a:lnTo>
                <a:cubicBezTo>
                  <a:pt x="11853" y="20337"/>
                  <a:pt x="12039" y="20520"/>
                  <a:pt x="12273" y="20520"/>
                </a:cubicBezTo>
                <a:cubicBezTo>
                  <a:pt x="12410" y="20520"/>
                  <a:pt x="12534" y="20457"/>
                  <a:pt x="12623" y="20357"/>
                </a:cubicBezTo>
                <a:cubicBezTo>
                  <a:pt x="14361" y="19225"/>
                  <a:pt x="20995" y="12270"/>
                  <a:pt x="21558" y="6787"/>
                </a:cubicBezTo>
                <a:lnTo>
                  <a:pt x="21558" y="6791"/>
                </a:lnTo>
                <a:cubicBezTo>
                  <a:pt x="21559" y="6791"/>
                  <a:pt x="21600" y="6399"/>
                  <a:pt x="21600" y="6063"/>
                </a:cubicBezTo>
                <a:moveTo>
                  <a:pt x="1019" y="7760"/>
                </a:moveTo>
                <a:cubicBezTo>
                  <a:pt x="1018" y="7754"/>
                  <a:pt x="1015" y="7720"/>
                  <a:pt x="1014" y="7715"/>
                </a:cubicBezTo>
                <a:cubicBezTo>
                  <a:pt x="1013" y="7707"/>
                  <a:pt x="1013" y="7699"/>
                  <a:pt x="1012" y="7691"/>
                </a:cubicBezTo>
                <a:cubicBezTo>
                  <a:pt x="1002" y="7586"/>
                  <a:pt x="982" y="7342"/>
                  <a:pt x="982" y="7143"/>
                </a:cubicBezTo>
                <a:cubicBezTo>
                  <a:pt x="982" y="4395"/>
                  <a:pt x="3014" y="2160"/>
                  <a:pt x="5512" y="2160"/>
                </a:cubicBezTo>
                <a:cubicBezTo>
                  <a:pt x="6634" y="2160"/>
                  <a:pt x="7908" y="2664"/>
                  <a:pt x="8760" y="3495"/>
                </a:cubicBezTo>
                <a:lnTo>
                  <a:pt x="7364" y="8640"/>
                </a:lnTo>
                <a:lnTo>
                  <a:pt x="9818" y="11880"/>
                </a:lnTo>
                <a:lnTo>
                  <a:pt x="7855" y="16740"/>
                </a:lnTo>
                <a:lnTo>
                  <a:pt x="8531" y="19752"/>
                </a:lnTo>
                <a:cubicBezTo>
                  <a:pt x="6242" y="17649"/>
                  <a:pt x="1459" y="12041"/>
                  <a:pt x="1019" y="7760"/>
                </a:cubicBezTo>
                <a:moveTo>
                  <a:pt x="9803" y="20925"/>
                </a:moveTo>
                <a:lnTo>
                  <a:pt x="8959" y="16740"/>
                </a:lnTo>
                <a:lnTo>
                  <a:pt x="11015" y="11711"/>
                </a:lnTo>
                <a:lnTo>
                  <a:pt x="8484" y="8505"/>
                </a:lnTo>
                <a:lnTo>
                  <a:pt x="9799" y="3457"/>
                </a:lnTo>
                <a:lnTo>
                  <a:pt x="9791" y="3454"/>
                </a:lnTo>
                <a:cubicBezTo>
                  <a:pt x="9804" y="3407"/>
                  <a:pt x="9818" y="3360"/>
                  <a:pt x="9818" y="3308"/>
                </a:cubicBezTo>
                <a:cubicBezTo>
                  <a:pt x="9818" y="3130"/>
                  <a:pt x="9736" y="2981"/>
                  <a:pt x="9615" y="2882"/>
                </a:cubicBezTo>
                <a:lnTo>
                  <a:pt x="9617" y="2874"/>
                </a:lnTo>
                <a:cubicBezTo>
                  <a:pt x="8626" y="1827"/>
                  <a:pt x="6993" y="1080"/>
                  <a:pt x="5512" y="1080"/>
                </a:cubicBezTo>
                <a:cubicBezTo>
                  <a:pt x="2468" y="1080"/>
                  <a:pt x="0" y="3795"/>
                  <a:pt x="0" y="7143"/>
                </a:cubicBezTo>
                <a:cubicBezTo>
                  <a:pt x="0" y="7479"/>
                  <a:pt x="41" y="7871"/>
                  <a:pt x="42" y="7871"/>
                </a:cubicBezTo>
                <a:lnTo>
                  <a:pt x="42" y="7867"/>
                </a:lnTo>
                <a:cubicBezTo>
                  <a:pt x="605" y="13350"/>
                  <a:pt x="7239" y="20305"/>
                  <a:pt x="8977" y="21437"/>
                </a:cubicBezTo>
                <a:cubicBezTo>
                  <a:pt x="9066" y="21537"/>
                  <a:pt x="9190" y="21600"/>
                  <a:pt x="9327" y="21600"/>
                </a:cubicBezTo>
                <a:cubicBezTo>
                  <a:pt x="9599" y="21600"/>
                  <a:pt x="9818" y="21358"/>
                  <a:pt x="9818" y="21060"/>
                </a:cubicBezTo>
                <a:cubicBezTo>
                  <a:pt x="9818" y="21013"/>
                  <a:pt x="9804" y="20971"/>
                  <a:pt x="9794" y="20927"/>
                </a:cubicBezTo>
                <a:cubicBezTo>
                  <a:pt x="9794" y="20927"/>
                  <a:pt x="9803" y="20925"/>
                  <a:pt x="9803" y="2092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0" name="Shape 2765"/>
          <p:cNvSpPr/>
          <p:nvPr/>
        </p:nvSpPr>
        <p:spPr>
          <a:xfrm>
            <a:off x="9949398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1" name="Shape 2766"/>
          <p:cNvSpPr/>
          <p:nvPr/>
        </p:nvSpPr>
        <p:spPr>
          <a:xfrm>
            <a:off x="10482659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2" name="Shape 2767"/>
          <p:cNvSpPr/>
          <p:nvPr/>
        </p:nvSpPr>
        <p:spPr>
          <a:xfrm>
            <a:off x="11015920" y="436240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3" name="Shape 2768"/>
          <p:cNvSpPr/>
          <p:nvPr/>
        </p:nvSpPr>
        <p:spPr>
          <a:xfrm>
            <a:off x="6216570" y="4984541"/>
            <a:ext cx="279328" cy="101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8900"/>
                </a:moveTo>
                <a:lnTo>
                  <a:pt x="11291" y="18900"/>
                </a:lnTo>
                <a:lnTo>
                  <a:pt x="11291" y="2700"/>
                </a:lnTo>
                <a:lnTo>
                  <a:pt x="17673" y="2700"/>
                </a:lnTo>
                <a:cubicBezTo>
                  <a:pt x="19300" y="2700"/>
                  <a:pt x="20618" y="6328"/>
                  <a:pt x="20618" y="10800"/>
                </a:cubicBezTo>
                <a:cubicBezTo>
                  <a:pt x="20618" y="15273"/>
                  <a:pt x="19300" y="18900"/>
                  <a:pt x="17673" y="18900"/>
                </a:cubicBezTo>
                <a:moveTo>
                  <a:pt x="6382" y="13500"/>
                </a:moveTo>
                <a:cubicBezTo>
                  <a:pt x="6111" y="13500"/>
                  <a:pt x="5891" y="12896"/>
                  <a:pt x="5891" y="12150"/>
                </a:cubicBezTo>
                <a:cubicBezTo>
                  <a:pt x="5891" y="11404"/>
                  <a:pt x="6111" y="10800"/>
                  <a:pt x="6382" y="10800"/>
                </a:cubicBezTo>
                <a:cubicBezTo>
                  <a:pt x="6653" y="10800"/>
                  <a:pt x="6873" y="11404"/>
                  <a:pt x="6873" y="12150"/>
                </a:cubicBezTo>
                <a:cubicBezTo>
                  <a:pt x="6873" y="12896"/>
                  <a:pt x="6653" y="13500"/>
                  <a:pt x="6382" y="13500"/>
                </a:cubicBezTo>
                <a:moveTo>
                  <a:pt x="3927" y="10800"/>
                </a:moveTo>
                <a:cubicBezTo>
                  <a:pt x="3385" y="10800"/>
                  <a:pt x="2945" y="9592"/>
                  <a:pt x="2945" y="8100"/>
                </a:cubicBezTo>
                <a:cubicBezTo>
                  <a:pt x="2945" y="6610"/>
                  <a:pt x="3385" y="5400"/>
                  <a:pt x="3927" y="5400"/>
                </a:cubicBezTo>
                <a:cubicBezTo>
                  <a:pt x="4469" y="5400"/>
                  <a:pt x="4909" y="6610"/>
                  <a:pt x="4909" y="8100"/>
                </a:cubicBezTo>
                <a:cubicBezTo>
                  <a:pt x="4909" y="9592"/>
                  <a:pt x="4469" y="10800"/>
                  <a:pt x="3927" y="10800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4836"/>
                  <a:pt x="0" y="10800"/>
                </a:cubicBezTo>
                <a:cubicBezTo>
                  <a:pt x="0" y="1676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6764"/>
                  <a:pt x="21600" y="10800"/>
                </a:cubicBezTo>
                <a:cubicBezTo>
                  <a:pt x="21600" y="4836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4" name="Shape 2769"/>
          <p:cNvSpPr/>
          <p:nvPr/>
        </p:nvSpPr>
        <p:spPr>
          <a:xfrm>
            <a:off x="6787921" y="4895664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" y="8836"/>
                </a:moveTo>
                <a:cubicBezTo>
                  <a:pt x="1350" y="7752"/>
                  <a:pt x="2559" y="6873"/>
                  <a:pt x="4050" y="6873"/>
                </a:cubicBezTo>
                <a:lnTo>
                  <a:pt x="17550" y="6873"/>
                </a:lnTo>
                <a:cubicBezTo>
                  <a:pt x="19041" y="6873"/>
                  <a:pt x="20250" y="7752"/>
                  <a:pt x="20250" y="8836"/>
                </a:cubicBezTo>
                <a:cubicBezTo>
                  <a:pt x="20250" y="8836"/>
                  <a:pt x="1350" y="8836"/>
                  <a:pt x="1350" y="8836"/>
                </a:cubicBezTo>
                <a:close/>
                <a:moveTo>
                  <a:pt x="14850" y="12764"/>
                </a:moveTo>
                <a:lnTo>
                  <a:pt x="14850" y="14727"/>
                </a:lnTo>
                <a:lnTo>
                  <a:pt x="12150" y="14727"/>
                </a:lnTo>
                <a:lnTo>
                  <a:pt x="12150" y="16691"/>
                </a:lnTo>
                <a:lnTo>
                  <a:pt x="9450" y="16691"/>
                </a:lnTo>
                <a:lnTo>
                  <a:pt x="9450" y="14727"/>
                </a:lnTo>
                <a:lnTo>
                  <a:pt x="6750" y="14727"/>
                </a:lnTo>
                <a:lnTo>
                  <a:pt x="6750" y="12764"/>
                </a:lnTo>
                <a:lnTo>
                  <a:pt x="9450" y="12764"/>
                </a:lnTo>
                <a:lnTo>
                  <a:pt x="9450" y="10800"/>
                </a:lnTo>
                <a:lnTo>
                  <a:pt x="12150" y="10800"/>
                </a:lnTo>
                <a:lnTo>
                  <a:pt x="12150" y="12764"/>
                </a:lnTo>
                <a:cubicBezTo>
                  <a:pt x="12150" y="12764"/>
                  <a:pt x="14850" y="12764"/>
                  <a:pt x="14850" y="12764"/>
                </a:cubicBezTo>
                <a:close/>
                <a:moveTo>
                  <a:pt x="17550" y="20618"/>
                </a:moveTo>
                <a:lnTo>
                  <a:pt x="4050" y="20618"/>
                </a:lnTo>
                <a:cubicBezTo>
                  <a:pt x="2559" y="20618"/>
                  <a:pt x="1350" y="19739"/>
                  <a:pt x="1350" y="18655"/>
                </a:cubicBezTo>
                <a:lnTo>
                  <a:pt x="20250" y="18655"/>
                </a:lnTo>
                <a:cubicBezTo>
                  <a:pt x="20250" y="19739"/>
                  <a:pt x="19041" y="20618"/>
                  <a:pt x="17550" y="20618"/>
                </a:cubicBezTo>
                <a:moveTo>
                  <a:pt x="6750" y="2945"/>
                </a:moveTo>
                <a:lnTo>
                  <a:pt x="14850" y="2945"/>
                </a:lnTo>
                <a:lnTo>
                  <a:pt x="14850" y="4909"/>
                </a:lnTo>
                <a:lnTo>
                  <a:pt x="6750" y="4909"/>
                </a:lnTo>
                <a:cubicBezTo>
                  <a:pt x="6750" y="4909"/>
                  <a:pt x="6750" y="2945"/>
                  <a:pt x="6750" y="2945"/>
                </a:cubicBezTo>
                <a:close/>
                <a:moveTo>
                  <a:pt x="6750" y="982"/>
                </a:moveTo>
                <a:lnTo>
                  <a:pt x="14850" y="982"/>
                </a:lnTo>
                <a:lnTo>
                  <a:pt x="14850" y="1964"/>
                </a:lnTo>
                <a:lnTo>
                  <a:pt x="6750" y="1964"/>
                </a:lnTo>
                <a:cubicBezTo>
                  <a:pt x="6750" y="1964"/>
                  <a:pt x="6750" y="982"/>
                  <a:pt x="6750" y="982"/>
                </a:cubicBezTo>
                <a:close/>
                <a:moveTo>
                  <a:pt x="17550" y="5891"/>
                </a:moveTo>
                <a:lnTo>
                  <a:pt x="16200" y="5891"/>
                </a:lnTo>
                <a:lnTo>
                  <a:pt x="16200" y="4909"/>
                </a:lnTo>
                <a:lnTo>
                  <a:pt x="16200" y="982"/>
                </a:lnTo>
                <a:cubicBezTo>
                  <a:pt x="16200" y="440"/>
                  <a:pt x="15595" y="0"/>
                  <a:pt x="14850" y="0"/>
                </a:cubicBezTo>
                <a:lnTo>
                  <a:pt x="6750" y="0"/>
                </a:lnTo>
                <a:cubicBezTo>
                  <a:pt x="6005" y="0"/>
                  <a:pt x="5400" y="440"/>
                  <a:pt x="5400" y="982"/>
                </a:cubicBezTo>
                <a:lnTo>
                  <a:pt x="5400" y="4909"/>
                </a:lnTo>
                <a:lnTo>
                  <a:pt x="5400" y="5891"/>
                </a:lnTo>
                <a:lnTo>
                  <a:pt x="4050" y="5891"/>
                </a:lnTo>
                <a:cubicBezTo>
                  <a:pt x="1813" y="5891"/>
                  <a:pt x="0" y="7210"/>
                  <a:pt x="0" y="8836"/>
                </a:cubicBezTo>
                <a:lnTo>
                  <a:pt x="0" y="18655"/>
                </a:lnTo>
                <a:cubicBezTo>
                  <a:pt x="0" y="20282"/>
                  <a:pt x="1813" y="21600"/>
                  <a:pt x="4050" y="21600"/>
                </a:cubicBezTo>
                <a:lnTo>
                  <a:pt x="17550" y="21600"/>
                </a:lnTo>
                <a:cubicBezTo>
                  <a:pt x="19787" y="21600"/>
                  <a:pt x="21600" y="20282"/>
                  <a:pt x="21600" y="18655"/>
                </a:cubicBezTo>
                <a:lnTo>
                  <a:pt x="21600" y="8836"/>
                </a:lnTo>
                <a:cubicBezTo>
                  <a:pt x="21600" y="7210"/>
                  <a:pt x="19787" y="5891"/>
                  <a:pt x="1755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5" name="Shape 2770"/>
          <p:cNvSpPr/>
          <p:nvPr/>
        </p:nvSpPr>
        <p:spPr>
          <a:xfrm>
            <a:off x="7283092" y="48956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6" name="Shape 2771"/>
          <p:cNvSpPr/>
          <p:nvPr/>
        </p:nvSpPr>
        <p:spPr>
          <a:xfrm>
            <a:off x="7816353" y="48956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8836"/>
                </a:moveTo>
                <a:cubicBezTo>
                  <a:pt x="15812" y="8836"/>
                  <a:pt x="16691" y="9716"/>
                  <a:pt x="16691" y="10800"/>
                </a:cubicBezTo>
                <a:cubicBezTo>
                  <a:pt x="16691" y="11884"/>
                  <a:pt x="15812" y="12764"/>
                  <a:pt x="14727" y="12764"/>
                </a:cubicBezTo>
                <a:cubicBezTo>
                  <a:pt x="13643" y="12764"/>
                  <a:pt x="12764" y="11884"/>
                  <a:pt x="12764" y="10800"/>
                </a:cubicBezTo>
                <a:cubicBezTo>
                  <a:pt x="12764" y="9716"/>
                  <a:pt x="13643" y="8836"/>
                  <a:pt x="14727" y="8836"/>
                </a:cubicBezTo>
                <a:moveTo>
                  <a:pt x="14727" y="13745"/>
                </a:moveTo>
                <a:cubicBezTo>
                  <a:pt x="16354" y="13745"/>
                  <a:pt x="17673" y="12427"/>
                  <a:pt x="17673" y="10800"/>
                </a:cubicBezTo>
                <a:cubicBezTo>
                  <a:pt x="17673" y="9174"/>
                  <a:pt x="16354" y="7855"/>
                  <a:pt x="14727" y="7855"/>
                </a:cubicBezTo>
                <a:cubicBezTo>
                  <a:pt x="13100" y="7855"/>
                  <a:pt x="11782" y="9174"/>
                  <a:pt x="11782" y="10800"/>
                </a:cubicBezTo>
                <a:cubicBezTo>
                  <a:pt x="11782" y="12427"/>
                  <a:pt x="13100" y="13745"/>
                  <a:pt x="14727" y="13745"/>
                </a:cubicBezTo>
                <a:moveTo>
                  <a:pt x="6873" y="7308"/>
                </a:moveTo>
                <a:lnTo>
                  <a:pt x="8442" y="9818"/>
                </a:lnTo>
                <a:lnTo>
                  <a:pt x="5304" y="9818"/>
                </a:lnTo>
                <a:cubicBezTo>
                  <a:pt x="5304" y="9818"/>
                  <a:pt x="6873" y="7308"/>
                  <a:pt x="6873" y="7308"/>
                </a:cubicBezTo>
                <a:close/>
                <a:moveTo>
                  <a:pt x="4418" y="10800"/>
                </a:moveTo>
                <a:lnTo>
                  <a:pt x="9327" y="10800"/>
                </a:lnTo>
                <a:cubicBezTo>
                  <a:pt x="9598" y="10800"/>
                  <a:pt x="9818" y="10580"/>
                  <a:pt x="9818" y="10309"/>
                </a:cubicBezTo>
                <a:cubicBezTo>
                  <a:pt x="9818" y="10208"/>
                  <a:pt x="9780" y="10120"/>
                  <a:pt x="9728" y="10042"/>
                </a:cubicBezTo>
                <a:lnTo>
                  <a:pt x="9736" y="10037"/>
                </a:lnTo>
                <a:lnTo>
                  <a:pt x="7281" y="6110"/>
                </a:lnTo>
                <a:lnTo>
                  <a:pt x="7274" y="6114"/>
                </a:lnTo>
                <a:cubicBezTo>
                  <a:pt x="7186" y="5983"/>
                  <a:pt x="7043" y="5891"/>
                  <a:pt x="6873" y="5891"/>
                </a:cubicBezTo>
                <a:cubicBezTo>
                  <a:pt x="6702" y="5891"/>
                  <a:pt x="6560" y="5983"/>
                  <a:pt x="6472" y="6114"/>
                </a:cubicBezTo>
                <a:lnTo>
                  <a:pt x="6464" y="6110"/>
                </a:lnTo>
                <a:lnTo>
                  <a:pt x="4010" y="10037"/>
                </a:lnTo>
                <a:lnTo>
                  <a:pt x="4018" y="10042"/>
                </a:lnTo>
                <a:cubicBezTo>
                  <a:pt x="3965" y="10120"/>
                  <a:pt x="3927" y="1020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7" name="Shape 2772"/>
          <p:cNvSpPr/>
          <p:nvPr/>
        </p:nvSpPr>
        <p:spPr>
          <a:xfrm>
            <a:off x="8349614" y="48956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8" name="Shape 2773"/>
          <p:cNvSpPr/>
          <p:nvPr/>
        </p:nvSpPr>
        <p:spPr>
          <a:xfrm>
            <a:off x="8882875" y="48956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8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4909" y="12764"/>
                </a:moveTo>
                <a:cubicBezTo>
                  <a:pt x="5180" y="12764"/>
                  <a:pt x="5400" y="12544"/>
                  <a:pt x="5400" y="12273"/>
                </a:cubicBezTo>
                <a:cubicBezTo>
                  <a:pt x="5400" y="9290"/>
                  <a:pt x="7818" y="6873"/>
                  <a:pt x="10800" y="6873"/>
                </a:cubicBezTo>
                <a:cubicBezTo>
                  <a:pt x="13782" y="6873"/>
                  <a:pt x="16200" y="9290"/>
                  <a:pt x="16200" y="12273"/>
                </a:cubicBezTo>
                <a:cubicBezTo>
                  <a:pt x="16200" y="12544"/>
                  <a:pt x="16420" y="12764"/>
                  <a:pt x="16691" y="12764"/>
                </a:cubicBezTo>
                <a:cubicBezTo>
                  <a:pt x="16962" y="12764"/>
                  <a:pt x="17182" y="12544"/>
                  <a:pt x="17182" y="12273"/>
                </a:cubicBezTo>
                <a:cubicBezTo>
                  <a:pt x="17182" y="8748"/>
                  <a:pt x="14325" y="5891"/>
                  <a:pt x="10800" y="5891"/>
                </a:cubicBezTo>
                <a:cubicBezTo>
                  <a:pt x="7275" y="5891"/>
                  <a:pt x="4418" y="8748"/>
                  <a:pt x="4418" y="12273"/>
                </a:cubicBezTo>
                <a:cubicBezTo>
                  <a:pt x="4418" y="12544"/>
                  <a:pt x="4638" y="12764"/>
                  <a:pt x="4909" y="12764"/>
                </a:cubicBezTo>
                <a:moveTo>
                  <a:pt x="10800" y="11782"/>
                </a:moveTo>
                <a:cubicBezTo>
                  <a:pt x="10529" y="11782"/>
                  <a:pt x="10309" y="12002"/>
                  <a:pt x="10309" y="12273"/>
                </a:cubicBezTo>
                <a:cubicBezTo>
                  <a:pt x="10309" y="12544"/>
                  <a:pt x="10529" y="12764"/>
                  <a:pt x="10800" y="12764"/>
                </a:cubicBezTo>
                <a:cubicBezTo>
                  <a:pt x="11071" y="12764"/>
                  <a:pt x="11291" y="12544"/>
                  <a:pt x="11291" y="12273"/>
                </a:cubicBezTo>
                <a:cubicBezTo>
                  <a:pt x="11291" y="12002"/>
                  <a:pt x="11071" y="11782"/>
                  <a:pt x="10800" y="11782"/>
                </a:cubicBezTo>
                <a:moveTo>
                  <a:pt x="10800" y="8836"/>
                </a:moveTo>
                <a:cubicBezTo>
                  <a:pt x="8903" y="8836"/>
                  <a:pt x="7364" y="10375"/>
                  <a:pt x="7364" y="12273"/>
                </a:cubicBezTo>
                <a:cubicBezTo>
                  <a:pt x="7364" y="12544"/>
                  <a:pt x="7583" y="12764"/>
                  <a:pt x="7855" y="12764"/>
                </a:cubicBezTo>
                <a:cubicBezTo>
                  <a:pt x="8126" y="12764"/>
                  <a:pt x="8345" y="12544"/>
                  <a:pt x="8345" y="12273"/>
                </a:cubicBezTo>
                <a:cubicBezTo>
                  <a:pt x="8345" y="10917"/>
                  <a:pt x="9444" y="9818"/>
                  <a:pt x="10800" y="9818"/>
                </a:cubicBezTo>
                <a:cubicBezTo>
                  <a:pt x="12156" y="9818"/>
                  <a:pt x="13255" y="10917"/>
                  <a:pt x="13255" y="12273"/>
                </a:cubicBezTo>
                <a:cubicBezTo>
                  <a:pt x="13255" y="12544"/>
                  <a:pt x="13474" y="12764"/>
                  <a:pt x="13745" y="12764"/>
                </a:cubicBezTo>
                <a:cubicBezTo>
                  <a:pt x="14017" y="12764"/>
                  <a:pt x="14236" y="12544"/>
                  <a:pt x="14236" y="12273"/>
                </a:cubicBezTo>
                <a:cubicBezTo>
                  <a:pt x="14236" y="10375"/>
                  <a:pt x="12698" y="8836"/>
                  <a:pt x="108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9" name="Shape 2774"/>
          <p:cNvSpPr/>
          <p:nvPr/>
        </p:nvSpPr>
        <p:spPr>
          <a:xfrm>
            <a:off x="9416136" y="48956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0" name="Shape 2775"/>
          <p:cNvSpPr/>
          <p:nvPr/>
        </p:nvSpPr>
        <p:spPr>
          <a:xfrm>
            <a:off x="9949398" y="4940103"/>
            <a:ext cx="279328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755"/>
                </a:moveTo>
                <a:lnTo>
                  <a:pt x="1866" y="6075"/>
                </a:lnTo>
                <a:lnTo>
                  <a:pt x="10800" y="1395"/>
                </a:lnTo>
                <a:lnTo>
                  <a:pt x="19735" y="6075"/>
                </a:lnTo>
                <a:cubicBezTo>
                  <a:pt x="19735" y="6075"/>
                  <a:pt x="10800" y="10755"/>
                  <a:pt x="10800" y="10755"/>
                </a:cubicBezTo>
                <a:close/>
                <a:moveTo>
                  <a:pt x="18031" y="17315"/>
                </a:moveTo>
                <a:lnTo>
                  <a:pt x="14834" y="16216"/>
                </a:lnTo>
                <a:lnTo>
                  <a:pt x="14832" y="16229"/>
                </a:lnTo>
                <a:cubicBezTo>
                  <a:pt x="14797" y="16218"/>
                  <a:pt x="14765" y="16200"/>
                  <a:pt x="14727" y="16200"/>
                </a:cubicBezTo>
                <a:cubicBezTo>
                  <a:pt x="14627" y="16200"/>
                  <a:pt x="14538" y="16251"/>
                  <a:pt x="14460" y="16324"/>
                </a:cubicBezTo>
                <a:lnTo>
                  <a:pt x="14455" y="16313"/>
                </a:lnTo>
                <a:lnTo>
                  <a:pt x="10820" y="20061"/>
                </a:lnTo>
                <a:lnTo>
                  <a:pt x="7658" y="16334"/>
                </a:lnTo>
                <a:lnTo>
                  <a:pt x="7653" y="16344"/>
                </a:lnTo>
                <a:cubicBezTo>
                  <a:pt x="7571" y="16259"/>
                  <a:pt x="7474" y="16200"/>
                  <a:pt x="7364" y="16200"/>
                </a:cubicBezTo>
                <a:cubicBezTo>
                  <a:pt x="7327" y="16200"/>
                  <a:pt x="7294" y="16218"/>
                  <a:pt x="7259" y="16229"/>
                </a:cubicBezTo>
                <a:lnTo>
                  <a:pt x="7257" y="16216"/>
                </a:lnTo>
                <a:lnTo>
                  <a:pt x="4013" y="17331"/>
                </a:lnTo>
                <a:lnTo>
                  <a:pt x="4767" y="9035"/>
                </a:lnTo>
                <a:lnTo>
                  <a:pt x="10589" y="12084"/>
                </a:lnTo>
                <a:lnTo>
                  <a:pt x="10591" y="12080"/>
                </a:lnTo>
                <a:cubicBezTo>
                  <a:pt x="10655" y="12122"/>
                  <a:pt x="10724" y="12150"/>
                  <a:pt x="10800" y="12150"/>
                </a:cubicBezTo>
                <a:cubicBezTo>
                  <a:pt x="10876" y="12150"/>
                  <a:pt x="10946" y="12122"/>
                  <a:pt x="11009" y="12080"/>
                </a:cubicBezTo>
                <a:lnTo>
                  <a:pt x="11011" y="12084"/>
                </a:lnTo>
                <a:lnTo>
                  <a:pt x="16897" y="9001"/>
                </a:lnTo>
                <a:cubicBezTo>
                  <a:pt x="16897" y="9001"/>
                  <a:pt x="18031" y="17315"/>
                  <a:pt x="18031" y="17315"/>
                </a:cubicBezTo>
                <a:close/>
                <a:moveTo>
                  <a:pt x="21600" y="6075"/>
                </a:moveTo>
                <a:cubicBezTo>
                  <a:pt x="21600" y="5806"/>
                  <a:pt x="21484" y="5579"/>
                  <a:pt x="21319" y="5470"/>
                </a:cubicBezTo>
                <a:lnTo>
                  <a:pt x="21320" y="5466"/>
                </a:lnTo>
                <a:lnTo>
                  <a:pt x="21306" y="5458"/>
                </a:lnTo>
                <a:cubicBezTo>
                  <a:pt x="21301" y="5455"/>
                  <a:pt x="21296" y="5453"/>
                  <a:pt x="21292" y="5451"/>
                </a:cubicBezTo>
                <a:lnTo>
                  <a:pt x="11011" y="66"/>
                </a:lnTo>
                <a:lnTo>
                  <a:pt x="11009" y="70"/>
                </a:lnTo>
                <a:cubicBezTo>
                  <a:pt x="10946" y="28"/>
                  <a:pt x="10876" y="0"/>
                  <a:pt x="10800" y="0"/>
                </a:cubicBezTo>
                <a:cubicBezTo>
                  <a:pt x="10724" y="0"/>
                  <a:pt x="10655" y="28"/>
                  <a:pt x="10591" y="70"/>
                </a:cubicBezTo>
                <a:lnTo>
                  <a:pt x="10589" y="66"/>
                </a:lnTo>
                <a:lnTo>
                  <a:pt x="309" y="5451"/>
                </a:lnTo>
                <a:cubicBezTo>
                  <a:pt x="304" y="5453"/>
                  <a:pt x="299" y="5455"/>
                  <a:pt x="295" y="5458"/>
                </a:cubicBezTo>
                <a:lnTo>
                  <a:pt x="280" y="5466"/>
                </a:lnTo>
                <a:lnTo>
                  <a:pt x="281" y="5470"/>
                </a:lnTo>
                <a:cubicBezTo>
                  <a:pt x="116" y="5579"/>
                  <a:pt x="0" y="5806"/>
                  <a:pt x="0" y="6075"/>
                </a:cubicBezTo>
                <a:cubicBezTo>
                  <a:pt x="0" y="6344"/>
                  <a:pt x="116" y="6571"/>
                  <a:pt x="281" y="6680"/>
                </a:cubicBezTo>
                <a:lnTo>
                  <a:pt x="280" y="6684"/>
                </a:lnTo>
                <a:lnTo>
                  <a:pt x="295" y="6692"/>
                </a:lnTo>
                <a:cubicBezTo>
                  <a:pt x="299" y="6695"/>
                  <a:pt x="304" y="6697"/>
                  <a:pt x="309" y="6699"/>
                </a:cubicBezTo>
                <a:lnTo>
                  <a:pt x="1230" y="7182"/>
                </a:lnTo>
                <a:lnTo>
                  <a:pt x="608" y="13603"/>
                </a:lnTo>
                <a:cubicBezTo>
                  <a:pt x="251" y="13805"/>
                  <a:pt x="0" y="14287"/>
                  <a:pt x="0" y="14850"/>
                </a:cubicBezTo>
                <a:cubicBezTo>
                  <a:pt x="0" y="15596"/>
                  <a:pt x="439" y="16200"/>
                  <a:pt x="982" y="16200"/>
                </a:cubicBezTo>
                <a:cubicBezTo>
                  <a:pt x="1524" y="16200"/>
                  <a:pt x="1964" y="15596"/>
                  <a:pt x="1964" y="14850"/>
                </a:cubicBezTo>
                <a:cubicBezTo>
                  <a:pt x="1964" y="14416"/>
                  <a:pt x="1812" y="14034"/>
                  <a:pt x="1580" y="13787"/>
                </a:cubicBezTo>
                <a:lnTo>
                  <a:pt x="2173" y="7676"/>
                </a:lnTo>
                <a:lnTo>
                  <a:pt x="3822" y="8540"/>
                </a:lnTo>
                <a:lnTo>
                  <a:pt x="2950" y="18135"/>
                </a:lnTo>
                <a:lnTo>
                  <a:pt x="2958" y="18138"/>
                </a:lnTo>
                <a:cubicBezTo>
                  <a:pt x="2955" y="18167"/>
                  <a:pt x="2945" y="1819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cubicBezTo>
                  <a:pt x="3474" y="18900"/>
                  <a:pt x="3506" y="18884"/>
                  <a:pt x="3541" y="18873"/>
                </a:cubicBezTo>
                <a:lnTo>
                  <a:pt x="3543" y="18884"/>
                </a:lnTo>
                <a:lnTo>
                  <a:pt x="7238" y="17613"/>
                </a:lnTo>
                <a:lnTo>
                  <a:pt x="10506" y="21465"/>
                </a:lnTo>
                <a:lnTo>
                  <a:pt x="10510" y="21456"/>
                </a:lnTo>
                <a:cubicBezTo>
                  <a:pt x="10593" y="21541"/>
                  <a:pt x="10690" y="21600"/>
                  <a:pt x="10800" y="21600"/>
                </a:cubicBezTo>
                <a:cubicBezTo>
                  <a:pt x="10901" y="21600"/>
                  <a:pt x="10989" y="21548"/>
                  <a:pt x="11068" y="21476"/>
                </a:cubicBezTo>
                <a:lnTo>
                  <a:pt x="11072" y="21487"/>
                </a:lnTo>
                <a:lnTo>
                  <a:pt x="14834" y="17607"/>
                </a:lnTo>
                <a:lnTo>
                  <a:pt x="18548" y="18884"/>
                </a:lnTo>
                <a:lnTo>
                  <a:pt x="18550" y="18871"/>
                </a:lnTo>
                <a:cubicBezTo>
                  <a:pt x="18585" y="18882"/>
                  <a:pt x="18618" y="18900"/>
                  <a:pt x="18655" y="18900"/>
                </a:cubicBezTo>
                <a:cubicBezTo>
                  <a:pt x="18926" y="18900"/>
                  <a:pt x="19145" y="18598"/>
                  <a:pt x="19145" y="18225"/>
                </a:cubicBezTo>
                <a:cubicBezTo>
                  <a:pt x="19145" y="18181"/>
                  <a:pt x="19135" y="18143"/>
                  <a:pt x="19130" y="18102"/>
                </a:cubicBezTo>
                <a:lnTo>
                  <a:pt x="19137" y="18100"/>
                </a:lnTo>
                <a:lnTo>
                  <a:pt x="17830" y="8513"/>
                </a:lnTo>
                <a:lnTo>
                  <a:pt x="21292" y="6699"/>
                </a:lnTo>
                <a:cubicBezTo>
                  <a:pt x="21296" y="6697"/>
                  <a:pt x="21301" y="6695"/>
                  <a:pt x="21306" y="6692"/>
                </a:cubicBezTo>
                <a:lnTo>
                  <a:pt x="21320" y="6684"/>
                </a:lnTo>
                <a:lnTo>
                  <a:pt x="21319" y="6680"/>
                </a:lnTo>
                <a:cubicBezTo>
                  <a:pt x="21484" y="6571"/>
                  <a:pt x="21600" y="6344"/>
                  <a:pt x="21600" y="607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1" name="Shape 2776"/>
          <p:cNvSpPr/>
          <p:nvPr/>
        </p:nvSpPr>
        <p:spPr>
          <a:xfrm>
            <a:off x="10546142" y="4895664"/>
            <a:ext cx="152361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7855"/>
                </a:moveTo>
                <a:lnTo>
                  <a:pt x="9900" y="7855"/>
                </a:lnTo>
                <a:lnTo>
                  <a:pt x="9900" y="9818"/>
                </a:lnTo>
                <a:cubicBezTo>
                  <a:pt x="9900" y="10090"/>
                  <a:pt x="10303" y="10309"/>
                  <a:pt x="10800" y="10309"/>
                </a:cubicBezTo>
                <a:cubicBezTo>
                  <a:pt x="11297" y="10309"/>
                  <a:pt x="11700" y="10090"/>
                  <a:pt x="11700" y="9818"/>
                </a:cubicBezTo>
                <a:lnTo>
                  <a:pt x="11700" y="7855"/>
                </a:lnTo>
                <a:lnTo>
                  <a:pt x="15300" y="7855"/>
                </a:lnTo>
                <a:cubicBezTo>
                  <a:pt x="15797" y="7855"/>
                  <a:pt x="16200" y="7635"/>
                  <a:pt x="16200" y="7364"/>
                </a:cubicBezTo>
                <a:cubicBezTo>
                  <a:pt x="16200" y="7092"/>
                  <a:pt x="15797" y="6873"/>
                  <a:pt x="15300" y="6873"/>
                </a:cubicBezTo>
                <a:lnTo>
                  <a:pt x="11700" y="6873"/>
                </a:lnTo>
                <a:lnTo>
                  <a:pt x="11700" y="4909"/>
                </a:lnTo>
                <a:cubicBezTo>
                  <a:pt x="11700" y="4638"/>
                  <a:pt x="11297" y="4418"/>
                  <a:pt x="10800" y="4418"/>
                </a:cubicBezTo>
                <a:cubicBezTo>
                  <a:pt x="10303" y="4418"/>
                  <a:pt x="9900" y="4638"/>
                  <a:pt x="9900" y="4909"/>
                </a:cubicBezTo>
                <a:lnTo>
                  <a:pt x="9900" y="6873"/>
                </a:lnTo>
                <a:lnTo>
                  <a:pt x="6300" y="6873"/>
                </a:lnTo>
                <a:cubicBezTo>
                  <a:pt x="5803" y="6873"/>
                  <a:pt x="5400" y="7092"/>
                  <a:pt x="5400" y="7364"/>
                </a:cubicBezTo>
                <a:cubicBezTo>
                  <a:pt x="5400" y="7635"/>
                  <a:pt x="5803" y="7855"/>
                  <a:pt x="6300" y="7855"/>
                </a:cubicBezTo>
                <a:moveTo>
                  <a:pt x="19800" y="19847"/>
                </a:moveTo>
                <a:lnTo>
                  <a:pt x="11464" y="14886"/>
                </a:lnTo>
                <a:lnTo>
                  <a:pt x="11457" y="14889"/>
                </a:lnTo>
                <a:cubicBezTo>
                  <a:pt x="11294" y="14791"/>
                  <a:pt x="11063" y="14727"/>
                  <a:pt x="10800" y="14727"/>
                </a:cubicBezTo>
                <a:cubicBezTo>
                  <a:pt x="10537" y="14727"/>
                  <a:pt x="10306" y="14791"/>
                  <a:pt x="10142" y="14889"/>
                </a:cubicBezTo>
                <a:lnTo>
                  <a:pt x="10136" y="14886"/>
                </a:lnTo>
                <a:lnTo>
                  <a:pt x="1800" y="19847"/>
                </a:lnTo>
                <a:lnTo>
                  <a:pt x="1800" y="982"/>
                </a:lnTo>
                <a:lnTo>
                  <a:pt x="19800" y="982"/>
                </a:lnTo>
                <a:cubicBezTo>
                  <a:pt x="19800" y="982"/>
                  <a:pt x="19800" y="19847"/>
                  <a:pt x="19800" y="19847"/>
                </a:cubicBezTo>
                <a:close/>
                <a:moveTo>
                  <a:pt x="20700" y="0"/>
                </a:moveTo>
                <a:lnTo>
                  <a:pt x="900" y="0"/>
                </a:ln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63" y="21600"/>
                  <a:pt x="1394" y="21536"/>
                  <a:pt x="1559" y="21438"/>
                </a:cubicBezTo>
                <a:lnTo>
                  <a:pt x="1564" y="21441"/>
                </a:lnTo>
                <a:lnTo>
                  <a:pt x="10800" y="15945"/>
                </a:lnTo>
                <a:lnTo>
                  <a:pt x="20036" y="21441"/>
                </a:lnTo>
                <a:lnTo>
                  <a:pt x="20041" y="21438"/>
                </a:lnTo>
                <a:cubicBezTo>
                  <a:pt x="20206" y="21536"/>
                  <a:pt x="20437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2" name="Shape 2777"/>
          <p:cNvSpPr/>
          <p:nvPr/>
        </p:nvSpPr>
        <p:spPr>
          <a:xfrm>
            <a:off x="11054010" y="4895664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3" name="Shape 2778"/>
          <p:cNvSpPr/>
          <p:nvPr/>
        </p:nvSpPr>
        <p:spPr>
          <a:xfrm>
            <a:off x="6216570" y="542892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4" name="Shape 2779"/>
          <p:cNvSpPr/>
          <p:nvPr/>
        </p:nvSpPr>
        <p:spPr>
          <a:xfrm>
            <a:off x="6787921" y="5428926"/>
            <a:ext cx="20314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5" name="Shape 2780"/>
          <p:cNvSpPr/>
          <p:nvPr/>
        </p:nvSpPr>
        <p:spPr>
          <a:xfrm>
            <a:off x="7359272" y="5428926"/>
            <a:ext cx="12696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4727"/>
                </a:moveTo>
                <a:lnTo>
                  <a:pt x="2160" y="14727"/>
                </a:lnTo>
                <a:lnTo>
                  <a:pt x="2160" y="4909"/>
                </a:lnTo>
                <a:cubicBezTo>
                  <a:pt x="2160" y="2740"/>
                  <a:pt x="6028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4909"/>
                  <a:pt x="19440" y="14727"/>
                  <a:pt x="19440" y="14727"/>
                </a:cubicBezTo>
                <a:close/>
                <a:moveTo>
                  <a:pt x="10800" y="0"/>
                </a:moveTo>
                <a:cubicBezTo>
                  <a:pt x="4835" y="0"/>
                  <a:pt x="0" y="2198"/>
                  <a:pt x="0" y="4909"/>
                </a:cubicBezTo>
                <a:lnTo>
                  <a:pt x="0" y="14727"/>
                </a:lnTo>
                <a:cubicBezTo>
                  <a:pt x="0" y="15269"/>
                  <a:pt x="968" y="15709"/>
                  <a:pt x="2160" y="15709"/>
                </a:cubicBezTo>
                <a:lnTo>
                  <a:pt x="9720" y="15709"/>
                </a:lnTo>
                <a:lnTo>
                  <a:pt x="9720" y="21109"/>
                </a:lnTo>
                <a:cubicBezTo>
                  <a:pt x="9720" y="21380"/>
                  <a:pt x="10204" y="21600"/>
                  <a:pt x="10800" y="21600"/>
                </a:cubicBezTo>
                <a:cubicBezTo>
                  <a:pt x="11396" y="21600"/>
                  <a:pt x="11880" y="21380"/>
                  <a:pt x="11880" y="21109"/>
                </a:cubicBezTo>
                <a:lnTo>
                  <a:pt x="11880" y="15709"/>
                </a:lnTo>
                <a:lnTo>
                  <a:pt x="19440" y="15709"/>
                </a:lnTo>
                <a:cubicBezTo>
                  <a:pt x="20632" y="15709"/>
                  <a:pt x="21600" y="15269"/>
                  <a:pt x="21600" y="14727"/>
                </a:cubicBezTo>
                <a:lnTo>
                  <a:pt x="21600" y="4909"/>
                </a:lnTo>
                <a:cubicBezTo>
                  <a:pt x="21600" y="2198"/>
                  <a:pt x="16765" y="0"/>
                  <a:pt x="10800" y="0"/>
                </a:cubicBezTo>
                <a:moveTo>
                  <a:pt x="7560" y="4909"/>
                </a:moveTo>
                <a:cubicBezTo>
                  <a:pt x="6964" y="4909"/>
                  <a:pt x="6480" y="5129"/>
                  <a:pt x="6480" y="5400"/>
                </a:cubicBezTo>
                <a:lnTo>
                  <a:pt x="6480" y="12273"/>
                </a:lnTo>
                <a:cubicBezTo>
                  <a:pt x="6480" y="12544"/>
                  <a:pt x="6964" y="12764"/>
                  <a:pt x="7560" y="12764"/>
                </a:cubicBezTo>
                <a:cubicBezTo>
                  <a:pt x="8156" y="12764"/>
                  <a:pt x="8640" y="12544"/>
                  <a:pt x="8640" y="12273"/>
                </a:cubicBezTo>
                <a:lnTo>
                  <a:pt x="8640" y="5400"/>
                </a:lnTo>
                <a:cubicBezTo>
                  <a:pt x="8640" y="5129"/>
                  <a:pt x="8156" y="4909"/>
                  <a:pt x="7560" y="4909"/>
                </a:cubicBezTo>
                <a:moveTo>
                  <a:pt x="14040" y="4909"/>
                </a:moveTo>
                <a:cubicBezTo>
                  <a:pt x="13444" y="4909"/>
                  <a:pt x="12960" y="5129"/>
                  <a:pt x="12960" y="5400"/>
                </a:cubicBezTo>
                <a:lnTo>
                  <a:pt x="12960" y="12273"/>
                </a:lnTo>
                <a:cubicBezTo>
                  <a:pt x="12960" y="12544"/>
                  <a:pt x="13444" y="12764"/>
                  <a:pt x="14040" y="12764"/>
                </a:cubicBezTo>
                <a:cubicBezTo>
                  <a:pt x="14636" y="12764"/>
                  <a:pt x="15120" y="12544"/>
                  <a:pt x="15120" y="12273"/>
                </a:cubicBezTo>
                <a:lnTo>
                  <a:pt x="15120" y="5400"/>
                </a:lnTo>
                <a:cubicBezTo>
                  <a:pt x="15120" y="5129"/>
                  <a:pt x="14636" y="4909"/>
                  <a:pt x="1404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6" name="Shape 2781"/>
          <p:cNvSpPr/>
          <p:nvPr/>
        </p:nvSpPr>
        <p:spPr>
          <a:xfrm>
            <a:off x="7816353" y="542892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7" name="Shape 2782"/>
          <p:cNvSpPr/>
          <p:nvPr/>
        </p:nvSpPr>
        <p:spPr>
          <a:xfrm>
            <a:off x="8349614" y="5447971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8" name="Shape 2783"/>
          <p:cNvSpPr/>
          <p:nvPr/>
        </p:nvSpPr>
        <p:spPr>
          <a:xfrm>
            <a:off x="8882875" y="5447971"/>
            <a:ext cx="279328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9" name="Shape 2784"/>
          <p:cNvSpPr/>
          <p:nvPr/>
        </p:nvSpPr>
        <p:spPr>
          <a:xfrm>
            <a:off x="9416136" y="542892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0" name="Shape 2785"/>
          <p:cNvSpPr/>
          <p:nvPr/>
        </p:nvSpPr>
        <p:spPr>
          <a:xfrm>
            <a:off x="9949398" y="5454319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1" name="Shape 2786"/>
          <p:cNvSpPr/>
          <p:nvPr/>
        </p:nvSpPr>
        <p:spPr>
          <a:xfrm>
            <a:off x="10482658" y="5441622"/>
            <a:ext cx="279127" cy="253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9" h="20458" extrusionOk="0">
                <a:moveTo>
                  <a:pt x="8629" y="9718"/>
                </a:moveTo>
                <a:cubicBezTo>
                  <a:pt x="8364" y="9718"/>
                  <a:pt x="8150" y="9946"/>
                  <a:pt x="8150" y="10229"/>
                </a:cubicBezTo>
                <a:cubicBezTo>
                  <a:pt x="8150" y="10512"/>
                  <a:pt x="8364" y="10740"/>
                  <a:pt x="8629" y="10740"/>
                </a:cubicBezTo>
                <a:cubicBezTo>
                  <a:pt x="8894" y="10740"/>
                  <a:pt x="9109" y="10512"/>
                  <a:pt x="9109" y="10229"/>
                </a:cubicBezTo>
                <a:cubicBezTo>
                  <a:pt x="9109" y="9946"/>
                  <a:pt x="8894" y="9718"/>
                  <a:pt x="8629" y="9718"/>
                </a:cubicBezTo>
                <a:moveTo>
                  <a:pt x="19841" y="17227"/>
                </a:moveTo>
                <a:cubicBezTo>
                  <a:pt x="18962" y="17974"/>
                  <a:pt x="18122" y="17900"/>
                  <a:pt x="18122" y="17900"/>
                </a:cubicBezTo>
                <a:cubicBezTo>
                  <a:pt x="17681" y="17900"/>
                  <a:pt x="16277" y="16919"/>
                  <a:pt x="9448" y="11852"/>
                </a:cubicBezTo>
                <a:lnTo>
                  <a:pt x="10866" y="10844"/>
                </a:lnTo>
                <a:cubicBezTo>
                  <a:pt x="10866" y="10844"/>
                  <a:pt x="19841" y="17227"/>
                  <a:pt x="19841" y="17227"/>
                </a:cubicBezTo>
                <a:close/>
                <a:moveTo>
                  <a:pt x="6661" y="12605"/>
                </a:moveTo>
                <a:cubicBezTo>
                  <a:pt x="6010" y="12349"/>
                  <a:pt x="5264" y="12239"/>
                  <a:pt x="4521" y="12267"/>
                </a:cubicBezTo>
                <a:cubicBezTo>
                  <a:pt x="15686" y="3965"/>
                  <a:pt x="17591" y="2558"/>
                  <a:pt x="18122" y="2558"/>
                </a:cubicBezTo>
                <a:cubicBezTo>
                  <a:pt x="18122" y="2558"/>
                  <a:pt x="18962" y="2484"/>
                  <a:pt x="19841" y="3231"/>
                </a:cubicBezTo>
                <a:cubicBezTo>
                  <a:pt x="19841" y="3231"/>
                  <a:pt x="6661" y="12605"/>
                  <a:pt x="6661" y="12605"/>
                </a:cubicBezTo>
                <a:close/>
                <a:moveTo>
                  <a:pt x="5586" y="19031"/>
                </a:moveTo>
                <a:cubicBezTo>
                  <a:pt x="4111" y="19863"/>
                  <a:pt x="2224" y="19369"/>
                  <a:pt x="1372" y="17927"/>
                </a:cubicBezTo>
                <a:cubicBezTo>
                  <a:pt x="520" y="16485"/>
                  <a:pt x="1026" y="14640"/>
                  <a:pt x="2501" y="13808"/>
                </a:cubicBezTo>
                <a:cubicBezTo>
                  <a:pt x="3977" y="12975"/>
                  <a:pt x="6532" y="13092"/>
                  <a:pt x="7383" y="14534"/>
                </a:cubicBezTo>
                <a:cubicBezTo>
                  <a:pt x="8235" y="15977"/>
                  <a:pt x="7062" y="18198"/>
                  <a:pt x="5586" y="19031"/>
                </a:cubicBezTo>
                <a:moveTo>
                  <a:pt x="4521" y="8191"/>
                </a:moveTo>
                <a:cubicBezTo>
                  <a:pt x="5264" y="8219"/>
                  <a:pt x="6010" y="8109"/>
                  <a:pt x="6661" y="7853"/>
                </a:cubicBezTo>
                <a:lnTo>
                  <a:pt x="7765" y="8638"/>
                </a:lnTo>
                <a:cubicBezTo>
                  <a:pt x="7345" y="8950"/>
                  <a:pt x="6901" y="9281"/>
                  <a:pt x="6443" y="9621"/>
                </a:cubicBezTo>
                <a:cubicBezTo>
                  <a:pt x="5833" y="9167"/>
                  <a:pt x="5200" y="8696"/>
                  <a:pt x="4521" y="8191"/>
                </a:cubicBezTo>
                <a:moveTo>
                  <a:pt x="2501" y="6650"/>
                </a:moveTo>
                <a:cubicBezTo>
                  <a:pt x="1026" y="5818"/>
                  <a:pt x="520" y="3973"/>
                  <a:pt x="1372" y="2531"/>
                </a:cubicBezTo>
                <a:cubicBezTo>
                  <a:pt x="2224" y="1089"/>
                  <a:pt x="4111" y="595"/>
                  <a:pt x="5586" y="1427"/>
                </a:cubicBezTo>
                <a:cubicBezTo>
                  <a:pt x="7062" y="2260"/>
                  <a:pt x="8235" y="4481"/>
                  <a:pt x="7383" y="5924"/>
                </a:cubicBezTo>
                <a:cubicBezTo>
                  <a:pt x="6532" y="7366"/>
                  <a:pt x="3977" y="7483"/>
                  <a:pt x="2501" y="6650"/>
                </a:cubicBezTo>
                <a:moveTo>
                  <a:pt x="21079" y="3580"/>
                </a:moveTo>
                <a:cubicBezTo>
                  <a:pt x="21079" y="2451"/>
                  <a:pt x="19262" y="1535"/>
                  <a:pt x="18203" y="1535"/>
                </a:cubicBezTo>
                <a:lnTo>
                  <a:pt x="18122" y="1535"/>
                </a:lnTo>
                <a:cubicBezTo>
                  <a:pt x="17404" y="1535"/>
                  <a:pt x="17139" y="1673"/>
                  <a:pt x="8610" y="8009"/>
                </a:cubicBezTo>
                <a:lnTo>
                  <a:pt x="7613" y="7300"/>
                </a:lnTo>
                <a:cubicBezTo>
                  <a:pt x="7876" y="7084"/>
                  <a:pt x="8104" y="6833"/>
                  <a:pt x="8275" y="6534"/>
                </a:cubicBezTo>
                <a:cubicBezTo>
                  <a:pt x="9372" y="4611"/>
                  <a:pt x="7861" y="1650"/>
                  <a:pt x="5960" y="539"/>
                </a:cubicBezTo>
                <a:cubicBezTo>
                  <a:pt x="4060" y="-571"/>
                  <a:pt x="1629" y="88"/>
                  <a:pt x="532" y="2011"/>
                </a:cubicBezTo>
                <a:cubicBezTo>
                  <a:pt x="-521" y="3857"/>
                  <a:pt x="41" y="6194"/>
                  <a:pt x="1769" y="7361"/>
                </a:cubicBezTo>
                <a:cubicBezTo>
                  <a:pt x="3185" y="8414"/>
                  <a:pt x="4458" y="9360"/>
                  <a:pt x="5626" y="10229"/>
                </a:cubicBezTo>
                <a:cubicBezTo>
                  <a:pt x="4461" y="11096"/>
                  <a:pt x="3178" y="12049"/>
                  <a:pt x="1769" y="13097"/>
                </a:cubicBezTo>
                <a:cubicBezTo>
                  <a:pt x="40" y="14264"/>
                  <a:pt x="-521" y="16601"/>
                  <a:pt x="532" y="18447"/>
                </a:cubicBezTo>
                <a:cubicBezTo>
                  <a:pt x="1629" y="20371"/>
                  <a:pt x="4060" y="21029"/>
                  <a:pt x="5960" y="19919"/>
                </a:cubicBezTo>
                <a:cubicBezTo>
                  <a:pt x="7861" y="18808"/>
                  <a:pt x="9372" y="15847"/>
                  <a:pt x="8275" y="13924"/>
                </a:cubicBezTo>
                <a:cubicBezTo>
                  <a:pt x="8104" y="13625"/>
                  <a:pt x="7876" y="13374"/>
                  <a:pt x="7613" y="13158"/>
                </a:cubicBezTo>
                <a:lnTo>
                  <a:pt x="8610" y="12449"/>
                </a:lnTo>
                <a:cubicBezTo>
                  <a:pt x="17134" y="18781"/>
                  <a:pt x="17404" y="18923"/>
                  <a:pt x="18122" y="18923"/>
                </a:cubicBezTo>
                <a:lnTo>
                  <a:pt x="18203" y="18923"/>
                </a:lnTo>
                <a:cubicBezTo>
                  <a:pt x="19262" y="18923"/>
                  <a:pt x="21079" y="18007"/>
                  <a:pt x="21079" y="16878"/>
                </a:cubicBezTo>
                <a:lnTo>
                  <a:pt x="11731" y="10229"/>
                </a:lnTo>
                <a:cubicBezTo>
                  <a:pt x="11731" y="10229"/>
                  <a:pt x="21079" y="3580"/>
                  <a:pt x="21079" y="3580"/>
                </a:cubicBezTo>
                <a:close/>
                <a:moveTo>
                  <a:pt x="4639" y="16789"/>
                </a:moveTo>
                <a:cubicBezTo>
                  <a:pt x="4496" y="16859"/>
                  <a:pt x="4332" y="16897"/>
                  <a:pt x="4162" y="16897"/>
                </a:cubicBezTo>
                <a:cubicBezTo>
                  <a:pt x="3846" y="16897"/>
                  <a:pt x="3544" y="16764"/>
                  <a:pt x="3411" y="16567"/>
                </a:cubicBezTo>
                <a:cubicBezTo>
                  <a:pt x="3347" y="16471"/>
                  <a:pt x="3351" y="16406"/>
                  <a:pt x="3362" y="16361"/>
                </a:cubicBezTo>
                <a:cubicBezTo>
                  <a:pt x="3392" y="16240"/>
                  <a:pt x="3511" y="16117"/>
                  <a:pt x="3682" y="16034"/>
                </a:cubicBezTo>
                <a:cubicBezTo>
                  <a:pt x="3891" y="15930"/>
                  <a:pt x="4198" y="15869"/>
                  <a:pt x="4503" y="15869"/>
                </a:cubicBezTo>
                <a:cubicBezTo>
                  <a:pt x="4935" y="15869"/>
                  <a:pt x="5194" y="15988"/>
                  <a:pt x="5273" y="16050"/>
                </a:cubicBezTo>
                <a:cubicBezTo>
                  <a:pt x="5252" y="16207"/>
                  <a:pt x="5019" y="16601"/>
                  <a:pt x="4639" y="16789"/>
                </a:cubicBezTo>
                <a:moveTo>
                  <a:pt x="4503" y="14845"/>
                </a:moveTo>
                <a:cubicBezTo>
                  <a:pt x="4065" y="14845"/>
                  <a:pt x="3621" y="14936"/>
                  <a:pt x="3279" y="15105"/>
                </a:cubicBezTo>
                <a:cubicBezTo>
                  <a:pt x="2435" y="15522"/>
                  <a:pt x="2147" y="16443"/>
                  <a:pt x="2633" y="17165"/>
                </a:cubicBezTo>
                <a:cubicBezTo>
                  <a:pt x="2960" y="17649"/>
                  <a:pt x="3553" y="17919"/>
                  <a:pt x="4162" y="17919"/>
                </a:cubicBezTo>
                <a:cubicBezTo>
                  <a:pt x="4461" y="17919"/>
                  <a:pt x="4764" y="17854"/>
                  <a:pt x="5041" y="17717"/>
                </a:cubicBezTo>
                <a:cubicBezTo>
                  <a:pt x="5885" y="17300"/>
                  <a:pt x="6555" y="16190"/>
                  <a:pt x="6069" y="15469"/>
                </a:cubicBezTo>
                <a:cubicBezTo>
                  <a:pt x="5779" y="15040"/>
                  <a:pt x="5146" y="14845"/>
                  <a:pt x="4503" y="14845"/>
                </a:cubicBezTo>
                <a:moveTo>
                  <a:pt x="4503" y="4590"/>
                </a:moveTo>
                <a:cubicBezTo>
                  <a:pt x="4198" y="4590"/>
                  <a:pt x="3891" y="4528"/>
                  <a:pt x="3682" y="4425"/>
                </a:cubicBezTo>
                <a:cubicBezTo>
                  <a:pt x="3511" y="4341"/>
                  <a:pt x="3392" y="4219"/>
                  <a:pt x="3362" y="4098"/>
                </a:cubicBezTo>
                <a:cubicBezTo>
                  <a:pt x="3351" y="4052"/>
                  <a:pt x="3347" y="3987"/>
                  <a:pt x="3411" y="3891"/>
                </a:cubicBezTo>
                <a:cubicBezTo>
                  <a:pt x="3544" y="3694"/>
                  <a:pt x="3846" y="3561"/>
                  <a:pt x="4162" y="3561"/>
                </a:cubicBezTo>
                <a:cubicBezTo>
                  <a:pt x="4332" y="3561"/>
                  <a:pt x="4496" y="3599"/>
                  <a:pt x="4639" y="3669"/>
                </a:cubicBezTo>
                <a:cubicBezTo>
                  <a:pt x="5019" y="3857"/>
                  <a:pt x="5252" y="4252"/>
                  <a:pt x="5273" y="4408"/>
                </a:cubicBezTo>
                <a:cubicBezTo>
                  <a:pt x="5194" y="4470"/>
                  <a:pt x="4935" y="4590"/>
                  <a:pt x="4503" y="4590"/>
                </a:cubicBezTo>
                <a:moveTo>
                  <a:pt x="5041" y="2741"/>
                </a:moveTo>
                <a:cubicBezTo>
                  <a:pt x="4764" y="2604"/>
                  <a:pt x="4461" y="2539"/>
                  <a:pt x="4162" y="2539"/>
                </a:cubicBezTo>
                <a:cubicBezTo>
                  <a:pt x="3553" y="2539"/>
                  <a:pt x="2960" y="2809"/>
                  <a:pt x="2633" y="3294"/>
                </a:cubicBezTo>
                <a:cubicBezTo>
                  <a:pt x="2147" y="4015"/>
                  <a:pt x="2435" y="4937"/>
                  <a:pt x="3279" y="5353"/>
                </a:cubicBezTo>
                <a:cubicBezTo>
                  <a:pt x="3621" y="5522"/>
                  <a:pt x="4065" y="5613"/>
                  <a:pt x="4503" y="5613"/>
                </a:cubicBezTo>
                <a:cubicBezTo>
                  <a:pt x="5146" y="5613"/>
                  <a:pt x="5779" y="5418"/>
                  <a:pt x="6069" y="4990"/>
                </a:cubicBezTo>
                <a:cubicBezTo>
                  <a:pt x="6555" y="4268"/>
                  <a:pt x="5885" y="3158"/>
                  <a:pt x="5041" y="2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2" name="Shape 2787"/>
          <p:cNvSpPr/>
          <p:nvPr/>
        </p:nvSpPr>
        <p:spPr>
          <a:xfrm>
            <a:off x="11015919" y="5428926"/>
            <a:ext cx="279155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1844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E8E47DC-2E53-96D2-329F-E03D39D9AF0D}"/>
              </a:ext>
            </a:extLst>
          </p:cNvPr>
          <p:cNvSpPr/>
          <p:nvPr/>
        </p:nvSpPr>
        <p:spPr>
          <a:xfrm>
            <a:off x="-15498" y="4474841"/>
            <a:ext cx="12222996" cy="23986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4822A6-1F46-9517-4C7B-9EAC7A8DF962}"/>
              </a:ext>
            </a:extLst>
          </p:cNvPr>
          <p:cNvSpPr/>
          <p:nvPr/>
        </p:nvSpPr>
        <p:spPr>
          <a:xfrm>
            <a:off x="276221" y="3557586"/>
            <a:ext cx="11639558" cy="3028953"/>
          </a:xfrm>
          <a:prstGeom prst="rect">
            <a:avLst/>
          </a:prstGeom>
          <a:blipFill dpi="0" rotWithShape="1">
            <a:blip r:embed="rId2"/>
            <a:srcRect/>
            <a:stretch>
              <a:fillRect t="-57599" b="-103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3ACC8-56A2-EE8E-A349-9EB0B2B5658C}"/>
              </a:ext>
            </a:extLst>
          </p:cNvPr>
          <p:cNvSpPr/>
          <p:nvPr/>
        </p:nvSpPr>
        <p:spPr>
          <a:xfrm>
            <a:off x="276221" y="271461"/>
            <a:ext cx="11639557" cy="328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91E44-7144-4E51-AD89-71640425B1D0}"/>
              </a:ext>
            </a:extLst>
          </p:cNvPr>
          <p:cNvSpPr txBox="1"/>
          <p:nvPr/>
        </p:nvSpPr>
        <p:spPr>
          <a:xfrm flipH="1">
            <a:off x="828675" y="895563"/>
            <a:ext cx="1074420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Lorem ipsum </a:t>
            </a:r>
            <a:r>
              <a:rPr lang="en-GB" sz="1400" dirty="0" err="1"/>
              <a:t>dolor</a:t>
            </a:r>
            <a:r>
              <a:rPr lang="en-GB" sz="1400" dirty="0"/>
              <a:t> sit </a:t>
            </a:r>
            <a:r>
              <a:rPr lang="en-GB" sz="1400" dirty="0" err="1"/>
              <a:t>amet</a:t>
            </a:r>
            <a:r>
              <a:rPr lang="en-GB" sz="1400" dirty="0"/>
              <a:t>, </a:t>
            </a:r>
            <a:r>
              <a:rPr lang="en-GB" sz="1400" dirty="0" err="1"/>
              <a:t>consectetur</a:t>
            </a:r>
            <a:r>
              <a:rPr lang="en-GB" sz="1400" dirty="0"/>
              <a:t> </a:t>
            </a:r>
            <a:r>
              <a:rPr lang="en-GB" sz="1400" dirty="0" err="1"/>
              <a:t>adipiscing</a:t>
            </a:r>
            <a:r>
              <a:rPr lang="en-GB" sz="1400" dirty="0"/>
              <a:t> </a:t>
            </a:r>
            <a:r>
              <a:rPr lang="en-GB" sz="1400" dirty="0" err="1"/>
              <a:t>elit</a:t>
            </a:r>
            <a:r>
              <a:rPr lang="en-GB" sz="1400" dirty="0"/>
              <a:t>. Aenean </a:t>
            </a:r>
            <a:r>
              <a:rPr lang="en-GB" sz="1400" dirty="0" err="1"/>
              <a:t>ornare</a:t>
            </a:r>
            <a:r>
              <a:rPr lang="en-GB" sz="1400" dirty="0"/>
              <a:t> </a:t>
            </a:r>
            <a:r>
              <a:rPr lang="en-GB" sz="1400" dirty="0" err="1"/>
              <a:t>massa</a:t>
            </a:r>
            <a:r>
              <a:rPr lang="en-GB" sz="1400" dirty="0"/>
              <a:t> non </a:t>
            </a:r>
            <a:r>
              <a:rPr lang="en-GB" sz="1400" dirty="0" err="1"/>
              <a:t>nunc</a:t>
            </a:r>
            <a:r>
              <a:rPr lang="en-GB" sz="1400" dirty="0"/>
              <a:t> </a:t>
            </a:r>
            <a:r>
              <a:rPr lang="en-GB" sz="1400" dirty="0" err="1"/>
              <a:t>pretium</a:t>
            </a:r>
            <a:r>
              <a:rPr lang="en-GB" sz="1400" dirty="0"/>
              <a:t> </a:t>
            </a:r>
            <a:r>
              <a:rPr lang="en-GB" sz="1400" dirty="0" err="1"/>
              <a:t>elementum</a:t>
            </a:r>
            <a:r>
              <a:rPr lang="en-GB" sz="1400" dirty="0"/>
              <a:t>. Morbi </a:t>
            </a:r>
            <a:r>
              <a:rPr lang="en-GB" sz="1400" dirty="0" err="1"/>
              <a:t>diam</a:t>
            </a:r>
            <a:r>
              <a:rPr lang="en-GB" sz="1400" dirty="0"/>
              <a:t> </a:t>
            </a:r>
            <a:r>
              <a:rPr lang="en-GB" sz="1400" dirty="0" err="1"/>
              <a:t>turpis</a:t>
            </a:r>
            <a:r>
              <a:rPr lang="en-GB" sz="1400" dirty="0"/>
              <a:t>, </a:t>
            </a:r>
            <a:r>
              <a:rPr lang="en-GB" sz="1400" dirty="0" err="1"/>
              <a:t>consectetur</a:t>
            </a:r>
            <a:r>
              <a:rPr lang="en-GB" sz="1400" dirty="0"/>
              <a:t> vitae </a:t>
            </a:r>
            <a:r>
              <a:rPr lang="en-GB" sz="1400" dirty="0" err="1"/>
              <a:t>condimentum</a:t>
            </a:r>
            <a:r>
              <a:rPr lang="en-GB" sz="1400" dirty="0"/>
              <a:t> id, </a:t>
            </a:r>
            <a:r>
              <a:rPr lang="en-GB" sz="1400" dirty="0" err="1"/>
              <a:t>imperdiet</a:t>
            </a:r>
            <a:r>
              <a:rPr lang="en-GB" sz="1400" dirty="0"/>
              <a:t> </a:t>
            </a:r>
            <a:r>
              <a:rPr lang="en-GB" sz="1400" dirty="0" err="1"/>
              <a:t>ut</a:t>
            </a:r>
            <a:r>
              <a:rPr lang="en-GB" sz="1400" dirty="0"/>
              <a:t> mi. Maecenas vitae </a:t>
            </a:r>
            <a:r>
              <a:rPr lang="en-GB" sz="1400" dirty="0" err="1"/>
              <a:t>metus</a:t>
            </a:r>
            <a:r>
              <a:rPr lang="en-GB" sz="1400" dirty="0"/>
              <a:t> vitae </a:t>
            </a:r>
            <a:r>
              <a:rPr lang="en-GB" sz="1400" dirty="0" err="1"/>
              <a:t>odio</a:t>
            </a:r>
            <a:r>
              <a:rPr lang="en-GB" sz="1400" dirty="0"/>
              <a:t> </a:t>
            </a:r>
            <a:r>
              <a:rPr lang="en-GB" sz="1400" dirty="0" err="1"/>
              <a:t>luctus</a:t>
            </a:r>
            <a:r>
              <a:rPr lang="en-GB" sz="1400" dirty="0"/>
              <a:t> </a:t>
            </a:r>
            <a:r>
              <a:rPr lang="en-GB" sz="1400" dirty="0" err="1"/>
              <a:t>bibendum</a:t>
            </a:r>
            <a:r>
              <a:rPr lang="en-GB" sz="1400" dirty="0"/>
              <a:t>. </a:t>
            </a:r>
            <a:r>
              <a:rPr lang="en-GB" sz="1400" dirty="0" err="1"/>
              <a:t>Pellentesque</a:t>
            </a:r>
            <a:r>
              <a:rPr lang="en-GB" sz="1400" dirty="0"/>
              <a:t> </a:t>
            </a:r>
            <a:r>
              <a:rPr lang="en-GB" sz="1400" dirty="0" err="1"/>
              <a:t>condimentum</a:t>
            </a:r>
            <a:r>
              <a:rPr lang="en-GB" sz="1400" dirty="0"/>
              <a:t> </a:t>
            </a:r>
            <a:r>
              <a:rPr lang="en-GB" sz="1400" dirty="0" err="1"/>
              <a:t>felis</a:t>
            </a:r>
            <a:r>
              <a:rPr lang="en-GB" sz="1400" dirty="0"/>
              <a:t> a </a:t>
            </a:r>
            <a:r>
              <a:rPr lang="en-GB" sz="1400" dirty="0" err="1"/>
              <a:t>urna</a:t>
            </a:r>
            <a:r>
              <a:rPr lang="en-GB" sz="1400" dirty="0"/>
              <a:t> </a:t>
            </a:r>
            <a:r>
              <a:rPr lang="en-GB" sz="1400" dirty="0" err="1"/>
              <a:t>fringilla</a:t>
            </a:r>
            <a:r>
              <a:rPr lang="en-GB" sz="1400" dirty="0"/>
              <a:t> </a:t>
            </a:r>
            <a:r>
              <a:rPr lang="en-GB" sz="1400" dirty="0" err="1"/>
              <a:t>scelerisque</a:t>
            </a:r>
            <a:r>
              <a:rPr lang="en-GB" sz="1400" dirty="0"/>
              <a:t>.</a:t>
            </a:r>
          </a:p>
          <a:p>
            <a:endParaRPr lang="en-GB" sz="1400" dirty="0"/>
          </a:p>
          <a:p>
            <a:r>
              <a:rPr lang="en-GB" sz="1400" dirty="0" err="1"/>
              <a:t>Nullam</a:t>
            </a:r>
            <a:r>
              <a:rPr lang="en-GB" sz="1400" dirty="0"/>
              <a:t> </a:t>
            </a:r>
            <a:r>
              <a:rPr lang="en-GB" sz="1400" dirty="0" err="1"/>
              <a:t>ut</a:t>
            </a:r>
            <a:r>
              <a:rPr lang="en-GB" sz="1400" dirty="0"/>
              <a:t> </a:t>
            </a:r>
            <a:r>
              <a:rPr lang="en-GB" sz="1400" dirty="0" err="1"/>
              <a:t>efficitur</a:t>
            </a:r>
            <a:r>
              <a:rPr lang="en-GB" sz="1400" dirty="0"/>
              <a:t> lorem, in </a:t>
            </a:r>
            <a:r>
              <a:rPr lang="en-GB" sz="1400" dirty="0" err="1"/>
              <a:t>dignissim</a:t>
            </a:r>
            <a:r>
              <a:rPr lang="en-GB" sz="1400" dirty="0"/>
              <a:t> </a:t>
            </a:r>
            <a:r>
              <a:rPr lang="en-GB" sz="1400" dirty="0" err="1"/>
              <a:t>quam</a:t>
            </a:r>
            <a:r>
              <a:rPr lang="en-GB" sz="1400" dirty="0"/>
              <a:t>. </a:t>
            </a:r>
            <a:r>
              <a:rPr lang="en-GB" sz="1400" dirty="0" err="1"/>
              <a:t>Curabitur</a:t>
            </a:r>
            <a:r>
              <a:rPr lang="en-GB" sz="1400" dirty="0"/>
              <a:t> auctor, </a:t>
            </a:r>
            <a:r>
              <a:rPr lang="en-GB" sz="1400" dirty="0" err="1"/>
              <a:t>dolor</a:t>
            </a:r>
            <a:r>
              <a:rPr lang="en-GB" sz="1400" dirty="0"/>
              <a:t> </a:t>
            </a:r>
            <a:r>
              <a:rPr lang="en-GB" sz="1400" dirty="0" err="1"/>
              <a:t>vel</a:t>
            </a:r>
            <a:r>
              <a:rPr lang="en-GB" sz="1400" dirty="0"/>
              <a:t> </a:t>
            </a:r>
            <a:r>
              <a:rPr lang="en-GB" sz="1400" dirty="0" err="1"/>
              <a:t>mollis</a:t>
            </a:r>
            <a:r>
              <a:rPr lang="en-GB" sz="1400" dirty="0"/>
              <a:t> </a:t>
            </a:r>
            <a:r>
              <a:rPr lang="en-GB" sz="1400" dirty="0" err="1"/>
              <a:t>ullamcorper</a:t>
            </a:r>
            <a:r>
              <a:rPr lang="en-GB" sz="1400" dirty="0"/>
              <a:t>, </a:t>
            </a:r>
            <a:r>
              <a:rPr lang="en-GB" sz="1400" dirty="0" err="1"/>
              <a:t>lectus</a:t>
            </a:r>
            <a:r>
              <a:rPr lang="en-GB" sz="1400" dirty="0"/>
              <a:t> </a:t>
            </a:r>
            <a:r>
              <a:rPr lang="en-GB" sz="1400" dirty="0" err="1"/>
              <a:t>metus</a:t>
            </a:r>
            <a:r>
              <a:rPr lang="en-GB" sz="1400" dirty="0"/>
              <a:t> </a:t>
            </a:r>
            <a:r>
              <a:rPr lang="en-GB" sz="1400" dirty="0" err="1"/>
              <a:t>venenatis</a:t>
            </a:r>
            <a:r>
              <a:rPr lang="en-GB" sz="1400" dirty="0"/>
              <a:t> </a:t>
            </a:r>
            <a:r>
              <a:rPr lang="en-GB" sz="1400" dirty="0" err="1"/>
              <a:t>leo</a:t>
            </a:r>
            <a:r>
              <a:rPr lang="en-GB" sz="1400" dirty="0"/>
              <a:t>, </a:t>
            </a:r>
            <a:r>
              <a:rPr lang="en-GB" sz="1400" dirty="0" err="1"/>
              <a:t>ut</a:t>
            </a:r>
            <a:r>
              <a:rPr lang="en-GB" sz="1400" dirty="0"/>
              <a:t> </a:t>
            </a:r>
            <a:r>
              <a:rPr lang="en-GB" sz="1400" dirty="0" err="1"/>
              <a:t>tempor</a:t>
            </a:r>
            <a:r>
              <a:rPr lang="en-GB" sz="1400" dirty="0"/>
              <a:t> </a:t>
            </a:r>
            <a:r>
              <a:rPr lang="en-GB" sz="1400" dirty="0" err="1"/>
              <a:t>augue</a:t>
            </a:r>
            <a:r>
              <a:rPr lang="en-GB" sz="1400" dirty="0"/>
              <a:t> </a:t>
            </a:r>
            <a:r>
              <a:rPr lang="en-GB" sz="1400" dirty="0" err="1"/>
              <a:t>tortor</a:t>
            </a:r>
            <a:r>
              <a:rPr lang="en-GB" sz="1400" dirty="0"/>
              <a:t> vitae ipsum. Morbi </a:t>
            </a:r>
            <a:r>
              <a:rPr lang="en-GB" sz="1400" dirty="0" err="1"/>
              <a:t>vel</a:t>
            </a:r>
            <a:r>
              <a:rPr lang="en-GB" sz="1400" dirty="0"/>
              <a:t> </a:t>
            </a:r>
            <a:r>
              <a:rPr lang="en-GB" sz="1400" dirty="0" err="1"/>
              <a:t>sagittis</a:t>
            </a:r>
            <a:r>
              <a:rPr lang="en-GB" sz="1400" dirty="0"/>
              <a:t> </a:t>
            </a:r>
            <a:r>
              <a:rPr lang="en-GB" sz="1400" dirty="0" err="1"/>
              <a:t>augue</a:t>
            </a:r>
            <a:r>
              <a:rPr lang="en-GB" sz="1400" dirty="0"/>
              <a:t>, ac </a:t>
            </a:r>
            <a:r>
              <a:rPr lang="en-GB" sz="1400" dirty="0" err="1"/>
              <a:t>vulputate</a:t>
            </a:r>
            <a:r>
              <a:rPr lang="en-GB" sz="1400" dirty="0"/>
              <a:t> </a:t>
            </a:r>
            <a:r>
              <a:rPr lang="en-GB" sz="1400" dirty="0" err="1"/>
              <a:t>turpis</a:t>
            </a:r>
            <a:r>
              <a:rPr lang="en-GB" sz="1400" dirty="0"/>
              <a:t>. </a:t>
            </a:r>
            <a:r>
              <a:rPr lang="en-GB" sz="1400" dirty="0" err="1"/>
              <a:t>Pellentesque</a:t>
            </a:r>
            <a:r>
              <a:rPr lang="en-GB" sz="1400" dirty="0"/>
              <a:t> </a:t>
            </a:r>
            <a:r>
              <a:rPr lang="en-GB" sz="1400" dirty="0" err="1"/>
              <a:t>tincidunt</a:t>
            </a:r>
            <a:r>
              <a:rPr lang="en-GB" sz="1400" dirty="0"/>
              <a:t> </a:t>
            </a:r>
            <a:r>
              <a:rPr lang="en-GB" sz="1400" dirty="0" err="1"/>
              <a:t>eleifend</a:t>
            </a:r>
            <a:r>
              <a:rPr lang="en-GB" sz="1400" dirty="0"/>
              <a:t> </a:t>
            </a:r>
            <a:r>
              <a:rPr lang="en-GB" sz="1400" dirty="0" err="1"/>
              <a:t>metus</a:t>
            </a:r>
            <a:r>
              <a:rPr lang="en-GB" sz="1400" dirty="0"/>
              <a:t> ac </a:t>
            </a:r>
            <a:r>
              <a:rPr lang="en-GB" sz="1400" dirty="0" err="1"/>
              <a:t>condimentum</a:t>
            </a:r>
            <a:r>
              <a:rPr lang="en-GB" sz="1400" dirty="0"/>
              <a:t>. </a:t>
            </a:r>
            <a:r>
              <a:rPr lang="en-GB" sz="1400" dirty="0" err="1"/>
              <a:t>Sed</a:t>
            </a:r>
            <a:r>
              <a:rPr lang="en-GB" sz="1400" dirty="0"/>
              <a:t> </a:t>
            </a:r>
            <a:r>
              <a:rPr lang="en-GB" sz="1400" dirty="0" err="1"/>
              <a:t>sodales</a:t>
            </a:r>
            <a:r>
              <a:rPr lang="en-GB" sz="1400" dirty="0"/>
              <a:t>, mi </a:t>
            </a:r>
            <a:r>
              <a:rPr lang="en-GB" sz="1400" dirty="0" err="1"/>
              <a:t>sed</a:t>
            </a:r>
            <a:r>
              <a:rPr lang="en-GB" sz="1400" dirty="0"/>
              <a:t> </a:t>
            </a:r>
            <a:r>
              <a:rPr lang="en-GB" sz="1400" dirty="0" err="1"/>
              <a:t>facilisis</a:t>
            </a:r>
            <a:r>
              <a:rPr lang="en-GB" sz="1400" dirty="0"/>
              <a:t> </a:t>
            </a:r>
            <a:r>
              <a:rPr lang="en-GB" sz="1400" dirty="0" err="1"/>
              <a:t>blandit</a:t>
            </a:r>
            <a:r>
              <a:rPr lang="en-GB" sz="1400" dirty="0"/>
              <a:t>, </a:t>
            </a:r>
            <a:r>
              <a:rPr lang="en-GB" sz="1400" dirty="0" err="1"/>
              <a:t>nunc</a:t>
            </a:r>
            <a:r>
              <a:rPr lang="en-GB" sz="1400" dirty="0"/>
              <a:t> ante </a:t>
            </a:r>
            <a:r>
              <a:rPr lang="en-GB" sz="1400" dirty="0" err="1"/>
              <a:t>tincidunt</a:t>
            </a:r>
            <a:r>
              <a:rPr lang="en-GB" sz="1400" dirty="0"/>
              <a:t> magna, </a:t>
            </a:r>
            <a:r>
              <a:rPr lang="en-GB" sz="1400" dirty="0" err="1"/>
              <a:t>eget</a:t>
            </a:r>
            <a:r>
              <a:rPr lang="en-GB" sz="1400" dirty="0"/>
              <a:t> </a:t>
            </a:r>
            <a:r>
              <a:rPr lang="en-GB" sz="1400" dirty="0" err="1"/>
              <a:t>posuere</a:t>
            </a:r>
            <a:r>
              <a:rPr lang="en-GB" sz="1400" dirty="0"/>
              <a:t> </a:t>
            </a:r>
            <a:r>
              <a:rPr lang="en-GB" sz="1400" dirty="0" err="1"/>
              <a:t>risus</a:t>
            </a:r>
            <a:r>
              <a:rPr lang="en-GB" sz="1400" dirty="0"/>
              <a:t> ipsum tempus diam.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F0B68-A3D9-718E-B343-F144E989E8A4}"/>
              </a:ext>
            </a:extLst>
          </p:cNvPr>
          <p:cNvSpPr txBox="1"/>
          <p:nvPr/>
        </p:nvSpPr>
        <p:spPr>
          <a:xfrm>
            <a:off x="703877" y="693085"/>
            <a:ext cx="6069539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7349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0F768D-C006-E807-211E-66BDAE9181D7}"/>
              </a:ext>
            </a:extLst>
          </p:cNvPr>
          <p:cNvSpPr/>
          <p:nvPr/>
        </p:nvSpPr>
        <p:spPr>
          <a:xfrm>
            <a:off x="7385973" y="2420288"/>
            <a:ext cx="2236823" cy="421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19B388-4E5B-41F2-8E8C-3520520D79BC}"/>
              </a:ext>
            </a:extLst>
          </p:cNvPr>
          <p:cNvSpPr txBox="1"/>
          <p:nvPr/>
        </p:nvSpPr>
        <p:spPr>
          <a:xfrm>
            <a:off x="7673216" y="2945193"/>
            <a:ext cx="117019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7B9782-60F9-4426-96DB-CCF9EFD1D5A8}"/>
              </a:ext>
            </a:extLst>
          </p:cNvPr>
          <p:cNvSpPr txBox="1"/>
          <p:nvPr/>
        </p:nvSpPr>
        <p:spPr>
          <a:xfrm flipH="1">
            <a:off x="7673216" y="3194329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AC38FE-7497-4993-8EAC-2E30F397CC97}"/>
              </a:ext>
            </a:extLst>
          </p:cNvPr>
          <p:cNvSpPr txBox="1"/>
          <p:nvPr/>
        </p:nvSpPr>
        <p:spPr>
          <a:xfrm>
            <a:off x="7683034" y="4170989"/>
            <a:ext cx="117019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BA9A74-7411-4437-9E70-4C6927149261}"/>
              </a:ext>
            </a:extLst>
          </p:cNvPr>
          <p:cNvSpPr txBox="1"/>
          <p:nvPr/>
        </p:nvSpPr>
        <p:spPr>
          <a:xfrm flipH="1">
            <a:off x="7683034" y="4420125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7A8944-CE3F-49A4-8E1E-EDD88A085C3D}"/>
              </a:ext>
            </a:extLst>
          </p:cNvPr>
          <p:cNvSpPr txBox="1"/>
          <p:nvPr/>
        </p:nvSpPr>
        <p:spPr>
          <a:xfrm>
            <a:off x="7673216" y="5396785"/>
            <a:ext cx="117019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solidFill>
                <a:schemeClr val="bg1"/>
              </a:solidFill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F94BEA-46F9-4BA2-9032-85F5442600F6}"/>
              </a:ext>
            </a:extLst>
          </p:cNvPr>
          <p:cNvSpPr txBox="1"/>
          <p:nvPr/>
        </p:nvSpPr>
        <p:spPr>
          <a:xfrm flipH="1">
            <a:off x="7673216" y="5645921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DD26565-380A-4381-8B54-50381A407D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7207" r="18358" b="4167"/>
          <a:stretch/>
        </p:blipFill>
        <p:spPr>
          <a:xfrm>
            <a:off x="227013" y="2840847"/>
            <a:ext cx="2554916" cy="3370520"/>
          </a:xfrm>
          <a:effectLst/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78C8B88-5DE7-EE45-6B7E-75229892BA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4495" r="2339"/>
          <a:stretch/>
        </p:blipFill>
        <p:spPr>
          <a:xfrm>
            <a:off x="2781929" y="2420288"/>
            <a:ext cx="4618332" cy="4211637"/>
          </a:xfrm>
          <a:effectLst/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3B63D02-013F-061D-2ECA-507E4F09A7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422" t="1634" r="-422" b="10130"/>
          <a:stretch/>
        </p:blipFill>
        <p:spPr>
          <a:xfrm>
            <a:off x="9637084" y="2840847"/>
            <a:ext cx="2327904" cy="3370520"/>
          </a:xfrm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9C426B-1712-4075-0ED7-4FD9E679ED2E}"/>
              </a:ext>
            </a:extLst>
          </p:cNvPr>
          <p:cNvSpPr txBox="1"/>
          <p:nvPr/>
        </p:nvSpPr>
        <p:spPr>
          <a:xfrm>
            <a:off x="4119490" y="418159"/>
            <a:ext cx="4285322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AECD22-3D77-0757-4F3D-3E13A88321CB}"/>
              </a:ext>
            </a:extLst>
          </p:cNvPr>
          <p:cNvSpPr/>
          <p:nvPr/>
        </p:nvSpPr>
        <p:spPr>
          <a:xfrm>
            <a:off x="528639" y="977995"/>
            <a:ext cx="11072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Etiam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tincidunt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interdum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sollicitudin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. Nam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consequat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at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massa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quis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imperdiet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. In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justo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lorem,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condimentum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ac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hendrerit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eget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pretium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sed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massa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.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Interdum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et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malesuada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fames ac ante ipsum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primis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in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faucibus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. Proin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dapibus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maximus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mauris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, ac auctor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elit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molestie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non.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Suspendisse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iaculis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felis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eget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arcu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condimentum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accumsan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sit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amet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a diam. Cras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pellentesque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accumsan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metus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, in pulvinar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felis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Open Sans" panose="020B0606030504020204" pitchFamily="34" charset="0"/>
              </a:rPr>
              <a:t>pellentesque</a:t>
            </a:r>
            <a:r>
              <a:rPr lang="en-GB" sz="1400" dirty="0">
                <a:solidFill>
                  <a:srgbClr val="000000"/>
                </a:solidFill>
                <a:latin typeface="Open Sans" panose="020B0606030504020204" pitchFamily="34" charset="0"/>
              </a:rPr>
              <a:t> vel.</a:t>
            </a:r>
            <a:endParaRPr lang="en-SK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1502AE-7806-CE52-87BD-3E43FAA343DE}"/>
              </a:ext>
            </a:extLst>
          </p:cNvPr>
          <p:cNvSpPr/>
          <p:nvPr/>
        </p:nvSpPr>
        <p:spPr>
          <a:xfrm>
            <a:off x="11964987" y="2840848"/>
            <a:ext cx="242511" cy="33705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5BBADF-AA41-DE98-3C80-33A90FDD5C13}"/>
              </a:ext>
            </a:extLst>
          </p:cNvPr>
          <p:cNvSpPr/>
          <p:nvPr/>
        </p:nvSpPr>
        <p:spPr>
          <a:xfrm>
            <a:off x="-20131" y="2840847"/>
            <a:ext cx="242511" cy="33705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077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73626A-EC2A-C77D-CB76-629157612A32}"/>
              </a:ext>
            </a:extLst>
          </p:cNvPr>
          <p:cNvSpPr/>
          <p:nvPr/>
        </p:nvSpPr>
        <p:spPr>
          <a:xfrm>
            <a:off x="-30996" y="-28954"/>
            <a:ext cx="12238494" cy="69024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85558AE-4EFC-60A1-4443-16A2FB1C85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061" b="9061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1B61F-25FC-EB09-DE7D-CE253CDC4FC6}"/>
              </a:ext>
            </a:extLst>
          </p:cNvPr>
          <p:cNvSpPr/>
          <p:nvPr/>
        </p:nvSpPr>
        <p:spPr>
          <a:xfrm>
            <a:off x="227012" y="225424"/>
            <a:ext cx="11737978" cy="6407151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390E08-943B-2E2E-4730-F0DC68F11406}"/>
              </a:ext>
            </a:extLst>
          </p:cNvPr>
          <p:cNvSpPr txBox="1"/>
          <p:nvPr/>
        </p:nvSpPr>
        <p:spPr>
          <a:xfrm flipH="1">
            <a:off x="2376571" y="3214843"/>
            <a:ext cx="4240781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endParaRPr lang="en-US" sz="12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DA9C4-B4C3-33B1-7E7D-0DA1F3EE398A}"/>
              </a:ext>
            </a:extLst>
          </p:cNvPr>
          <p:cNvSpPr txBox="1"/>
          <p:nvPr/>
        </p:nvSpPr>
        <p:spPr>
          <a:xfrm>
            <a:off x="2252410" y="2158539"/>
            <a:ext cx="237125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2420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0D622F-2F32-4BBD-B1E1-8931EB9AAD96}"/>
              </a:ext>
            </a:extLst>
          </p:cNvPr>
          <p:cNvSpPr txBox="1"/>
          <p:nvPr/>
        </p:nvSpPr>
        <p:spPr>
          <a:xfrm flipH="1">
            <a:off x="1976556" y="2876123"/>
            <a:ext cx="4119444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350FD-F886-4DDA-A59F-9F4A3FA9572F}"/>
              </a:ext>
            </a:extLst>
          </p:cNvPr>
          <p:cNvSpPr txBox="1"/>
          <p:nvPr/>
        </p:nvSpPr>
        <p:spPr>
          <a:xfrm flipH="1">
            <a:off x="1976556" y="4185150"/>
            <a:ext cx="4119444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et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dolore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. Ut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3463F-3BD9-2DCC-C725-E2D08CFB7F1E}"/>
              </a:ext>
            </a:extLst>
          </p:cNvPr>
          <p:cNvSpPr txBox="1"/>
          <p:nvPr/>
        </p:nvSpPr>
        <p:spPr>
          <a:xfrm>
            <a:off x="1976555" y="2011107"/>
            <a:ext cx="434111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WRITE A TITLE HERE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A2861CC-9353-A042-4595-23A1DC52DF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125" b="25125"/>
          <a:stretch>
            <a:fillRect/>
          </a:stretch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F4BB5D-C632-F420-7018-31D19DB51054}"/>
              </a:ext>
            </a:extLst>
          </p:cNvPr>
          <p:cNvSpPr txBox="1"/>
          <p:nvPr/>
        </p:nvSpPr>
        <p:spPr>
          <a:xfrm>
            <a:off x="9638363" y="2013040"/>
            <a:ext cx="11541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9009EB-1007-1838-539C-8101959BEB97}"/>
              </a:ext>
            </a:extLst>
          </p:cNvPr>
          <p:cNvSpPr txBox="1"/>
          <p:nvPr/>
        </p:nvSpPr>
        <p:spPr>
          <a:xfrm flipH="1">
            <a:off x="9638363" y="2262176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B6A337-AA0B-815E-FC1E-4B2014364027}"/>
              </a:ext>
            </a:extLst>
          </p:cNvPr>
          <p:cNvSpPr txBox="1"/>
          <p:nvPr/>
        </p:nvSpPr>
        <p:spPr>
          <a:xfrm>
            <a:off x="9648181" y="3238836"/>
            <a:ext cx="11541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E70A48-F2ED-E804-9988-6065FA67C403}"/>
              </a:ext>
            </a:extLst>
          </p:cNvPr>
          <p:cNvSpPr txBox="1"/>
          <p:nvPr/>
        </p:nvSpPr>
        <p:spPr>
          <a:xfrm flipH="1">
            <a:off x="9648181" y="3487972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3E536-43C5-5882-6430-9F110B4A02B0}"/>
              </a:ext>
            </a:extLst>
          </p:cNvPr>
          <p:cNvSpPr txBox="1"/>
          <p:nvPr/>
        </p:nvSpPr>
        <p:spPr>
          <a:xfrm>
            <a:off x="9638363" y="4464632"/>
            <a:ext cx="11541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  <a:cs typeface="Poppins SemiBold" panose="00000700000000000000" pitchFamily="2" charset="0"/>
              </a:rPr>
              <a:t>Samples text</a:t>
            </a:r>
            <a:endParaRPr lang="vi-VN" sz="1400" dirty="0">
              <a:latin typeface="Montserrat" panose="000005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CD3557-29D2-423B-2B40-15100D251C6C}"/>
              </a:ext>
            </a:extLst>
          </p:cNvPr>
          <p:cNvSpPr txBox="1"/>
          <p:nvPr/>
        </p:nvSpPr>
        <p:spPr>
          <a:xfrm flipH="1">
            <a:off x="9638363" y="4713768"/>
            <a:ext cx="1963868" cy="542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2D16CC-C7F3-5AB7-1E88-5524C40284AD}"/>
              </a:ext>
            </a:extLst>
          </p:cNvPr>
          <p:cNvSpPr/>
          <p:nvPr/>
        </p:nvSpPr>
        <p:spPr>
          <a:xfrm>
            <a:off x="11964691" y="-15498"/>
            <a:ext cx="242808" cy="6914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479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8F3D3F-5ACD-3729-C67E-2F3EE1D4C79C}"/>
              </a:ext>
            </a:extLst>
          </p:cNvPr>
          <p:cNvSpPr/>
          <p:nvPr/>
        </p:nvSpPr>
        <p:spPr>
          <a:xfrm>
            <a:off x="0" y="5240460"/>
            <a:ext cx="12192000" cy="16175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775D14-E563-DA44-8443-81D4E8652A79}"/>
              </a:ext>
            </a:extLst>
          </p:cNvPr>
          <p:cNvSpPr txBox="1"/>
          <p:nvPr/>
        </p:nvSpPr>
        <p:spPr>
          <a:xfrm flipH="1">
            <a:off x="6453554" y="5833563"/>
            <a:ext cx="5173465" cy="443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vi-VN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3CCCE144-E244-BDF0-0E4F-AD06927977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094" r="28094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B0761BC2-DD64-348B-5CF4-1D006FD2ED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4662" r="36972"/>
          <a:stretch/>
        </p:blipFill>
        <p:spPr>
          <a:xfrm>
            <a:off x="2216150" y="700210"/>
            <a:ext cx="3094404" cy="4540250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0294EA6-60A8-7511-2842-7CBE392AE5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205" r="12205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31E80ED-52D8-CDF3-A05B-7959D7B29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5565" r="15565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CBC9DA5-868A-B2A8-527E-A7865B3879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8682" r="8682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F55E19-FD9E-5F96-3225-61305457F9BF}"/>
              </a:ext>
            </a:extLst>
          </p:cNvPr>
          <p:cNvSpPr txBox="1"/>
          <p:nvPr/>
        </p:nvSpPr>
        <p:spPr>
          <a:xfrm flipH="1">
            <a:off x="227013" y="5827374"/>
            <a:ext cx="5173465" cy="443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vi-VN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5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752A6B1-0913-6126-B63F-621EBF4957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659" b="965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FF9380-AD92-55F5-A37A-6FE55EA745E8}"/>
              </a:ext>
            </a:extLst>
          </p:cNvPr>
          <p:cNvSpPr/>
          <p:nvPr/>
        </p:nvSpPr>
        <p:spPr>
          <a:xfrm>
            <a:off x="317500" y="319881"/>
            <a:ext cx="11557000" cy="6218238"/>
          </a:xfrm>
          <a:prstGeom prst="rect">
            <a:avLst/>
          </a:prstGeom>
          <a:solidFill>
            <a:schemeClr val="accent4">
              <a:alpha val="754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18" name="TextBox 17"/>
          <p:cNvSpPr txBox="1"/>
          <p:nvPr/>
        </p:nvSpPr>
        <p:spPr>
          <a:xfrm flipH="1">
            <a:off x="7121762" y="2951372"/>
            <a:ext cx="4240781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endParaRPr lang="en-US" sz="12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2B0D51-E0BE-41F2-B030-B50473BC1BBB}"/>
              </a:ext>
            </a:extLst>
          </p:cNvPr>
          <p:cNvGrpSpPr/>
          <p:nvPr/>
        </p:nvGrpSpPr>
        <p:grpSpPr>
          <a:xfrm flipH="1">
            <a:off x="7121762" y="4179678"/>
            <a:ext cx="322182" cy="1176086"/>
            <a:chOff x="10306188" y="1883955"/>
            <a:chExt cx="907005" cy="331092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FDA9D2F-4AAF-458F-876C-593854952814}"/>
                </a:ext>
              </a:extLst>
            </p:cNvPr>
            <p:cNvSpPr/>
            <p:nvPr/>
          </p:nvSpPr>
          <p:spPr>
            <a:xfrm>
              <a:off x="10306188" y="1883955"/>
              <a:ext cx="907005" cy="88104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5FBD6F-8593-49D9-9A49-18E366EE112B}"/>
                </a:ext>
              </a:extLst>
            </p:cNvPr>
            <p:cNvSpPr/>
            <p:nvPr/>
          </p:nvSpPr>
          <p:spPr>
            <a:xfrm>
              <a:off x="10306188" y="3113811"/>
              <a:ext cx="907005" cy="88104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E40A57-2D71-45A8-81CE-8E64749BC2CE}"/>
                </a:ext>
              </a:extLst>
            </p:cNvPr>
            <p:cNvSpPr/>
            <p:nvPr/>
          </p:nvSpPr>
          <p:spPr>
            <a:xfrm>
              <a:off x="10306188" y="4313836"/>
              <a:ext cx="907005" cy="88104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6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5" name="Graphic 26" descr="Graduation cap">
              <a:extLst>
                <a:ext uri="{FF2B5EF4-FFF2-40B4-BE49-F238E27FC236}">
                  <a16:creationId xmlns:a16="http://schemas.microsoft.com/office/drawing/2014/main" id="{A8F02011-64AE-47DD-941D-399C358B2C4A}"/>
                </a:ext>
              </a:extLst>
            </p:cNvPr>
            <p:cNvGrpSpPr/>
            <p:nvPr/>
          </p:nvGrpSpPr>
          <p:grpSpPr>
            <a:xfrm>
              <a:off x="10376548" y="1966705"/>
              <a:ext cx="766284" cy="766284"/>
              <a:chOff x="7432834" y="1615190"/>
              <a:chExt cx="525064" cy="525064"/>
            </a:xfrm>
            <a:solidFill>
              <a:schemeClr val="bg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652C73C-9A76-4613-A845-7D1BDD57FF4D}"/>
                  </a:ext>
                </a:extLst>
              </p:cNvPr>
              <p:cNvSpPr/>
              <p:nvPr/>
            </p:nvSpPr>
            <p:spPr>
              <a:xfrm>
                <a:off x="7542222" y="1884832"/>
                <a:ext cx="306287" cy="120327"/>
              </a:xfrm>
              <a:custGeom>
                <a:avLst/>
                <a:gdLst>
                  <a:gd name="connsiteX0" fmla="*/ 0 w 306287"/>
                  <a:gd name="connsiteY0" fmla="*/ 0 h 120327"/>
                  <a:gd name="connsiteX1" fmla="*/ 0 w 306287"/>
                  <a:gd name="connsiteY1" fmla="*/ 63992 h 120327"/>
                  <a:gd name="connsiteX2" fmla="*/ 153144 w 306287"/>
                  <a:gd name="connsiteY2" fmla="*/ 124156 h 120327"/>
                  <a:gd name="connsiteX3" fmla="*/ 306287 w 306287"/>
                  <a:gd name="connsiteY3" fmla="*/ 63992 h 120327"/>
                  <a:gd name="connsiteX4" fmla="*/ 306287 w 306287"/>
                  <a:gd name="connsiteY4" fmla="*/ 0 h 120327"/>
                  <a:gd name="connsiteX5" fmla="*/ 153144 w 306287"/>
                  <a:gd name="connsiteY5" fmla="*/ 54147 h 120327"/>
                  <a:gd name="connsiteX6" fmla="*/ 0 w 306287"/>
                  <a:gd name="connsiteY6" fmla="*/ 0 h 12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287" h="120327">
                    <a:moveTo>
                      <a:pt x="0" y="0"/>
                    </a:moveTo>
                    <a:lnTo>
                      <a:pt x="0" y="63992"/>
                    </a:lnTo>
                    <a:cubicBezTo>
                      <a:pt x="0" y="94074"/>
                      <a:pt x="68368" y="124156"/>
                      <a:pt x="153144" y="124156"/>
                    </a:cubicBezTo>
                    <a:cubicBezTo>
                      <a:pt x="237920" y="124156"/>
                      <a:pt x="306287" y="94074"/>
                      <a:pt x="306287" y="63992"/>
                    </a:cubicBezTo>
                    <a:lnTo>
                      <a:pt x="306287" y="0"/>
                    </a:lnTo>
                    <a:lnTo>
                      <a:pt x="153144" y="541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5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445AC4B-F505-4967-9D31-76DFED0F8A11}"/>
                  </a:ext>
                </a:extLst>
              </p:cNvPr>
              <p:cNvSpPr/>
              <p:nvPr/>
            </p:nvSpPr>
            <p:spPr>
              <a:xfrm>
                <a:off x="7456899" y="1746456"/>
                <a:ext cx="475839" cy="207838"/>
              </a:xfrm>
              <a:custGeom>
                <a:avLst/>
                <a:gdLst>
                  <a:gd name="connsiteX0" fmla="*/ 238467 w 475839"/>
                  <a:gd name="connsiteY0" fmla="*/ 169005 h 207837"/>
                  <a:gd name="connsiteX1" fmla="*/ 476933 w 475839"/>
                  <a:gd name="connsiteY1" fmla="*/ 85323 h 207837"/>
                  <a:gd name="connsiteX2" fmla="*/ 238467 w 475839"/>
                  <a:gd name="connsiteY2" fmla="*/ 0 h 207837"/>
                  <a:gd name="connsiteX3" fmla="*/ 0 w 475839"/>
                  <a:gd name="connsiteY3" fmla="*/ 85323 h 207837"/>
                  <a:gd name="connsiteX4" fmla="*/ 30629 w 475839"/>
                  <a:gd name="connsiteY4" fmla="*/ 96262 h 207837"/>
                  <a:gd name="connsiteX5" fmla="*/ 30629 w 475839"/>
                  <a:gd name="connsiteY5" fmla="*/ 196899 h 207837"/>
                  <a:gd name="connsiteX6" fmla="*/ 41568 w 475839"/>
                  <a:gd name="connsiteY6" fmla="*/ 207838 h 207837"/>
                  <a:gd name="connsiteX7" fmla="*/ 52506 w 475839"/>
                  <a:gd name="connsiteY7" fmla="*/ 196899 h 207837"/>
                  <a:gd name="connsiteX8" fmla="*/ 52506 w 475839"/>
                  <a:gd name="connsiteY8" fmla="*/ 103919 h 207837"/>
                  <a:gd name="connsiteX9" fmla="*/ 238467 w 475839"/>
                  <a:gd name="connsiteY9" fmla="*/ 169005 h 20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5839" h="207837">
                    <a:moveTo>
                      <a:pt x="238467" y="169005"/>
                    </a:moveTo>
                    <a:lnTo>
                      <a:pt x="476933" y="85323"/>
                    </a:lnTo>
                    <a:lnTo>
                      <a:pt x="238467" y="0"/>
                    </a:lnTo>
                    <a:lnTo>
                      <a:pt x="0" y="85323"/>
                    </a:lnTo>
                    <a:lnTo>
                      <a:pt x="30629" y="96262"/>
                    </a:lnTo>
                    <a:lnTo>
                      <a:pt x="30629" y="196899"/>
                    </a:lnTo>
                    <a:cubicBezTo>
                      <a:pt x="30629" y="202915"/>
                      <a:pt x="35551" y="207838"/>
                      <a:pt x="41568" y="207838"/>
                    </a:cubicBezTo>
                    <a:cubicBezTo>
                      <a:pt x="47584" y="207838"/>
                      <a:pt x="52506" y="202915"/>
                      <a:pt x="52506" y="196899"/>
                    </a:cubicBezTo>
                    <a:lnTo>
                      <a:pt x="52506" y="103919"/>
                    </a:lnTo>
                    <a:lnTo>
                      <a:pt x="238467" y="169005"/>
                    </a:lnTo>
                    <a:close/>
                  </a:path>
                </a:pathLst>
              </a:custGeom>
              <a:grpFill/>
              <a:ln w="5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6" name="Graphic 23" descr="Books">
              <a:extLst>
                <a:ext uri="{FF2B5EF4-FFF2-40B4-BE49-F238E27FC236}">
                  <a16:creationId xmlns:a16="http://schemas.microsoft.com/office/drawing/2014/main" id="{10707362-9A43-45E1-B896-F6AD0AFD5ACF}"/>
                </a:ext>
              </a:extLst>
            </p:cNvPr>
            <p:cNvSpPr/>
            <p:nvPr/>
          </p:nvSpPr>
          <p:spPr>
            <a:xfrm>
              <a:off x="10460204" y="3321764"/>
              <a:ext cx="558106" cy="518710"/>
            </a:xfrm>
            <a:custGeom>
              <a:avLst/>
              <a:gdLst>
                <a:gd name="connsiteX0" fmla="*/ 465994 w 464900"/>
                <a:gd name="connsiteY0" fmla="*/ 153144 h 432083"/>
                <a:gd name="connsiteX1" fmla="*/ 437553 w 464900"/>
                <a:gd name="connsiteY1" fmla="*/ 142752 h 432083"/>
                <a:gd name="connsiteX2" fmla="*/ 437553 w 464900"/>
                <a:gd name="connsiteY2" fmla="*/ 83135 h 432083"/>
                <a:gd name="connsiteX3" fmla="*/ 465994 w 464900"/>
                <a:gd name="connsiteY3" fmla="*/ 71102 h 432083"/>
                <a:gd name="connsiteX4" fmla="*/ 273471 w 464900"/>
                <a:gd name="connsiteY4" fmla="*/ 0 h 432083"/>
                <a:gd name="connsiteX5" fmla="*/ 39380 w 464900"/>
                <a:gd name="connsiteY5" fmla="*/ 82041 h 432083"/>
                <a:gd name="connsiteX6" fmla="*/ 16408 w 464900"/>
                <a:gd name="connsiteY6" fmla="*/ 147674 h 432083"/>
                <a:gd name="connsiteX7" fmla="*/ 19143 w 464900"/>
                <a:gd name="connsiteY7" fmla="*/ 171740 h 432083"/>
                <a:gd name="connsiteX8" fmla="*/ 0 w 464900"/>
                <a:gd name="connsiteY8" fmla="*/ 235185 h 432083"/>
                <a:gd name="connsiteX9" fmla="*/ 16408 w 464900"/>
                <a:gd name="connsiteY9" fmla="*/ 282769 h 432083"/>
                <a:gd name="connsiteX10" fmla="*/ 15314 w 464900"/>
                <a:gd name="connsiteY10" fmla="*/ 317226 h 432083"/>
                <a:gd name="connsiteX11" fmla="*/ 43755 w 464900"/>
                <a:gd name="connsiteY11" fmla="*/ 371920 h 432083"/>
                <a:gd name="connsiteX12" fmla="*/ 195805 w 464900"/>
                <a:gd name="connsiteY12" fmla="*/ 434819 h 432083"/>
                <a:gd name="connsiteX13" fmla="*/ 464900 w 464900"/>
                <a:gd name="connsiteY13" fmla="*/ 323243 h 432083"/>
                <a:gd name="connsiteX14" fmla="*/ 436459 w 464900"/>
                <a:gd name="connsiteY14" fmla="*/ 312851 h 432083"/>
                <a:gd name="connsiteX15" fmla="*/ 436459 w 464900"/>
                <a:gd name="connsiteY15" fmla="*/ 252687 h 432083"/>
                <a:gd name="connsiteX16" fmla="*/ 464900 w 464900"/>
                <a:gd name="connsiteY16" fmla="*/ 240654 h 432083"/>
                <a:gd name="connsiteX17" fmla="*/ 421145 w 464900"/>
                <a:gd name="connsiteY17" fmla="*/ 224246 h 432083"/>
                <a:gd name="connsiteX18" fmla="*/ 421145 w 464900"/>
                <a:gd name="connsiteY18" fmla="*/ 171740 h 432083"/>
                <a:gd name="connsiteX19" fmla="*/ 465994 w 464900"/>
                <a:gd name="connsiteY19" fmla="*/ 153144 h 432083"/>
                <a:gd name="connsiteX20" fmla="*/ 45943 w 464900"/>
                <a:gd name="connsiteY20" fmla="*/ 120327 h 432083"/>
                <a:gd name="connsiteX21" fmla="*/ 197993 w 464900"/>
                <a:gd name="connsiteY21" fmla="*/ 179944 h 432083"/>
                <a:gd name="connsiteX22" fmla="*/ 416223 w 464900"/>
                <a:gd name="connsiteY22" fmla="*/ 91886 h 432083"/>
                <a:gd name="connsiteX23" fmla="*/ 416223 w 464900"/>
                <a:gd name="connsiteY23" fmla="*/ 138923 h 432083"/>
                <a:gd name="connsiteX24" fmla="*/ 197993 w 464900"/>
                <a:gd name="connsiteY24" fmla="*/ 229716 h 432083"/>
                <a:gd name="connsiteX25" fmla="*/ 45943 w 464900"/>
                <a:gd name="connsiteY25" fmla="*/ 169552 h 432083"/>
                <a:gd name="connsiteX26" fmla="*/ 45943 w 464900"/>
                <a:gd name="connsiteY26" fmla="*/ 120327 h 432083"/>
                <a:gd name="connsiteX27" fmla="*/ 415129 w 464900"/>
                <a:gd name="connsiteY27" fmla="*/ 309022 h 432083"/>
                <a:gd name="connsiteX28" fmla="*/ 196899 w 464900"/>
                <a:gd name="connsiteY28" fmla="*/ 399267 h 432083"/>
                <a:gd name="connsiteX29" fmla="*/ 44302 w 464900"/>
                <a:gd name="connsiteY29" fmla="*/ 339104 h 432083"/>
                <a:gd name="connsiteX30" fmla="*/ 44302 w 464900"/>
                <a:gd name="connsiteY30" fmla="*/ 296442 h 432083"/>
                <a:gd name="connsiteX31" fmla="*/ 180491 w 464900"/>
                <a:gd name="connsiteY31" fmla="*/ 352230 h 432083"/>
                <a:gd name="connsiteX32" fmla="*/ 415676 w 464900"/>
                <a:gd name="connsiteY32" fmla="*/ 259250 h 432083"/>
                <a:gd name="connsiteX33" fmla="*/ 415129 w 464900"/>
                <a:gd name="connsiteY33" fmla="*/ 309022 h 432083"/>
                <a:gd name="connsiteX34" fmla="*/ 399814 w 464900"/>
                <a:gd name="connsiteY34" fmla="*/ 226981 h 432083"/>
                <a:gd name="connsiteX35" fmla="*/ 181585 w 464900"/>
                <a:gd name="connsiteY35" fmla="*/ 317226 h 432083"/>
                <a:gd name="connsiteX36" fmla="*/ 29535 w 464900"/>
                <a:gd name="connsiteY36" fmla="*/ 257063 h 432083"/>
                <a:gd name="connsiteX37" fmla="*/ 29535 w 464900"/>
                <a:gd name="connsiteY37" fmla="*/ 207838 h 432083"/>
                <a:gd name="connsiteX38" fmla="*/ 185960 w 464900"/>
                <a:gd name="connsiteY38" fmla="*/ 270189 h 432083"/>
                <a:gd name="connsiteX39" fmla="*/ 400361 w 464900"/>
                <a:gd name="connsiteY39" fmla="*/ 180491 h 432083"/>
                <a:gd name="connsiteX40" fmla="*/ 400361 w 464900"/>
                <a:gd name="connsiteY40" fmla="*/ 226981 h 43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4900" h="432083">
                  <a:moveTo>
                    <a:pt x="465994" y="153144"/>
                  </a:moveTo>
                  <a:lnTo>
                    <a:pt x="437553" y="142752"/>
                  </a:lnTo>
                  <a:lnTo>
                    <a:pt x="437553" y="83135"/>
                  </a:lnTo>
                  <a:lnTo>
                    <a:pt x="465994" y="71102"/>
                  </a:lnTo>
                  <a:lnTo>
                    <a:pt x="273471" y="0"/>
                  </a:lnTo>
                  <a:lnTo>
                    <a:pt x="39380" y="82041"/>
                  </a:lnTo>
                  <a:cubicBezTo>
                    <a:pt x="16955" y="92980"/>
                    <a:pt x="16408" y="123062"/>
                    <a:pt x="16408" y="147674"/>
                  </a:cubicBezTo>
                  <a:cubicBezTo>
                    <a:pt x="16408" y="155878"/>
                    <a:pt x="17502" y="164083"/>
                    <a:pt x="19143" y="171740"/>
                  </a:cubicBezTo>
                  <a:cubicBezTo>
                    <a:pt x="547" y="183772"/>
                    <a:pt x="0" y="211666"/>
                    <a:pt x="0" y="235185"/>
                  </a:cubicBezTo>
                  <a:cubicBezTo>
                    <a:pt x="0" y="254328"/>
                    <a:pt x="4376" y="271830"/>
                    <a:pt x="16408" y="282769"/>
                  </a:cubicBezTo>
                  <a:cubicBezTo>
                    <a:pt x="13674" y="292067"/>
                    <a:pt x="15314" y="303553"/>
                    <a:pt x="15314" y="317226"/>
                  </a:cubicBezTo>
                  <a:cubicBezTo>
                    <a:pt x="15314" y="341839"/>
                    <a:pt x="21878" y="364263"/>
                    <a:pt x="43755" y="371920"/>
                  </a:cubicBezTo>
                  <a:lnTo>
                    <a:pt x="195805" y="434819"/>
                  </a:lnTo>
                  <a:lnTo>
                    <a:pt x="464900" y="323243"/>
                  </a:lnTo>
                  <a:lnTo>
                    <a:pt x="436459" y="312851"/>
                  </a:lnTo>
                  <a:lnTo>
                    <a:pt x="436459" y="252687"/>
                  </a:lnTo>
                  <a:lnTo>
                    <a:pt x="464900" y="240654"/>
                  </a:lnTo>
                  <a:lnTo>
                    <a:pt x="421145" y="224246"/>
                  </a:lnTo>
                  <a:lnTo>
                    <a:pt x="421145" y="171740"/>
                  </a:lnTo>
                  <a:lnTo>
                    <a:pt x="465994" y="153144"/>
                  </a:lnTo>
                  <a:close/>
                  <a:moveTo>
                    <a:pt x="45943" y="120327"/>
                  </a:moveTo>
                  <a:lnTo>
                    <a:pt x="197993" y="179944"/>
                  </a:lnTo>
                  <a:lnTo>
                    <a:pt x="416223" y="91886"/>
                  </a:lnTo>
                  <a:lnTo>
                    <a:pt x="416223" y="138923"/>
                  </a:lnTo>
                  <a:lnTo>
                    <a:pt x="197993" y="229716"/>
                  </a:lnTo>
                  <a:lnTo>
                    <a:pt x="45943" y="169552"/>
                  </a:lnTo>
                  <a:lnTo>
                    <a:pt x="45943" y="120327"/>
                  </a:lnTo>
                  <a:close/>
                  <a:moveTo>
                    <a:pt x="415129" y="309022"/>
                  </a:moveTo>
                  <a:lnTo>
                    <a:pt x="196899" y="399267"/>
                  </a:lnTo>
                  <a:lnTo>
                    <a:pt x="44302" y="339104"/>
                  </a:lnTo>
                  <a:lnTo>
                    <a:pt x="44302" y="296442"/>
                  </a:lnTo>
                  <a:lnTo>
                    <a:pt x="180491" y="352230"/>
                  </a:lnTo>
                  <a:lnTo>
                    <a:pt x="415676" y="259250"/>
                  </a:lnTo>
                  <a:lnTo>
                    <a:pt x="415129" y="309022"/>
                  </a:lnTo>
                  <a:close/>
                  <a:moveTo>
                    <a:pt x="399814" y="226981"/>
                  </a:moveTo>
                  <a:lnTo>
                    <a:pt x="181585" y="317226"/>
                  </a:lnTo>
                  <a:lnTo>
                    <a:pt x="29535" y="257063"/>
                  </a:lnTo>
                  <a:lnTo>
                    <a:pt x="29535" y="207838"/>
                  </a:lnTo>
                  <a:lnTo>
                    <a:pt x="185960" y="270189"/>
                  </a:lnTo>
                  <a:lnTo>
                    <a:pt x="400361" y="180491"/>
                  </a:lnTo>
                  <a:lnTo>
                    <a:pt x="400361" y="226981"/>
                  </a:lnTo>
                  <a:close/>
                </a:path>
              </a:pathLst>
            </a:custGeom>
            <a:solidFill>
              <a:schemeClr val="bg1"/>
            </a:solidFill>
            <a:ln w="54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4" name="Freeform 145">
              <a:extLst>
                <a:ext uri="{FF2B5EF4-FFF2-40B4-BE49-F238E27FC236}">
                  <a16:creationId xmlns:a16="http://schemas.microsoft.com/office/drawing/2014/main" id="{89A69D3D-C50A-4957-AB58-598CB2A5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4607" y="4500887"/>
              <a:ext cx="384608" cy="484034"/>
            </a:xfrm>
            <a:custGeom>
              <a:avLst/>
              <a:gdLst>
                <a:gd name="T0" fmla="*/ 45 w 62"/>
                <a:gd name="T1" fmla="*/ 4 h 75"/>
                <a:gd name="T2" fmla="*/ 42 w 62"/>
                <a:gd name="T3" fmla="*/ 1 h 75"/>
                <a:gd name="T4" fmla="*/ 36 w 62"/>
                <a:gd name="T5" fmla="*/ 2 h 75"/>
                <a:gd name="T6" fmla="*/ 35 w 62"/>
                <a:gd name="T7" fmla="*/ 5 h 75"/>
                <a:gd name="T8" fmla="*/ 37 w 62"/>
                <a:gd name="T9" fmla="*/ 9 h 75"/>
                <a:gd name="T10" fmla="*/ 0 w 62"/>
                <a:gd name="T11" fmla="*/ 32 h 75"/>
                <a:gd name="T12" fmla="*/ 9 w 62"/>
                <a:gd name="T13" fmla="*/ 55 h 75"/>
                <a:gd name="T14" fmla="*/ 2 w 62"/>
                <a:gd name="T15" fmla="*/ 50 h 75"/>
                <a:gd name="T16" fmla="*/ 7 w 62"/>
                <a:gd name="T17" fmla="*/ 58 h 75"/>
                <a:gd name="T18" fmla="*/ 7 w 62"/>
                <a:gd name="T19" fmla="*/ 62 h 75"/>
                <a:gd name="T20" fmla="*/ 10 w 62"/>
                <a:gd name="T21" fmla="*/ 61 h 75"/>
                <a:gd name="T22" fmla="*/ 22 w 62"/>
                <a:gd name="T23" fmla="*/ 64 h 75"/>
                <a:gd name="T24" fmla="*/ 13 w 62"/>
                <a:gd name="T25" fmla="*/ 66 h 75"/>
                <a:gd name="T26" fmla="*/ 9 w 62"/>
                <a:gd name="T27" fmla="*/ 69 h 75"/>
                <a:gd name="T28" fmla="*/ 9 w 62"/>
                <a:gd name="T29" fmla="*/ 75 h 75"/>
                <a:gd name="T30" fmla="*/ 48 w 62"/>
                <a:gd name="T31" fmla="*/ 72 h 75"/>
                <a:gd name="T32" fmla="*/ 44 w 62"/>
                <a:gd name="T33" fmla="*/ 69 h 75"/>
                <a:gd name="T34" fmla="*/ 30 w 62"/>
                <a:gd name="T35" fmla="*/ 66 h 75"/>
                <a:gd name="T36" fmla="*/ 54 w 62"/>
                <a:gd name="T37" fmla="*/ 48 h 75"/>
                <a:gd name="T38" fmla="*/ 27 w 62"/>
                <a:gd name="T39" fmla="*/ 46 h 75"/>
                <a:gd name="T40" fmla="*/ 27 w 62"/>
                <a:gd name="T41" fmla="*/ 55 h 75"/>
                <a:gd name="T42" fmla="*/ 27 w 62"/>
                <a:gd name="T43" fmla="*/ 44 h 75"/>
                <a:gd name="T44" fmla="*/ 38 w 62"/>
                <a:gd name="T45" fmla="*/ 33 h 75"/>
                <a:gd name="T46" fmla="*/ 27 w 62"/>
                <a:gd name="T47" fmla="*/ 44 h 75"/>
                <a:gd name="T48" fmla="*/ 49 w 62"/>
                <a:gd name="T49" fmla="*/ 33 h 75"/>
                <a:gd name="T50" fmla="*/ 40 w 62"/>
                <a:gd name="T51" fmla="*/ 33 h 75"/>
                <a:gd name="T52" fmla="*/ 39 w 62"/>
                <a:gd name="T53" fmla="*/ 23 h 75"/>
                <a:gd name="T54" fmla="*/ 40 w 62"/>
                <a:gd name="T55" fmla="*/ 31 h 75"/>
                <a:gd name="T56" fmla="*/ 27 w 62"/>
                <a:gd name="T57" fmla="*/ 31 h 75"/>
                <a:gd name="T58" fmla="*/ 36 w 62"/>
                <a:gd name="T59" fmla="*/ 22 h 75"/>
                <a:gd name="T60" fmla="*/ 27 w 62"/>
                <a:gd name="T61" fmla="*/ 19 h 75"/>
                <a:gd name="T62" fmla="*/ 36 w 62"/>
                <a:gd name="T63" fmla="*/ 20 h 75"/>
                <a:gd name="T64" fmla="*/ 25 w 62"/>
                <a:gd name="T65" fmla="*/ 19 h 75"/>
                <a:gd name="T66" fmla="*/ 25 w 62"/>
                <a:gd name="T67" fmla="*/ 9 h 75"/>
                <a:gd name="T68" fmla="*/ 25 w 62"/>
                <a:gd name="T69" fmla="*/ 21 h 75"/>
                <a:gd name="T70" fmla="*/ 15 w 62"/>
                <a:gd name="T71" fmla="*/ 31 h 75"/>
                <a:gd name="T72" fmla="*/ 25 w 62"/>
                <a:gd name="T73" fmla="*/ 21 h 75"/>
                <a:gd name="T74" fmla="*/ 3 w 62"/>
                <a:gd name="T75" fmla="*/ 31 h 75"/>
                <a:gd name="T76" fmla="*/ 13 w 62"/>
                <a:gd name="T77" fmla="*/ 31 h 75"/>
                <a:gd name="T78" fmla="*/ 14 w 62"/>
                <a:gd name="T79" fmla="*/ 42 h 75"/>
                <a:gd name="T80" fmla="*/ 13 w 62"/>
                <a:gd name="T81" fmla="*/ 33 h 75"/>
                <a:gd name="T82" fmla="*/ 25 w 62"/>
                <a:gd name="T83" fmla="*/ 33 h 75"/>
                <a:gd name="T84" fmla="*/ 16 w 62"/>
                <a:gd name="T85" fmla="*/ 42 h 75"/>
                <a:gd name="T86" fmla="*/ 25 w 62"/>
                <a:gd name="T87" fmla="*/ 46 h 75"/>
                <a:gd name="T88" fmla="*/ 17 w 62"/>
                <a:gd name="T89" fmla="*/ 45 h 75"/>
                <a:gd name="T90" fmla="*/ 38 w 62"/>
                <a:gd name="T91" fmla="*/ 44 h 75"/>
                <a:gd name="T92" fmla="*/ 33 w 62"/>
                <a:gd name="T93" fmla="*/ 54 h 75"/>
                <a:gd name="T94" fmla="*/ 38 w 62"/>
                <a:gd name="T95" fmla="*/ 20 h 75"/>
                <a:gd name="T96" fmla="*/ 48 w 62"/>
                <a:gd name="T97" fmla="*/ 26 h 75"/>
                <a:gd name="T98" fmla="*/ 14 w 62"/>
                <a:gd name="T99" fmla="*/ 20 h 75"/>
                <a:gd name="T100" fmla="*/ 20 w 62"/>
                <a:gd name="T101" fmla="*/ 10 h 75"/>
                <a:gd name="T102" fmla="*/ 14 w 62"/>
                <a:gd name="T103" fmla="*/ 44 h 75"/>
                <a:gd name="T104" fmla="*/ 4 w 62"/>
                <a:gd name="T105" fmla="*/ 39 h 75"/>
                <a:gd name="T106" fmla="*/ 50 w 62"/>
                <a:gd name="T107" fmla="*/ 46 h 75"/>
                <a:gd name="T108" fmla="*/ 14 w 62"/>
                <a:gd name="T109" fmla="*/ 55 h 75"/>
                <a:gd name="T110" fmla="*/ 52 w 62"/>
                <a:gd name="T111" fmla="*/ 32 h 75"/>
                <a:gd name="T112" fmla="*/ 42 w 62"/>
                <a:gd name="T113" fmla="*/ 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75">
                  <a:moveTo>
                    <a:pt x="44" y="6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3"/>
                    <a:pt x="45" y="1"/>
                    <a:pt x="45" y="1"/>
                  </a:cubicBezTo>
                  <a:cubicBezTo>
                    <a:pt x="44" y="0"/>
                    <a:pt x="42" y="0"/>
                    <a:pt x="42" y="1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9" y="3"/>
                    <a:pt x="38" y="2"/>
                    <a:pt x="36" y="2"/>
                  </a:cubicBezTo>
                  <a:cubicBezTo>
                    <a:pt x="35" y="1"/>
                    <a:pt x="34" y="2"/>
                    <a:pt x="33" y="3"/>
                  </a:cubicBezTo>
                  <a:cubicBezTo>
                    <a:pt x="33" y="4"/>
                    <a:pt x="34" y="5"/>
                    <a:pt x="35" y="5"/>
                  </a:cubicBezTo>
                  <a:cubicBezTo>
                    <a:pt x="36" y="6"/>
                    <a:pt x="37" y="6"/>
                    <a:pt x="38" y="7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4" y="7"/>
                    <a:pt x="30" y="6"/>
                    <a:pt x="26" y="6"/>
                  </a:cubicBezTo>
                  <a:cubicBezTo>
                    <a:pt x="12" y="6"/>
                    <a:pt x="0" y="18"/>
                    <a:pt x="0" y="32"/>
                  </a:cubicBezTo>
                  <a:cubicBezTo>
                    <a:pt x="0" y="41"/>
                    <a:pt x="4" y="48"/>
                    <a:pt x="10" y="5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8" y="53"/>
                    <a:pt x="6" y="52"/>
                    <a:pt x="5" y="50"/>
                  </a:cubicBezTo>
                  <a:cubicBezTo>
                    <a:pt x="4" y="49"/>
                    <a:pt x="3" y="49"/>
                    <a:pt x="2" y="50"/>
                  </a:cubicBezTo>
                  <a:cubicBezTo>
                    <a:pt x="1" y="51"/>
                    <a:pt x="1" y="52"/>
                    <a:pt x="2" y="53"/>
                  </a:cubicBezTo>
                  <a:cubicBezTo>
                    <a:pt x="3" y="55"/>
                    <a:pt x="5" y="56"/>
                    <a:pt x="7" y="58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2"/>
                    <a:pt x="7" y="62"/>
                  </a:cubicBezTo>
                  <a:cubicBezTo>
                    <a:pt x="7" y="62"/>
                    <a:pt x="8" y="62"/>
                    <a:pt x="8" y="62"/>
                  </a:cubicBezTo>
                  <a:cubicBezTo>
                    <a:pt x="9" y="62"/>
                    <a:pt x="9" y="62"/>
                    <a:pt x="10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4" y="62"/>
                    <a:pt x="18" y="63"/>
                    <a:pt x="22" y="64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1" y="66"/>
                    <a:pt x="9" y="67"/>
                    <a:pt x="9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9"/>
                    <a:pt x="5" y="70"/>
                    <a:pt x="5" y="72"/>
                  </a:cubicBezTo>
                  <a:cubicBezTo>
                    <a:pt x="5" y="74"/>
                    <a:pt x="6" y="75"/>
                    <a:pt x="9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6" y="75"/>
                    <a:pt x="48" y="74"/>
                    <a:pt x="48" y="72"/>
                  </a:cubicBezTo>
                  <a:cubicBezTo>
                    <a:pt x="48" y="70"/>
                    <a:pt x="46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7"/>
                    <a:pt x="42" y="66"/>
                    <a:pt x="40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40" y="63"/>
                    <a:pt x="49" y="57"/>
                    <a:pt x="54" y="48"/>
                  </a:cubicBezTo>
                  <a:cubicBezTo>
                    <a:pt x="62" y="34"/>
                    <a:pt x="58" y="15"/>
                    <a:pt x="44" y="6"/>
                  </a:cubicBezTo>
                  <a:close/>
                  <a:moveTo>
                    <a:pt x="27" y="46"/>
                  </a:moveTo>
                  <a:cubicBezTo>
                    <a:pt x="30" y="46"/>
                    <a:pt x="33" y="45"/>
                    <a:pt x="36" y="45"/>
                  </a:cubicBezTo>
                  <a:cubicBezTo>
                    <a:pt x="34" y="50"/>
                    <a:pt x="31" y="55"/>
                    <a:pt x="27" y="55"/>
                  </a:cubicBezTo>
                  <a:lnTo>
                    <a:pt x="27" y="46"/>
                  </a:lnTo>
                  <a:close/>
                  <a:moveTo>
                    <a:pt x="27" y="44"/>
                  </a:moveTo>
                  <a:cubicBezTo>
                    <a:pt x="27" y="33"/>
                    <a:pt x="27" y="33"/>
                    <a:pt x="27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6"/>
                    <a:pt x="37" y="40"/>
                    <a:pt x="36" y="42"/>
                  </a:cubicBezTo>
                  <a:cubicBezTo>
                    <a:pt x="34" y="43"/>
                    <a:pt x="31" y="44"/>
                    <a:pt x="27" y="44"/>
                  </a:cubicBezTo>
                  <a:close/>
                  <a:moveTo>
                    <a:pt x="40" y="33"/>
                  </a:moveTo>
                  <a:cubicBezTo>
                    <a:pt x="49" y="33"/>
                    <a:pt x="49" y="33"/>
                    <a:pt x="49" y="33"/>
                  </a:cubicBezTo>
                  <a:cubicBezTo>
                    <a:pt x="49" y="37"/>
                    <a:pt x="45" y="40"/>
                    <a:pt x="39" y="42"/>
                  </a:cubicBezTo>
                  <a:cubicBezTo>
                    <a:pt x="39" y="39"/>
                    <a:pt x="40" y="36"/>
                    <a:pt x="40" y="33"/>
                  </a:cubicBezTo>
                  <a:close/>
                  <a:moveTo>
                    <a:pt x="40" y="31"/>
                  </a:moveTo>
                  <a:cubicBezTo>
                    <a:pt x="40" y="28"/>
                    <a:pt x="39" y="25"/>
                    <a:pt x="39" y="23"/>
                  </a:cubicBezTo>
                  <a:cubicBezTo>
                    <a:pt x="45" y="24"/>
                    <a:pt x="49" y="28"/>
                    <a:pt x="49" y="31"/>
                  </a:cubicBezTo>
                  <a:lnTo>
                    <a:pt x="40" y="31"/>
                  </a:lnTo>
                  <a:close/>
                  <a:moveTo>
                    <a:pt x="38" y="31"/>
                  </a:moveTo>
                  <a:cubicBezTo>
                    <a:pt x="27" y="31"/>
                    <a:pt x="27" y="31"/>
                    <a:pt x="27" y="3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31" y="21"/>
                    <a:pt x="34" y="21"/>
                    <a:pt x="36" y="22"/>
                  </a:cubicBezTo>
                  <a:cubicBezTo>
                    <a:pt x="37" y="25"/>
                    <a:pt x="38" y="28"/>
                    <a:pt x="38" y="31"/>
                  </a:cubicBezTo>
                  <a:close/>
                  <a:moveTo>
                    <a:pt x="27" y="19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31" y="10"/>
                    <a:pt x="34" y="14"/>
                    <a:pt x="36" y="20"/>
                  </a:cubicBezTo>
                  <a:cubicBezTo>
                    <a:pt x="33" y="19"/>
                    <a:pt x="30" y="19"/>
                    <a:pt x="27" y="19"/>
                  </a:cubicBezTo>
                  <a:close/>
                  <a:moveTo>
                    <a:pt x="25" y="19"/>
                  </a:moveTo>
                  <a:cubicBezTo>
                    <a:pt x="22" y="19"/>
                    <a:pt x="19" y="19"/>
                    <a:pt x="17" y="20"/>
                  </a:cubicBezTo>
                  <a:cubicBezTo>
                    <a:pt x="19" y="14"/>
                    <a:pt x="22" y="10"/>
                    <a:pt x="25" y="9"/>
                  </a:cubicBezTo>
                  <a:lnTo>
                    <a:pt x="25" y="19"/>
                  </a:lnTo>
                  <a:close/>
                  <a:moveTo>
                    <a:pt x="25" y="2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28"/>
                    <a:pt x="15" y="25"/>
                    <a:pt x="16" y="22"/>
                  </a:cubicBezTo>
                  <a:cubicBezTo>
                    <a:pt x="19" y="21"/>
                    <a:pt x="22" y="21"/>
                    <a:pt x="25" y="21"/>
                  </a:cubicBezTo>
                  <a:close/>
                  <a:moveTo>
                    <a:pt x="13" y="31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4" y="28"/>
                    <a:pt x="8" y="24"/>
                    <a:pt x="14" y="23"/>
                  </a:cubicBezTo>
                  <a:cubicBezTo>
                    <a:pt x="13" y="25"/>
                    <a:pt x="13" y="28"/>
                    <a:pt x="13" y="31"/>
                  </a:cubicBezTo>
                  <a:close/>
                  <a:moveTo>
                    <a:pt x="13" y="33"/>
                  </a:moveTo>
                  <a:cubicBezTo>
                    <a:pt x="13" y="36"/>
                    <a:pt x="13" y="39"/>
                    <a:pt x="14" y="42"/>
                  </a:cubicBezTo>
                  <a:cubicBezTo>
                    <a:pt x="8" y="40"/>
                    <a:pt x="4" y="37"/>
                    <a:pt x="3" y="33"/>
                  </a:cubicBezTo>
                  <a:lnTo>
                    <a:pt x="13" y="33"/>
                  </a:lnTo>
                  <a:close/>
                  <a:moveTo>
                    <a:pt x="15" y="33"/>
                  </a:moveTo>
                  <a:cubicBezTo>
                    <a:pt x="25" y="33"/>
                    <a:pt x="25" y="33"/>
                    <a:pt x="25" y="33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2" y="44"/>
                    <a:pt x="19" y="43"/>
                    <a:pt x="16" y="42"/>
                  </a:cubicBezTo>
                  <a:cubicBezTo>
                    <a:pt x="15" y="40"/>
                    <a:pt x="15" y="36"/>
                    <a:pt x="15" y="33"/>
                  </a:cubicBezTo>
                  <a:close/>
                  <a:moveTo>
                    <a:pt x="25" y="46"/>
                  </a:moveTo>
                  <a:cubicBezTo>
                    <a:pt x="25" y="55"/>
                    <a:pt x="25" y="55"/>
                    <a:pt x="25" y="55"/>
                  </a:cubicBezTo>
                  <a:cubicBezTo>
                    <a:pt x="22" y="55"/>
                    <a:pt x="19" y="50"/>
                    <a:pt x="17" y="45"/>
                  </a:cubicBezTo>
                  <a:cubicBezTo>
                    <a:pt x="19" y="45"/>
                    <a:pt x="22" y="46"/>
                    <a:pt x="25" y="46"/>
                  </a:cubicBezTo>
                  <a:close/>
                  <a:moveTo>
                    <a:pt x="38" y="44"/>
                  </a:moveTo>
                  <a:cubicBezTo>
                    <a:pt x="43" y="43"/>
                    <a:pt x="46" y="41"/>
                    <a:pt x="48" y="39"/>
                  </a:cubicBezTo>
                  <a:cubicBezTo>
                    <a:pt x="46" y="46"/>
                    <a:pt x="40" y="52"/>
                    <a:pt x="33" y="54"/>
                  </a:cubicBezTo>
                  <a:cubicBezTo>
                    <a:pt x="35" y="52"/>
                    <a:pt x="37" y="48"/>
                    <a:pt x="38" y="44"/>
                  </a:cubicBezTo>
                  <a:close/>
                  <a:moveTo>
                    <a:pt x="38" y="20"/>
                  </a:moveTo>
                  <a:cubicBezTo>
                    <a:pt x="37" y="16"/>
                    <a:pt x="35" y="12"/>
                    <a:pt x="33" y="10"/>
                  </a:cubicBezTo>
                  <a:cubicBezTo>
                    <a:pt x="40" y="12"/>
                    <a:pt x="46" y="18"/>
                    <a:pt x="48" y="26"/>
                  </a:cubicBezTo>
                  <a:cubicBezTo>
                    <a:pt x="46" y="23"/>
                    <a:pt x="43" y="21"/>
                    <a:pt x="38" y="20"/>
                  </a:cubicBezTo>
                  <a:close/>
                  <a:moveTo>
                    <a:pt x="14" y="20"/>
                  </a:moveTo>
                  <a:cubicBezTo>
                    <a:pt x="10" y="21"/>
                    <a:pt x="6" y="23"/>
                    <a:pt x="4" y="26"/>
                  </a:cubicBezTo>
                  <a:cubicBezTo>
                    <a:pt x="6" y="18"/>
                    <a:pt x="12" y="12"/>
                    <a:pt x="20" y="10"/>
                  </a:cubicBezTo>
                  <a:cubicBezTo>
                    <a:pt x="17" y="12"/>
                    <a:pt x="16" y="16"/>
                    <a:pt x="14" y="20"/>
                  </a:cubicBezTo>
                  <a:close/>
                  <a:moveTo>
                    <a:pt x="14" y="44"/>
                  </a:moveTo>
                  <a:cubicBezTo>
                    <a:pt x="16" y="48"/>
                    <a:pt x="17" y="52"/>
                    <a:pt x="20" y="54"/>
                  </a:cubicBezTo>
                  <a:cubicBezTo>
                    <a:pt x="12" y="52"/>
                    <a:pt x="6" y="46"/>
                    <a:pt x="4" y="39"/>
                  </a:cubicBezTo>
                  <a:cubicBezTo>
                    <a:pt x="6" y="41"/>
                    <a:pt x="10" y="43"/>
                    <a:pt x="14" y="44"/>
                  </a:cubicBezTo>
                  <a:close/>
                  <a:moveTo>
                    <a:pt x="50" y="46"/>
                  </a:moveTo>
                  <a:cubicBezTo>
                    <a:pt x="43" y="59"/>
                    <a:pt x="26" y="64"/>
                    <a:pt x="13" y="57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7" y="57"/>
                    <a:pt x="22" y="58"/>
                    <a:pt x="26" y="58"/>
                  </a:cubicBezTo>
                  <a:cubicBezTo>
                    <a:pt x="41" y="58"/>
                    <a:pt x="52" y="47"/>
                    <a:pt x="52" y="32"/>
                  </a:cubicBezTo>
                  <a:cubicBezTo>
                    <a:pt x="52" y="23"/>
                    <a:pt x="48" y="15"/>
                    <a:pt x="41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54" y="17"/>
                    <a:pt x="58" y="33"/>
                    <a:pt x="5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E958AB-5B7D-43DA-B5B8-3FD2AF52B21A}"/>
              </a:ext>
            </a:extLst>
          </p:cNvPr>
          <p:cNvSpPr txBox="1"/>
          <p:nvPr/>
        </p:nvSpPr>
        <p:spPr>
          <a:xfrm flipH="1">
            <a:off x="7659475" y="4208106"/>
            <a:ext cx="3703067" cy="245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C7118B-EF2D-4FA9-9B7D-5B8C2E14E02C}"/>
              </a:ext>
            </a:extLst>
          </p:cNvPr>
          <p:cNvSpPr txBox="1"/>
          <p:nvPr/>
        </p:nvSpPr>
        <p:spPr>
          <a:xfrm flipH="1">
            <a:off x="7659475" y="4659647"/>
            <a:ext cx="3703067" cy="245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2B28B-A905-4DEC-B685-6BC1E1FB128D}"/>
              </a:ext>
            </a:extLst>
          </p:cNvPr>
          <p:cNvSpPr txBox="1"/>
          <p:nvPr/>
        </p:nvSpPr>
        <p:spPr>
          <a:xfrm flipH="1">
            <a:off x="7659475" y="5060654"/>
            <a:ext cx="3703067" cy="245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Poppins Medium" panose="00000600000000000000" pitchFamily="2" charset="0"/>
              </a:rPr>
              <a:t>consectetur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ea typeface="Lato Medium" panose="020F0502020204030203" pitchFamily="34" charset="0"/>
              <a:cs typeface="Poppins Medium" panose="00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6A1DC-169E-402D-DA17-FA47304A634D}"/>
              </a:ext>
            </a:extLst>
          </p:cNvPr>
          <p:cNvSpPr txBox="1"/>
          <p:nvPr/>
        </p:nvSpPr>
        <p:spPr>
          <a:xfrm>
            <a:off x="6997601" y="1895068"/>
            <a:ext cx="237125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351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BE61793-BC7F-9C45-95F3-6425A8FBEFDF}"/>
              </a:ext>
            </a:extLst>
          </p:cNvPr>
          <p:cNvSpPr txBox="1"/>
          <p:nvPr/>
        </p:nvSpPr>
        <p:spPr>
          <a:xfrm flipH="1">
            <a:off x="4777814" y="1332302"/>
            <a:ext cx="2773295" cy="1076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mod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po 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l abo re et dolore m ag 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vi-VN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0C0C7-747E-541F-5680-C41682CF5334}"/>
              </a:ext>
            </a:extLst>
          </p:cNvPr>
          <p:cNvSpPr txBox="1"/>
          <p:nvPr/>
        </p:nvSpPr>
        <p:spPr>
          <a:xfrm flipH="1">
            <a:off x="1401001" y="4755124"/>
            <a:ext cx="2773295" cy="1076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mod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po 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l abo re et dolore m ag 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vi-VN" sz="12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3BA9D47-C113-8A25-09EC-8856229FA5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633" r="2663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F55C352-DB46-D997-C355-EF66AE2CD1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723" r="26723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4888A8-8A38-2154-6110-88410F8A3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7912" r="2791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967463-04A7-BC68-8A4E-656331CE61E9}"/>
              </a:ext>
            </a:extLst>
          </p:cNvPr>
          <p:cNvSpPr/>
          <p:nvPr/>
        </p:nvSpPr>
        <p:spPr>
          <a:xfrm>
            <a:off x="8086163" y="1126671"/>
            <a:ext cx="2636371" cy="312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83DC4F-102B-E832-FCA4-02BACD9D44FC}"/>
              </a:ext>
            </a:extLst>
          </p:cNvPr>
          <p:cNvSpPr/>
          <p:nvPr/>
        </p:nvSpPr>
        <p:spPr>
          <a:xfrm>
            <a:off x="1469462" y="3984811"/>
            <a:ext cx="2636371" cy="312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14147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030A0"/>
      </a:accent1>
      <a:accent2>
        <a:srgbClr val="990099"/>
      </a:accent2>
      <a:accent3>
        <a:srgbClr val="CC00FF"/>
      </a:accent3>
      <a:accent4>
        <a:srgbClr val="990099"/>
      </a:accent4>
      <a:accent5>
        <a:srgbClr val="CC00FF"/>
      </a:accent5>
      <a:accent6>
        <a:srgbClr val="7030A0"/>
      </a:accent6>
      <a:hlink>
        <a:srgbClr val="990099"/>
      </a:hlink>
      <a:folHlink>
        <a:srgbClr val="CC00FF"/>
      </a:folHlink>
    </a:clrScheme>
    <a:fontScheme name="Custom 67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3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3600" b="1">
            <a:latin typeface="Open Sans SemiBold" panose="020B0606030504020204" pitchFamily="34" charset="0"/>
            <a:ea typeface="Open Sans SemiBold" panose="020B0606030504020204" pitchFamily="34" charset="0"/>
            <a:cs typeface="Open Sans SemiBold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8955</TotalTime>
  <Words>1550</Words>
  <Application>Microsoft Office PowerPoint</Application>
  <PresentationFormat>Widescreen</PresentationFormat>
  <Paragraphs>160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Gill Sans</vt:lpstr>
      <vt:lpstr>Montserrat</vt:lpstr>
      <vt:lpstr>Open Sans</vt:lpstr>
      <vt:lpstr>Source Sans Pro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shehreen</dc:creator>
  <cp:lastModifiedBy>Libor Janek</cp:lastModifiedBy>
  <cp:revision>134</cp:revision>
  <dcterms:created xsi:type="dcterms:W3CDTF">2018-09-19T14:12:56Z</dcterms:created>
  <dcterms:modified xsi:type="dcterms:W3CDTF">2022-06-09T12:21:16Z</dcterms:modified>
</cp:coreProperties>
</file>