
<file path=[Content_Types].xml><?xml version="1.0" encoding="utf-8"?>
<Types xmlns="http://schemas.openxmlformats.org/package/2006/content-types">
  <Default Extension="bin" ContentType="image/unknown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2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66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0" r:id="rId24"/>
    <p:sldId id="282" r:id="rId25"/>
    <p:sldId id="289" r:id="rId26"/>
    <p:sldId id="29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5C65"/>
    <a:srgbClr val="0935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74" autoAdjust="0"/>
    <p:restoredTop sz="94660"/>
  </p:normalViewPr>
  <p:slideViewPr>
    <p:cSldViewPr snapToGrid="0">
      <p:cViewPr varScale="1">
        <p:scale>
          <a:sx n="72" d="100"/>
          <a:sy n="72" d="100"/>
        </p:scale>
        <p:origin x="1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951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053819" y="0"/>
            <a:ext cx="5581650" cy="6858000"/>
          </a:xfrm>
          <a:custGeom>
            <a:avLst/>
            <a:gdLst>
              <a:gd name="connsiteX0" fmla="*/ 0 w 5581650"/>
              <a:gd name="connsiteY0" fmla="*/ 0 h 6858000"/>
              <a:gd name="connsiteX1" fmla="*/ 5581650 w 5581650"/>
              <a:gd name="connsiteY1" fmla="*/ 0 h 6858000"/>
              <a:gd name="connsiteX2" fmla="*/ 5581650 w 5581650"/>
              <a:gd name="connsiteY2" fmla="*/ 6858000 h 6858000"/>
              <a:gd name="connsiteX3" fmla="*/ 0 w 55816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81650" h="6858000">
                <a:moveTo>
                  <a:pt x="0" y="0"/>
                </a:moveTo>
                <a:lnTo>
                  <a:pt x="5581650" y="0"/>
                </a:lnTo>
                <a:lnTo>
                  <a:pt x="558165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781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184400" y="984250"/>
            <a:ext cx="3797300" cy="4889500"/>
          </a:xfrm>
          <a:custGeom>
            <a:avLst/>
            <a:gdLst>
              <a:gd name="connsiteX0" fmla="*/ 0 w 3797300"/>
              <a:gd name="connsiteY0" fmla="*/ 0 h 4889500"/>
              <a:gd name="connsiteX1" fmla="*/ 3797300 w 3797300"/>
              <a:gd name="connsiteY1" fmla="*/ 0 h 4889500"/>
              <a:gd name="connsiteX2" fmla="*/ 3797300 w 3797300"/>
              <a:gd name="connsiteY2" fmla="*/ 4889500 h 4889500"/>
              <a:gd name="connsiteX3" fmla="*/ 0 w 3797300"/>
              <a:gd name="connsiteY3" fmla="*/ 4889500 h 488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97300" h="4889500">
                <a:moveTo>
                  <a:pt x="0" y="0"/>
                </a:moveTo>
                <a:lnTo>
                  <a:pt x="3797300" y="0"/>
                </a:lnTo>
                <a:lnTo>
                  <a:pt x="3797300" y="4889500"/>
                </a:lnTo>
                <a:lnTo>
                  <a:pt x="0" y="48895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8400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997700" y="603250"/>
            <a:ext cx="4686300" cy="5651500"/>
          </a:xfrm>
          <a:custGeom>
            <a:avLst/>
            <a:gdLst>
              <a:gd name="connsiteX0" fmla="*/ 0 w 4686300"/>
              <a:gd name="connsiteY0" fmla="*/ 0 h 5651500"/>
              <a:gd name="connsiteX1" fmla="*/ 4686300 w 4686300"/>
              <a:gd name="connsiteY1" fmla="*/ 0 h 5651500"/>
              <a:gd name="connsiteX2" fmla="*/ 4686300 w 4686300"/>
              <a:gd name="connsiteY2" fmla="*/ 5651500 h 5651500"/>
              <a:gd name="connsiteX3" fmla="*/ 0 w 4686300"/>
              <a:gd name="connsiteY3" fmla="*/ 5651500 h 565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86300" h="5651500">
                <a:moveTo>
                  <a:pt x="0" y="0"/>
                </a:moveTo>
                <a:lnTo>
                  <a:pt x="4686300" y="0"/>
                </a:lnTo>
                <a:lnTo>
                  <a:pt x="4686300" y="5651500"/>
                </a:lnTo>
                <a:lnTo>
                  <a:pt x="0" y="56515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93800" y="2336800"/>
            <a:ext cx="5295900" cy="3917950"/>
          </a:xfrm>
          <a:custGeom>
            <a:avLst/>
            <a:gdLst>
              <a:gd name="connsiteX0" fmla="*/ 0 w 5295900"/>
              <a:gd name="connsiteY0" fmla="*/ 0 h 3917950"/>
              <a:gd name="connsiteX1" fmla="*/ 5295900 w 5295900"/>
              <a:gd name="connsiteY1" fmla="*/ 0 h 3917950"/>
              <a:gd name="connsiteX2" fmla="*/ 5295900 w 5295900"/>
              <a:gd name="connsiteY2" fmla="*/ 3917950 h 3917950"/>
              <a:gd name="connsiteX3" fmla="*/ 0 w 5295900"/>
              <a:gd name="connsiteY3" fmla="*/ 3917950 h 391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3917950">
                <a:moveTo>
                  <a:pt x="0" y="0"/>
                </a:moveTo>
                <a:lnTo>
                  <a:pt x="5295900" y="0"/>
                </a:lnTo>
                <a:lnTo>
                  <a:pt x="5295900" y="3917950"/>
                </a:lnTo>
                <a:lnTo>
                  <a:pt x="0" y="39179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536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648450" y="1219200"/>
            <a:ext cx="4419600" cy="4419600"/>
          </a:xfrm>
          <a:custGeom>
            <a:avLst/>
            <a:gdLst>
              <a:gd name="connsiteX0" fmla="*/ 0 w 4419600"/>
              <a:gd name="connsiteY0" fmla="*/ 0 h 4419600"/>
              <a:gd name="connsiteX1" fmla="*/ 4419600 w 4419600"/>
              <a:gd name="connsiteY1" fmla="*/ 0 h 4419600"/>
              <a:gd name="connsiteX2" fmla="*/ 4419600 w 4419600"/>
              <a:gd name="connsiteY2" fmla="*/ 4419600 h 4419600"/>
              <a:gd name="connsiteX3" fmla="*/ 0 w 4419600"/>
              <a:gd name="connsiteY3" fmla="*/ 4419600 h 441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19600" h="4419600">
                <a:moveTo>
                  <a:pt x="0" y="0"/>
                </a:moveTo>
                <a:lnTo>
                  <a:pt x="4419600" y="0"/>
                </a:lnTo>
                <a:lnTo>
                  <a:pt x="4419600" y="4419600"/>
                </a:lnTo>
                <a:lnTo>
                  <a:pt x="0" y="4419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848100" y="3238500"/>
            <a:ext cx="2558143" cy="2400300"/>
          </a:xfrm>
          <a:custGeom>
            <a:avLst/>
            <a:gdLst>
              <a:gd name="connsiteX0" fmla="*/ 0 w 2558143"/>
              <a:gd name="connsiteY0" fmla="*/ 0 h 2400300"/>
              <a:gd name="connsiteX1" fmla="*/ 2558143 w 2558143"/>
              <a:gd name="connsiteY1" fmla="*/ 0 h 2400300"/>
              <a:gd name="connsiteX2" fmla="*/ 2558143 w 2558143"/>
              <a:gd name="connsiteY2" fmla="*/ 2400300 h 2400300"/>
              <a:gd name="connsiteX3" fmla="*/ 0 w 2558143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8143" h="2400300">
                <a:moveTo>
                  <a:pt x="0" y="0"/>
                </a:moveTo>
                <a:lnTo>
                  <a:pt x="2558143" y="0"/>
                </a:lnTo>
                <a:lnTo>
                  <a:pt x="2558143" y="2400300"/>
                </a:lnTo>
                <a:lnTo>
                  <a:pt x="0" y="2400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8006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420100" y="0"/>
            <a:ext cx="3771900" cy="6858000"/>
          </a:xfrm>
          <a:custGeom>
            <a:avLst/>
            <a:gdLst>
              <a:gd name="connsiteX0" fmla="*/ 0 w 3771900"/>
              <a:gd name="connsiteY0" fmla="*/ 0 h 6858000"/>
              <a:gd name="connsiteX1" fmla="*/ 3771900 w 3771900"/>
              <a:gd name="connsiteY1" fmla="*/ 0 h 6858000"/>
              <a:gd name="connsiteX2" fmla="*/ 3771900 w 3771900"/>
              <a:gd name="connsiteY2" fmla="*/ 6858000 h 6858000"/>
              <a:gd name="connsiteX3" fmla="*/ 0 w 37719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1900" h="6858000">
                <a:moveTo>
                  <a:pt x="0" y="0"/>
                </a:moveTo>
                <a:lnTo>
                  <a:pt x="3771900" y="0"/>
                </a:lnTo>
                <a:lnTo>
                  <a:pt x="37719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5248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514850" y="0"/>
            <a:ext cx="4019550" cy="6858000"/>
          </a:xfrm>
          <a:custGeom>
            <a:avLst/>
            <a:gdLst>
              <a:gd name="connsiteX0" fmla="*/ 0 w 4019550"/>
              <a:gd name="connsiteY0" fmla="*/ 0 h 6858000"/>
              <a:gd name="connsiteX1" fmla="*/ 4019550 w 4019550"/>
              <a:gd name="connsiteY1" fmla="*/ 0 h 6858000"/>
              <a:gd name="connsiteX2" fmla="*/ 4019550 w 4019550"/>
              <a:gd name="connsiteY2" fmla="*/ 6858000 h 6858000"/>
              <a:gd name="connsiteX3" fmla="*/ 0 w 40195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9550" h="6858000">
                <a:moveTo>
                  <a:pt x="0" y="0"/>
                </a:moveTo>
                <a:lnTo>
                  <a:pt x="4019550" y="0"/>
                </a:lnTo>
                <a:lnTo>
                  <a:pt x="401955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8779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23850" y="257175"/>
            <a:ext cx="4343400" cy="6343650"/>
          </a:xfrm>
          <a:custGeom>
            <a:avLst/>
            <a:gdLst>
              <a:gd name="connsiteX0" fmla="*/ 0 w 4343400"/>
              <a:gd name="connsiteY0" fmla="*/ 0 h 6343650"/>
              <a:gd name="connsiteX1" fmla="*/ 4343400 w 4343400"/>
              <a:gd name="connsiteY1" fmla="*/ 0 h 6343650"/>
              <a:gd name="connsiteX2" fmla="*/ 4343400 w 4343400"/>
              <a:gd name="connsiteY2" fmla="*/ 6343650 h 6343650"/>
              <a:gd name="connsiteX3" fmla="*/ 0 w 4343400"/>
              <a:gd name="connsiteY3" fmla="*/ 6343650 h 634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43400" h="6343650">
                <a:moveTo>
                  <a:pt x="0" y="0"/>
                </a:moveTo>
                <a:lnTo>
                  <a:pt x="4343400" y="0"/>
                </a:lnTo>
                <a:lnTo>
                  <a:pt x="4343400" y="6343650"/>
                </a:lnTo>
                <a:lnTo>
                  <a:pt x="0" y="63436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560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2781300"/>
            <a:ext cx="12192000" cy="4076700"/>
          </a:xfrm>
          <a:custGeom>
            <a:avLst/>
            <a:gdLst>
              <a:gd name="connsiteX0" fmla="*/ 0 w 12192000"/>
              <a:gd name="connsiteY0" fmla="*/ 0 h 4076700"/>
              <a:gd name="connsiteX1" fmla="*/ 12192000 w 12192000"/>
              <a:gd name="connsiteY1" fmla="*/ 0 h 4076700"/>
              <a:gd name="connsiteX2" fmla="*/ 12192000 w 12192000"/>
              <a:gd name="connsiteY2" fmla="*/ 4076700 h 4076700"/>
              <a:gd name="connsiteX3" fmla="*/ 0 w 12192000"/>
              <a:gd name="connsiteY3" fmla="*/ 4076700 h 407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076700">
                <a:moveTo>
                  <a:pt x="0" y="0"/>
                </a:moveTo>
                <a:lnTo>
                  <a:pt x="12192000" y="0"/>
                </a:lnTo>
                <a:lnTo>
                  <a:pt x="12192000" y="4076700"/>
                </a:lnTo>
                <a:lnTo>
                  <a:pt x="0" y="40767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74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477000" y="400050"/>
            <a:ext cx="5353050" cy="6057900"/>
          </a:xfrm>
          <a:custGeom>
            <a:avLst/>
            <a:gdLst>
              <a:gd name="connsiteX0" fmla="*/ 0 w 5353050"/>
              <a:gd name="connsiteY0" fmla="*/ 0 h 6057900"/>
              <a:gd name="connsiteX1" fmla="*/ 5353050 w 5353050"/>
              <a:gd name="connsiteY1" fmla="*/ 0 h 6057900"/>
              <a:gd name="connsiteX2" fmla="*/ 5353050 w 5353050"/>
              <a:gd name="connsiteY2" fmla="*/ 6057900 h 6057900"/>
              <a:gd name="connsiteX3" fmla="*/ 0 w 5353050"/>
              <a:gd name="connsiteY3" fmla="*/ 6057900 h 605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3050" h="6057900">
                <a:moveTo>
                  <a:pt x="0" y="0"/>
                </a:moveTo>
                <a:lnTo>
                  <a:pt x="5353050" y="0"/>
                </a:lnTo>
                <a:lnTo>
                  <a:pt x="5353050" y="6057900"/>
                </a:lnTo>
                <a:lnTo>
                  <a:pt x="0" y="6057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7712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838700" cy="6858000"/>
          </a:xfrm>
          <a:custGeom>
            <a:avLst/>
            <a:gdLst>
              <a:gd name="connsiteX0" fmla="*/ 0 w 4838700"/>
              <a:gd name="connsiteY0" fmla="*/ 0 h 6858000"/>
              <a:gd name="connsiteX1" fmla="*/ 4838700 w 4838700"/>
              <a:gd name="connsiteY1" fmla="*/ 0 h 6858000"/>
              <a:gd name="connsiteX2" fmla="*/ 4838700 w 4838700"/>
              <a:gd name="connsiteY2" fmla="*/ 6858000 h 6858000"/>
              <a:gd name="connsiteX3" fmla="*/ 0 w 48387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8700" h="6858000">
                <a:moveTo>
                  <a:pt x="0" y="0"/>
                </a:moveTo>
                <a:lnTo>
                  <a:pt x="4838700" y="0"/>
                </a:lnTo>
                <a:lnTo>
                  <a:pt x="48387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025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1406071"/>
            <a:ext cx="12192000" cy="3615872"/>
          </a:xfrm>
          <a:custGeom>
            <a:avLst/>
            <a:gdLst>
              <a:gd name="connsiteX0" fmla="*/ 0 w 12192000"/>
              <a:gd name="connsiteY0" fmla="*/ 0 h 3615872"/>
              <a:gd name="connsiteX1" fmla="*/ 12192000 w 12192000"/>
              <a:gd name="connsiteY1" fmla="*/ 0 h 3615872"/>
              <a:gd name="connsiteX2" fmla="*/ 12192000 w 12192000"/>
              <a:gd name="connsiteY2" fmla="*/ 3615872 h 3615872"/>
              <a:gd name="connsiteX3" fmla="*/ 0 w 12192000"/>
              <a:gd name="connsiteY3" fmla="*/ 3615872 h 3615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615872">
                <a:moveTo>
                  <a:pt x="0" y="0"/>
                </a:moveTo>
                <a:lnTo>
                  <a:pt x="12192000" y="0"/>
                </a:lnTo>
                <a:lnTo>
                  <a:pt x="12192000" y="3615872"/>
                </a:lnTo>
                <a:lnTo>
                  <a:pt x="0" y="36158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9925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296150" y="0"/>
            <a:ext cx="4895850" cy="6858000"/>
          </a:xfrm>
          <a:custGeom>
            <a:avLst/>
            <a:gdLst>
              <a:gd name="connsiteX0" fmla="*/ 0 w 4895850"/>
              <a:gd name="connsiteY0" fmla="*/ 0 h 6858000"/>
              <a:gd name="connsiteX1" fmla="*/ 4895850 w 4895850"/>
              <a:gd name="connsiteY1" fmla="*/ 0 h 6858000"/>
              <a:gd name="connsiteX2" fmla="*/ 4895850 w 4895850"/>
              <a:gd name="connsiteY2" fmla="*/ 6858000 h 6858000"/>
              <a:gd name="connsiteX3" fmla="*/ 0 w 48958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95850" h="6858000">
                <a:moveTo>
                  <a:pt x="0" y="0"/>
                </a:moveTo>
                <a:lnTo>
                  <a:pt x="4895850" y="0"/>
                </a:lnTo>
                <a:lnTo>
                  <a:pt x="489585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4320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438150"/>
            <a:ext cx="7353300" cy="3676650"/>
          </a:xfrm>
          <a:custGeom>
            <a:avLst/>
            <a:gdLst>
              <a:gd name="connsiteX0" fmla="*/ 0 w 7353300"/>
              <a:gd name="connsiteY0" fmla="*/ 0 h 3676650"/>
              <a:gd name="connsiteX1" fmla="*/ 7353300 w 7353300"/>
              <a:gd name="connsiteY1" fmla="*/ 0 h 3676650"/>
              <a:gd name="connsiteX2" fmla="*/ 7353300 w 7353300"/>
              <a:gd name="connsiteY2" fmla="*/ 3676650 h 3676650"/>
              <a:gd name="connsiteX3" fmla="*/ 0 w 7353300"/>
              <a:gd name="connsiteY3" fmla="*/ 3676650 h 367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53300" h="3676650">
                <a:moveTo>
                  <a:pt x="0" y="0"/>
                </a:moveTo>
                <a:lnTo>
                  <a:pt x="7353300" y="0"/>
                </a:lnTo>
                <a:lnTo>
                  <a:pt x="7353300" y="3676650"/>
                </a:lnTo>
                <a:lnTo>
                  <a:pt x="0" y="36766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7353300" y="2590800"/>
            <a:ext cx="4000500" cy="2667000"/>
          </a:xfrm>
          <a:custGeom>
            <a:avLst/>
            <a:gdLst>
              <a:gd name="connsiteX0" fmla="*/ 0 w 4000500"/>
              <a:gd name="connsiteY0" fmla="*/ 0 h 2667000"/>
              <a:gd name="connsiteX1" fmla="*/ 4000500 w 4000500"/>
              <a:gd name="connsiteY1" fmla="*/ 0 h 2667000"/>
              <a:gd name="connsiteX2" fmla="*/ 4000500 w 4000500"/>
              <a:gd name="connsiteY2" fmla="*/ 2667000 h 2667000"/>
              <a:gd name="connsiteX3" fmla="*/ 0 w 4000500"/>
              <a:gd name="connsiteY3" fmla="*/ 2667000 h 266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00500" h="2667000">
                <a:moveTo>
                  <a:pt x="0" y="0"/>
                </a:moveTo>
                <a:lnTo>
                  <a:pt x="4000500" y="0"/>
                </a:lnTo>
                <a:lnTo>
                  <a:pt x="4000500" y="2667000"/>
                </a:lnTo>
                <a:lnTo>
                  <a:pt x="0" y="2667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746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81000" y="457200"/>
            <a:ext cx="6877050" cy="3771900"/>
          </a:xfrm>
          <a:custGeom>
            <a:avLst/>
            <a:gdLst>
              <a:gd name="connsiteX0" fmla="*/ 0 w 6877050"/>
              <a:gd name="connsiteY0" fmla="*/ 0 h 3771900"/>
              <a:gd name="connsiteX1" fmla="*/ 6877050 w 6877050"/>
              <a:gd name="connsiteY1" fmla="*/ 0 h 3771900"/>
              <a:gd name="connsiteX2" fmla="*/ 6877050 w 6877050"/>
              <a:gd name="connsiteY2" fmla="*/ 3771900 h 3771900"/>
              <a:gd name="connsiteX3" fmla="*/ 0 w 6877050"/>
              <a:gd name="connsiteY3" fmla="*/ 3771900 h 377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77050" h="3771900">
                <a:moveTo>
                  <a:pt x="0" y="0"/>
                </a:moveTo>
                <a:lnTo>
                  <a:pt x="6877050" y="0"/>
                </a:lnTo>
                <a:lnTo>
                  <a:pt x="6877050" y="3771900"/>
                </a:lnTo>
                <a:lnTo>
                  <a:pt x="0" y="377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7447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6267450" y="285750"/>
            <a:ext cx="3790950" cy="6248400"/>
          </a:xfrm>
          <a:custGeom>
            <a:avLst/>
            <a:gdLst>
              <a:gd name="connsiteX0" fmla="*/ 0 w 3790950"/>
              <a:gd name="connsiteY0" fmla="*/ 0 h 6248400"/>
              <a:gd name="connsiteX1" fmla="*/ 3790950 w 3790950"/>
              <a:gd name="connsiteY1" fmla="*/ 0 h 6248400"/>
              <a:gd name="connsiteX2" fmla="*/ 3790950 w 3790950"/>
              <a:gd name="connsiteY2" fmla="*/ 6248400 h 6248400"/>
              <a:gd name="connsiteX3" fmla="*/ 0 w 3790950"/>
              <a:gd name="connsiteY3" fmla="*/ 6248400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90950" h="6248400">
                <a:moveTo>
                  <a:pt x="0" y="0"/>
                </a:moveTo>
                <a:lnTo>
                  <a:pt x="3790950" y="0"/>
                </a:lnTo>
                <a:lnTo>
                  <a:pt x="3790950" y="6248400"/>
                </a:lnTo>
                <a:lnTo>
                  <a:pt x="0" y="62484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3276600" y="3276600"/>
            <a:ext cx="2857500" cy="3257550"/>
          </a:xfrm>
          <a:custGeom>
            <a:avLst/>
            <a:gdLst>
              <a:gd name="connsiteX0" fmla="*/ 0 w 2857500"/>
              <a:gd name="connsiteY0" fmla="*/ 0 h 3257550"/>
              <a:gd name="connsiteX1" fmla="*/ 2857500 w 2857500"/>
              <a:gd name="connsiteY1" fmla="*/ 0 h 3257550"/>
              <a:gd name="connsiteX2" fmla="*/ 2857500 w 2857500"/>
              <a:gd name="connsiteY2" fmla="*/ 3257550 h 3257550"/>
              <a:gd name="connsiteX3" fmla="*/ 0 w 2857500"/>
              <a:gd name="connsiteY3" fmla="*/ 3257550 h 325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7500" h="3257550">
                <a:moveTo>
                  <a:pt x="0" y="0"/>
                </a:moveTo>
                <a:lnTo>
                  <a:pt x="2857500" y="0"/>
                </a:lnTo>
                <a:lnTo>
                  <a:pt x="2857500" y="3257550"/>
                </a:lnTo>
                <a:lnTo>
                  <a:pt x="0" y="3257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285750" y="3276600"/>
            <a:ext cx="2857500" cy="3257550"/>
          </a:xfrm>
          <a:custGeom>
            <a:avLst/>
            <a:gdLst>
              <a:gd name="connsiteX0" fmla="*/ 0 w 2857500"/>
              <a:gd name="connsiteY0" fmla="*/ 0 h 3257550"/>
              <a:gd name="connsiteX1" fmla="*/ 2857500 w 2857500"/>
              <a:gd name="connsiteY1" fmla="*/ 0 h 3257550"/>
              <a:gd name="connsiteX2" fmla="*/ 2857500 w 2857500"/>
              <a:gd name="connsiteY2" fmla="*/ 3257550 h 3257550"/>
              <a:gd name="connsiteX3" fmla="*/ 0 w 2857500"/>
              <a:gd name="connsiteY3" fmla="*/ 3257550 h 325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7500" h="3257550">
                <a:moveTo>
                  <a:pt x="0" y="0"/>
                </a:moveTo>
                <a:lnTo>
                  <a:pt x="2857500" y="0"/>
                </a:lnTo>
                <a:lnTo>
                  <a:pt x="2857500" y="3257550"/>
                </a:lnTo>
                <a:lnTo>
                  <a:pt x="0" y="3257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628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5257801" y="171451"/>
            <a:ext cx="3315465" cy="3141705"/>
          </a:xfrm>
          <a:custGeom>
            <a:avLst/>
            <a:gdLst>
              <a:gd name="connsiteX0" fmla="*/ 0 w 3315465"/>
              <a:gd name="connsiteY0" fmla="*/ 0 h 3141705"/>
              <a:gd name="connsiteX1" fmla="*/ 3315465 w 3315465"/>
              <a:gd name="connsiteY1" fmla="*/ 0 h 3141705"/>
              <a:gd name="connsiteX2" fmla="*/ 3315465 w 3315465"/>
              <a:gd name="connsiteY2" fmla="*/ 3141705 h 3141705"/>
              <a:gd name="connsiteX3" fmla="*/ 0 w 3315465"/>
              <a:gd name="connsiteY3" fmla="*/ 3141705 h 3141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5465" h="3141705">
                <a:moveTo>
                  <a:pt x="0" y="0"/>
                </a:moveTo>
                <a:lnTo>
                  <a:pt x="3315465" y="0"/>
                </a:lnTo>
                <a:lnTo>
                  <a:pt x="3315465" y="3141705"/>
                </a:lnTo>
                <a:lnTo>
                  <a:pt x="0" y="314170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8686036" y="171451"/>
            <a:ext cx="3315465" cy="3141705"/>
          </a:xfrm>
          <a:custGeom>
            <a:avLst/>
            <a:gdLst>
              <a:gd name="connsiteX0" fmla="*/ 0 w 3315465"/>
              <a:gd name="connsiteY0" fmla="*/ 0 h 3141705"/>
              <a:gd name="connsiteX1" fmla="*/ 3315465 w 3315465"/>
              <a:gd name="connsiteY1" fmla="*/ 0 h 3141705"/>
              <a:gd name="connsiteX2" fmla="*/ 3315465 w 3315465"/>
              <a:gd name="connsiteY2" fmla="*/ 3141705 h 3141705"/>
              <a:gd name="connsiteX3" fmla="*/ 0 w 3315465"/>
              <a:gd name="connsiteY3" fmla="*/ 3141705 h 3141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5465" h="3141705">
                <a:moveTo>
                  <a:pt x="0" y="0"/>
                </a:moveTo>
                <a:lnTo>
                  <a:pt x="3315465" y="0"/>
                </a:lnTo>
                <a:lnTo>
                  <a:pt x="3315465" y="3141705"/>
                </a:lnTo>
                <a:lnTo>
                  <a:pt x="0" y="314170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5257801" y="3487696"/>
            <a:ext cx="3315465" cy="3141705"/>
          </a:xfrm>
          <a:custGeom>
            <a:avLst/>
            <a:gdLst>
              <a:gd name="connsiteX0" fmla="*/ 0 w 3315465"/>
              <a:gd name="connsiteY0" fmla="*/ 0 h 3141705"/>
              <a:gd name="connsiteX1" fmla="*/ 3315465 w 3315465"/>
              <a:gd name="connsiteY1" fmla="*/ 0 h 3141705"/>
              <a:gd name="connsiteX2" fmla="*/ 3315465 w 3315465"/>
              <a:gd name="connsiteY2" fmla="*/ 3141705 h 3141705"/>
              <a:gd name="connsiteX3" fmla="*/ 0 w 3315465"/>
              <a:gd name="connsiteY3" fmla="*/ 3141705 h 3141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5465" h="3141705">
                <a:moveTo>
                  <a:pt x="0" y="0"/>
                </a:moveTo>
                <a:lnTo>
                  <a:pt x="3315465" y="0"/>
                </a:lnTo>
                <a:lnTo>
                  <a:pt x="3315465" y="3141705"/>
                </a:lnTo>
                <a:lnTo>
                  <a:pt x="0" y="314170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8686036" y="3487695"/>
            <a:ext cx="3315465" cy="3141705"/>
          </a:xfrm>
          <a:custGeom>
            <a:avLst/>
            <a:gdLst>
              <a:gd name="connsiteX0" fmla="*/ 0 w 3315465"/>
              <a:gd name="connsiteY0" fmla="*/ 0 h 3141705"/>
              <a:gd name="connsiteX1" fmla="*/ 3315465 w 3315465"/>
              <a:gd name="connsiteY1" fmla="*/ 0 h 3141705"/>
              <a:gd name="connsiteX2" fmla="*/ 3315465 w 3315465"/>
              <a:gd name="connsiteY2" fmla="*/ 3141705 h 3141705"/>
              <a:gd name="connsiteX3" fmla="*/ 0 w 3315465"/>
              <a:gd name="connsiteY3" fmla="*/ 3141705 h 3141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5465" h="3141705">
                <a:moveTo>
                  <a:pt x="0" y="0"/>
                </a:moveTo>
                <a:lnTo>
                  <a:pt x="3315465" y="0"/>
                </a:lnTo>
                <a:lnTo>
                  <a:pt x="3315465" y="3141705"/>
                </a:lnTo>
                <a:lnTo>
                  <a:pt x="0" y="314170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8596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52401" y="171451"/>
            <a:ext cx="3315465" cy="3141705"/>
          </a:xfrm>
          <a:custGeom>
            <a:avLst/>
            <a:gdLst>
              <a:gd name="connsiteX0" fmla="*/ 0 w 3315465"/>
              <a:gd name="connsiteY0" fmla="*/ 0 h 3141705"/>
              <a:gd name="connsiteX1" fmla="*/ 3315465 w 3315465"/>
              <a:gd name="connsiteY1" fmla="*/ 0 h 3141705"/>
              <a:gd name="connsiteX2" fmla="*/ 3315465 w 3315465"/>
              <a:gd name="connsiteY2" fmla="*/ 3141705 h 3141705"/>
              <a:gd name="connsiteX3" fmla="*/ 0 w 3315465"/>
              <a:gd name="connsiteY3" fmla="*/ 3141705 h 3141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5465" h="3141705">
                <a:moveTo>
                  <a:pt x="0" y="0"/>
                </a:moveTo>
                <a:lnTo>
                  <a:pt x="3315465" y="0"/>
                </a:lnTo>
                <a:lnTo>
                  <a:pt x="3315465" y="3141705"/>
                </a:lnTo>
                <a:lnTo>
                  <a:pt x="0" y="314170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580636" y="171451"/>
            <a:ext cx="3315465" cy="3141705"/>
          </a:xfrm>
          <a:custGeom>
            <a:avLst/>
            <a:gdLst>
              <a:gd name="connsiteX0" fmla="*/ 0 w 3315465"/>
              <a:gd name="connsiteY0" fmla="*/ 0 h 3141705"/>
              <a:gd name="connsiteX1" fmla="*/ 3315465 w 3315465"/>
              <a:gd name="connsiteY1" fmla="*/ 0 h 3141705"/>
              <a:gd name="connsiteX2" fmla="*/ 3315465 w 3315465"/>
              <a:gd name="connsiteY2" fmla="*/ 3141705 h 3141705"/>
              <a:gd name="connsiteX3" fmla="*/ 0 w 3315465"/>
              <a:gd name="connsiteY3" fmla="*/ 3141705 h 3141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5465" h="3141705">
                <a:moveTo>
                  <a:pt x="0" y="0"/>
                </a:moveTo>
                <a:lnTo>
                  <a:pt x="3315465" y="0"/>
                </a:lnTo>
                <a:lnTo>
                  <a:pt x="3315465" y="3141705"/>
                </a:lnTo>
                <a:lnTo>
                  <a:pt x="0" y="314170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152401" y="3487696"/>
            <a:ext cx="3315465" cy="3141705"/>
          </a:xfrm>
          <a:custGeom>
            <a:avLst/>
            <a:gdLst>
              <a:gd name="connsiteX0" fmla="*/ 0 w 3315465"/>
              <a:gd name="connsiteY0" fmla="*/ 0 h 3141705"/>
              <a:gd name="connsiteX1" fmla="*/ 3315465 w 3315465"/>
              <a:gd name="connsiteY1" fmla="*/ 0 h 3141705"/>
              <a:gd name="connsiteX2" fmla="*/ 3315465 w 3315465"/>
              <a:gd name="connsiteY2" fmla="*/ 3141705 h 3141705"/>
              <a:gd name="connsiteX3" fmla="*/ 0 w 3315465"/>
              <a:gd name="connsiteY3" fmla="*/ 3141705 h 3141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5465" h="3141705">
                <a:moveTo>
                  <a:pt x="0" y="0"/>
                </a:moveTo>
                <a:lnTo>
                  <a:pt x="3315465" y="0"/>
                </a:lnTo>
                <a:lnTo>
                  <a:pt x="3315465" y="3141705"/>
                </a:lnTo>
                <a:lnTo>
                  <a:pt x="0" y="314170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580636" y="3487695"/>
            <a:ext cx="3315465" cy="3141705"/>
          </a:xfrm>
          <a:custGeom>
            <a:avLst/>
            <a:gdLst>
              <a:gd name="connsiteX0" fmla="*/ 0 w 3315465"/>
              <a:gd name="connsiteY0" fmla="*/ 0 h 3141705"/>
              <a:gd name="connsiteX1" fmla="*/ 3315465 w 3315465"/>
              <a:gd name="connsiteY1" fmla="*/ 0 h 3141705"/>
              <a:gd name="connsiteX2" fmla="*/ 3315465 w 3315465"/>
              <a:gd name="connsiteY2" fmla="*/ 3141705 h 3141705"/>
              <a:gd name="connsiteX3" fmla="*/ 0 w 3315465"/>
              <a:gd name="connsiteY3" fmla="*/ 3141705 h 3141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5465" h="3141705">
                <a:moveTo>
                  <a:pt x="0" y="0"/>
                </a:moveTo>
                <a:lnTo>
                  <a:pt x="3315465" y="0"/>
                </a:lnTo>
                <a:lnTo>
                  <a:pt x="3315465" y="3141705"/>
                </a:lnTo>
                <a:lnTo>
                  <a:pt x="0" y="314170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9191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4629150" y="171450"/>
            <a:ext cx="3352800" cy="6457950"/>
          </a:xfrm>
          <a:custGeom>
            <a:avLst/>
            <a:gdLst>
              <a:gd name="connsiteX0" fmla="*/ 0 w 3352800"/>
              <a:gd name="connsiteY0" fmla="*/ 0 h 6457950"/>
              <a:gd name="connsiteX1" fmla="*/ 3352800 w 3352800"/>
              <a:gd name="connsiteY1" fmla="*/ 0 h 6457950"/>
              <a:gd name="connsiteX2" fmla="*/ 3352800 w 3352800"/>
              <a:gd name="connsiteY2" fmla="*/ 6457950 h 6457950"/>
              <a:gd name="connsiteX3" fmla="*/ 0 w 3352800"/>
              <a:gd name="connsiteY3" fmla="*/ 6457950 h 645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2800" h="6457950">
                <a:moveTo>
                  <a:pt x="0" y="0"/>
                </a:moveTo>
                <a:lnTo>
                  <a:pt x="3352800" y="0"/>
                </a:lnTo>
                <a:lnTo>
                  <a:pt x="3352800" y="6457950"/>
                </a:lnTo>
                <a:lnTo>
                  <a:pt x="0" y="64579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8096250" y="171450"/>
            <a:ext cx="3962400" cy="3173668"/>
          </a:xfrm>
          <a:custGeom>
            <a:avLst/>
            <a:gdLst>
              <a:gd name="connsiteX0" fmla="*/ 0 w 3962400"/>
              <a:gd name="connsiteY0" fmla="*/ 0 h 3173668"/>
              <a:gd name="connsiteX1" fmla="*/ 3962400 w 3962400"/>
              <a:gd name="connsiteY1" fmla="*/ 0 h 3173668"/>
              <a:gd name="connsiteX2" fmla="*/ 3962400 w 3962400"/>
              <a:gd name="connsiteY2" fmla="*/ 3173668 h 3173668"/>
              <a:gd name="connsiteX3" fmla="*/ 0 w 3962400"/>
              <a:gd name="connsiteY3" fmla="*/ 3173668 h 3173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2400" h="3173668">
                <a:moveTo>
                  <a:pt x="0" y="0"/>
                </a:moveTo>
                <a:lnTo>
                  <a:pt x="3962400" y="0"/>
                </a:lnTo>
                <a:lnTo>
                  <a:pt x="3962400" y="3173668"/>
                </a:lnTo>
                <a:lnTo>
                  <a:pt x="0" y="317366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8096250" y="3455732"/>
            <a:ext cx="3962400" cy="3173668"/>
          </a:xfrm>
          <a:custGeom>
            <a:avLst/>
            <a:gdLst>
              <a:gd name="connsiteX0" fmla="*/ 0 w 3962400"/>
              <a:gd name="connsiteY0" fmla="*/ 0 h 3173668"/>
              <a:gd name="connsiteX1" fmla="*/ 3962400 w 3962400"/>
              <a:gd name="connsiteY1" fmla="*/ 0 h 3173668"/>
              <a:gd name="connsiteX2" fmla="*/ 3962400 w 3962400"/>
              <a:gd name="connsiteY2" fmla="*/ 3173668 h 3173668"/>
              <a:gd name="connsiteX3" fmla="*/ 0 w 3962400"/>
              <a:gd name="connsiteY3" fmla="*/ 3173668 h 3173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2400" h="3173668">
                <a:moveTo>
                  <a:pt x="0" y="0"/>
                </a:moveTo>
                <a:lnTo>
                  <a:pt x="3962400" y="0"/>
                </a:lnTo>
                <a:lnTo>
                  <a:pt x="3962400" y="3173668"/>
                </a:lnTo>
                <a:lnTo>
                  <a:pt x="0" y="317366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0C755C5F-155B-9E2E-69C4-CB8EDB6619E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3350" y="171450"/>
            <a:ext cx="4381499" cy="6457950"/>
          </a:xfrm>
          <a:custGeom>
            <a:avLst/>
            <a:gdLst>
              <a:gd name="connsiteX0" fmla="*/ 0 w 3352800"/>
              <a:gd name="connsiteY0" fmla="*/ 0 h 6457950"/>
              <a:gd name="connsiteX1" fmla="*/ 3352800 w 3352800"/>
              <a:gd name="connsiteY1" fmla="*/ 0 h 6457950"/>
              <a:gd name="connsiteX2" fmla="*/ 3352800 w 3352800"/>
              <a:gd name="connsiteY2" fmla="*/ 6457950 h 6457950"/>
              <a:gd name="connsiteX3" fmla="*/ 0 w 3352800"/>
              <a:gd name="connsiteY3" fmla="*/ 6457950 h 645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2800" h="6457950">
                <a:moveTo>
                  <a:pt x="0" y="0"/>
                </a:moveTo>
                <a:lnTo>
                  <a:pt x="3352800" y="0"/>
                </a:lnTo>
                <a:lnTo>
                  <a:pt x="3352800" y="6457950"/>
                </a:lnTo>
                <a:lnTo>
                  <a:pt x="0" y="64579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3514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572250" y="0"/>
            <a:ext cx="5619750" cy="6858000"/>
          </a:xfrm>
          <a:custGeom>
            <a:avLst/>
            <a:gdLst>
              <a:gd name="connsiteX0" fmla="*/ 0 w 5619750"/>
              <a:gd name="connsiteY0" fmla="*/ 0 h 6858000"/>
              <a:gd name="connsiteX1" fmla="*/ 5619750 w 5619750"/>
              <a:gd name="connsiteY1" fmla="*/ 0 h 6858000"/>
              <a:gd name="connsiteX2" fmla="*/ 5619750 w 5619750"/>
              <a:gd name="connsiteY2" fmla="*/ 6858000 h 6858000"/>
              <a:gd name="connsiteX3" fmla="*/ 0 w 56197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9750" h="6858000">
                <a:moveTo>
                  <a:pt x="0" y="0"/>
                </a:moveTo>
                <a:lnTo>
                  <a:pt x="5619750" y="0"/>
                </a:lnTo>
                <a:lnTo>
                  <a:pt x="561975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2756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23850" y="314325"/>
            <a:ext cx="5238750" cy="6229350"/>
          </a:xfrm>
          <a:custGeom>
            <a:avLst/>
            <a:gdLst>
              <a:gd name="connsiteX0" fmla="*/ 0 w 5238750"/>
              <a:gd name="connsiteY0" fmla="*/ 0 h 6229350"/>
              <a:gd name="connsiteX1" fmla="*/ 5238750 w 5238750"/>
              <a:gd name="connsiteY1" fmla="*/ 0 h 6229350"/>
              <a:gd name="connsiteX2" fmla="*/ 5238750 w 5238750"/>
              <a:gd name="connsiteY2" fmla="*/ 6229350 h 6229350"/>
              <a:gd name="connsiteX3" fmla="*/ 0 w 5238750"/>
              <a:gd name="connsiteY3" fmla="*/ 6229350 h 622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38750" h="6229350">
                <a:moveTo>
                  <a:pt x="0" y="0"/>
                </a:moveTo>
                <a:lnTo>
                  <a:pt x="5238750" y="0"/>
                </a:lnTo>
                <a:lnTo>
                  <a:pt x="5238750" y="6229350"/>
                </a:lnTo>
                <a:lnTo>
                  <a:pt x="0" y="62293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28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028950" y="419100"/>
            <a:ext cx="9163050" cy="4267200"/>
          </a:xfrm>
          <a:custGeom>
            <a:avLst/>
            <a:gdLst>
              <a:gd name="connsiteX0" fmla="*/ 0 w 9163050"/>
              <a:gd name="connsiteY0" fmla="*/ 0 h 4267200"/>
              <a:gd name="connsiteX1" fmla="*/ 9163050 w 9163050"/>
              <a:gd name="connsiteY1" fmla="*/ 0 h 4267200"/>
              <a:gd name="connsiteX2" fmla="*/ 9163050 w 9163050"/>
              <a:gd name="connsiteY2" fmla="*/ 4267200 h 4267200"/>
              <a:gd name="connsiteX3" fmla="*/ 0 w 9163050"/>
              <a:gd name="connsiteY3" fmla="*/ 4267200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050" h="4267200">
                <a:moveTo>
                  <a:pt x="0" y="0"/>
                </a:moveTo>
                <a:lnTo>
                  <a:pt x="9163050" y="0"/>
                </a:lnTo>
                <a:lnTo>
                  <a:pt x="9163050" y="4267200"/>
                </a:lnTo>
                <a:lnTo>
                  <a:pt x="0" y="4267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389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04802" y="323850"/>
            <a:ext cx="5800939" cy="6210300"/>
          </a:xfrm>
          <a:custGeom>
            <a:avLst/>
            <a:gdLst>
              <a:gd name="connsiteX0" fmla="*/ 142961 w 5800939"/>
              <a:gd name="connsiteY0" fmla="*/ 0 h 6210300"/>
              <a:gd name="connsiteX1" fmla="*/ 5800939 w 5800939"/>
              <a:gd name="connsiteY1" fmla="*/ 0 h 6210300"/>
              <a:gd name="connsiteX2" fmla="*/ 5183388 w 5800939"/>
              <a:gd name="connsiteY2" fmla="*/ 6210300 h 6210300"/>
              <a:gd name="connsiteX3" fmla="*/ 142961 w 5800939"/>
              <a:gd name="connsiteY3" fmla="*/ 6210300 h 6210300"/>
              <a:gd name="connsiteX4" fmla="*/ 0 w 5800939"/>
              <a:gd name="connsiteY4" fmla="*/ 6067339 h 6210300"/>
              <a:gd name="connsiteX5" fmla="*/ 0 w 5800939"/>
              <a:gd name="connsiteY5" fmla="*/ 142961 h 6210300"/>
              <a:gd name="connsiteX6" fmla="*/ 142961 w 5800939"/>
              <a:gd name="connsiteY6" fmla="*/ 0 h 621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00939" h="6210300">
                <a:moveTo>
                  <a:pt x="142961" y="0"/>
                </a:moveTo>
                <a:lnTo>
                  <a:pt x="5800939" y="0"/>
                </a:lnTo>
                <a:lnTo>
                  <a:pt x="5183388" y="6210300"/>
                </a:lnTo>
                <a:lnTo>
                  <a:pt x="142961" y="6210300"/>
                </a:lnTo>
                <a:cubicBezTo>
                  <a:pt x="64006" y="6210300"/>
                  <a:pt x="0" y="6146294"/>
                  <a:pt x="0" y="6067339"/>
                </a:cubicBezTo>
                <a:lnTo>
                  <a:pt x="0" y="142961"/>
                </a:lnTo>
                <a:cubicBezTo>
                  <a:pt x="0" y="64006"/>
                  <a:pt x="64006" y="0"/>
                  <a:pt x="14296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5445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5080279"/>
          </a:xfrm>
          <a:custGeom>
            <a:avLst/>
            <a:gdLst>
              <a:gd name="connsiteX0" fmla="*/ 0 w 12192000"/>
              <a:gd name="connsiteY0" fmla="*/ 0 h 5080279"/>
              <a:gd name="connsiteX1" fmla="*/ 12192000 w 12192000"/>
              <a:gd name="connsiteY1" fmla="*/ 0 h 5080279"/>
              <a:gd name="connsiteX2" fmla="*/ 12192000 w 12192000"/>
              <a:gd name="connsiteY2" fmla="*/ 5080279 h 5080279"/>
              <a:gd name="connsiteX3" fmla="*/ 0 w 12192000"/>
              <a:gd name="connsiteY3" fmla="*/ 5080279 h 50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080279">
                <a:moveTo>
                  <a:pt x="0" y="0"/>
                </a:moveTo>
                <a:lnTo>
                  <a:pt x="12192000" y="0"/>
                </a:lnTo>
                <a:lnTo>
                  <a:pt x="12192000" y="5080279"/>
                </a:lnTo>
                <a:lnTo>
                  <a:pt x="0" y="508027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2"/>
          </p:nvPr>
        </p:nvSpPr>
        <p:spPr>
          <a:xfrm>
            <a:off x="7548693" y="2096841"/>
            <a:ext cx="3714393" cy="2388073"/>
          </a:xfrm>
          <a:custGeom>
            <a:avLst/>
            <a:gdLst>
              <a:gd name="connsiteX0" fmla="*/ 0 w 3714393"/>
              <a:gd name="connsiteY0" fmla="*/ 0 h 2388073"/>
              <a:gd name="connsiteX1" fmla="*/ 3714393 w 3714393"/>
              <a:gd name="connsiteY1" fmla="*/ 0 h 2388073"/>
              <a:gd name="connsiteX2" fmla="*/ 3714393 w 3714393"/>
              <a:gd name="connsiteY2" fmla="*/ 2388073 h 2388073"/>
              <a:gd name="connsiteX3" fmla="*/ 0 w 3714393"/>
              <a:gd name="connsiteY3" fmla="*/ 2388073 h 2388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14393" h="2388073">
                <a:moveTo>
                  <a:pt x="0" y="0"/>
                </a:moveTo>
                <a:lnTo>
                  <a:pt x="3714393" y="0"/>
                </a:lnTo>
                <a:lnTo>
                  <a:pt x="3714393" y="2388073"/>
                </a:lnTo>
                <a:lnTo>
                  <a:pt x="0" y="238807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1045535" y="2096840"/>
            <a:ext cx="3686122" cy="2388073"/>
          </a:xfrm>
          <a:custGeom>
            <a:avLst/>
            <a:gdLst>
              <a:gd name="connsiteX0" fmla="*/ 0 w 3686122"/>
              <a:gd name="connsiteY0" fmla="*/ 0 h 2388073"/>
              <a:gd name="connsiteX1" fmla="*/ 3686122 w 3686122"/>
              <a:gd name="connsiteY1" fmla="*/ 0 h 2388073"/>
              <a:gd name="connsiteX2" fmla="*/ 3686122 w 3686122"/>
              <a:gd name="connsiteY2" fmla="*/ 2388073 h 2388073"/>
              <a:gd name="connsiteX3" fmla="*/ 0 w 3686122"/>
              <a:gd name="connsiteY3" fmla="*/ 2388073 h 2388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6122" h="2388073">
                <a:moveTo>
                  <a:pt x="0" y="0"/>
                </a:moveTo>
                <a:lnTo>
                  <a:pt x="3686122" y="0"/>
                </a:lnTo>
                <a:lnTo>
                  <a:pt x="3686122" y="2388073"/>
                </a:lnTo>
                <a:lnTo>
                  <a:pt x="0" y="238807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3715154" y="1832975"/>
            <a:ext cx="4601532" cy="2958101"/>
          </a:xfrm>
          <a:custGeom>
            <a:avLst/>
            <a:gdLst>
              <a:gd name="connsiteX0" fmla="*/ 0 w 4601532"/>
              <a:gd name="connsiteY0" fmla="*/ 0 h 2958101"/>
              <a:gd name="connsiteX1" fmla="*/ 4601532 w 4601532"/>
              <a:gd name="connsiteY1" fmla="*/ 0 h 2958101"/>
              <a:gd name="connsiteX2" fmla="*/ 4601532 w 4601532"/>
              <a:gd name="connsiteY2" fmla="*/ 2958101 h 2958101"/>
              <a:gd name="connsiteX3" fmla="*/ 0 w 4601532"/>
              <a:gd name="connsiteY3" fmla="*/ 2958101 h 2958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01532" h="2958101">
                <a:moveTo>
                  <a:pt x="0" y="0"/>
                </a:moveTo>
                <a:lnTo>
                  <a:pt x="4601532" y="0"/>
                </a:lnTo>
                <a:lnTo>
                  <a:pt x="4601532" y="2958101"/>
                </a:lnTo>
                <a:lnTo>
                  <a:pt x="0" y="295810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2215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1259346" y="2052313"/>
            <a:ext cx="1837653" cy="3164212"/>
          </a:xfrm>
          <a:custGeom>
            <a:avLst/>
            <a:gdLst>
              <a:gd name="connsiteX0" fmla="*/ 28542 w 1837653"/>
              <a:gd name="connsiteY0" fmla="*/ 0 h 3164212"/>
              <a:gd name="connsiteX1" fmla="*/ 1836281 w 1837653"/>
              <a:gd name="connsiteY1" fmla="*/ 237592 h 3164212"/>
              <a:gd name="connsiteX2" fmla="*/ 1836280 w 1837653"/>
              <a:gd name="connsiteY2" fmla="*/ 3164212 h 3164212"/>
              <a:gd name="connsiteX3" fmla="*/ 0 w 1837653"/>
              <a:gd name="connsiteY3" fmla="*/ 3121013 h 3164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7653" h="3164212">
                <a:moveTo>
                  <a:pt x="28542" y="0"/>
                </a:moveTo>
                <a:lnTo>
                  <a:pt x="1836281" y="237592"/>
                </a:lnTo>
                <a:cubicBezTo>
                  <a:pt x="1831523" y="1183532"/>
                  <a:pt x="1841037" y="2218271"/>
                  <a:pt x="1836280" y="3164212"/>
                </a:cubicBezTo>
                <a:lnTo>
                  <a:pt x="0" y="312101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178172" y="1945950"/>
            <a:ext cx="2076328" cy="3550069"/>
          </a:xfrm>
          <a:custGeom>
            <a:avLst/>
            <a:gdLst>
              <a:gd name="connsiteX0" fmla="*/ 28542 w 1837653"/>
              <a:gd name="connsiteY0" fmla="*/ 0 h 3141987"/>
              <a:gd name="connsiteX1" fmla="*/ 1836281 w 1837653"/>
              <a:gd name="connsiteY1" fmla="*/ 235923 h 3141987"/>
              <a:gd name="connsiteX2" fmla="*/ 1836280 w 1837653"/>
              <a:gd name="connsiteY2" fmla="*/ 3141987 h 3141987"/>
              <a:gd name="connsiteX3" fmla="*/ 0 w 1837653"/>
              <a:gd name="connsiteY3" fmla="*/ 3099092 h 3141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7653" h="3141987">
                <a:moveTo>
                  <a:pt x="28542" y="0"/>
                </a:moveTo>
                <a:lnTo>
                  <a:pt x="1836281" y="235923"/>
                </a:lnTo>
                <a:cubicBezTo>
                  <a:pt x="1831523" y="1175219"/>
                  <a:pt x="1841037" y="2202691"/>
                  <a:pt x="1836280" y="3141987"/>
                </a:cubicBezTo>
                <a:lnTo>
                  <a:pt x="0" y="309909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7171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7880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9435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 flipH="1">
            <a:off x="6038852" y="323850"/>
            <a:ext cx="5800939" cy="6210300"/>
          </a:xfrm>
          <a:custGeom>
            <a:avLst/>
            <a:gdLst>
              <a:gd name="connsiteX0" fmla="*/ 142961 w 5800939"/>
              <a:gd name="connsiteY0" fmla="*/ 0 h 6210300"/>
              <a:gd name="connsiteX1" fmla="*/ 5800939 w 5800939"/>
              <a:gd name="connsiteY1" fmla="*/ 0 h 6210300"/>
              <a:gd name="connsiteX2" fmla="*/ 5183388 w 5800939"/>
              <a:gd name="connsiteY2" fmla="*/ 6210300 h 6210300"/>
              <a:gd name="connsiteX3" fmla="*/ 142961 w 5800939"/>
              <a:gd name="connsiteY3" fmla="*/ 6210300 h 6210300"/>
              <a:gd name="connsiteX4" fmla="*/ 0 w 5800939"/>
              <a:gd name="connsiteY4" fmla="*/ 6067339 h 6210300"/>
              <a:gd name="connsiteX5" fmla="*/ 0 w 5800939"/>
              <a:gd name="connsiteY5" fmla="*/ 142961 h 6210300"/>
              <a:gd name="connsiteX6" fmla="*/ 142961 w 5800939"/>
              <a:gd name="connsiteY6" fmla="*/ 0 h 621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00939" h="6210300">
                <a:moveTo>
                  <a:pt x="142961" y="0"/>
                </a:moveTo>
                <a:lnTo>
                  <a:pt x="5800939" y="0"/>
                </a:lnTo>
                <a:lnTo>
                  <a:pt x="5183388" y="6210300"/>
                </a:lnTo>
                <a:lnTo>
                  <a:pt x="142961" y="6210300"/>
                </a:lnTo>
                <a:cubicBezTo>
                  <a:pt x="64006" y="6210300"/>
                  <a:pt x="0" y="6146294"/>
                  <a:pt x="0" y="6067339"/>
                </a:cubicBezTo>
                <a:lnTo>
                  <a:pt x="0" y="142961"/>
                </a:lnTo>
                <a:cubicBezTo>
                  <a:pt x="0" y="64006"/>
                  <a:pt x="64006" y="0"/>
                  <a:pt x="14296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277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254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273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710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61950" y="257175"/>
            <a:ext cx="5581650" cy="6343650"/>
          </a:xfrm>
          <a:custGeom>
            <a:avLst/>
            <a:gdLst>
              <a:gd name="connsiteX0" fmla="*/ 0 w 5581650"/>
              <a:gd name="connsiteY0" fmla="*/ 0 h 6343650"/>
              <a:gd name="connsiteX1" fmla="*/ 5581650 w 5581650"/>
              <a:gd name="connsiteY1" fmla="*/ 0 h 6343650"/>
              <a:gd name="connsiteX2" fmla="*/ 5581650 w 5581650"/>
              <a:gd name="connsiteY2" fmla="*/ 4162425 h 6343650"/>
              <a:gd name="connsiteX3" fmla="*/ 4019550 w 5581650"/>
              <a:gd name="connsiteY3" fmla="*/ 4162425 h 6343650"/>
              <a:gd name="connsiteX4" fmla="*/ 4019550 w 5581650"/>
              <a:gd name="connsiteY4" fmla="*/ 6343650 h 6343650"/>
              <a:gd name="connsiteX5" fmla="*/ 0 w 5581650"/>
              <a:gd name="connsiteY5" fmla="*/ 6343650 h 634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81650" h="6343650">
                <a:moveTo>
                  <a:pt x="0" y="0"/>
                </a:moveTo>
                <a:lnTo>
                  <a:pt x="5581650" y="0"/>
                </a:lnTo>
                <a:lnTo>
                  <a:pt x="5581650" y="4162425"/>
                </a:lnTo>
                <a:lnTo>
                  <a:pt x="4019550" y="4162425"/>
                </a:lnTo>
                <a:lnTo>
                  <a:pt x="4019550" y="6343650"/>
                </a:lnTo>
                <a:lnTo>
                  <a:pt x="0" y="63436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311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924800" y="219075"/>
            <a:ext cx="4000500" cy="6419850"/>
          </a:xfrm>
          <a:custGeom>
            <a:avLst/>
            <a:gdLst>
              <a:gd name="connsiteX0" fmla="*/ 0 w 4000500"/>
              <a:gd name="connsiteY0" fmla="*/ 0 h 6419850"/>
              <a:gd name="connsiteX1" fmla="*/ 4000500 w 4000500"/>
              <a:gd name="connsiteY1" fmla="*/ 0 h 6419850"/>
              <a:gd name="connsiteX2" fmla="*/ 4000500 w 4000500"/>
              <a:gd name="connsiteY2" fmla="*/ 6419850 h 6419850"/>
              <a:gd name="connsiteX3" fmla="*/ 0 w 4000500"/>
              <a:gd name="connsiteY3" fmla="*/ 6419850 h 641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00500" h="6419850">
                <a:moveTo>
                  <a:pt x="0" y="0"/>
                </a:moveTo>
                <a:lnTo>
                  <a:pt x="4000500" y="0"/>
                </a:lnTo>
                <a:lnTo>
                  <a:pt x="4000500" y="6419850"/>
                </a:lnTo>
                <a:lnTo>
                  <a:pt x="0" y="64198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473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4344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2" r:id="rId18"/>
    <p:sldLayoutId id="2147483673" r:id="rId19"/>
    <p:sldLayoutId id="2147483674" r:id="rId20"/>
    <p:sldLayoutId id="2147483675" r:id="rId21"/>
    <p:sldLayoutId id="2147483676" r:id="rId22"/>
    <p:sldLayoutId id="2147483677" r:id="rId23"/>
    <p:sldLayoutId id="2147483678" r:id="rId24"/>
    <p:sldLayoutId id="2147483679" r:id="rId25"/>
    <p:sldLayoutId id="2147483680" r:id="rId26"/>
    <p:sldLayoutId id="2147483681" r:id="rId27"/>
    <p:sldLayoutId id="2147483682" r:id="rId28"/>
    <p:sldLayoutId id="2147483683" r:id="rId29"/>
    <p:sldLayoutId id="2147483684" r:id="rId30"/>
    <p:sldLayoutId id="2147483685" r:id="rId31"/>
    <p:sldLayoutId id="2147483686" r:id="rId32"/>
    <p:sldLayoutId id="2147483655" r:id="rId3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bin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bin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bin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bin"/><Relationship Id="rId2" Type="http://schemas.openxmlformats.org/officeDocument/2006/relationships/image" Target="../media/image13.bin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bin"/><Relationship Id="rId2" Type="http://schemas.openxmlformats.org/officeDocument/2006/relationships/image" Target="../media/image15.bin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bin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bin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bin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bin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bin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in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bin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bin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bin"/><Relationship Id="rId2" Type="http://schemas.openxmlformats.org/officeDocument/2006/relationships/image" Target="../media/image22.bin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bin"/><Relationship Id="rId2" Type="http://schemas.openxmlformats.org/officeDocument/2006/relationships/image" Target="../media/image22.bin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0.bin"/><Relationship Id="rId4" Type="http://schemas.openxmlformats.org/officeDocument/2006/relationships/image" Target="../media/image2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image" Target="../media/image10.bin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5.bin"/><Relationship Id="rId4" Type="http://schemas.openxmlformats.org/officeDocument/2006/relationships/image" Target="../media/image24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bin"/><Relationship Id="rId2" Type="http://schemas.openxmlformats.org/officeDocument/2006/relationships/image" Target="../media/image21.bin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6.bin"/><Relationship Id="rId4" Type="http://schemas.openxmlformats.org/officeDocument/2006/relationships/image" Target="../media/image9.bin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bin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bin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bin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bin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bin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bin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bin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bin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Placeholder 3" descr="A picture containing text&#10;&#10;Description automatically generated">
            <a:extLst>
              <a:ext uri="{FF2B5EF4-FFF2-40B4-BE49-F238E27FC236}">
                <a16:creationId xmlns:a16="http://schemas.microsoft.com/office/drawing/2014/main" id="{00AFAD6C-9438-7963-1AD3-028FC666C05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9" b="129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96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9CD1883C-6AC1-7D59-9D2A-CC15005C4C1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4" r="3224"/>
          <a:stretch>
            <a:fillRect/>
          </a:stretch>
        </p:blipFill>
        <p:spPr/>
      </p:pic>
      <p:sp>
        <p:nvSpPr>
          <p:cNvPr id="6" name="Rectangle 5"/>
          <p:cNvSpPr/>
          <p:nvPr/>
        </p:nvSpPr>
        <p:spPr>
          <a:xfrm>
            <a:off x="6419850" y="495300"/>
            <a:ext cx="2228850" cy="1819275"/>
          </a:xfrm>
          <a:prstGeom prst="rect">
            <a:avLst/>
          </a:prstGeom>
          <a:solidFill>
            <a:srgbClr val="FF00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reeform 6"/>
          <p:cNvSpPr>
            <a:spLocks noEditPoints="1"/>
          </p:cNvSpPr>
          <p:nvPr/>
        </p:nvSpPr>
        <p:spPr bwMode="auto">
          <a:xfrm>
            <a:off x="7313274" y="622680"/>
            <a:ext cx="442003" cy="352964"/>
          </a:xfrm>
          <a:custGeom>
            <a:avLst/>
            <a:gdLst>
              <a:gd name="T0" fmla="*/ 50 w 732"/>
              <a:gd name="T1" fmla="*/ 398 h 581"/>
              <a:gd name="T2" fmla="*/ 129 w 732"/>
              <a:gd name="T3" fmla="*/ 398 h 581"/>
              <a:gd name="T4" fmla="*/ 129 w 732"/>
              <a:gd name="T5" fmla="*/ 203 h 581"/>
              <a:gd name="T6" fmla="*/ 50 w 732"/>
              <a:gd name="T7" fmla="*/ 398 h 581"/>
              <a:gd name="T8" fmla="*/ 229 w 732"/>
              <a:gd name="T9" fmla="*/ 398 h 581"/>
              <a:gd name="T10" fmla="*/ 151 w 732"/>
              <a:gd name="T11" fmla="*/ 203 h 581"/>
              <a:gd name="T12" fmla="*/ 151 w 732"/>
              <a:gd name="T13" fmla="*/ 398 h 581"/>
              <a:gd name="T14" fmla="*/ 229 w 732"/>
              <a:gd name="T15" fmla="*/ 398 h 581"/>
              <a:gd name="T16" fmla="*/ 502 w 732"/>
              <a:gd name="T17" fmla="*/ 398 h 581"/>
              <a:gd name="T18" fmla="*/ 581 w 732"/>
              <a:gd name="T19" fmla="*/ 398 h 581"/>
              <a:gd name="T20" fmla="*/ 581 w 732"/>
              <a:gd name="T21" fmla="*/ 203 h 581"/>
              <a:gd name="T22" fmla="*/ 502 w 732"/>
              <a:gd name="T23" fmla="*/ 398 h 581"/>
              <a:gd name="T24" fmla="*/ 682 w 732"/>
              <a:gd name="T25" fmla="*/ 398 h 581"/>
              <a:gd name="T26" fmla="*/ 603 w 732"/>
              <a:gd name="T27" fmla="*/ 203 h 581"/>
              <a:gd name="T28" fmla="*/ 603 w 732"/>
              <a:gd name="T29" fmla="*/ 398 h 581"/>
              <a:gd name="T30" fmla="*/ 682 w 732"/>
              <a:gd name="T31" fmla="*/ 398 h 581"/>
              <a:gd name="T32" fmla="*/ 377 w 732"/>
              <a:gd name="T33" fmla="*/ 0 h 581"/>
              <a:gd name="T34" fmla="*/ 398 w 732"/>
              <a:gd name="T35" fmla="*/ 43 h 581"/>
              <a:gd name="T36" fmla="*/ 400 w 732"/>
              <a:gd name="T37" fmla="*/ 86 h 581"/>
              <a:gd name="T38" fmla="*/ 646 w 732"/>
              <a:gd name="T39" fmla="*/ 86 h 581"/>
              <a:gd name="T40" fmla="*/ 646 w 732"/>
              <a:gd name="T41" fmla="*/ 129 h 581"/>
              <a:gd name="T42" fmla="*/ 618 w 732"/>
              <a:gd name="T43" fmla="*/ 129 h 581"/>
              <a:gd name="T44" fmla="*/ 732 w 732"/>
              <a:gd name="T45" fmla="*/ 398 h 581"/>
              <a:gd name="T46" fmla="*/ 592 w 732"/>
              <a:gd name="T47" fmla="*/ 473 h 581"/>
              <a:gd name="T48" fmla="*/ 452 w 732"/>
              <a:gd name="T49" fmla="*/ 398 h 581"/>
              <a:gd name="T50" fmla="*/ 566 w 732"/>
              <a:gd name="T51" fmla="*/ 129 h 581"/>
              <a:gd name="T52" fmla="*/ 401 w 732"/>
              <a:gd name="T53" fmla="*/ 129 h 581"/>
              <a:gd name="T54" fmla="*/ 414 w 732"/>
              <a:gd name="T55" fmla="*/ 518 h 581"/>
              <a:gd name="T56" fmla="*/ 560 w 732"/>
              <a:gd name="T57" fmla="*/ 581 h 581"/>
              <a:gd name="T58" fmla="*/ 194 w 732"/>
              <a:gd name="T59" fmla="*/ 581 h 581"/>
              <a:gd name="T60" fmla="*/ 339 w 732"/>
              <a:gd name="T61" fmla="*/ 518 h 581"/>
              <a:gd name="T62" fmla="*/ 352 w 732"/>
              <a:gd name="T63" fmla="*/ 129 h 581"/>
              <a:gd name="T64" fmla="*/ 166 w 732"/>
              <a:gd name="T65" fmla="*/ 129 h 581"/>
              <a:gd name="T66" fmla="*/ 280 w 732"/>
              <a:gd name="T67" fmla="*/ 398 h 581"/>
              <a:gd name="T68" fmla="*/ 140 w 732"/>
              <a:gd name="T69" fmla="*/ 473 h 581"/>
              <a:gd name="T70" fmla="*/ 0 w 732"/>
              <a:gd name="T71" fmla="*/ 398 h 581"/>
              <a:gd name="T72" fmla="*/ 114 w 732"/>
              <a:gd name="T73" fmla="*/ 129 h 581"/>
              <a:gd name="T74" fmla="*/ 86 w 732"/>
              <a:gd name="T75" fmla="*/ 129 h 581"/>
              <a:gd name="T76" fmla="*/ 86 w 732"/>
              <a:gd name="T77" fmla="*/ 86 h 581"/>
              <a:gd name="T78" fmla="*/ 354 w 732"/>
              <a:gd name="T79" fmla="*/ 86 h 581"/>
              <a:gd name="T80" fmla="*/ 355 w 732"/>
              <a:gd name="T81" fmla="*/ 43 h 581"/>
              <a:gd name="T82" fmla="*/ 377 w 732"/>
              <a:gd name="T83" fmla="*/ 0 h 5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732" h="581">
                <a:moveTo>
                  <a:pt x="50" y="398"/>
                </a:moveTo>
                <a:lnTo>
                  <a:pt x="129" y="398"/>
                </a:lnTo>
                <a:lnTo>
                  <a:pt x="129" y="203"/>
                </a:lnTo>
                <a:lnTo>
                  <a:pt x="50" y="398"/>
                </a:lnTo>
                <a:close/>
                <a:moveTo>
                  <a:pt x="229" y="398"/>
                </a:moveTo>
                <a:lnTo>
                  <a:pt x="151" y="203"/>
                </a:lnTo>
                <a:lnTo>
                  <a:pt x="151" y="398"/>
                </a:lnTo>
                <a:lnTo>
                  <a:pt x="229" y="398"/>
                </a:lnTo>
                <a:close/>
                <a:moveTo>
                  <a:pt x="502" y="398"/>
                </a:moveTo>
                <a:lnTo>
                  <a:pt x="581" y="398"/>
                </a:lnTo>
                <a:lnTo>
                  <a:pt x="581" y="203"/>
                </a:lnTo>
                <a:lnTo>
                  <a:pt x="502" y="398"/>
                </a:lnTo>
                <a:close/>
                <a:moveTo>
                  <a:pt x="682" y="398"/>
                </a:moveTo>
                <a:lnTo>
                  <a:pt x="603" y="203"/>
                </a:lnTo>
                <a:lnTo>
                  <a:pt x="603" y="398"/>
                </a:lnTo>
                <a:lnTo>
                  <a:pt x="682" y="398"/>
                </a:lnTo>
                <a:close/>
                <a:moveTo>
                  <a:pt x="377" y="0"/>
                </a:moveTo>
                <a:cubicBezTo>
                  <a:pt x="400" y="0"/>
                  <a:pt x="398" y="19"/>
                  <a:pt x="398" y="43"/>
                </a:cubicBezTo>
                <a:lnTo>
                  <a:pt x="400" y="86"/>
                </a:lnTo>
                <a:lnTo>
                  <a:pt x="646" y="86"/>
                </a:lnTo>
                <a:lnTo>
                  <a:pt x="646" y="129"/>
                </a:lnTo>
                <a:lnTo>
                  <a:pt x="618" y="129"/>
                </a:lnTo>
                <a:lnTo>
                  <a:pt x="732" y="398"/>
                </a:lnTo>
                <a:cubicBezTo>
                  <a:pt x="732" y="439"/>
                  <a:pt x="663" y="473"/>
                  <a:pt x="592" y="473"/>
                </a:cubicBezTo>
                <a:cubicBezTo>
                  <a:pt x="521" y="473"/>
                  <a:pt x="452" y="439"/>
                  <a:pt x="452" y="398"/>
                </a:cubicBezTo>
                <a:lnTo>
                  <a:pt x="566" y="129"/>
                </a:lnTo>
                <a:lnTo>
                  <a:pt x="401" y="129"/>
                </a:lnTo>
                <a:lnTo>
                  <a:pt x="414" y="518"/>
                </a:lnTo>
                <a:cubicBezTo>
                  <a:pt x="497" y="524"/>
                  <a:pt x="560" y="550"/>
                  <a:pt x="560" y="581"/>
                </a:cubicBezTo>
                <a:lnTo>
                  <a:pt x="194" y="581"/>
                </a:lnTo>
                <a:cubicBezTo>
                  <a:pt x="194" y="550"/>
                  <a:pt x="256" y="524"/>
                  <a:pt x="339" y="518"/>
                </a:cubicBezTo>
                <a:lnTo>
                  <a:pt x="352" y="129"/>
                </a:lnTo>
                <a:lnTo>
                  <a:pt x="166" y="129"/>
                </a:lnTo>
                <a:lnTo>
                  <a:pt x="280" y="398"/>
                </a:lnTo>
                <a:cubicBezTo>
                  <a:pt x="280" y="439"/>
                  <a:pt x="211" y="473"/>
                  <a:pt x="140" y="473"/>
                </a:cubicBezTo>
                <a:cubicBezTo>
                  <a:pt x="69" y="473"/>
                  <a:pt x="0" y="439"/>
                  <a:pt x="0" y="398"/>
                </a:cubicBezTo>
                <a:lnTo>
                  <a:pt x="114" y="129"/>
                </a:lnTo>
                <a:lnTo>
                  <a:pt x="86" y="129"/>
                </a:lnTo>
                <a:lnTo>
                  <a:pt x="86" y="86"/>
                </a:lnTo>
                <a:lnTo>
                  <a:pt x="354" y="86"/>
                </a:lnTo>
                <a:lnTo>
                  <a:pt x="355" y="43"/>
                </a:lnTo>
                <a:cubicBezTo>
                  <a:pt x="355" y="19"/>
                  <a:pt x="353" y="0"/>
                  <a:pt x="37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46078" tIns="73039" rIns="146078" bIns="73039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2876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37B5CD-4198-CE7F-20DE-D210A8D89F9E}"/>
              </a:ext>
            </a:extLst>
          </p:cNvPr>
          <p:cNvSpPr txBox="1"/>
          <p:nvPr/>
        </p:nvSpPr>
        <p:spPr>
          <a:xfrm>
            <a:off x="754167" y="2816026"/>
            <a:ext cx="5773241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93C50A-F2A0-4BF8-7792-364E889302E5}"/>
              </a:ext>
            </a:extLst>
          </p:cNvPr>
          <p:cNvSpPr txBox="1"/>
          <p:nvPr/>
        </p:nvSpPr>
        <p:spPr>
          <a:xfrm>
            <a:off x="754168" y="1322804"/>
            <a:ext cx="5341832" cy="125572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WRITE 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A TITLE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HERE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1845D0-34CC-1158-2A0A-AEBFB4620ADD}"/>
              </a:ext>
            </a:extLst>
          </p:cNvPr>
          <p:cNvSpPr txBox="1"/>
          <p:nvPr/>
        </p:nvSpPr>
        <p:spPr>
          <a:xfrm>
            <a:off x="754167" y="3777379"/>
            <a:ext cx="5773241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A71B96-592F-5F6E-C6A8-9D0C0BA07DC1}"/>
              </a:ext>
            </a:extLst>
          </p:cNvPr>
          <p:cNvSpPr txBox="1"/>
          <p:nvPr/>
        </p:nvSpPr>
        <p:spPr>
          <a:xfrm>
            <a:off x="754167" y="4738732"/>
            <a:ext cx="5773241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2324F4-CC35-19A7-A22F-6D98DE8004D1}"/>
              </a:ext>
            </a:extLst>
          </p:cNvPr>
          <p:cNvSpPr txBox="1"/>
          <p:nvPr/>
        </p:nvSpPr>
        <p:spPr>
          <a:xfrm>
            <a:off x="6729976" y="975644"/>
            <a:ext cx="1741947" cy="1210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veniam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3559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2020550" y="0"/>
            <a:ext cx="171450" cy="6858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B9DD36C4-557F-845F-7BC1-A0F8B20B99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6" r="19466"/>
          <a:stretch>
            <a:fillRect/>
          </a:stretch>
        </p:blipFill>
        <p:spPr/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992E0CD-DAAE-D993-8490-E9AFD3BA4077}"/>
              </a:ext>
            </a:extLst>
          </p:cNvPr>
          <p:cNvSpPr txBox="1"/>
          <p:nvPr/>
        </p:nvSpPr>
        <p:spPr>
          <a:xfrm>
            <a:off x="754168" y="2816026"/>
            <a:ext cx="4078948" cy="961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957349-D720-7BDE-163E-F9C49FC91571}"/>
              </a:ext>
            </a:extLst>
          </p:cNvPr>
          <p:cNvSpPr txBox="1"/>
          <p:nvPr/>
        </p:nvSpPr>
        <p:spPr>
          <a:xfrm>
            <a:off x="754168" y="1322804"/>
            <a:ext cx="5341832" cy="125572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WRITE 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A TITLE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HERE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AADE03-D28D-3023-58C8-69C3677B8FBB}"/>
              </a:ext>
            </a:extLst>
          </p:cNvPr>
          <p:cNvSpPr txBox="1"/>
          <p:nvPr/>
        </p:nvSpPr>
        <p:spPr>
          <a:xfrm>
            <a:off x="754168" y="3777379"/>
            <a:ext cx="4078948" cy="961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0FFE3A-33B0-9E2C-6355-1FF99B8A5ADD}"/>
              </a:ext>
            </a:extLst>
          </p:cNvPr>
          <p:cNvSpPr txBox="1"/>
          <p:nvPr/>
        </p:nvSpPr>
        <p:spPr>
          <a:xfrm>
            <a:off x="754168" y="4738732"/>
            <a:ext cx="4078948" cy="961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</p:spTree>
    <p:extLst>
      <p:ext uri="{BB962C8B-B14F-4D97-AF65-F5344CB8AC3E}">
        <p14:creationId xmlns:p14="http://schemas.microsoft.com/office/powerpoint/2010/main" val="375498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3175000" cy="6858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74E34D8-AE06-27BA-51F7-B64AFE0712B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3" r="24113"/>
          <a:stretch>
            <a:fillRect/>
          </a:stretch>
        </p:blipFill>
        <p:spPr/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5C4CD6-7BD6-D9C1-C16B-0ADF2C577E31}"/>
              </a:ext>
            </a:extLst>
          </p:cNvPr>
          <p:cNvSpPr txBox="1"/>
          <p:nvPr/>
        </p:nvSpPr>
        <p:spPr>
          <a:xfrm>
            <a:off x="6676667" y="2717552"/>
            <a:ext cx="4078948" cy="961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CCA7F7-8977-EF38-0EE8-07936964153B}"/>
              </a:ext>
            </a:extLst>
          </p:cNvPr>
          <p:cNvSpPr txBox="1"/>
          <p:nvPr/>
        </p:nvSpPr>
        <p:spPr>
          <a:xfrm>
            <a:off x="6676667" y="1224330"/>
            <a:ext cx="5341832" cy="125572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WRITE 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A TITLE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HERE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D0C082-56B6-B672-7399-87C788C7171F}"/>
              </a:ext>
            </a:extLst>
          </p:cNvPr>
          <p:cNvSpPr txBox="1"/>
          <p:nvPr/>
        </p:nvSpPr>
        <p:spPr>
          <a:xfrm>
            <a:off x="6676667" y="3678905"/>
            <a:ext cx="4078948" cy="961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AAAD95-FB05-1853-EF78-04E637F3F840}"/>
              </a:ext>
            </a:extLst>
          </p:cNvPr>
          <p:cNvSpPr txBox="1"/>
          <p:nvPr/>
        </p:nvSpPr>
        <p:spPr>
          <a:xfrm>
            <a:off x="6676667" y="4640258"/>
            <a:ext cx="4078948" cy="961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A9D163-4167-8D5B-7026-5520675F232F}"/>
              </a:ext>
            </a:extLst>
          </p:cNvPr>
          <p:cNvSpPr txBox="1"/>
          <p:nvPr/>
        </p:nvSpPr>
        <p:spPr>
          <a:xfrm>
            <a:off x="228787" y="2376464"/>
            <a:ext cx="1726826" cy="164352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</a:rPr>
              <a:t>WRITE 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</a:rPr>
              <a:t>A 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</a:rPr>
              <a:t>TITLE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</a:rPr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4044495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17000" y="0"/>
            <a:ext cx="3175000" cy="6858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5F75FBD3-E721-D2AA-C66D-1FCD158D060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3" r="4943"/>
          <a:stretch>
            <a:fillRect/>
          </a:stretch>
        </p:blipFill>
        <p:spPr/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BC9F47BD-B75C-C7D3-717A-EC003BF2E7B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0" r="22360"/>
          <a:stretch>
            <a:fillRect/>
          </a:stretch>
        </p:blipFill>
        <p:spPr/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AB0B1AA-2CF6-F920-CEFB-7245FFC69AA4}"/>
              </a:ext>
            </a:extLst>
          </p:cNvPr>
          <p:cNvSpPr txBox="1"/>
          <p:nvPr/>
        </p:nvSpPr>
        <p:spPr>
          <a:xfrm>
            <a:off x="356738" y="603250"/>
            <a:ext cx="2638389" cy="142192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WRITE A TITLE</a:t>
            </a:r>
          </a:p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HERE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44542F-927E-3EB7-94E1-91D6B78DD6A2}"/>
              </a:ext>
            </a:extLst>
          </p:cNvPr>
          <p:cNvSpPr txBox="1"/>
          <p:nvPr/>
        </p:nvSpPr>
        <p:spPr>
          <a:xfrm>
            <a:off x="2645455" y="603250"/>
            <a:ext cx="3844245" cy="1261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facilisi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pulvinar gravida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vulputate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facilisis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lectus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1079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14478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74914" y="706664"/>
            <a:ext cx="10842172" cy="54446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sx="102000" sy="102000" algn="ctr" rotWithShape="0">
              <a:schemeClr val="bg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6DCD4EC0-4605-20A5-20CD-7C06E6B357E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8" r="20008"/>
          <a:stretch>
            <a:fillRect/>
          </a:stretch>
        </p:blipFill>
        <p:spPr/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B63E3635-76E2-4E4F-CD0B-0261FFA09AE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0D56D19-E6E6-DF38-1058-9A129337052C}"/>
              </a:ext>
            </a:extLst>
          </p:cNvPr>
          <p:cNvSpPr txBox="1"/>
          <p:nvPr/>
        </p:nvSpPr>
        <p:spPr>
          <a:xfrm>
            <a:off x="1123950" y="4216872"/>
            <a:ext cx="2638389" cy="142192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WRITE A TITLE</a:t>
            </a:r>
          </a:p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HERE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2E83DB-145D-3E0E-A850-26085A41594E}"/>
              </a:ext>
            </a:extLst>
          </p:cNvPr>
          <p:cNvSpPr txBox="1"/>
          <p:nvPr/>
        </p:nvSpPr>
        <p:spPr>
          <a:xfrm>
            <a:off x="3869531" y="1177497"/>
            <a:ext cx="2515280" cy="1953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facilisi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pulvinar gravida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vulputate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facilisis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lectus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382DCC-546F-7BDF-7812-E24EB1141328}"/>
              </a:ext>
            </a:extLst>
          </p:cNvPr>
          <p:cNvSpPr txBox="1"/>
          <p:nvPr/>
        </p:nvSpPr>
        <p:spPr>
          <a:xfrm>
            <a:off x="1090612" y="1177497"/>
            <a:ext cx="2515280" cy="1953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facilisi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pulvinar gravida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vulputate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facilisis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lectus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25269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420100" y="0"/>
            <a:ext cx="3771900" cy="6858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97DA621E-3537-E695-E62E-1043181B8EA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56" r="31656"/>
          <a:stretch>
            <a:fillRect/>
          </a:stretch>
        </p:blipFill>
        <p:spPr>
          <a:xfrm>
            <a:off x="7567613" y="39688"/>
            <a:ext cx="3771900" cy="6858000"/>
          </a:xfr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95F400A-CB04-8D3F-5673-79B4F7963A65}"/>
              </a:ext>
            </a:extLst>
          </p:cNvPr>
          <p:cNvSpPr txBox="1"/>
          <p:nvPr/>
        </p:nvSpPr>
        <p:spPr>
          <a:xfrm>
            <a:off x="582164" y="603250"/>
            <a:ext cx="2638389" cy="142192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WRITE A TITLE</a:t>
            </a:r>
          </a:p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HERE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4E99969-182A-7320-0AE2-89CD71CD9185}"/>
              </a:ext>
            </a:extLst>
          </p:cNvPr>
          <p:cNvSpPr txBox="1"/>
          <p:nvPr/>
        </p:nvSpPr>
        <p:spPr>
          <a:xfrm>
            <a:off x="2870881" y="603250"/>
            <a:ext cx="3844245" cy="1261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facilisi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pulvinar gravida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vulputate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facilisis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lectus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8C48A1A-D505-4913-6FBD-79EC4AD691F5}"/>
              </a:ext>
            </a:extLst>
          </p:cNvPr>
          <p:cNvSpPr txBox="1"/>
          <p:nvPr/>
        </p:nvSpPr>
        <p:spPr>
          <a:xfrm>
            <a:off x="582164" y="2637790"/>
            <a:ext cx="2638389" cy="142192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WRITE A TITLE</a:t>
            </a:r>
          </a:p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HERE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CE273F4-A295-00D2-F160-4C9CE21D204B}"/>
              </a:ext>
            </a:extLst>
          </p:cNvPr>
          <p:cNvSpPr txBox="1"/>
          <p:nvPr/>
        </p:nvSpPr>
        <p:spPr>
          <a:xfrm>
            <a:off x="2870881" y="2637790"/>
            <a:ext cx="3844245" cy="1261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facilisi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pulvinar gravida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vulputate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facilisis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lectus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7BFFA87-E38D-1B10-1190-381F7FBCE15A}"/>
              </a:ext>
            </a:extLst>
          </p:cNvPr>
          <p:cNvSpPr txBox="1"/>
          <p:nvPr/>
        </p:nvSpPr>
        <p:spPr>
          <a:xfrm>
            <a:off x="582164" y="4832822"/>
            <a:ext cx="2638389" cy="142192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WRITE A TITLE</a:t>
            </a:r>
          </a:p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HERE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835B04B-62D9-0DE5-FEF2-38886DE3E676}"/>
              </a:ext>
            </a:extLst>
          </p:cNvPr>
          <p:cNvSpPr txBox="1"/>
          <p:nvPr/>
        </p:nvSpPr>
        <p:spPr>
          <a:xfrm>
            <a:off x="2870881" y="4832822"/>
            <a:ext cx="3844245" cy="1261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facilisi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pulvinar gravida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vulputate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facilisis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lectus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0356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5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0CD42AC2-C203-F3A8-55F9-08E5A5F3B18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5" r="5775"/>
          <a:stretch>
            <a:fillRect/>
          </a:stretch>
        </p:blipFill>
        <p:spPr/>
      </p:pic>
      <p:sp>
        <p:nvSpPr>
          <p:cNvPr id="11" name="Oval 10"/>
          <p:cNvSpPr/>
          <p:nvPr/>
        </p:nvSpPr>
        <p:spPr>
          <a:xfrm>
            <a:off x="9896126" y="1930773"/>
            <a:ext cx="971550" cy="97155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513945" y="0"/>
            <a:ext cx="4019550" cy="6858000"/>
          </a:xfrm>
          <a:prstGeom prst="rect">
            <a:avLst/>
          </a:prstGeom>
          <a:solidFill>
            <a:srgbClr val="FF0000">
              <a:alpha val="48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6038849" y="1930773"/>
            <a:ext cx="971550" cy="97155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7"/>
          <p:cNvSpPr>
            <a:spLocks noEditPoints="1"/>
          </p:cNvSpPr>
          <p:nvPr/>
        </p:nvSpPr>
        <p:spPr bwMode="auto">
          <a:xfrm>
            <a:off x="6265894" y="2209938"/>
            <a:ext cx="517461" cy="413221"/>
          </a:xfrm>
          <a:custGeom>
            <a:avLst/>
            <a:gdLst>
              <a:gd name="T0" fmla="*/ 50 w 732"/>
              <a:gd name="T1" fmla="*/ 398 h 581"/>
              <a:gd name="T2" fmla="*/ 129 w 732"/>
              <a:gd name="T3" fmla="*/ 398 h 581"/>
              <a:gd name="T4" fmla="*/ 129 w 732"/>
              <a:gd name="T5" fmla="*/ 203 h 581"/>
              <a:gd name="T6" fmla="*/ 50 w 732"/>
              <a:gd name="T7" fmla="*/ 398 h 581"/>
              <a:gd name="T8" fmla="*/ 229 w 732"/>
              <a:gd name="T9" fmla="*/ 398 h 581"/>
              <a:gd name="T10" fmla="*/ 151 w 732"/>
              <a:gd name="T11" fmla="*/ 203 h 581"/>
              <a:gd name="T12" fmla="*/ 151 w 732"/>
              <a:gd name="T13" fmla="*/ 398 h 581"/>
              <a:gd name="T14" fmla="*/ 229 w 732"/>
              <a:gd name="T15" fmla="*/ 398 h 581"/>
              <a:gd name="T16" fmla="*/ 502 w 732"/>
              <a:gd name="T17" fmla="*/ 398 h 581"/>
              <a:gd name="T18" fmla="*/ 581 w 732"/>
              <a:gd name="T19" fmla="*/ 398 h 581"/>
              <a:gd name="T20" fmla="*/ 581 w 732"/>
              <a:gd name="T21" fmla="*/ 203 h 581"/>
              <a:gd name="T22" fmla="*/ 502 w 732"/>
              <a:gd name="T23" fmla="*/ 398 h 581"/>
              <a:gd name="T24" fmla="*/ 682 w 732"/>
              <a:gd name="T25" fmla="*/ 398 h 581"/>
              <a:gd name="T26" fmla="*/ 603 w 732"/>
              <a:gd name="T27" fmla="*/ 203 h 581"/>
              <a:gd name="T28" fmla="*/ 603 w 732"/>
              <a:gd name="T29" fmla="*/ 398 h 581"/>
              <a:gd name="T30" fmla="*/ 682 w 732"/>
              <a:gd name="T31" fmla="*/ 398 h 581"/>
              <a:gd name="T32" fmla="*/ 377 w 732"/>
              <a:gd name="T33" fmla="*/ 0 h 581"/>
              <a:gd name="T34" fmla="*/ 398 w 732"/>
              <a:gd name="T35" fmla="*/ 43 h 581"/>
              <a:gd name="T36" fmla="*/ 400 w 732"/>
              <a:gd name="T37" fmla="*/ 86 h 581"/>
              <a:gd name="T38" fmla="*/ 646 w 732"/>
              <a:gd name="T39" fmla="*/ 86 h 581"/>
              <a:gd name="T40" fmla="*/ 646 w 732"/>
              <a:gd name="T41" fmla="*/ 129 h 581"/>
              <a:gd name="T42" fmla="*/ 618 w 732"/>
              <a:gd name="T43" fmla="*/ 129 h 581"/>
              <a:gd name="T44" fmla="*/ 732 w 732"/>
              <a:gd name="T45" fmla="*/ 398 h 581"/>
              <a:gd name="T46" fmla="*/ 592 w 732"/>
              <a:gd name="T47" fmla="*/ 473 h 581"/>
              <a:gd name="T48" fmla="*/ 452 w 732"/>
              <a:gd name="T49" fmla="*/ 398 h 581"/>
              <a:gd name="T50" fmla="*/ 566 w 732"/>
              <a:gd name="T51" fmla="*/ 129 h 581"/>
              <a:gd name="T52" fmla="*/ 401 w 732"/>
              <a:gd name="T53" fmla="*/ 129 h 581"/>
              <a:gd name="T54" fmla="*/ 414 w 732"/>
              <a:gd name="T55" fmla="*/ 518 h 581"/>
              <a:gd name="T56" fmla="*/ 560 w 732"/>
              <a:gd name="T57" fmla="*/ 581 h 581"/>
              <a:gd name="T58" fmla="*/ 194 w 732"/>
              <a:gd name="T59" fmla="*/ 581 h 581"/>
              <a:gd name="T60" fmla="*/ 339 w 732"/>
              <a:gd name="T61" fmla="*/ 518 h 581"/>
              <a:gd name="T62" fmla="*/ 352 w 732"/>
              <a:gd name="T63" fmla="*/ 129 h 581"/>
              <a:gd name="T64" fmla="*/ 166 w 732"/>
              <a:gd name="T65" fmla="*/ 129 h 581"/>
              <a:gd name="T66" fmla="*/ 280 w 732"/>
              <a:gd name="T67" fmla="*/ 398 h 581"/>
              <a:gd name="T68" fmla="*/ 140 w 732"/>
              <a:gd name="T69" fmla="*/ 473 h 581"/>
              <a:gd name="T70" fmla="*/ 0 w 732"/>
              <a:gd name="T71" fmla="*/ 398 h 581"/>
              <a:gd name="T72" fmla="*/ 114 w 732"/>
              <a:gd name="T73" fmla="*/ 129 h 581"/>
              <a:gd name="T74" fmla="*/ 86 w 732"/>
              <a:gd name="T75" fmla="*/ 129 h 581"/>
              <a:gd name="T76" fmla="*/ 86 w 732"/>
              <a:gd name="T77" fmla="*/ 86 h 581"/>
              <a:gd name="T78" fmla="*/ 354 w 732"/>
              <a:gd name="T79" fmla="*/ 86 h 581"/>
              <a:gd name="T80" fmla="*/ 355 w 732"/>
              <a:gd name="T81" fmla="*/ 43 h 581"/>
              <a:gd name="T82" fmla="*/ 377 w 732"/>
              <a:gd name="T83" fmla="*/ 0 h 5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732" h="581">
                <a:moveTo>
                  <a:pt x="50" y="398"/>
                </a:moveTo>
                <a:lnTo>
                  <a:pt x="129" y="398"/>
                </a:lnTo>
                <a:lnTo>
                  <a:pt x="129" y="203"/>
                </a:lnTo>
                <a:lnTo>
                  <a:pt x="50" y="398"/>
                </a:lnTo>
                <a:close/>
                <a:moveTo>
                  <a:pt x="229" y="398"/>
                </a:moveTo>
                <a:lnTo>
                  <a:pt x="151" y="203"/>
                </a:lnTo>
                <a:lnTo>
                  <a:pt x="151" y="398"/>
                </a:lnTo>
                <a:lnTo>
                  <a:pt x="229" y="398"/>
                </a:lnTo>
                <a:close/>
                <a:moveTo>
                  <a:pt x="502" y="398"/>
                </a:moveTo>
                <a:lnTo>
                  <a:pt x="581" y="398"/>
                </a:lnTo>
                <a:lnTo>
                  <a:pt x="581" y="203"/>
                </a:lnTo>
                <a:lnTo>
                  <a:pt x="502" y="398"/>
                </a:lnTo>
                <a:close/>
                <a:moveTo>
                  <a:pt x="682" y="398"/>
                </a:moveTo>
                <a:lnTo>
                  <a:pt x="603" y="203"/>
                </a:lnTo>
                <a:lnTo>
                  <a:pt x="603" y="398"/>
                </a:lnTo>
                <a:lnTo>
                  <a:pt x="682" y="398"/>
                </a:lnTo>
                <a:close/>
                <a:moveTo>
                  <a:pt x="377" y="0"/>
                </a:moveTo>
                <a:cubicBezTo>
                  <a:pt x="400" y="0"/>
                  <a:pt x="398" y="19"/>
                  <a:pt x="398" y="43"/>
                </a:cubicBezTo>
                <a:lnTo>
                  <a:pt x="400" y="86"/>
                </a:lnTo>
                <a:lnTo>
                  <a:pt x="646" y="86"/>
                </a:lnTo>
                <a:lnTo>
                  <a:pt x="646" y="129"/>
                </a:lnTo>
                <a:lnTo>
                  <a:pt x="618" y="129"/>
                </a:lnTo>
                <a:lnTo>
                  <a:pt x="732" y="398"/>
                </a:lnTo>
                <a:cubicBezTo>
                  <a:pt x="732" y="439"/>
                  <a:pt x="663" y="473"/>
                  <a:pt x="592" y="473"/>
                </a:cubicBezTo>
                <a:cubicBezTo>
                  <a:pt x="521" y="473"/>
                  <a:pt x="452" y="439"/>
                  <a:pt x="452" y="398"/>
                </a:cubicBezTo>
                <a:lnTo>
                  <a:pt x="566" y="129"/>
                </a:lnTo>
                <a:lnTo>
                  <a:pt x="401" y="129"/>
                </a:lnTo>
                <a:lnTo>
                  <a:pt x="414" y="518"/>
                </a:lnTo>
                <a:cubicBezTo>
                  <a:pt x="497" y="524"/>
                  <a:pt x="560" y="550"/>
                  <a:pt x="560" y="581"/>
                </a:cubicBezTo>
                <a:lnTo>
                  <a:pt x="194" y="581"/>
                </a:lnTo>
                <a:cubicBezTo>
                  <a:pt x="194" y="550"/>
                  <a:pt x="256" y="524"/>
                  <a:pt x="339" y="518"/>
                </a:cubicBezTo>
                <a:lnTo>
                  <a:pt x="352" y="129"/>
                </a:lnTo>
                <a:lnTo>
                  <a:pt x="166" y="129"/>
                </a:lnTo>
                <a:lnTo>
                  <a:pt x="280" y="398"/>
                </a:lnTo>
                <a:cubicBezTo>
                  <a:pt x="280" y="439"/>
                  <a:pt x="211" y="473"/>
                  <a:pt x="140" y="473"/>
                </a:cubicBezTo>
                <a:cubicBezTo>
                  <a:pt x="69" y="473"/>
                  <a:pt x="0" y="439"/>
                  <a:pt x="0" y="398"/>
                </a:cubicBezTo>
                <a:lnTo>
                  <a:pt x="114" y="129"/>
                </a:lnTo>
                <a:lnTo>
                  <a:pt x="86" y="129"/>
                </a:lnTo>
                <a:lnTo>
                  <a:pt x="86" y="86"/>
                </a:lnTo>
                <a:lnTo>
                  <a:pt x="354" y="86"/>
                </a:lnTo>
                <a:lnTo>
                  <a:pt x="355" y="43"/>
                </a:lnTo>
                <a:cubicBezTo>
                  <a:pt x="355" y="19"/>
                  <a:pt x="353" y="0"/>
                  <a:pt x="377" y="0"/>
                </a:cubicBezTo>
                <a:close/>
              </a:path>
            </a:pathLst>
          </a:custGeom>
          <a:solidFill>
            <a:srgbClr val="F95C65"/>
          </a:solidFill>
          <a:ln>
            <a:noFill/>
          </a:ln>
        </p:spPr>
        <p:txBody>
          <a:bodyPr vert="horz" wrap="square" lIns="146078" tIns="73039" rIns="146078" bIns="73039" numCol="1" anchor="t" anchorCtr="0" compatLnSpc="1">
            <a:prstTxWarp prst="textNoShape">
              <a:avLst/>
            </a:prstTxWarp>
          </a:bodyPr>
          <a:lstStyle/>
          <a:p>
            <a:endParaRPr lang="en-US" sz="2876" dirty="0"/>
          </a:p>
        </p:txBody>
      </p:sp>
      <p:sp>
        <p:nvSpPr>
          <p:cNvPr id="9" name="Freeform 223"/>
          <p:cNvSpPr>
            <a:spLocks noEditPoints="1"/>
          </p:cNvSpPr>
          <p:nvPr/>
        </p:nvSpPr>
        <p:spPr bwMode="auto">
          <a:xfrm>
            <a:off x="10152953" y="2224828"/>
            <a:ext cx="457897" cy="383441"/>
          </a:xfrm>
          <a:custGeom>
            <a:avLst/>
            <a:gdLst>
              <a:gd name="T0" fmla="*/ 480 w 645"/>
              <a:gd name="T1" fmla="*/ 151 h 542"/>
              <a:gd name="T2" fmla="*/ 480 w 645"/>
              <a:gd name="T3" fmla="*/ 444 h 542"/>
              <a:gd name="T4" fmla="*/ 425 w 645"/>
              <a:gd name="T5" fmla="*/ 444 h 542"/>
              <a:gd name="T6" fmla="*/ 425 w 645"/>
              <a:gd name="T7" fmla="*/ 151 h 542"/>
              <a:gd name="T8" fmla="*/ 425 w 645"/>
              <a:gd name="T9" fmla="*/ 147 h 542"/>
              <a:gd name="T10" fmla="*/ 480 w 645"/>
              <a:gd name="T11" fmla="*/ 147 h 542"/>
              <a:gd name="T12" fmla="*/ 480 w 645"/>
              <a:gd name="T13" fmla="*/ 151 h 542"/>
              <a:gd name="T14" fmla="*/ 0 w 645"/>
              <a:gd name="T15" fmla="*/ 444 h 542"/>
              <a:gd name="T16" fmla="*/ 105 w 645"/>
              <a:gd name="T17" fmla="*/ 444 h 542"/>
              <a:gd name="T18" fmla="*/ 105 w 645"/>
              <a:gd name="T19" fmla="*/ 151 h 542"/>
              <a:gd name="T20" fmla="*/ 105 w 645"/>
              <a:gd name="T21" fmla="*/ 147 h 542"/>
              <a:gd name="T22" fmla="*/ 52 w 645"/>
              <a:gd name="T23" fmla="*/ 147 h 542"/>
              <a:gd name="T24" fmla="*/ 48 w 645"/>
              <a:gd name="T25" fmla="*/ 131 h 542"/>
              <a:gd name="T26" fmla="*/ 137 w 645"/>
              <a:gd name="T27" fmla="*/ 86 h 542"/>
              <a:gd name="T28" fmla="*/ 201 w 645"/>
              <a:gd name="T29" fmla="*/ 54 h 542"/>
              <a:gd name="T30" fmla="*/ 290 w 645"/>
              <a:gd name="T31" fmla="*/ 9 h 542"/>
              <a:gd name="T32" fmla="*/ 355 w 645"/>
              <a:gd name="T33" fmla="*/ 9 h 542"/>
              <a:gd name="T34" fmla="*/ 444 w 645"/>
              <a:gd name="T35" fmla="*/ 54 h 542"/>
              <a:gd name="T36" fmla="*/ 508 w 645"/>
              <a:gd name="T37" fmla="*/ 86 h 542"/>
              <a:gd name="T38" fmla="*/ 597 w 645"/>
              <a:gd name="T39" fmla="*/ 131 h 542"/>
              <a:gd name="T40" fmla="*/ 594 w 645"/>
              <a:gd name="T41" fmla="*/ 147 h 542"/>
              <a:gd name="T42" fmla="*/ 550 w 645"/>
              <a:gd name="T43" fmla="*/ 147 h 542"/>
              <a:gd name="T44" fmla="*/ 550 w 645"/>
              <a:gd name="T45" fmla="*/ 151 h 542"/>
              <a:gd name="T46" fmla="*/ 550 w 645"/>
              <a:gd name="T47" fmla="*/ 444 h 542"/>
              <a:gd name="T48" fmla="*/ 645 w 645"/>
              <a:gd name="T49" fmla="*/ 444 h 542"/>
              <a:gd name="T50" fmla="*/ 645 w 645"/>
              <a:gd name="T51" fmla="*/ 542 h 542"/>
              <a:gd name="T52" fmla="*/ 0 w 645"/>
              <a:gd name="T53" fmla="*/ 542 h 542"/>
              <a:gd name="T54" fmla="*/ 0 w 645"/>
              <a:gd name="T55" fmla="*/ 444 h 542"/>
              <a:gd name="T56" fmla="*/ 175 w 645"/>
              <a:gd name="T57" fmla="*/ 444 h 542"/>
              <a:gd name="T58" fmla="*/ 230 w 645"/>
              <a:gd name="T59" fmla="*/ 444 h 542"/>
              <a:gd name="T60" fmla="*/ 230 w 645"/>
              <a:gd name="T61" fmla="*/ 151 h 542"/>
              <a:gd name="T62" fmla="*/ 230 w 645"/>
              <a:gd name="T63" fmla="*/ 147 h 542"/>
              <a:gd name="T64" fmla="*/ 175 w 645"/>
              <a:gd name="T65" fmla="*/ 147 h 542"/>
              <a:gd name="T66" fmla="*/ 175 w 645"/>
              <a:gd name="T67" fmla="*/ 151 h 542"/>
              <a:gd name="T68" fmla="*/ 175 w 645"/>
              <a:gd name="T69" fmla="*/ 444 h 542"/>
              <a:gd name="T70" fmla="*/ 300 w 645"/>
              <a:gd name="T71" fmla="*/ 444 h 542"/>
              <a:gd name="T72" fmla="*/ 355 w 645"/>
              <a:gd name="T73" fmla="*/ 444 h 542"/>
              <a:gd name="T74" fmla="*/ 355 w 645"/>
              <a:gd name="T75" fmla="*/ 151 h 542"/>
              <a:gd name="T76" fmla="*/ 355 w 645"/>
              <a:gd name="T77" fmla="*/ 147 h 542"/>
              <a:gd name="T78" fmla="*/ 300 w 645"/>
              <a:gd name="T79" fmla="*/ 147 h 542"/>
              <a:gd name="T80" fmla="*/ 300 w 645"/>
              <a:gd name="T81" fmla="*/ 151 h 542"/>
              <a:gd name="T82" fmla="*/ 300 w 645"/>
              <a:gd name="T83" fmla="*/ 444 h 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45" h="542">
                <a:moveTo>
                  <a:pt x="480" y="151"/>
                </a:moveTo>
                <a:lnTo>
                  <a:pt x="480" y="444"/>
                </a:lnTo>
                <a:lnTo>
                  <a:pt x="425" y="444"/>
                </a:lnTo>
                <a:lnTo>
                  <a:pt x="425" y="151"/>
                </a:lnTo>
                <a:lnTo>
                  <a:pt x="425" y="147"/>
                </a:lnTo>
                <a:lnTo>
                  <a:pt x="480" y="147"/>
                </a:lnTo>
                <a:lnTo>
                  <a:pt x="480" y="151"/>
                </a:lnTo>
                <a:close/>
                <a:moveTo>
                  <a:pt x="0" y="444"/>
                </a:moveTo>
                <a:lnTo>
                  <a:pt x="105" y="444"/>
                </a:lnTo>
                <a:lnTo>
                  <a:pt x="105" y="151"/>
                </a:lnTo>
                <a:lnTo>
                  <a:pt x="105" y="147"/>
                </a:lnTo>
                <a:lnTo>
                  <a:pt x="52" y="147"/>
                </a:lnTo>
                <a:cubicBezTo>
                  <a:pt x="32" y="147"/>
                  <a:pt x="30" y="140"/>
                  <a:pt x="48" y="131"/>
                </a:cubicBezTo>
                <a:lnTo>
                  <a:pt x="137" y="86"/>
                </a:lnTo>
                <a:cubicBezTo>
                  <a:pt x="155" y="77"/>
                  <a:pt x="184" y="63"/>
                  <a:pt x="201" y="54"/>
                </a:cubicBezTo>
                <a:lnTo>
                  <a:pt x="290" y="9"/>
                </a:lnTo>
                <a:cubicBezTo>
                  <a:pt x="308" y="0"/>
                  <a:pt x="337" y="0"/>
                  <a:pt x="355" y="9"/>
                </a:cubicBezTo>
                <a:lnTo>
                  <a:pt x="444" y="54"/>
                </a:lnTo>
                <a:cubicBezTo>
                  <a:pt x="462" y="63"/>
                  <a:pt x="491" y="77"/>
                  <a:pt x="508" y="86"/>
                </a:cubicBezTo>
                <a:lnTo>
                  <a:pt x="597" y="131"/>
                </a:lnTo>
                <a:cubicBezTo>
                  <a:pt x="615" y="140"/>
                  <a:pt x="613" y="147"/>
                  <a:pt x="594" y="147"/>
                </a:cubicBezTo>
                <a:lnTo>
                  <a:pt x="550" y="147"/>
                </a:lnTo>
                <a:lnTo>
                  <a:pt x="550" y="151"/>
                </a:lnTo>
                <a:lnTo>
                  <a:pt x="550" y="444"/>
                </a:lnTo>
                <a:lnTo>
                  <a:pt x="645" y="444"/>
                </a:lnTo>
                <a:lnTo>
                  <a:pt x="645" y="542"/>
                </a:lnTo>
                <a:lnTo>
                  <a:pt x="0" y="542"/>
                </a:lnTo>
                <a:lnTo>
                  <a:pt x="0" y="444"/>
                </a:lnTo>
                <a:close/>
                <a:moveTo>
                  <a:pt x="175" y="444"/>
                </a:moveTo>
                <a:lnTo>
                  <a:pt x="230" y="444"/>
                </a:lnTo>
                <a:lnTo>
                  <a:pt x="230" y="151"/>
                </a:lnTo>
                <a:lnTo>
                  <a:pt x="230" y="147"/>
                </a:lnTo>
                <a:lnTo>
                  <a:pt x="175" y="147"/>
                </a:lnTo>
                <a:lnTo>
                  <a:pt x="175" y="151"/>
                </a:lnTo>
                <a:lnTo>
                  <a:pt x="175" y="444"/>
                </a:lnTo>
                <a:close/>
                <a:moveTo>
                  <a:pt x="300" y="444"/>
                </a:moveTo>
                <a:lnTo>
                  <a:pt x="355" y="444"/>
                </a:lnTo>
                <a:lnTo>
                  <a:pt x="355" y="151"/>
                </a:lnTo>
                <a:lnTo>
                  <a:pt x="355" y="147"/>
                </a:lnTo>
                <a:cubicBezTo>
                  <a:pt x="339" y="147"/>
                  <a:pt x="318" y="147"/>
                  <a:pt x="300" y="147"/>
                </a:cubicBezTo>
                <a:lnTo>
                  <a:pt x="300" y="151"/>
                </a:lnTo>
                <a:lnTo>
                  <a:pt x="300" y="444"/>
                </a:lnTo>
                <a:close/>
              </a:path>
            </a:pathLst>
          </a:custGeom>
          <a:solidFill>
            <a:srgbClr val="F95C65"/>
          </a:solidFill>
          <a:ln>
            <a:noFill/>
          </a:ln>
        </p:spPr>
        <p:txBody>
          <a:bodyPr vert="horz" wrap="square" lIns="146078" tIns="73039" rIns="146078" bIns="73039" numCol="1" anchor="t" anchorCtr="0" compatLnSpc="1">
            <a:prstTxWarp prst="textNoShape">
              <a:avLst/>
            </a:prstTxWarp>
          </a:bodyPr>
          <a:lstStyle/>
          <a:p>
            <a:endParaRPr lang="en-US" sz="2876" dirty="0"/>
          </a:p>
        </p:txBody>
      </p:sp>
      <p:sp>
        <p:nvSpPr>
          <p:cNvPr id="13" name="TextBox 12"/>
          <p:cNvSpPr txBox="1"/>
          <p:nvPr/>
        </p:nvSpPr>
        <p:spPr>
          <a:xfrm>
            <a:off x="9619561" y="3244334"/>
            <a:ext cx="1524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b="1" dirty="0">
                <a:solidFill>
                  <a:srgbClr val="093550"/>
                </a:solidFill>
              </a:rPr>
              <a:t>Text title</a:t>
            </a:r>
            <a:endParaRPr lang="en-US" b="1" dirty="0">
              <a:solidFill>
                <a:srgbClr val="09355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51403" y="3244334"/>
            <a:ext cx="1524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b="1" dirty="0">
                <a:solidFill>
                  <a:schemeClr val="bg1"/>
                </a:solidFill>
              </a:rPr>
              <a:t>Text title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9E8A9CC-E801-D08E-9F9A-B0D0DC657C7A}"/>
              </a:ext>
            </a:extLst>
          </p:cNvPr>
          <p:cNvSpPr txBox="1"/>
          <p:nvPr/>
        </p:nvSpPr>
        <p:spPr>
          <a:xfrm>
            <a:off x="5297109" y="3712167"/>
            <a:ext cx="2453222" cy="1066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cs typeface="Segoe UI Light" panose="020B0502040204020203" pitchFamily="34" charset="0"/>
              </a:rPr>
              <a:t>Lorem ipsum dolor sit </a:t>
            </a:r>
            <a:r>
              <a:rPr lang="en-US" sz="1400" dirty="0" err="1">
                <a:solidFill>
                  <a:schemeClr val="bg1"/>
                </a:solidFill>
                <a:cs typeface="Segoe UI Light" panose="020B0502040204020203" pitchFamily="34" charset="0"/>
              </a:rPr>
              <a:t>amet</a:t>
            </a:r>
            <a:r>
              <a:rPr lang="en-US" sz="1400" dirty="0">
                <a:solidFill>
                  <a:schemeClr val="bg1"/>
                </a:solidFill>
                <a:cs typeface="Segoe UI Light" panose="020B0502040204020203" pitchFamily="34" charset="0"/>
              </a:rPr>
              <a:t>, </a:t>
            </a:r>
            <a:r>
              <a:rPr lang="en-US" sz="1100" dirty="0" err="1">
                <a:solidFill>
                  <a:schemeClr val="bg1"/>
                </a:solidFill>
                <a:cs typeface="Segoe UI Light" panose="020B0502040204020203" pitchFamily="34" charset="0"/>
              </a:rPr>
              <a:t>veniam</a:t>
            </a:r>
            <a:r>
              <a:rPr lang="en-US" sz="1400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Segoe UI Light" panose="020B0502040204020203" pitchFamily="34" charset="0"/>
              </a:rPr>
              <a:t>consectetur</a:t>
            </a:r>
            <a:r>
              <a:rPr lang="en-US" sz="1400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Segoe UI Light" panose="020B0502040204020203" pitchFamily="34" charset="0"/>
              </a:rPr>
              <a:t>adipiscing</a:t>
            </a:r>
            <a:r>
              <a:rPr lang="en-US" sz="1400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Segoe UI Light" panose="020B0502040204020203" pitchFamily="34" charset="0"/>
              </a:rPr>
              <a:t>elit</a:t>
            </a:r>
            <a:r>
              <a:rPr lang="en-US" sz="1600" dirty="0">
                <a:solidFill>
                  <a:schemeClr val="bg1"/>
                </a:solidFill>
                <a:cs typeface="Segoe UI Light" panose="020B0502040204020203" pitchFamily="34" charset="0"/>
              </a:rPr>
              <a:t>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6576F62-3769-1524-C5A2-41275719DD17}"/>
              </a:ext>
            </a:extLst>
          </p:cNvPr>
          <p:cNvSpPr txBox="1"/>
          <p:nvPr/>
        </p:nvSpPr>
        <p:spPr>
          <a:xfrm>
            <a:off x="9155289" y="3712167"/>
            <a:ext cx="2453222" cy="1066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Segoe UI Light" panose="020B0502040204020203" pitchFamily="34" charset="0"/>
              </a:rPr>
              <a:t>Lorem ipsum dolor sit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Segoe UI Light" panose="020B0502040204020203" pitchFamily="34" charset="0"/>
              </a:rPr>
              <a:t>amet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Segoe UI Light" panose="020B0502040204020203" pitchFamily="34" charset="0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Segoe UI Light" panose="020B0502040204020203" pitchFamily="34" charset="0"/>
              </a:rPr>
              <a:t>veniam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Segoe UI Light" panose="020B0502040204020203" pitchFamily="34" charset="0"/>
              </a:rPr>
              <a:t>consectetur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Segoe UI Light" panose="020B0502040204020203" pitchFamily="34" charset="0"/>
              </a:rPr>
              <a:t>adipiscing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Segoe UI Light" panose="020B0502040204020203" pitchFamily="34" charset="0"/>
              </a:rPr>
              <a:t>elit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cs typeface="Segoe UI Light" panose="020B0502040204020203" pitchFamily="34" charset="0"/>
              </a:rPr>
              <a:t>.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75FE1B0-391F-9B59-5960-3E85F7FA6274}"/>
              </a:ext>
            </a:extLst>
          </p:cNvPr>
          <p:cNvSpPr txBox="1"/>
          <p:nvPr/>
        </p:nvSpPr>
        <p:spPr>
          <a:xfrm>
            <a:off x="975562" y="3712167"/>
            <a:ext cx="2453222" cy="1066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Segoe UI Light" panose="020B0502040204020203" pitchFamily="34" charset="0"/>
              </a:rPr>
              <a:t>Lorem ipsum dolor sit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Segoe UI Light" panose="020B0502040204020203" pitchFamily="34" charset="0"/>
              </a:rPr>
              <a:t>amet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Segoe UI Light" panose="020B0502040204020203" pitchFamily="34" charset="0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Segoe UI Light" panose="020B0502040204020203" pitchFamily="34" charset="0"/>
              </a:rPr>
              <a:t>veniam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Segoe UI Light" panose="020B0502040204020203" pitchFamily="34" charset="0"/>
              </a:rPr>
              <a:t>consectetur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Segoe UI Light" panose="020B0502040204020203" pitchFamily="34" charset="0"/>
              </a:rPr>
              <a:t>adipiscing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Segoe UI Light" panose="020B0502040204020203" pitchFamily="34" charset="0"/>
              </a:rPr>
              <a:t>elit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cs typeface="Segoe UI Light" panose="020B0502040204020203" pitchFamily="34" charset="0"/>
              </a:rPr>
              <a:t>.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EC1716-5EBB-A4C8-612C-776EAC7BB4EC}"/>
              </a:ext>
            </a:extLst>
          </p:cNvPr>
          <p:cNvSpPr txBox="1"/>
          <p:nvPr/>
        </p:nvSpPr>
        <p:spPr>
          <a:xfrm>
            <a:off x="1439834" y="3244334"/>
            <a:ext cx="1524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b="1" dirty="0">
                <a:solidFill>
                  <a:srgbClr val="093550"/>
                </a:solidFill>
              </a:rPr>
              <a:t>Text title</a:t>
            </a:r>
            <a:endParaRPr lang="en-US" b="1" dirty="0">
              <a:solidFill>
                <a:srgbClr val="0935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871580C-028F-5CD8-6B0B-A5FBC4666505}"/>
              </a:ext>
            </a:extLst>
          </p:cNvPr>
          <p:cNvSpPr/>
          <p:nvPr/>
        </p:nvSpPr>
        <p:spPr>
          <a:xfrm>
            <a:off x="1793135" y="1930773"/>
            <a:ext cx="971550" cy="97155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reeform 223">
            <a:extLst>
              <a:ext uri="{FF2B5EF4-FFF2-40B4-BE49-F238E27FC236}">
                <a16:creationId xmlns:a16="http://schemas.microsoft.com/office/drawing/2014/main" id="{EF781566-2A05-62F1-418B-5048FA36D67C}"/>
              </a:ext>
            </a:extLst>
          </p:cNvPr>
          <p:cNvSpPr>
            <a:spLocks noEditPoints="1"/>
          </p:cNvSpPr>
          <p:nvPr/>
        </p:nvSpPr>
        <p:spPr bwMode="auto">
          <a:xfrm>
            <a:off x="2049962" y="2224828"/>
            <a:ext cx="457897" cy="383441"/>
          </a:xfrm>
          <a:custGeom>
            <a:avLst/>
            <a:gdLst>
              <a:gd name="T0" fmla="*/ 480 w 645"/>
              <a:gd name="T1" fmla="*/ 151 h 542"/>
              <a:gd name="T2" fmla="*/ 480 w 645"/>
              <a:gd name="T3" fmla="*/ 444 h 542"/>
              <a:gd name="T4" fmla="*/ 425 w 645"/>
              <a:gd name="T5" fmla="*/ 444 h 542"/>
              <a:gd name="T6" fmla="*/ 425 w 645"/>
              <a:gd name="T7" fmla="*/ 151 h 542"/>
              <a:gd name="T8" fmla="*/ 425 w 645"/>
              <a:gd name="T9" fmla="*/ 147 h 542"/>
              <a:gd name="T10" fmla="*/ 480 w 645"/>
              <a:gd name="T11" fmla="*/ 147 h 542"/>
              <a:gd name="T12" fmla="*/ 480 w 645"/>
              <a:gd name="T13" fmla="*/ 151 h 542"/>
              <a:gd name="T14" fmla="*/ 0 w 645"/>
              <a:gd name="T15" fmla="*/ 444 h 542"/>
              <a:gd name="T16" fmla="*/ 105 w 645"/>
              <a:gd name="T17" fmla="*/ 444 h 542"/>
              <a:gd name="T18" fmla="*/ 105 w 645"/>
              <a:gd name="T19" fmla="*/ 151 h 542"/>
              <a:gd name="T20" fmla="*/ 105 w 645"/>
              <a:gd name="T21" fmla="*/ 147 h 542"/>
              <a:gd name="T22" fmla="*/ 52 w 645"/>
              <a:gd name="T23" fmla="*/ 147 h 542"/>
              <a:gd name="T24" fmla="*/ 48 w 645"/>
              <a:gd name="T25" fmla="*/ 131 h 542"/>
              <a:gd name="T26" fmla="*/ 137 w 645"/>
              <a:gd name="T27" fmla="*/ 86 h 542"/>
              <a:gd name="T28" fmla="*/ 201 w 645"/>
              <a:gd name="T29" fmla="*/ 54 h 542"/>
              <a:gd name="T30" fmla="*/ 290 w 645"/>
              <a:gd name="T31" fmla="*/ 9 h 542"/>
              <a:gd name="T32" fmla="*/ 355 w 645"/>
              <a:gd name="T33" fmla="*/ 9 h 542"/>
              <a:gd name="T34" fmla="*/ 444 w 645"/>
              <a:gd name="T35" fmla="*/ 54 h 542"/>
              <a:gd name="T36" fmla="*/ 508 w 645"/>
              <a:gd name="T37" fmla="*/ 86 h 542"/>
              <a:gd name="T38" fmla="*/ 597 w 645"/>
              <a:gd name="T39" fmla="*/ 131 h 542"/>
              <a:gd name="T40" fmla="*/ 594 w 645"/>
              <a:gd name="T41" fmla="*/ 147 h 542"/>
              <a:gd name="T42" fmla="*/ 550 w 645"/>
              <a:gd name="T43" fmla="*/ 147 h 542"/>
              <a:gd name="T44" fmla="*/ 550 w 645"/>
              <a:gd name="T45" fmla="*/ 151 h 542"/>
              <a:gd name="T46" fmla="*/ 550 w 645"/>
              <a:gd name="T47" fmla="*/ 444 h 542"/>
              <a:gd name="T48" fmla="*/ 645 w 645"/>
              <a:gd name="T49" fmla="*/ 444 h 542"/>
              <a:gd name="T50" fmla="*/ 645 w 645"/>
              <a:gd name="T51" fmla="*/ 542 h 542"/>
              <a:gd name="T52" fmla="*/ 0 w 645"/>
              <a:gd name="T53" fmla="*/ 542 h 542"/>
              <a:gd name="T54" fmla="*/ 0 w 645"/>
              <a:gd name="T55" fmla="*/ 444 h 542"/>
              <a:gd name="T56" fmla="*/ 175 w 645"/>
              <a:gd name="T57" fmla="*/ 444 h 542"/>
              <a:gd name="T58" fmla="*/ 230 w 645"/>
              <a:gd name="T59" fmla="*/ 444 h 542"/>
              <a:gd name="T60" fmla="*/ 230 w 645"/>
              <a:gd name="T61" fmla="*/ 151 h 542"/>
              <a:gd name="T62" fmla="*/ 230 w 645"/>
              <a:gd name="T63" fmla="*/ 147 h 542"/>
              <a:gd name="T64" fmla="*/ 175 w 645"/>
              <a:gd name="T65" fmla="*/ 147 h 542"/>
              <a:gd name="T66" fmla="*/ 175 w 645"/>
              <a:gd name="T67" fmla="*/ 151 h 542"/>
              <a:gd name="T68" fmla="*/ 175 w 645"/>
              <a:gd name="T69" fmla="*/ 444 h 542"/>
              <a:gd name="T70" fmla="*/ 300 w 645"/>
              <a:gd name="T71" fmla="*/ 444 h 542"/>
              <a:gd name="T72" fmla="*/ 355 w 645"/>
              <a:gd name="T73" fmla="*/ 444 h 542"/>
              <a:gd name="T74" fmla="*/ 355 w 645"/>
              <a:gd name="T75" fmla="*/ 151 h 542"/>
              <a:gd name="T76" fmla="*/ 355 w 645"/>
              <a:gd name="T77" fmla="*/ 147 h 542"/>
              <a:gd name="T78" fmla="*/ 300 w 645"/>
              <a:gd name="T79" fmla="*/ 147 h 542"/>
              <a:gd name="T80" fmla="*/ 300 w 645"/>
              <a:gd name="T81" fmla="*/ 151 h 542"/>
              <a:gd name="T82" fmla="*/ 300 w 645"/>
              <a:gd name="T83" fmla="*/ 444 h 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45" h="542">
                <a:moveTo>
                  <a:pt x="480" y="151"/>
                </a:moveTo>
                <a:lnTo>
                  <a:pt x="480" y="444"/>
                </a:lnTo>
                <a:lnTo>
                  <a:pt x="425" y="444"/>
                </a:lnTo>
                <a:lnTo>
                  <a:pt x="425" y="151"/>
                </a:lnTo>
                <a:lnTo>
                  <a:pt x="425" y="147"/>
                </a:lnTo>
                <a:lnTo>
                  <a:pt x="480" y="147"/>
                </a:lnTo>
                <a:lnTo>
                  <a:pt x="480" y="151"/>
                </a:lnTo>
                <a:close/>
                <a:moveTo>
                  <a:pt x="0" y="444"/>
                </a:moveTo>
                <a:lnTo>
                  <a:pt x="105" y="444"/>
                </a:lnTo>
                <a:lnTo>
                  <a:pt x="105" y="151"/>
                </a:lnTo>
                <a:lnTo>
                  <a:pt x="105" y="147"/>
                </a:lnTo>
                <a:lnTo>
                  <a:pt x="52" y="147"/>
                </a:lnTo>
                <a:cubicBezTo>
                  <a:pt x="32" y="147"/>
                  <a:pt x="30" y="140"/>
                  <a:pt x="48" y="131"/>
                </a:cubicBezTo>
                <a:lnTo>
                  <a:pt x="137" y="86"/>
                </a:lnTo>
                <a:cubicBezTo>
                  <a:pt x="155" y="77"/>
                  <a:pt x="184" y="63"/>
                  <a:pt x="201" y="54"/>
                </a:cubicBezTo>
                <a:lnTo>
                  <a:pt x="290" y="9"/>
                </a:lnTo>
                <a:cubicBezTo>
                  <a:pt x="308" y="0"/>
                  <a:pt x="337" y="0"/>
                  <a:pt x="355" y="9"/>
                </a:cubicBezTo>
                <a:lnTo>
                  <a:pt x="444" y="54"/>
                </a:lnTo>
                <a:cubicBezTo>
                  <a:pt x="462" y="63"/>
                  <a:pt x="491" y="77"/>
                  <a:pt x="508" y="86"/>
                </a:cubicBezTo>
                <a:lnTo>
                  <a:pt x="597" y="131"/>
                </a:lnTo>
                <a:cubicBezTo>
                  <a:pt x="615" y="140"/>
                  <a:pt x="613" y="147"/>
                  <a:pt x="594" y="147"/>
                </a:cubicBezTo>
                <a:lnTo>
                  <a:pt x="550" y="147"/>
                </a:lnTo>
                <a:lnTo>
                  <a:pt x="550" y="151"/>
                </a:lnTo>
                <a:lnTo>
                  <a:pt x="550" y="444"/>
                </a:lnTo>
                <a:lnTo>
                  <a:pt x="645" y="444"/>
                </a:lnTo>
                <a:lnTo>
                  <a:pt x="645" y="542"/>
                </a:lnTo>
                <a:lnTo>
                  <a:pt x="0" y="542"/>
                </a:lnTo>
                <a:lnTo>
                  <a:pt x="0" y="444"/>
                </a:lnTo>
                <a:close/>
                <a:moveTo>
                  <a:pt x="175" y="444"/>
                </a:moveTo>
                <a:lnTo>
                  <a:pt x="230" y="444"/>
                </a:lnTo>
                <a:lnTo>
                  <a:pt x="230" y="151"/>
                </a:lnTo>
                <a:lnTo>
                  <a:pt x="230" y="147"/>
                </a:lnTo>
                <a:lnTo>
                  <a:pt x="175" y="147"/>
                </a:lnTo>
                <a:lnTo>
                  <a:pt x="175" y="151"/>
                </a:lnTo>
                <a:lnTo>
                  <a:pt x="175" y="444"/>
                </a:lnTo>
                <a:close/>
                <a:moveTo>
                  <a:pt x="300" y="444"/>
                </a:moveTo>
                <a:lnTo>
                  <a:pt x="355" y="444"/>
                </a:lnTo>
                <a:lnTo>
                  <a:pt x="355" y="151"/>
                </a:lnTo>
                <a:lnTo>
                  <a:pt x="355" y="147"/>
                </a:lnTo>
                <a:cubicBezTo>
                  <a:pt x="339" y="147"/>
                  <a:pt x="318" y="147"/>
                  <a:pt x="300" y="147"/>
                </a:cubicBezTo>
                <a:lnTo>
                  <a:pt x="300" y="151"/>
                </a:lnTo>
                <a:lnTo>
                  <a:pt x="300" y="444"/>
                </a:lnTo>
                <a:close/>
              </a:path>
            </a:pathLst>
          </a:custGeom>
          <a:solidFill>
            <a:srgbClr val="F95C65"/>
          </a:solidFill>
          <a:ln>
            <a:noFill/>
          </a:ln>
        </p:spPr>
        <p:txBody>
          <a:bodyPr vert="horz" wrap="square" lIns="146078" tIns="73039" rIns="146078" bIns="73039" numCol="1" anchor="t" anchorCtr="0" compatLnSpc="1">
            <a:prstTxWarp prst="textNoShape">
              <a:avLst/>
            </a:prstTxWarp>
          </a:bodyPr>
          <a:lstStyle/>
          <a:p>
            <a:endParaRPr lang="en-US" sz="2876" dirty="0"/>
          </a:p>
        </p:txBody>
      </p:sp>
    </p:spTree>
    <p:extLst>
      <p:ext uri="{BB962C8B-B14F-4D97-AF65-F5344CB8AC3E}">
        <p14:creationId xmlns:p14="http://schemas.microsoft.com/office/powerpoint/2010/main" val="13924806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676400" cy="6858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A9632522-6D78-A8C3-EC68-71452C75E5A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7" r="27177"/>
          <a:stretch>
            <a:fillRect/>
          </a:stretch>
        </p:blipFill>
        <p:spPr/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90229D3-8394-0C0B-AC5E-9E04863DA016}"/>
              </a:ext>
            </a:extLst>
          </p:cNvPr>
          <p:cNvSpPr txBox="1"/>
          <p:nvPr/>
        </p:nvSpPr>
        <p:spPr>
          <a:xfrm>
            <a:off x="4991100" y="575114"/>
            <a:ext cx="2638389" cy="142192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WRITE A TITLE</a:t>
            </a:r>
          </a:p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HERE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42A037-CF5D-7130-E2C1-B1A4FD4CBD23}"/>
              </a:ext>
            </a:extLst>
          </p:cNvPr>
          <p:cNvSpPr txBox="1"/>
          <p:nvPr/>
        </p:nvSpPr>
        <p:spPr>
          <a:xfrm>
            <a:off x="7279817" y="575114"/>
            <a:ext cx="3844245" cy="1261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facilisi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pulvinar gravida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vulputate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facilisis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lectus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1DBD6F-FAE0-BAE2-9FD1-242BCE1C8DCD}"/>
              </a:ext>
            </a:extLst>
          </p:cNvPr>
          <p:cNvSpPr txBox="1"/>
          <p:nvPr/>
        </p:nvSpPr>
        <p:spPr>
          <a:xfrm>
            <a:off x="4991100" y="2609654"/>
            <a:ext cx="2638389" cy="142192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WRITE A TITLE</a:t>
            </a:r>
          </a:p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HERE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CA9F6E-0A50-AC28-DF19-E07563DDB302}"/>
              </a:ext>
            </a:extLst>
          </p:cNvPr>
          <p:cNvSpPr txBox="1"/>
          <p:nvPr/>
        </p:nvSpPr>
        <p:spPr>
          <a:xfrm>
            <a:off x="7279817" y="2609654"/>
            <a:ext cx="3844245" cy="1261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facilisi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pulvinar gravida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vulputate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facilisis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lectus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92530F-ECCB-151F-642E-C612A6D36708}"/>
              </a:ext>
            </a:extLst>
          </p:cNvPr>
          <p:cNvSpPr txBox="1"/>
          <p:nvPr/>
        </p:nvSpPr>
        <p:spPr>
          <a:xfrm>
            <a:off x="4991100" y="4804686"/>
            <a:ext cx="2638389" cy="142192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WRITE A TITLE</a:t>
            </a:r>
          </a:p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HERE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836CCC-97F5-79DA-7E7F-78558DB8B68A}"/>
              </a:ext>
            </a:extLst>
          </p:cNvPr>
          <p:cNvSpPr txBox="1"/>
          <p:nvPr/>
        </p:nvSpPr>
        <p:spPr>
          <a:xfrm>
            <a:off x="7279817" y="4804686"/>
            <a:ext cx="3844245" cy="1261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facilisi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pulvinar gravida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vulputate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facilisis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lectus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917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5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38F8728-B50F-7F40-CBAC-9EF3BA7B520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23" b="4379"/>
          <a:stretch/>
        </p:blipFill>
        <p:spPr>
          <a:xfrm>
            <a:off x="0" y="2781300"/>
            <a:ext cx="12192000" cy="4076700"/>
          </a:xfrm>
        </p:spPr>
      </p:pic>
      <p:sp>
        <p:nvSpPr>
          <p:cNvPr id="5" name="Rectangle 4"/>
          <p:cNvSpPr/>
          <p:nvPr/>
        </p:nvSpPr>
        <p:spPr>
          <a:xfrm>
            <a:off x="0" y="2781300"/>
            <a:ext cx="12192000" cy="4076700"/>
          </a:xfrm>
          <a:prstGeom prst="rect">
            <a:avLst/>
          </a:prstGeom>
          <a:solidFill>
            <a:srgbClr val="FF0000">
              <a:alpha val="44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715250" y="723900"/>
            <a:ext cx="3797300" cy="54925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413918B-2D2E-990C-6336-B93DE78FDF71}"/>
              </a:ext>
            </a:extLst>
          </p:cNvPr>
          <p:cNvSpPr/>
          <p:nvPr/>
        </p:nvSpPr>
        <p:spPr>
          <a:xfrm>
            <a:off x="5533528" y="3368712"/>
            <a:ext cx="971550" cy="97155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D5B2DFE-0B5C-DBF7-C35B-8E71416F918A}"/>
              </a:ext>
            </a:extLst>
          </p:cNvPr>
          <p:cNvSpPr>
            <a:spLocks noEditPoints="1"/>
          </p:cNvSpPr>
          <p:nvPr/>
        </p:nvSpPr>
        <p:spPr bwMode="auto">
          <a:xfrm>
            <a:off x="5760573" y="3647877"/>
            <a:ext cx="517461" cy="413221"/>
          </a:xfrm>
          <a:custGeom>
            <a:avLst/>
            <a:gdLst>
              <a:gd name="T0" fmla="*/ 50 w 732"/>
              <a:gd name="T1" fmla="*/ 398 h 581"/>
              <a:gd name="T2" fmla="*/ 129 w 732"/>
              <a:gd name="T3" fmla="*/ 398 h 581"/>
              <a:gd name="T4" fmla="*/ 129 w 732"/>
              <a:gd name="T5" fmla="*/ 203 h 581"/>
              <a:gd name="T6" fmla="*/ 50 w 732"/>
              <a:gd name="T7" fmla="*/ 398 h 581"/>
              <a:gd name="T8" fmla="*/ 229 w 732"/>
              <a:gd name="T9" fmla="*/ 398 h 581"/>
              <a:gd name="T10" fmla="*/ 151 w 732"/>
              <a:gd name="T11" fmla="*/ 203 h 581"/>
              <a:gd name="T12" fmla="*/ 151 w 732"/>
              <a:gd name="T13" fmla="*/ 398 h 581"/>
              <a:gd name="T14" fmla="*/ 229 w 732"/>
              <a:gd name="T15" fmla="*/ 398 h 581"/>
              <a:gd name="T16" fmla="*/ 502 w 732"/>
              <a:gd name="T17" fmla="*/ 398 h 581"/>
              <a:gd name="T18" fmla="*/ 581 w 732"/>
              <a:gd name="T19" fmla="*/ 398 h 581"/>
              <a:gd name="T20" fmla="*/ 581 w 732"/>
              <a:gd name="T21" fmla="*/ 203 h 581"/>
              <a:gd name="T22" fmla="*/ 502 w 732"/>
              <a:gd name="T23" fmla="*/ 398 h 581"/>
              <a:gd name="T24" fmla="*/ 682 w 732"/>
              <a:gd name="T25" fmla="*/ 398 h 581"/>
              <a:gd name="T26" fmla="*/ 603 w 732"/>
              <a:gd name="T27" fmla="*/ 203 h 581"/>
              <a:gd name="T28" fmla="*/ 603 w 732"/>
              <a:gd name="T29" fmla="*/ 398 h 581"/>
              <a:gd name="T30" fmla="*/ 682 w 732"/>
              <a:gd name="T31" fmla="*/ 398 h 581"/>
              <a:gd name="T32" fmla="*/ 377 w 732"/>
              <a:gd name="T33" fmla="*/ 0 h 581"/>
              <a:gd name="T34" fmla="*/ 398 w 732"/>
              <a:gd name="T35" fmla="*/ 43 h 581"/>
              <a:gd name="T36" fmla="*/ 400 w 732"/>
              <a:gd name="T37" fmla="*/ 86 h 581"/>
              <a:gd name="T38" fmla="*/ 646 w 732"/>
              <a:gd name="T39" fmla="*/ 86 h 581"/>
              <a:gd name="T40" fmla="*/ 646 w 732"/>
              <a:gd name="T41" fmla="*/ 129 h 581"/>
              <a:gd name="T42" fmla="*/ 618 w 732"/>
              <a:gd name="T43" fmla="*/ 129 h 581"/>
              <a:gd name="T44" fmla="*/ 732 w 732"/>
              <a:gd name="T45" fmla="*/ 398 h 581"/>
              <a:gd name="T46" fmla="*/ 592 w 732"/>
              <a:gd name="T47" fmla="*/ 473 h 581"/>
              <a:gd name="T48" fmla="*/ 452 w 732"/>
              <a:gd name="T49" fmla="*/ 398 h 581"/>
              <a:gd name="T50" fmla="*/ 566 w 732"/>
              <a:gd name="T51" fmla="*/ 129 h 581"/>
              <a:gd name="T52" fmla="*/ 401 w 732"/>
              <a:gd name="T53" fmla="*/ 129 h 581"/>
              <a:gd name="T54" fmla="*/ 414 w 732"/>
              <a:gd name="T55" fmla="*/ 518 h 581"/>
              <a:gd name="T56" fmla="*/ 560 w 732"/>
              <a:gd name="T57" fmla="*/ 581 h 581"/>
              <a:gd name="T58" fmla="*/ 194 w 732"/>
              <a:gd name="T59" fmla="*/ 581 h 581"/>
              <a:gd name="T60" fmla="*/ 339 w 732"/>
              <a:gd name="T61" fmla="*/ 518 h 581"/>
              <a:gd name="T62" fmla="*/ 352 w 732"/>
              <a:gd name="T63" fmla="*/ 129 h 581"/>
              <a:gd name="T64" fmla="*/ 166 w 732"/>
              <a:gd name="T65" fmla="*/ 129 h 581"/>
              <a:gd name="T66" fmla="*/ 280 w 732"/>
              <a:gd name="T67" fmla="*/ 398 h 581"/>
              <a:gd name="T68" fmla="*/ 140 w 732"/>
              <a:gd name="T69" fmla="*/ 473 h 581"/>
              <a:gd name="T70" fmla="*/ 0 w 732"/>
              <a:gd name="T71" fmla="*/ 398 h 581"/>
              <a:gd name="T72" fmla="*/ 114 w 732"/>
              <a:gd name="T73" fmla="*/ 129 h 581"/>
              <a:gd name="T74" fmla="*/ 86 w 732"/>
              <a:gd name="T75" fmla="*/ 129 h 581"/>
              <a:gd name="T76" fmla="*/ 86 w 732"/>
              <a:gd name="T77" fmla="*/ 86 h 581"/>
              <a:gd name="T78" fmla="*/ 354 w 732"/>
              <a:gd name="T79" fmla="*/ 86 h 581"/>
              <a:gd name="T80" fmla="*/ 355 w 732"/>
              <a:gd name="T81" fmla="*/ 43 h 581"/>
              <a:gd name="T82" fmla="*/ 377 w 732"/>
              <a:gd name="T83" fmla="*/ 0 h 5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732" h="581">
                <a:moveTo>
                  <a:pt x="50" y="398"/>
                </a:moveTo>
                <a:lnTo>
                  <a:pt x="129" y="398"/>
                </a:lnTo>
                <a:lnTo>
                  <a:pt x="129" y="203"/>
                </a:lnTo>
                <a:lnTo>
                  <a:pt x="50" y="398"/>
                </a:lnTo>
                <a:close/>
                <a:moveTo>
                  <a:pt x="229" y="398"/>
                </a:moveTo>
                <a:lnTo>
                  <a:pt x="151" y="203"/>
                </a:lnTo>
                <a:lnTo>
                  <a:pt x="151" y="398"/>
                </a:lnTo>
                <a:lnTo>
                  <a:pt x="229" y="398"/>
                </a:lnTo>
                <a:close/>
                <a:moveTo>
                  <a:pt x="502" y="398"/>
                </a:moveTo>
                <a:lnTo>
                  <a:pt x="581" y="398"/>
                </a:lnTo>
                <a:lnTo>
                  <a:pt x="581" y="203"/>
                </a:lnTo>
                <a:lnTo>
                  <a:pt x="502" y="398"/>
                </a:lnTo>
                <a:close/>
                <a:moveTo>
                  <a:pt x="682" y="398"/>
                </a:moveTo>
                <a:lnTo>
                  <a:pt x="603" y="203"/>
                </a:lnTo>
                <a:lnTo>
                  <a:pt x="603" y="398"/>
                </a:lnTo>
                <a:lnTo>
                  <a:pt x="682" y="398"/>
                </a:lnTo>
                <a:close/>
                <a:moveTo>
                  <a:pt x="377" y="0"/>
                </a:moveTo>
                <a:cubicBezTo>
                  <a:pt x="400" y="0"/>
                  <a:pt x="398" y="19"/>
                  <a:pt x="398" y="43"/>
                </a:cubicBezTo>
                <a:lnTo>
                  <a:pt x="400" y="86"/>
                </a:lnTo>
                <a:lnTo>
                  <a:pt x="646" y="86"/>
                </a:lnTo>
                <a:lnTo>
                  <a:pt x="646" y="129"/>
                </a:lnTo>
                <a:lnTo>
                  <a:pt x="618" y="129"/>
                </a:lnTo>
                <a:lnTo>
                  <a:pt x="732" y="398"/>
                </a:lnTo>
                <a:cubicBezTo>
                  <a:pt x="732" y="439"/>
                  <a:pt x="663" y="473"/>
                  <a:pt x="592" y="473"/>
                </a:cubicBezTo>
                <a:cubicBezTo>
                  <a:pt x="521" y="473"/>
                  <a:pt x="452" y="439"/>
                  <a:pt x="452" y="398"/>
                </a:cubicBezTo>
                <a:lnTo>
                  <a:pt x="566" y="129"/>
                </a:lnTo>
                <a:lnTo>
                  <a:pt x="401" y="129"/>
                </a:lnTo>
                <a:lnTo>
                  <a:pt x="414" y="518"/>
                </a:lnTo>
                <a:cubicBezTo>
                  <a:pt x="497" y="524"/>
                  <a:pt x="560" y="550"/>
                  <a:pt x="560" y="581"/>
                </a:cubicBezTo>
                <a:lnTo>
                  <a:pt x="194" y="581"/>
                </a:lnTo>
                <a:cubicBezTo>
                  <a:pt x="194" y="550"/>
                  <a:pt x="256" y="524"/>
                  <a:pt x="339" y="518"/>
                </a:cubicBezTo>
                <a:lnTo>
                  <a:pt x="352" y="129"/>
                </a:lnTo>
                <a:lnTo>
                  <a:pt x="166" y="129"/>
                </a:lnTo>
                <a:lnTo>
                  <a:pt x="280" y="398"/>
                </a:lnTo>
                <a:cubicBezTo>
                  <a:pt x="280" y="439"/>
                  <a:pt x="211" y="473"/>
                  <a:pt x="140" y="473"/>
                </a:cubicBezTo>
                <a:cubicBezTo>
                  <a:pt x="69" y="473"/>
                  <a:pt x="0" y="439"/>
                  <a:pt x="0" y="398"/>
                </a:cubicBezTo>
                <a:lnTo>
                  <a:pt x="114" y="129"/>
                </a:lnTo>
                <a:lnTo>
                  <a:pt x="86" y="129"/>
                </a:lnTo>
                <a:lnTo>
                  <a:pt x="86" y="86"/>
                </a:lnTo>
                <a:lnTo>
                  <a:pt x="354" y="86"/>
                </a:lnTo>
                <a:lnTo>
                  <a:pt x="355" y="43"/>
                </a:lnTo>
                <a:cubicBezTo>
                  <a:pt x="355" y="19"/>
                  <a:pt x="353" y="0"/>
                  <a:pt x="377" y="0"/>
                </a:cubicBezTo>
                <a:close/>
              </a:path>
            </a:pathLst>
          </a:custGeom>
          <a:solidFill>
            <a:srgbClr val="F95C65"/>
          </a:solidFill>
          <a:ln>
            <a:noFill/>
          </a:ln>
        </p:spPr>
        <p:txBody>
          <a:bodyPr vert="horz" wrap="square" lIns="146078" tIns="73039" rIns="146078" bIns="73039" numCol="1" anchor="t" anchorCtr="0" compatLnSpc="1">
            <a:prstTxWarp prst="textNoShape">
              <a:avLst/>
            </a:prstTxWarp>
          </a:bodyPr>
          <a:lstStyle/>
          <a:p>
            <a:endParaRPr lang="en-US" sz="2876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41625B4-6272-68DB-EB4F-C517650E0A81}"/>
              </a:ext>
            </a:extLst>
          </p:cNvPr>
          <p:cNvSpPr txBox="1"/>
          <p:nvPr/>
        </p:nvSpPr>
        <p:spPr>
          <a:xfrm>
            <a:off x="5246082" y="4682273"/>
            <a:ext cx="1524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b="1" dirty="0">
                <a:solidFill>
                  <a:schemeClr val="bg1"/>
                </a:solidFill>
              </a:rPr>
              <a:t>Text title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BF44CFB-11E9-99B2-43F4-AF1189F6A411}"/>
              </a:ext>
            </a:extLst>
          </p:cNvPr>
          <p:cNvSpPr txBox="1"/>
          <p:nvPr/>
        </p:nvSpPr>
        <p:spPr>
          <a:xfrm>
            <a:off x="4791788" y="5150106"/>
            <a:ext cx="2453222" cy="1066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cs typeface="Segoe UI Light" panose="020B0502040204020203" pitchFamily="34" charset="0"/>
              </a:rPr>
              <a:t>Lorem ipsum dolor sit </a:t>
            </a:r>
            <a:r>
              <a:rPr lang="en-US" sz="1400" dirty="0" err="1">
                <a:solidFill>
                  <a:schemeClr val="bg1"/>
                </a:solidFill>
                <a:cs typeface="Segoe UI Light" panose="020B0502040204020203" pitchFamily="34" charset="0"/>
              </a:rPr>
              <a:t>amet</a:t>
            </a:r>
            <a:r>
              <a:rPr lang="en-US" sz="1400" dirty="0">
                <a:solidFill>
                  <a:schemeClr val="bg1"/>
                </a:solidFill>
                <a:cs typeface="Segoe UI Light" panose="020B0502040204020203" pitchFamily="34" charset="0"/>
              </a:rPr>
              <a:t>, </a:t>
            </a:r>
            <a:r>
              <a:rPr lang="en-US" sz="1100" dirty="0" err="1">
                <a:solidFill>
                  <a:schemeClr val="bg1"/>
                </a:solidFill>
                <a:cs typeface="Segoe UI Light" panose="020B0502040204020203" pitchFamily="34" charset="0"/>
              </a:rPr>
              <a:t>veniam</a:t>
            </a:r>
            <a:r>
              <a:rPr lang="en-US" sz="1400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Segoe UI Light" panose="020B0502040204020203" pitchFamily="34" charset="0"/>
              </a:rPr>
              <a:t>consectetur</a:t>
            </a:r>
            <a:r>
              <a:rPr lang="en-US" sz="1400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Segoe UI Light" panose="020B0502040204020203" pitchFamily="34" charset="0"/>
              </a:rPr>
              <a:t>adipiscing</a:t>
            </a:r>
            <a:r>
              <a:rPr lang="en-US" sz="1400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Segoe UI Light" panose="020B0502040204020203" pitchFamily="34" charset="0"/>
              </a:rPr>
              <a:t>elit</a:t>
            </a:r>
            <a:r>
              <a:rPr lang="en-US" sz="1600" dirty="0">
                <a:solidFill>
                  <a:schemeClr val="bg1"/>
                </a:solidFill>
                <a:cs typeface="Segoe UI Light" panose="020B0502040204020203" pitchFamily="34" charset="0"/>
              </a:rPr>
              <a:t>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F89EE5B-68F9-E6FC-5854-E44C3C598AB7}"/>
              </a:ext>
            </a:extLst>
          </p:cNvPr>
          <p:cNvSpPr txBox="1"/>
          <p:nvPr/>
        </p:nvSpPr>
        <p:spPr>
          <a:xfrm>
            <a:off x="470241" y="5150106"/>
            <a:ext cx="2453222" cy="1066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cs typeface="Segoe UI Light" panose="020B0502040204020203" pitchFamily="34" charset="0"/>
              </a:rPr>
              <a:t>Lorem ipsum dolor sit </a:t>
            </a:r>
            <a:r>
              <a:rPr lang="en-US" sz="1400" dirty="0" err="1">
                <a:solidFill>
                  <a:schemeClr val="bg1"/>
                </a:solidFill>
                <a:cs typeface="Segoe UI Light" panose="020B0502040204020203" pitchFamily="34" charset="0"/>
              </a:rPr>
              <a:t>amet</a:t>
            </a:r>
            <a:r>
              <a:rPr lang="en-US" sz="1400" dirty="0">
                <a:solidFill>
                  <a:schemeClr val="bg1"/>
                </a:solidFill>
                <a:cs typeface="Segoe UI Light" panose="020B0502040204020203" pitchFamily="34" charset="0"/>
              </a:rPr>
              <a:t>, </a:t>
            </a:r>
            <a:r>
              <a:rPr lang="en-US" sz="1100" dirty="0" err="1">
                <a:solidFill>
                  <a:schemeClr val="bg1"/>
                </a:solidFill>
                <a:cs typeface="Segoe UI Light" panose="020B0502040204020203" pitchFamily="34" charset="0"/>
              </a:rPr>
              <a:t>veniam</a:t>
            </a:r>
            <a:r>
              <a:rPr lang="en-US" sz="1400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Segoe UI Light" panose="020B0502040204020203" pitchFamily="34" charset="0"/>
              </a:rPr>
              <a:t>consectetur</a:t>
            </a:r>
            <a:r>
              <a:rPr lang="en-US" sz="1400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Segoe UI Light" panose="020B0502040204020203" pitchFamily="34" charset="0"/>
              </a:rPr>
              <a:t>adipiscing</a:t>
            </a:r>
            <a:r>
              <a:rPr lang="en-US" sz="1400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Segoe UI Light" panose="020B0502040204020203" pitchFamily="34" charset="0"/>
              </a:rPr>
              <a:t>elit</a:t>
            </a:r>
            <a:r>
              <a:rPr lang="en-US" sz="1600" dirty="0">
                <a:solidFill>
                  <a:schemeClr val="bg1"/>
                </a:solidFill>
                <a:cs typeface="Segoe UI Light" panose="020B0502040204020203" pitchFamily="34" charset="0"/>
              </a:rPr>
              <a:t>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09DFA96-867B-E674-B891-A43F365DFE5B}"/>
              </a:ext>
            </a:extLst>
          </p:cNvPr>
          <p:cNvSpPr txBox="1"/>
          <p:nvPr/>
        </p:nvSpPr>
        <p:spPr>
          <a:xfrm>
            <a:off x="934513" y="4682273"/>
            <a:ext cx="1524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b="1" dirty="0">
                <a:solidFill>
                  <a:schemeClr val="bg1"/>
                </a:solidFill>
              </a:rPr>
              <a:t>Text title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00C64F8-EB89-D495-B5EC-DF2CAC70D178}"/>
              </a:ext>
            </a:extLst>
          </p:cNvPr>
          <p:cNvSpPr/>
          <p:nvPr/>
        </p:nvSpPr>
        <p:spPr>
          <a:xfrm>
            <a:off x="1287814" y="3368712"/>
            <a:ext cx="971550" cy="97155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Freeform 223">
            <a:extLst>
              <a:ext uri="{FF2B5EF4-FFF2-40B4-BE49-F238E27FC236}">
                <a16:creationId xmlns:a16="http://schemas.microsoft.com/office/drawing/2014/main" id="{81AD677B-AAFF-DC58-A04F-206614C6061D}"/>
              </a:ext>
            </a:extLst>
          </p:cNvPr>
          <p:cNvSpPr>
            <a:spLocks noEditPoints="1"/>
          </p:cNvSpPr>
          <p:nvPr/>
        </p:nvSpPr>
        <p:spPr bwMode="auto">
          <a:xfrm>
            <a:off x="1544641" y="3662767"/>
            <a:ext cx="457897" cy="383441"/>
          </a:xfrm>
          <a:custGeom>
            <a:avLst/>
            <a:gdLst>
              <a:gd name="T0" fmla="*/ 480 w 645"/>
              <a:gd name="T1" fmla="*/ 151 h 542"/>
              <a:gd name="T2" fmla="*/ 480 w 645"/>
              <a:gd name="T3" fmla="*/ 444 h 542"/>
              <a:gd name="T4" fmla="*/ 425 w 645"/>
              <a:gd name="T5" fmla="*/ 444 h 542"/>
              <a:gd name="T6" fmla="*/ 425 w 645"/>
              <a:gd name="T7" fmla="*/ 151 h 542"/>
              <a:gd name="T8" fmla="*/ 425 w 645"/>
              <a:gd name="T9" fmla="*/ 147 h 542"/>
              <a:gd name="T10" fmla="*/ 480 w 645"/>
              <a:gd name="T11" fmla="*/ 147 h 542"/>
              <a:gd name="T12" fmla="*/ 480 w 645"/>
              <a:gd name="T13" fmla="*/ 151 h 542"/>
              <a:gd name="T14" fmla="*/ 0 w 645"/>
              <a:gd name="T15" fmla="*/ 444 h 542"/>
              <a:gd name="T16" fmla="*/ 105 w 645"/>
              <a:gd name="T17" fmla="*/ 444 h 542"/>
              <a:gd name="T18" fmla="*/ 105 w 645"/>
              <a:gd name="T19" fmla="*/ 151 h 542"/>
              <a:gd name="T20" fmla="*/ 105 w 645"/>
              <a:gd name="T21" fmla="*/ 147 h 542"/>
              <a:gd name="T22" fmla="*/ 52 w 645"/>
              <a:gd name="T23" fmla="*/ 147 h 542"/>
              <a:gd name="T24" fmla="*/ 48 w 645"/>
              <a:gd name="T25" fmla="*/ 131 h 542"/>
              <a:gd name="T26" fmla="*/ 137 w 645"/>
              <a:gd name="T27" fmla="*/ 86 h 542"/>
              <a:gd name="T28" fmla="*/ 201 w 645"/>
              <a:gd name="T29" fmla="*/ 54 h 542"/>
              <a:gd name="T30" fmla="*/ 290 w 645"/>
              <a:gd name="T31" fmla="*/ 9 h 542"/>
              <a:gd name="T32" fmla="*/ 355 w 645"/>
              <a:gd name="T33" fmla="*/ 9 h 542"/>
              <a:gd name="T34" fmla="*/ 444 w 645"/>
              <a:gd name="T35" fmla="*/ 54 h 542"/>
              <a:gd name="T36" fmla="*/ 508 w 645"/>
              <a:gd name="T37" fmla="*/ 86 h 542"/>
              <a:gd name="T38" fmla="*/ 597 w 645"/>
              <a:gd name="T39" fmla="*/ 131 h 542"/>
              <a:gd name="T40" fmla="*/ 594 w 645"/>
              <a:gd name="T41" fmla="*/ 147 h 542"/>
              <a:gd name="T42" fmla="*/ 550 w 645"/>
              <a:gd name="T43" fmla="*/ 147 h 542"/>
              <a:gd name="T44" fmla="*/ 550 w 645"/>
              <a:gd name="T45" fmla="*/ 151 h 542"/>
              <a:gd name="T46" fmla="*/ 550 w 645"/>
              <a:gd name="T47" fmla="*/ 444 h 542"/>
              <a:gd name="T48" fmla="*/ 645 w 645"/>
              <a:gd name="T49" fmla="*/ 444 h 542"/>
              <a:gd name="T50" fmla="*/ 645 w 645"/>
              <a:gd name="T51" fmla="*/ 542 h 542"/>
              <a:gd name="T52" fmla="*/ 0 w 645"/>
              <a:gd name="T53" fmla="*/ 542 h 542"/>
              <a:gd name="T54" fmla="*/ 0 w 645"/>
              <a:gd name="T55" fmla="*/ 444 h 542"/>
              <a:gd name="T56" fmla="*/ 175 w 645"/>
              <a:gd name="T57" fmla="*/ 444 h 542"/>
              <a:gd name="T58" fmla="*/ 230 w 645"/>
              <a:gd name="T59" fmla="*/ 444 h 542"/>
              <a:gd name="T60" fmla="*/ 230 w 645"/>
              <a:gd name="T61" fmla="*/ 151 h 542"/>
              <a:gd name="T62" fmla="*/ 230 w 645"/>
              <a:gd name="T63" fmla="*/ 147 h 542"/>
              <a:gd name="T64" fmla="*/ 175 w 645"/>
              <a:gd name="T65" fmla="*/ 147 h 542"/>
              <a:gd name="T66" fmla="*/ 175 w 645"/>
              <a:gd name="T67" fmla="*/ 151 h 542"/>
              <a:gd name="T68" fmla="*/ 175 w 645"/>
              <a:gd name="T69" fmla="*/ 444 h 542"/>
              <a:gd name="T70" fmla="*/ 300 w 645"/>
              <a:gd name="T71" fmla="*/ 444 h 542"/>
              <a:gd name="T72" fmla="*/ 355 w 645"/>
              <a:gd name="T73" fmla="*/ 444 h 542"/>
              <a:gd name="T74" fmla="*/ 355 w 645"/>
              <a:gd name="T75" fmla="*/ 151 h 542"/>
              <a:gd name="T76" fmla="*/ 355 w 645"/>
              <a:gd name="T77" fmla="*/ 147 h 542"/>
              <a:gd name="T78" fmla="*/ 300 w 645"/>
              <a:gd name="T79" fmla="*/ 147 h 542"/>
              <a:gd name="T80" fmla="*/ 300 w 645"/>
              <a:gd name="T81" fmla="*/ 151 h 542"/>
              <a:gd name="T82" fmla="*/ 300 w 645"/>
              <a:gd name="T83" fmla="*/ 444 h 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45" h="542">
                <a:moveTo>
                  <a:pt x="480" y="151"/>
                </a:moveTo>
                <a:lnTo>
                  <a:pt x="480" y="444"/>
                </a:lnTo>
                <a:lnTo>
                  <a:pt x="425" y="444"/>
                </a:lnTo>
                <a:lnTo>
                  <a:pt x="425" y="151"/>
                </a:lnTo>
                <a:lnTo>
                  <a:pt x="425" y="147"/>
                </a:lnTo>
                <a:lnTo>
                  <a:pt x="480" y="147"/>
                </a:lnTo>
                <a:lnTo>
                  <a:pt x="480" y="151"/>
                </a:lnTo>
                <a:close/>
                <a:moveTo>
                  <a:pt x="0" y="444"/>
                </a:moveTo>
                <a:lnTo>
                  <a:pt x="105" y="444"/>
                </a:lnTo>
                <a:lnTo>
                  <a:pt x="105" y="151"/>
                </a:lnTo>
                <a:lnTo>
                  <a:pt x="105" y="147"/>
                </a:lnTo>
                <a:lnTo>
                  <a:pt x="52" y="147"/>
                </a:lnTo>
                <a:cubicBezTo>
                  <a:pt x="32" y="147"/>
                  <a:pt x="30" y="140"/>
                  <a:pt x="48" y="131"/>
                </a:cubicBezTo>
                <a:lnTo>
                  <a:pt x="137" y="86"/>
                </a:lnTo>
                <a:cubicBezTo>
                  <a:pt x="155" y="77"/>
                  <a:pt x="184" y="63"/>
                  <a:pt x="201" y="54"/>
                </a:cubicBezTo>
                <a:lnTo>
                  <a:pt x="290" y="9"/>
                </a:lnTo>
                <a:cubicBezTo>
                  <a:pt x="308" y="0"/>
                  <a:pt x="337" y="0"/>
                  <a:pt x="355" y="9"/>
                </a:cubicBezTo>
                <a:lnTo>
                  <a:pt x="444" y="54"/>
                </a:lnTo>
                <a:cubicBezTo>
                  <a:pt x="462" y="63"/>
                  <a:pt x="491" y="77"/>
                  <a:pt x="508" y="86"/>
                </a:cubicBezTo>
                <a:lnTo>
                  <a:pt x="597" y="131"/>
                </a:lnTo>
                <a:cubicBezTo>
                  <a:pt x="615" y="140"/>
                  <a:pt x="613" y="147"/>
                  <a:pt x="594" y="147"/>
                </a:cubicBezTo>
                <a:lnTo>
                  <a:pt x="550" y="147"/>
                </a:lnTo>
                <a:lnTo>
                  <a:pt x="550" y="151"/>
                </a:lnTo>
                <a:lnTo>
                  <a:pt x="550" y="444"/>
                </a:lnTo>
                <a:lnTo>
                  <a:pt x="645" y="444"/>
                </a:lnTo>
                <a:lnTo>
                  <a:pt x="645" y="542"/>
                </a:lnTo>
                <a:lnTo>
                  <a:pt x="0" y="542"/>
                </a:lnTo>
                <a:lnTo>
                  <a:pt x="0" y="444"/>
                </a:lnTo>
                <a:close/>
                <a:moveTo>
                  <a:pt x="175" y="444"/>
                </a:moveTo>
                <a:lnTo>
                  <a:pt x="230" y="444"/>
                </a:lnTo>
                <a:lnTo>
                  <a:pt x="230" y="151"/>
                </a:lnTo>
                <a:lnTo>
                  <a:pt x="230" y="147"/>
                </a:lnTo>
                <a:lnTo>
                  <a:pt x="175" y="147"/>
                </a:lnTo>
                <a:lnTo>
                  <a:pt x="175" y="151"/>
                </a:lnTo>
                <a:lnTo>
                  <a:pt x="175" y="444"/>
                </a:lnTo>
                <a:close/>
                <a:moveTo>
                  <a:pt x="300" y="444"/>
                </a:moveTo>
                <a:lnTo>
                  <a:pt x="355" y="444"/>
                </a:lnTo>
                <a:lnTo>
                  <a:pt x="355" y="151"/>
                </a:lnTo>
                <a:lnTo>
                  <a:pt x="355" y="147"/>
                </a:lnTo>
                <a:cubicBezTo>
                  <a:pt x="339" y="147"/>
                  <a:pt x="318" y="147"/>
                  <a:pt x="300" y="147"/>
                </a:cubicBezTo>
                <a:lnTo>
                  <a:pt x="300" y="151"/>
                </a:lnTo>
                <a:lnTo>
                  <a:pt x="300" y="444"/>
                </a:lnTo>
                <a:close/>
              </a:path>
            </a:pathLst>
          </a:custGeom>
          <a:solidFill>
            <a:srgbClr val="F95C65"/>
          </a:solidFill>
          <a:ln>
            <a:noFill/>
          </a:ln>
        </p:spPr>
        <p:txBody>
          <a:bodyPr vert="horz" wrap="square" lIns="146078" tIns="73039" rIns="146078" bIns="73039" numCol="1" anchor="t" anchorCtr="0" compatLnSpc="1">
            <a:prstTxWarp prst="textNoShape">
              <a:avLst/>
            </a:prstTxWarp>
          </a:bodyPr>
          <a:lstStyle/>
          <a:p>
            <a:endParaRPr lang="en-US" sz="2876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B1EB4E1-AF4E-DA7A-251D-4B14AB6D3CC9}"/>
              </a:ext>
            </a:extLst>
          </p:cNvPr>
          <p:cNvSpPr txBox="1"/>
          <p:nvPr/>
        </p:nvSpPr>
        <p:spPr>
          <a:xfrm>
            <a:off x="634291" y="998632"/>
            <a:ext cx="2638389" cy="142192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WRITE A TITLE</a:t>
            </a:r>
          </a:p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HERE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D369DD4-56D2-FF6B-34D6-A4332301459C}"/>
              </a:ext>
            </a:extLst>
          </p:cNvPr>
          <p:cNvSpPr txBox="1"/>
          <p:nvPr/>
        </p:nvSpPr>
        <p:spPr>
          <a:xfrm>
            <a:off x="2923008" y="998632"/>
            <a:ext cx="3844245" cy="1261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facilisi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pulvinar gravida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vulputate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facilisis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lectus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7582E9C-0672-CB27-1387-4A8D7E3F16A5}"/>
              </a:ext>
            </a:extLst>
          </p:cNvPr>
          <p:cNvSpPr txBox="1"/>
          <p:nvPr/>
        </p:nvSpPr>
        <p:spPr>
          <a:xfrm>
            <a:off x="8107973" y="3323733"/>
            <a:ext cx="2515280" cy="1953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facilisi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pulvinar gravida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vulputate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facilisis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lectus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BD6BDB4-2AF0-7A44-1D2A-052B793C1F91}"/>
              </a:ext>
            </a:extLst>
          </p:cNvPr>
          <p:cNvSpPr txBox="1"/>
          <p:nvPr/>
        </p:nvSpPr>
        <p:spPr>
          <a:xfrm>
            <a:off x="8107973" y="998632"/>
            <a:ext cx="2515280" cy="1953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facilisi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pulvinar gravida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vulputate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facilisis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lectus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4893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395EFAA-068A-2A56-6D4D-140DD0567DFD}"/>
              </a:ext>
            </a:extLst>
          </p:cNvPr>
          <p:cNvSpPr/>
          <p:nvPr/>
        </p:nvSpPr>
        <p:spPr>
          <a:xfrm>
            <a:off x="509588" y="3203495"/>
            <a:ext cx="5586412" cy="1600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E1BEED-0958-748E-649D-67B239854715}"/>
              </a:ext>
            </a:extLst>
          </p:cNvPr>
          <p:cNvSpPr/>
          <p:nvPr/>
        </p:nvSpPr>
        <p:spPr>
          <a:xfrm>
            <a:off x="509588" y="1399699"/>
            <a:ext cx="5586412" cy="1600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5257800"/>
            <a:ext cx="12192000" cy="16002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CE27157-BA13-CA70-0E01-B5395293ADF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8" r="20528"/>
          <a:stretch>
            <a:fillRect/>
          </a:stretch>
        </p:blipFill>
        <p:spPr/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D2053A3-DB59-D9A6-DB1C-5912F3F71B61}"/>
              </a:ext>
            </a:extLst>
          </p:cNvPr>
          <p:cNvSpPr txBox="1"/>
          <p:nvPr/>
        </p:nvSpPr>
        <p:spPr>
          <a:xfrm>
            <a:off x="798787" y="3408998"/>
            <a:ext cx="4968967" cy="1030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facilisi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pulvinar gravida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vulputate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facilisis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lectus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1A0B79-4650-5655-671C-11F94A0F5EC5}"/>
              </a:ext>
            </a:extLst>
          </p:cNvPr>
          <p:cNvSpPr txBox="1"/>
          <p:nvPr/>
        </p:nvSpPr>
        <p:spPr>
          <a:xfrm>
            <a:off x="798787" y="1689338"/>
            <a:ext cx="4968967" cy="1030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facilisi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pulvinar gravida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vulputate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facilisis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lectus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C6F1BA-584F-D727-32E6-B1C060689EE1}"/>
              </a:ext>
            </a:extLst>
          </p:cNvPr>
          <p:cNvSpPr txBox="1"/>
          <p:nvPr/>
        </p:nvSpPr>
        <p:spPr>
          <a:xfrm>
            <a:off x="798787" y="5505450"/>
            <a:ext cx="4968967" cy="1030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facilisi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pulvinar gravida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at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vulputate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facilisis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lectus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430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C8C6315D-19AD-A305-19EC-CE5475D5821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B2BB38-7B37-D7B2-910D-723002C29BB4}"/>
              </a:ext>
            </a:extLst>
          </p:cNvPr>
          <p:cNvSpPr txBox="1"/>
          <p:nvPr/>
        </p:nvSpPr>
        <p:spPr>
          <a:xfrm>
            <a:off x="4663557" y="3769608"/>
            <a:ext cx="2864887" cy="55399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Montserrat" panose="00000500000000000000" pitchFamily="2" charset="0"/>
              </a:rPr>
              <a:t>Law Template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2E8C21-9CE8-34DF-6D79-E7A0E5005009}"/>
              </a:ext>
            </a:extLst>
          </p:cNvPr>
          <p:cNvSpPr txBox="1"/>
          <p:nvPr/>
        </p:nvSpPr>
        <p:spPr>
          <a:xfrm>
            <a:off x="4276434" y="2788221"/>
            <a:ext cx="3639138" cy="1107996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effectLst>
                  <a:outerShdw blurRad="190500" dist="101600" dir="2700000" algn="tl" rotWithShape="0">
                    <a:prstClr val="black">
                      <a:alpha val="10000"/>
                    </a:prstClr>
                  </a:outerShdw>
                </a:effectLst>
                <a:latin typeface="Montserrat" panose="00000500000000000000" pitchFamily="2" charset="0"/>
              </a:rPr>
              <a:t>JUSTICE</a:t>
            </a:r>
          </a:p>
        </p:txBody>
      </p:sp>
    </p:spTree>
    <p:extLst>
      <p:ext uri="{BB962C8B-B14F-4D97-AF65-F5344CB8AC3E}">
        <p14:creationId xmlns:p14="http://schemas.microsoft.com/office/powerpoint/2010/main" val="135797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953000" y="95250"/>
            <a:ext cx="2343150" cy="21336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953000" y="4629150"/>
            <a:ext cx="2343150" cy="21336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E1EFF99D-D51C-A505-9FE0-930ACCE7109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1" r="26481"/>
          <a:stretch>
            <a:fillRect/>
          </a:stretch>
        </p:blipFill>
        <p:spPr/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070DFC7-6B06-AA64-3FD3-68D7E9F77A29}"/>
              </a:ext>
            </a:extLst>
          </p:cNvPr>
          <p:cNvSpPr txBox="1"/>
          <p:nvPr/>
        </p:nvSpPr>
        <p:spPr>
          <a:xfrm>
            <a:off x="5076550" y="4895924"/>
            <a:ext cx="2038900" cy="1600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8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8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8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8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8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8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8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8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8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8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8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8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8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8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8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8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8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8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8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8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8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facilisi</a:t>
            </a:r>
            <a:r>
              <a:rPr lang="en-US" sz="8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</a:t>
            </a:r>
            <a:r>
              <a:rPr lang="en-US" sz="8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8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8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8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8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pulvinar gravida </a:t>
            </a:r>
            <a:r>
              <a:rPr lang="en-US" sz="8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8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at </a:t>
            </a:r>
            <a:r>
              <a:rPr lang="en-US" sz="8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vulputate</a:t>
            </a:r>
            <a:r>
              <a:rPr lang="en-US" sz="8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 </a:t>
            </a:r>
            <a:r>
              <a:rPr lang="en-US" sz="8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facilisis</a:t>
            </a:r>
            <a:r>
              <a:rPr lang="en-US" sz="8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lectus</a:t>
            </a:r>
            <a:r>
              <a:rPr lang="en-US" sz="8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F7301DE-09CD-E1A7-204C-A8D14086ADF0}"/>
              </a:ext>
            </a:extLst>
          </p:cNvPr>
          <p:cNvSpPr txBox="1"/>
          <p:nvPr/>
        </p:nvSpPr>
        <p:spPr>
          <a:xfrm>
            <a:off x="5076550" y="362023"/>
            <a:ext cx="2038900" cy="1600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8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8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8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8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8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8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8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8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8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8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8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8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8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8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8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8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8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8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8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8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8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facilisi</a:t>
            </a:r>
            <a:r>
              <a:rPr lang="en-US" sz="8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</a:t>
            </a:r>
            <a:r>
              <a:rPr lang="en-US" sz="8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8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8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8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8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pulvinar gravida </a:t>
            </a:r>
            <a:r>
              <a:rPr lang="en-US" sz="8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8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at </a:t>
            </a:r>
            <a:r>
              <a:rPr lang="en-US" sz="8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vulputate</a:t>
            </a:r>
            <a:r>
              <a:rPr lang="en-US" sz="8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 </a:t>
            </a:r>
            <a:r>
              <a:rPr lang="en-US" sz="8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facilisis</a:t>
            </a:r>
            <a:r>
              <a:rPr lang="en-US" sz="8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lectus</a:t>
            </a:r>
            <a:r>
              <a:rPr lang="en-US" sz="8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D8D2C00-2C98-6472-BAA2-466CF8269C17}"/>
              </a:ext>
            </a:extLst>
          </p:cNvPr>
          <p:cNvSpPr/>
          <p:nvPr/>
        </p:nvSpPr>
        <p:spPr>
          <a:xfrm>
            <a:off x="4953000" y="2362163"/>
            <a:ext cx="2343150" cy="2133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9C6DBFF-D621-49B6-A98C-388DDA2BB83D}"/>
              </a:ext>
            </a:extLst>
          </p:cNvPr>
          <p:cNvSpPr txBox="1"/>
          <p:nvPr/>
        </p:nvSpPr>
        <p:spPr>
          <a:xfrm>
            <a:off x="5076550" y="2628936"/>
            <a:ext cx="2038900" cy="1600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facilisi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pulvinar gravida 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at 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vulputate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 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facilisis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lectus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9F8088-DA8F-6F25-61B8-6D132208AE0D}"/>
              </a:ext>
            </a:extLst>
          </p:cNvPr>
          <p:cNvSpPr txBox="1"/>
          <p:nvPr/>
        </p:nvSpPr>
        <p:spPr>
          <a:xfrm>
            <a:off x="7620293" y="185082"/>
            <a:ext cx="4284324" cy="6298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facilisi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pulvinar gravida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vulputate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facilisis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lectus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in.</a:t>
            </a:r>
          </a:p>
          <a:p>
            <a:pPr algn="just">
              <a:lnSpc>
                <a:spcPct val="150000"/>
              </a:lnSpc>
            </a:pPr>
            <a:endParaRPr lang="en-US" sz="10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cs typeface="Segoe UI Light" panose="020B0502040204020203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eros ex,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facilisi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Proin ac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pulvinar gravida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vulputate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facilisis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lectus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in. 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eros ex,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facilisi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Proin ac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pulvinar gravida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vulputate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facilisis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lectus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in.</a:t>
            </a:r>
          </a:p>
          <a:p>
            <a:pPr algn="just">
              <a:lnSpc>
                <a:spcPct val="150000"/>
              </a:lnSpc>
            </a:pPr>
            <a:endParaRPr lang="en-US" sz="10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cs typeface="Segoe UI Light" panose="020B0502040204020203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eros ex,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facilisi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Proin ac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pulvinar gravida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vulputate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facilisis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lectus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in. 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eros ex,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facilisi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Proin ac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pulvinar gravida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vulputate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facilisis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lectus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in.</a:t>
            </a:r>
          </a:p>
          <a:p>
            <a:pPr algn="just">
              <a:lnSpc>
                <a:spcPct val="150000"/>
              </a:lnSpc>
            </a:pPr>
            <a:endParaRPr lang="en-US" sz="10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cs typeface="Segoe UI Light" panose="020B0502040204020203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10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871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2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90950" y="3619500"/>
            <a:ext cx="3143250" cy="2882674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outerShdw blurRad="63500" sx="102000" sy="102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42900" y="3619500"/>
            <a:ext cx="3143250" cy="2882674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outerShdw blurRad="63500" sx="102000" sy="102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 11"/>
          <p:cNvSpPr>
            <a:spLocks noEditPoints="1"/>
          </p:cNvSpPr>
          <p:nvPr/>
        </p:nvSpPr>
        <p:spPr bwMode="auto">
          <a:xfrm>
            <a:off x="2743196" y="3813104"/>
            <a:ext cx="517461" cy="413221"/>
          </a:xfrm>
          <a:custGeom>
            <a:avLst/>
            <a:gdLst>
              <a:gd name="T0" fmla="*/ 50 w 732"/>
              <a:gd name="T1" fmla="*/ 398 h 581"/>
              <a:gd name="T2" fmla="*/ 129 w 732"/>
              <a:gd name="T3" fmla="*/ 398 h 581"/>
              <a:gd name="T4" fmla="*/ 129 w 732"/>
              <a:gd name="T5" fmla="*/ 203 h 581"/>
              <a:gd name="T6" fmla="*/ 50 w 732"/>
              <a:gd name="T7" fmla="*/ 398 h 581"/>
              <a:gd name="T8" fmla="*/ 229 w 732"/>
              <a:gd name="T9" fmla="*/ 398 h 581"/>
              <a:gd name="T10" fmla="*/ 151 w 732"/>
              <a:gd name="T11" fmla="*/ 203 h 581"/>
              <a:gd name="T12" fmla="*/ 151 w 732"/>
              <a:gd name="T13" fmla="*/ 398 h 581"/>
              <a:gd name="T14" fmla="*/ 229 w 732"/>
              <a:gd name="T15" fmla="*/ 398 h 581"/>
              <a:gd name="T16" fmla="*/ 502 w 732"/>
              <a:gd name="T17" fmla="*/ 398 h 581"/>
              <a:gd name="T18" fmla="*/ 581 w 732"/>
              <a:gd name="T19" fmla="*/ 398 h 581"/>
              <a:gd name="T20" fmla="*/ 581 w 732"/>
              <a:gd name="T21" fmla="*/ 203 h 581"/>
              <a:gd name="T22" fmla="*/ 502 w 732"/>
              <a:gd name="T23" fmla="*/ 398 h 581"/>
              <a:gd name="T24" fmla="*/ 682 w 732"/>
              <a:gd name="T25" fmla="*/ 398 h 581"/>
              <a:gd name="T26" fmla="*/ 603 w 732"/>
              <a:gd name="T27" fmla="*/ 203 h 581"/>
              <a:gd name="T28" fmla="*/ 603 w 732"/>
              <a:gd name="T29" fmla="*/ 398 h 581"/>
              <a:gd name="T30" fmla="*/ 682 w 732"/>
              <a:gd name="T31" fmla="*/ 398 h 581"/>
              <a:gd name="T32" fmla="*/ 377 w 732"/>
              <a:gd name="T33" fmla="*/ 0 h 581"/>
              <a:gd name="T34" fmla="*/ 398 w 732"/>
              <a:gd name="T35" fmla="*/ 43 h 581"/>
              <a:gd name="T36" fmla="*/ 400 w 732"/>
              <a:gd name="T37" fmla="*/ 86 h 581"/>
              <a:gd name="T38" fmla="*/ 646 w 732"/>
              <a:gd name="T39" fmla="*/ 86 h 581"/>
              <a:gd name="T40" fmla="*/ 646 w 732"/>
              <a:gd name="T41" fmla="*/ 129 h 581"/>
              <a:gd name="T42" fmla="*/ 618 w 732"/>
              <a:gd name="T43" fmla="*/ 129 h 581"/>
              <a:gd name="T44" fmla="*/ 732 w 732"/>
              <a:gd name="T45" fmla="*/ 398 h 581"/>
              <a:gd name="T46" fmla="*/ 592 w 732"/>
              <a:gd name="T47" fmla="*/ 473 h 581"/>
              <a:gd name="T48" fmla="*/ 452 w 732"/>
              <a:gd name="T49" fmla="*/ 398 h 581"/>
              <a:gd name="T50" fmla="*/ 566 w 732"/>
              <a:gd name="T51" fmla="*/ 129 h 581"/>
              <a:gd name="T52" fmla="*/ 401 w 732"/>
              <a:gd name="T53" fmla="*/ 129 h 581"/>
              <a:gd name="T54" fmla="*/ 414 w 732"/>
              <a:gd name="T55" fmla="*/ 518 h 581"/>
              <a:gd name="T56" fmla="*/ 560 w 732"/>
              <a:gd name="T57" fmla="*/ 581 h 581"/>
              <a:gd name="T58" fmla="*/ 194 w 732"/>
              <a:gd name="T59" fmla="*/ 581 h 581"/>
              <a:gd name="T60" fmla="*/ 339 w 732"/>
              <a:gd name="T61" fmla="*/ 518 h 581"/>
              <a:gd name="T62" fmla="*/ 352 w 732"/>
              <a:gd name="T63" fmla="*/ 129 h 581"/>
              <a:gd name="T64" fmla="*/ 166 w 732"/>
              <a:gd name="T65" fmla="*/ 129 h 581"/>
              <a:gd name="T66" fmla="*/ 280 w 732"/>
              <a:gd name="T67" fmla="*/ 398 h 581"/>
              <a:gd name="T68" fmla="*/ 140 w 732"/>
              <a:gd name="T69" fmla="*/ 473 h 581"/>
              <a:gd name="T70" fmla="*/ 0 w 732"/>
              <a:gd name="T71" fmla="*/ 398 h 581"/>
              <a:gd name="T72" fmla="*/ 114 w 732"/>
              <a:gd name="T73" fmla="*/ 129 h 581"/>
              <a:gd name="T74" fmla="*/ 86 w 732"/>
              <a:gd name="T75" fmla="*/ 129 h 581"/>
              <a:gd name="T76" fmla="*/ 86 w 732"/>
              <a:gd name="T77" fmla="*/ 86 h 581"/>
              <a:gd name="T78" fmla="*/ 354 w 732"/>
              <a:gd name="T79" fmla="*/ 86 h 581"/>
              <a:gd name="T80" fmla="*/ 355 w 732"/>
              <a:gd name="T81" fmla="*/ 43 h 581"/>
              <a:gd name="T82" fmla="*/ 377 w 732"/>
              <a:gd name="T83" fmla="*/ 0 h 5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732" h="581">
                <a:moveTo>
                  <a:pt x="50" y="398"/>
                </a:moveTo>
                <a:lnTo>
                  <a:pt x="129" y="398"/>
                </a:lnTo>
                <a:lnTo>
                  <a:pt x="129" y="203"/>
                </a:lnTo>
                <a:lnTo>
                  <a:pt x="50" y="398"/>
                </a:lnTo>
                <a:close/>
                <a:moveTo>
                  <a:pt x="229" y="398"/>
                </a:moveTo>
                <a:lnTo>
                  <a:pt x="151" y="203"/>
                </a:lnTo>
                <a:lnTo>
                  <a:pt x="151" y="398"/>
                </a:lnTo>
                <a:lnTo>
                  <a:pt x="229" y="398"/>
                </a:lnTo>
                <a:close/>
                <a:moveTo>
                  <a:pt x="502" y="398"/>
                </a:moveTo>
                <a:lnTo>
                  <a:pt x="581" y="398"/>
                </a:lnTo>
                <a:lnTo>
                  <a:pt x="581" y="203"/>
                </a:lnTo>
                <a:lnTo>
                  <a:pt x="502" y="398"/>
                </a:lnTo>
                <a:close/>
                <a:moveTo>
                  <a:pt x="682" y="398"/>
                </a:moveTo>
                <a:lnTo>
                  <a:pt x="603" y="203"/>
                </a:lnTo>
                <a:lnTo>
                  <a:pt x="603" y="398"/>
                </a:lnTo>
                <a:lnTo>
                  <a:pt x="682" y="398"/>
                </a:lnTo>
                <a:close/>
                <a:moveTo>
                  <a:pt x="377" y="0"/>
                </a:moveTo>
                <a:cubicBezTo>
                  <a:pt x="400" y="0"/>
                  <a:pt x="398" y="19"/>
                  <a:pt x="398" y="43"/>
                </a:cubicBezTo>
                <a:lnTo>
                  <a:pt x="400" y="86"/>
                </a:lnTo>
                <a:lnTo>
                  <a:pt x="646" y="86"/>
                </a:lnTo>
                <a:lnTo>
                  <a:pt x="646" y="129"/>
                </a:lnTo>
                <a:lnTo>
                  <a:pt x="618" y="129"/>
                </a:lnTo>
                <a:lnTo>
                  <a:pt x="732" y="398"/>
                </a:lnTo>
                <a:cubicBezTo>
                  <a:pt x="732" y="439"/>
                  <a:pt x="663" y="473"/>
                  <a:pt x="592" y="473"/>
                </a:cubicBezTo>
                <a:cubicBezTo>
                  <a:pt x="521" y="473"/>
                  <a:pt x="452" y="439"/>
                  <a:pt x="452" y="398"/>
                </a:cubicBezTo>
                <a:lnTo>
                  <a:pt x="566" y="129"/>
                </a:lnTo>
                <a:lnTo>
                  <a:pt x="401" y="129"/>
                </a:lnTo>
                <a:lnTo>
                  <a:pt x="414" y="518"/>
                </a:lnTo>
                <a:cubicBezTo>
                  <a:pt x="497" y="524"/>
                  <a:pt x="560" y="550"/>
                  <a:pt x="560" y="581"/>
                </a:cubicBezTo>
                <a:lnTo>
                  <a:pt x="194" y="581"/>
                </a:lnTo>
                <a:cubicBezTo>
                  <a:pt x="194" y="550"/>
                  <a:pt x="256" y="524"/>
                  <a:pt x="339" y="518"/>
                </a:cubicBezTo>
                <a:lnTo>
                  <a:pt x="352" y="129"/>
                </a:lnTo>
                <a:lnTo>
                  <a:pt x="166" y="129"/>
                </a:lnTo>
                <a:lnTo>
                  <a:pt x="280" y="398"/>
                </a:lnTo>
                <a:cubicBezTo>
                  <a:pt x="280" y="439"/>
                  <a:pt x="211" y="473"/>
                  <a:pt x="140" y="473"/>
                </a:cubicBezTo>
                <a:cubicBezTo>
                  <a:pt x="69" y="473"/>
                  <a:pt x="0" y="439"/>
                  <a:pt x="0" y="398"/>
                </a:cubicBezTo>
                <a:lnTo>
                  <a:pt x="114" y="129"/>
                </a:lnTo>
                <a:lnTo>
                  <a:pt x="86" y="129"/>
                </a:lnTo>
                <a:lnTo>
                  <a:pt x="86" y="86"/>
                </a:lnTo>
                <a:lnTo>
                  <a:pt x="354" y="86"/>
                </a:lnTo>
                <a:lnTo>
                  <a:pt x="355" y="43"/>
                </a:lnTo>
                <a:cubicBezTo>
                  <a:pt x="355" y="19"/>
                  <a:pt x="353" y="0"/>
                  <a:pt x="377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vert="horz" wrap="square" lIns="146078" tIns="73039" rIns="146078" bIns="73039" numCol="1" anchor="t" anchorCtr="0" compatLnSpc="1">
            <a:prstTxWarp prst="textNoShape">
              <a:avLst/>
            </a:prstTxWarp>
          </a:bodyPr>
          <a:lstStyle/>
          <a:p>
            <a:endParaRPr lang="en-US" sz="2876" dirty="0"/>
          </a:p>
        </p:txBody>
      </p:sp>
      <p:sp>
        <p:nvSpPr>
          <p:cNvPr id="13" name="Freeform 223"/>
          <p:cNvSpPr>
            <a:spLocks noEditPoints="1"/>
          </p:cNvSpPr>
          <p:nvPr/>
        </p:nvSpPr>
        <p:spPr bwMode="auto">
          <a:xfrm>
            <a:off x="6256790" y="3827993"/>
            <a:ext cx="457897" cy="383441"/>
          </a:xfrm>
          <a:custGeom>
            <a:avLst/>
            <a:gdLst>
              <a:gd name="T0" fmla="*/ 480 w 645"/>
              <a:gd name="T1" fmla="*/ 151 h 542"/>
              <a:gd name="T2" fmla="*/ 480 w 645"/>
              <a:gd name="T3" fmla="*/ 444 h 542"/>
              <a:gd name="T4" fmla="*/ 425 w 645"/>
              <a:gd name="T5" fmla="*/ 444 h 542"/>
              <a:gd name="T6" fmla="*/ 425 w 645"/>
              <a:gd name="T7" fmla="*/ 151 h 542"/>
              <a:gd name="T8" fmla="*/ 425 w 645"/>
              <a:gd name="T9" fmla="*/ 147 h 542"/>
              <a:gd name="T10" fmla="*/ 480 w 645"/>
              <a:gd name="T11" fmla="*/ 147 h 542"/>
              <a:gd name="T12" fmla="*/ 480 w 645"/>
              <a:gd name="T13" fmla="*/ 151 h 542"/>
              <a:gd name="T14" fmla="*/ 0 w 645"/>
              <a:gd name="T15" fmla="*/ 444 h 542"/>
              <a:gd name="T16" fmla="*/ 105 w 645"/>
              <a:gd name="T17" fmla="*/ 444 h 542"/>
              <a:gd name="T18" fmla="*/ 105 w 645"/>
              <a:gd name="T19" fmla="*/ 151 h 542"/>
              <a:gd name="T20" fmla="*/ 105 w 645"/>
              <a:gd name="T21" fmla="*/ 147 h 542"/>
              <a:gd name="T22" fmla="*/ 52 w 645"/>
              <a:gd name="T23" fmla="*/ 147 h 542"/>
              <a:gd name="T24" fmla="*/ 48 w 645"/>
              <a:gd name="T25" fmla="*/ 131 h 542"/>
              <a:gd name="T26" fmla="*/ 137 w 645"/>
              <a:gd name="T27" fmla="*/ 86 h 542"/>
              <a:gd name="T28" fmla="*/ 201 w 645"/>
              <a:gd name="T29" fmla="*/ 54 h 542"/>
              <a:gd name="T30" fmla="*/ 290 w 645"/>
              <a:gd name="T31" fmla="*/ 9 h 542"/>
              <a:gd name="T32" fmla="*/ 355 w 645"/>
              <a:gd name="T33" fmla="*/ 9 h 542"/>
              <a:gd name="T34" fmla="*/ 444 w 645"/>
              <a:gd name="T35" fmla="*/ 54 h 542"/>
              <a:gd name="T36" fmla="*/ 508 w 645"/>
              <a:gd name="T37" fmla="*/ 86 h 542"/>
              <a:gd name="T38" fmla="*/ 597 w 645"/>
              <a:gd name="T39" fmla="*/ 131 h 542"/>
              <a:gd name="T40" fmla="*/ 594 w 645"/>
              <a:gd name="T41" fmla="*/ 147 h 542"/>
              <a:gd name="T42" fmla="*/ 550 w 645"/>
              <a:gd name="T43" fmla="*/ 147 h 542"/>
              <a:gd name="T44" fmla="*/ 550 w 645"/>
              <a:gd name="T45" fmla="*/ 151 h 542"/>
              <a:gd name="T46" fmla="*/ 550 w 645"/>
              <a:gd name="T47" fmla="*/ 444 h 542"/>
              <a:gd name="T48" fmla="*/ 645 w 645"/>
              <a:gd name="T49" fmla="*/ 444 h 542"/>
              <a:gd name="T50" fmla="*/ 645 w 645"/>
              <a:gd name="T51" fmla="*/ 542 h 542"/>
              <a:gd name="T52" fmla="*/ 0 w 645"/>
              <a:gd name="T53" fmla="*/ 542 h 542"/>
              <a:gd name="T54" fmla="*/ 0 w 645"/>
              <a:gd name="T55" fmla="*/ 444 h 542"/>
              <a:gd name="T56" fmla="*/ 175 w 645"/>
              <a:gd name="T57" fmla="*/ 444 h 542"/>
              <a:gd name="T58" fmla="*/ 230 w 645"/>
              <a:gd name="T59" fmla="*/ 444 h 542"/>
              <a:gd name="T60" fmla="*/ 230 w 645"/>
              <a:gd name="T61" fmla="*/ 151 h 542"/>
              <a:gd name="T62" fmla="*/ 230 w 645"/>
              <a:gd name="T63" fmla="*/ 147 h 542"/>
              <a:gd name="T64" fmla="*/ 175 w 645"/>
              <a:gd name="T65" fmla="*/ 147 h 542"/>
              <a:gd name="T66" fmla="*/ 175 w 645"/>
              <a:gd name="T67" fmla="*/ 151 h 542"/>
              <a:gd name="T68" fmla="*/ 175 w 645"/>
              <a:gd name="T69" fmla="*/ 444 h 542"/>
              <a:gd name="T70" fmla="*/ 300 w 645"/>
              <a:gd name="T71" fmla="*/ 444 h 542"/>
              <a:gd name="T72" fmla="*/ 355 w 645"/>
              <a:gd name="T73" fmla="*/ 444 h 542"/>
              <a:gd name="T74" fmla="*/ 355 w 645"/>
              <a:gd name="T75" fmla="*/ 151 h 542"/>
              <a:gd name="T76" fmla="*/ 355 w 645"/>
              <a:gd name="T77" fmla="*/ 147 h 542"/>
              <a:gd name="T78" fmla="*/ 300 w 645"/>
              <a:gd name="T79" fmla="*/ 147 h 542"/>
              <a:gd name="T80" fmla="*/ 300 w 645"/>
              <a:gd name="T81" fmla="*/ 151 h 542"/>
              <a:gd name="T82" fmla="*/ 300 w 645"/>
              <a:gd name="T83" fmla="*/ 444 h 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45" h="542">
                <a:moveTo>
                  <a:pt x="480" y="151"/>
                </a:moveTo>
                <a:lnTo>
                  <a:pt x="480" y="444"/>
                </a:lnTo>
                <a:lnTo>
                  <a:pt x="425" y="444"/>
                </a:lnTo>
                <a:lnTo>
                  <a:pt x="425" y="151"/>
                </a:lnTo>
                <a:lnTo>
                  <a:pt x="425" y="147"/>
                </a:lnTo>
                <a:lnTo>
                  <a:pt x="480" y="147"/>
                </a:lnTo>
                <a:lnTo>
                  <a:pt x="480" y="151"/>
                </a:lnTo>
                <a:close/>
                <a:moveTo>
                  <a:pt x="0" y="444"/>
                </a:moveTo>
                <a:lnTo>
                  <a:pt x="105" y="444"/>
                </a:lnTo>
                <a:lnTo>
                  <a:pt x="105" y="151"/>
                </a:lnTo>
                <a:lnTo>
                  <a:pt x="105" y="147"/>
                </a:lnTo>
                <a:lnTo>
                  <a:pt x="52" y="147"/>
                </a:lnTo>
                <a:cubicBezTo>
                  <a:pt x="32" y="147"/>
                  <a:pt x="30" y="140"/>
                  <a:pt x="48" y="131"/>
                </a:cubicBezTo>
                <a:lnTo>
                  <a:pt x="137" y="86"/>
                </a:lnTo>
                <a:cubicBezTo>
                  <a:pt x="155" y="77"/>
                  <a:pt x="184" y="63"/>
                  <a:pt x="201" y="54"/>
                </a:cubicBezTo>
                <a:lnTo>
                  <a:pt x="290" y="9"/>
                </a:lnTo>
                <a:cubicBezTo>
                  <a:pt x="308" y="0"/>
                  <a:pt x="337" y="0"/>
                  <a:pt x="355" y="9"/>
                </a:cubicBezTo>
                <a:lnTo>
                  <a:pt x="444" y="54"/>
                </a:lnTo>
                <a:cubicBezTo>
                  <a:pt x="462" y="63"/>
                  <a:pt x="491" y="77"/>
                  <a:pt x="508" y="86"/>
                </a:cubicBezTo>
                <a:lnTo>
                  <a:pt x="597" y="131"/>
                </a:lnTo>
                <a:cubicBezTo>
                  <a:pt x="615" y="140"/>
                  <a:pt x="613" y="147"/>
                  <a:pt x="594" y="147"/>
                </a:cubicBezTo>
                <a:lnTo>
                  <a:pt x="550" y="147"/>
                </a:lnTo>
                <a:lnTo>
                  <a:pt x="550" y="151"/>
                </a:lnTo>
                <a:lnTo>
                  <a:pt x="550" y="444"/>
                </a:lnTo>
                <a:lnTo>
                  <a:pt x="645" y="444"/>
                </a:lnTo>
                <a:lnTo>
                  <a:pt x="645" y="542"/>
                </a:lnTo>
                <a:lnTo>
                  <a:pt x="0" y="542"/>
                </a:lnTo>
                <a:lnTo>
                  <a:pt x="0" y="444"/>
                </a:lnTo>
                <a:close/>
                <a:moveTo>
                  <a:pt x="175" y="444"/>
                </a:moveTo>
                <a:lnTo>
                  <a:pt x="230" y="444"/>
                </a:lnTo>
                <a:lnTo>
                  <a:pt x="230" y="151"/>
                </a:lnTo>
                <a:lnTo>
                  <a:pt x="230" y="147"/>
                </a:lnTo>
                <a:lnTo>
                  <a:pt x="175" y="147"/>
                </a:lnTo>
                <a:lnTo>
                  <a:pt x="175" y="151"/>
                </a:lnTo>
                <a:lnTo>
                  <a:pt x="175" y="444"/>
                </a:lnTo>
                <a:close/>
                <a:moveTo>
                  <a:pt x="300" y="444"/>
                </a:moveTo>
                <a:lnTo>
                  <a:pt x="355" y="444"/>
                </a:lnTo>
                <a:lnTo>
                  <a:pt x="355" y="151"/>
                </a:lnTo>
                <a:lnTo>
                  <a:pt x="355" y="147"/>
                </a:lnTo>
                <a:cubicBezTo>
                  <a:pt x="339" y="147"/>
                  <a:pt x="318" y="147"/>
                  <a:pt x="300" y="147"/>
                </a:cubicBezTo>
                <a:lnTo>
                  <a:pt x="300" y="151"/>
                </a:lnTo>
                <a:lnTo>
                  <a:pt x="300" y="44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vert="horz" wrap="square" lIns="146078" tIns="73039" rIns="146078" bIns="73039" numCol="1" anchor="t" anchorCtr="0" compatLnSpc="1">
            <a:prstTxWarp prst="textNoShape">
              <a:avLst/>
            </a:prstTxWarp>
          </a:bodyPr>
          <a:lstStyle/>
          <a:p>
            <a:endParaRPr lang="en-US" sz="2876" dirty="0"/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AEE3912F-25CD-5A7D-5CA8-0EB13145C46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9" t="197" r="32993" b="-197"/>
          <a:stretch/>
        </p:blipFill>
        <p:spPr>
          <a:xfrm>
            <a:off x="7296150" y="0"/>
            <a:ext cx="4895850" cy="6858000"/>
          </a:xfrm>
        </p:spPr>
      </p:pic>
      <p:sp>
        <p:nvSpPr>
          <p:cNvPr id="14" name="Rounded Rectangle 7">
            <a:extLst>
              <a:ext uri="{FF2B5EF4-FFF2-40B4-BE49-F238E27FC236}">
                <a16:creationId xmlns:a16="http://schemas.microsoft.com/office/drawing/2014/main" id="{2FC2EE76-C687-DABE-40D2-7DAC1740E893}"/>
              </a:ext>
            </a:extLst>
          </p:cNvPr>
          <p:cNvSpPr/>
          <p:nvPr/>
        </p:nvSpPr>
        <p:spPr>
          <a:xfrm>
            <a:off x="651328" y="1742823"/>
            <a:ext cx="5605462" cy="1600200"/>
          </a:xfrm>
          <a:prstGeom prst="roundRect">
            <a:avLst>
              <a:gd name="adj" fmla="val 3175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529732-C557-DB2E-CEC5-7B9FD2BF29DA}"/>
              </a:ext>
            </a:extLst>
          </p:cNvPr>
          <p:cNvSpPr txBox="1"/>
          <p:nvPr/>
        </p:nvSpPr>
        <p:spPr>
          <a:xfrm>
            <a:off x="940527" y="1997659"/>
            <a:ext cx="4968967" cy="1030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facilisi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pulvinar gravida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vulputate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facilisis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lectus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29196E-6A29-351F-A6A6-4D136BF3AD45}"/>
              </a:ext>
            </a:extLst>
          </p:cNvPr>
          <p:cNvSpPr txBox="1"/>
          <p:nvPr/>
        </p:nvSpPr>
        <p:spPr>
          <a:xfrm>
            <a:off x="940527" y="380444"/>
            <a:ext cx="4968967" cy="1030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facilisi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pulvinar gravida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vulputate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facilisis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lectus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643AFF-2E6E-C02B-06BD-94FA7E49D6AD}"/>
              </a:ext>
            </a:extLst>
          </p:cNvPr>
          <p:cNvSpPr txBox="1"/>
          <p:nvPr/>
        </p:nvSpPr>
        <p:spPr>
          <a:xfrm>
            <a:off x="3970458" y="4226325"/>
            <a:ext cx="2515280" cy="1953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facilisi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pulvinar gravida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vulputate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facilisis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lectus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B8B2DE-1AD2-061D-B5C1-FA5CFC794029}"/>
              </a:ext>
            </a:extLst>
          </p:cNvPr>
          <p:cNvSpPr txBox="1"/>
          <p:nvPr/>
        </p:nvSpPr>
        <p:spPr>
          <a:xfrm>
            <a:off x="619983" y="4226325"/>
            <a:ext cx="2515280" cy="1953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facilisi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pulvinar gravida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vulputate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facilisis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lectus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17063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A6D7EBB-D869-F770-A93B-C97122387571}"/>
              </a:ext>
            </a:extLst>
          </p:cNvPr>
          <p:cNvSpPr/>
          <p:nvPr/>
        </p:nvSpPr>
        <p:spPr>
          <a:xfrm>
            <a:off x="779737" y="4679422"/>
            <a:ext cx="5900225" cy="16197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4F099506-8FA5-B7FF-76F1-0F32FD7B8DB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4" b="5594"/>
          <a:stretch>
            <a:fillRect/>
          </a:stretch>
        </p:blipFill>
        <p:spPr/>
      </p:pic>
      <p:sp>
        <p:nvSpPr>
          <p:cNvPr id="11" name="Rectangle 10"/>
          <p:cNvSpPr/>
          <p:nvPr/>
        </p:nvSpPr>
        <p:spPr>
          <a:xfrm>
            <a:off x="0" y="418982"/>
            <a:ext cx="7353300" cy="3695818"/>
          </a:xfrm>
          <a:prstGeom prst="rect">
            <a:avLst/>
          </a:prstGeom>
          <a:solidFill>
            <a:srgbClr val="FF000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1353800" y="0"/>
            <a:ext cx="838200" cy="6858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D0EB1E3-88DF-8A78-CA0D-C8173B27916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97" b="27797"/>
          <a:stretch>
            <a:fillRect/>
          </a:stretch>
        </p:blipFill>
        <p:spPr/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AB915D9-A6E8-EABF-BBC3-5B9A3873C0BA}"/>
              </a:ext>
            </a:extLst>
          </p:cNvPr>
          <p:cNvSpPr txBox="1"/>
          <p:nvPr/>
        </p:nvSpPr>
        <p:spPr>
          <a:xfrm>
            <a:off x="1068936" y="4974018"/>
            <a:ext cx="4968967" cy="1030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facilisi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pulvinar gravida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vulputate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facilisis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lectus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A6575D-774C-0B33-6B65-F58AE6A4CC77}"/>
              </a:ext>
            </a:extLst>
          </p:cNvPr>
          <p:cNvSpPr txBox="1"/>
          <p:nvPr/>
        </p:nvSpPr>
        <p:spPr>
          <a:xfrm>
            <a:off x="779737" y="625888"/>
            <a:ext cx="5958688" cy="1030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facilisi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pulvinar gravida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at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vulputate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facilisis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lectus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8C807B-5EE4-FC80-E5D2-8C52998D5CEE}"/>
              </a:ext>
            </a:extLst>
          </p:cNvPr>
          <p:cNvSpPr txBox="1"/>
          <p:nvPr/>
        </p:nvSpPr>
        <p:spPr>
          <a:xfrm>
            <a:off x="779737" y="1783909"/>
            <a:ext cx="5958688" cy="1030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facilisi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pulvinar gravida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at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vulputate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facilisis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lectus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F65C6C-39F4-27E6-8D74-12C26144F276}"/>
              </a:ext>
            </a:extLst>
          </p:cNvPr>
          <p:cNvSpPr txBox="1"/>
          <p:nvPr/>
        </p:nvSpPr>
        <p:spPr>
          <a:xfrm>
            <a:off x="779737" y="2929071"/>
            <a:ext cx="5958688" cy="1030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facilisi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pulvinar gravida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at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vulputate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facilisis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lectus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860294-A697-9004-8EC8-C2A78E482F20}"/>
              </a:ext>
            </a:extLst>
          </p:cNvPr>
          <p:cNvSpPr txBox="1"/>
          <p:nvPr/>
        </p:nvSpPr>
        <p:spPr>
          <a:xfrm>
            <a:off x="7849772" y="826725"/>
            <a:ext cx="2889153" cy="1356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facilisi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pulvinar gravida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at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vulputate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facilisis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lectus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267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A8608173-28CE-C71E-9C95-731439B073F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0" r="20300"/>
          <a:stretch>
            <a:fillRect/>
          </a:stretch>
        </p:blipFill>
        <p:spPr/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F56E3BF-47C7-B305-4110-2AC198D333A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8" r="10418"/>
          <a:stretch>
            <a:fillRect/>
          </a:stretch>
        </p:blipFill>
        <p:spPr/>
      </p:pic>
      <p:sp>
        <p:nvSpPr>
          <p:cNvPr id="2" name="Rectangle 1"/>
          <p:cNvSpPr/>
          <p:nvPr/>
        </p:nvSpPr>
        <p:spPr>
          <a:xfrm>
            <a:off x="171450" y="171450"/>
            <a:ext cx="4933950" cy="645795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5257800" y="171450"/>
            <a:ext cx="3315465" cy="3141704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D8AABF7F-1F0B-F559-C9AE-3AC1603A04E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1" r="14831"/>
          <a:stretch>
            <a:fillRect/>
          </a:stretch>
        </p:blipFill>
        <p:spPr/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0DE10C87-325E-4FDF-35B6-ECA6B03658F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34" b="18434"/>
          <a:stretch>
            <a:fillRect/>
          </a:stretch>
        </p:blipFill>
        <p:spPr/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CC93ABC-B7F3-4A7E-E7C4-0A6DA4275406}"/>
              </a:ext>
            </a:extLst>
          </p:cNvPr>
          <p:cNvSpPr txBox="1"/>
          <p:nvPr/>
        </p:nvSpPr>
        <p:spPr>
          <a:xfrm>
            <a:off x="5470574" y="1064136"/>
            <a:ext cx="2889153" cy="1356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facilisi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pulvinar gravida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at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vulputate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facilisis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lectus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B27077-FAE7-9024-7A1D-F77531E4F5A2}"/>
              </a:ext>
            </a:extLst>
          </p:cNvPr>
          <p:cNvSpPr txBox="1"/>
          <p:nvPr/>
        </p:nvSpPr>
        <p:spPr>
          <a:xfrm>
            <a:off x="521510" y="804161"/>
            <a:ext cx="4331844" cy="1261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facilisi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pulvinar gravida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at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vulputate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facilisis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lectus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1989DDB-1DB3-2F14-1B77-847AED4E63DB}"/>
              </a:ext>
            </a:extLst>
          </p:cNvPr>
          <p:cNvSpPr txBox="1"/>
          <p:nvPr/>
        </p:nvSpPr>
        <p:spPr>
          <a:xfrm>
            <a:off x="521510" y="2065597"/>
            <a:ext cx="4331844" cy="1261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facilisi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pulvinar gravida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at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vulputate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facilisis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lectus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157176C-D18F-A461-4569-BFC0CE7FDDF9}"/>
              </a:ext>
            </a:extLst>
          </p:cNvPr>
          <p:cNvSpPr txBox="1"/>
          <p:nvPr/>
        </p:nvSpPr>
        <p:spPr>
          <a:xfrm>
            <a:off x="521510" y="3327033"/>
            <a:ext cx="4331844" cy="1261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facilisi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pulvinar gravida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at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vulputate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facilisis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lectus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F4C085-47CC-5FBA-2D91-038B081DBE94}"/>
              </a:ext>
            </a:extLst>
          </p:cNvPr>
          <p:cNvSpPr txBox="1"/>
          <p:nvPr/>
        </p:nvSpPr>
        <p:spPr>
          <a:xfrm>
            <a:off x="521510" y="4588469"/>
            <a:ext cx="4331844" cy="1261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facilisi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pulvinar gravida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at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vulputate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facilisis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lectus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2302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3" grpId="0"/>
      <p:bldP spid="24" grpId="0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629150" y="171450"/>
            <a:ext cx="3352800" cy="6457950"/>
          </a:xfrm>
          <a:prstGeom prst="rect">
            <a:avLst/>
          </a:prstGeom>
          <a:gradFill>
            <a:gsLst>
              <a:gs pos="23000">
                <a:srgbClr val="093550">
                  <a:alpha val="95000"/>
                </a:srgbClr>
              </a:gs>
              <a:gs pos="51000">
                <a:srgbClr val="093550">
                  <a:alpha val="31000"/>
                </a:srgbClr>
              </a:gs>
              <a:gs pos="82000">
                <a:srgbClr val="093550">
                  <a:alpha val="9000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A4BF1D0E-D8DD-F741-3732-488E44A4872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r="11028"/>
          <a:stretch>
            <a:fillRect/>
          </a:stretch>
        </p:blipFill>
        <p:spPr/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4CF1825E-780E-8878-2B6E-70643962A51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1" r="8331"/>
          <a:stretch/>
        </p:blipFill>
        <p:spPr/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CE273535-1E0F-E673-07B8-87FBCE866CC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9" r="8379"/>
          <a:stretch>
            <a:fillRect/>
          </a:stretch>
        </p:blipFill>
        <p:spPr/>
      </p:pic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FADACB57-4681-3B45-F066-4E3E620CB15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" b="912"/>
          <a:stretch>
            <a:fillRect/>
          </a:stretch>
        </p:blipFill>
        <p:spPr/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C4F0E252-A768-DA38-472E-FDAC8FEFD44E}"/>
              </a:ext>
            </a:extLst>
          </p:cNvPr>
          <p:cNvSpPr/>
          <p:nvPr/>
        </p:nvSpPr>
        <p:spPr>
          <a:xfrm>
            <a:off x="0" y="26732"/>
            <a:ext cx="12192000" cy="6858000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1FD40DB-7E51-5CF8-CD37-9E6664047D14}"/>
              </a:ext>
            </a:extLst>
          </p:cNvPr>
          <p:cNvSpPr txBox="1"/>
          <p:nvPr/>
        </p:nvSpPr>
        <p:spPr>
          <a:xfrm>
            <a:off x="552529" y="1943829"/>
            <a:ext cx="2935950" cy="1404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57F1390-C71E-3C62-7B6A-0F6DD0DFC0DA}"/>
              </a:ext>
            </a:extLst>
          </p:cNvPr>
          <p:cNvSpPr txBox="1"/>
          <p:nvPr/>
        </p:nvSpPr>
        <p:spPr>
          <a:xfrm>
            <a:off x="550201" y="499937"/>
            <a:ext cx="1627963" cy="125572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</a:rPr>
              <a:t>WRITE 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</a:rPr>
              <a:t>A TITLE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</a:rPr>
              <a:t>HERE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4E8B7D8-5F21-32AF-48E6-A9BDDE09644D}"/>
              </a:ext>
            </a:extLst>
          </p:cNvPr>
          <p:cNvSpPr txBox="1"/>
          <p:nvPr/>
        </p:nvSpPr>
        <p:spPr>
          <a:xfrm>
            <a:off x="550201" y="3400425"/>
            <a:ext cx="2935950" cy="1404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CE6DA0E-EC05-B4CB-5A92-619EE081CF47}"/>
              </a:ext>
            </a:extLst>
          </p:cNvPr>
          <p:cNvSpPr txBox="1"/>
          <p:nvPr/>
        </p:nvSpPr>
        <p:spPr>
          <a:xfrm>
            <a:off x="550201" y="4896950"/>
            <a:ext cx="2935950" cy="1404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5E98E1D-730B-E520-D798-1644D76F1736}"/>
              </a:ext>
            </a:extLst>
          </p:cNvPr>
          <p:cNvSpPr txBox="1"/>
          <p:nvPr/>
        </p:nvSpPr>
        <p:spPr>
          <a:xfrm>
            <a:off x="4839474" y="1895445"/>
            <a:ext cx="2935950" cy="1404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F7E3AC0-C4A4-4801-1C03-2FC81D25C5E7}"/>
              </a:ext>
            </a:extLst>
          </p:cNvPr>
          <p:cNvSpPr txBox="1"/>
          <p:nvPr/>
        </p:nvSpPr>
        <p:spPr>
          <a:xfrm>
            <a:off x="4839474" y="3352041"/>
            <a:ext cx="2935950" cy="1404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0DC2F-1AF1-856A-17F9-8AA6AA252ECA}"/>
              </a:ext>
            </a:extLst>
          </p:cNvPr>
          <p:cNvSpPr txBox="1"/>
          <p:nvPr/>
        </p:nvSpPr>
        <p:spPr>
          <a:xfrm>
            <a:off x="4839474" y="4848566"/>
            <a:ext cx="2935950" cy="1404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B98129A-DADF-FCF1-D4EC-D2892CB9997D}"/>
              </a:ext>
            </a:extLst>
          </p:cNvPr>
          <p:cNvSpPr txBox="1"/>
          <p:nvPr/>
        </p:nvSpPr>
        <p:spPr>
          <a:xfrm>
            <a:off x="8499602" y="1891752"/>
            <a:ext cx="2935950" cy="1404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54AC222-74A5-A67E-6FEF-644493934A7F}"/>
              </a:ext>
            </a:extLst>
          </p:cNvPr>
          <p:cNvSpPr txBox="1"/>
          <p:nvPr/>
        </p:nvSpPr>
        <p:spPr>
          <a:xfrm>
            <a:off x="8497274" y="3348348"/>
            <a:ext cx="2935950" cy="1404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04EA3E7-AFE5-C6B7-E7B7-5236181C246E}"/>
              </a:ext>
            </a:extLst>
          </p:cNvPr>
          <p:cNvSpPr txBox="1"/>
          <p:nvPr/>
        </p:nvSpPr>
        <p:spPr>
          <a:xfrm>
            <a:off x="8497274" y="4844873"/>
            <a:ext cx="2935950" cy="1404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AB166A1-2A13-E688-A1A6-60437A9F159E}"/>
              </a:ext>
            </a:extLst>
          </p:cNvPr>
          <p:cNvSpPr txBox="1"/>
          <p:nvPr/>
        </p:nvSpPr>
        <p:spPr>
          <a:xfrm>
            <a:off x="4839474" y="506700"/>
            <a:ext cx="1627963" cy="125572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</a:rPr>
              <a:t>WRITE 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</a:rPr>
              <a:t>A TITLE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</a:rPr>
              <a:t>HERE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CF96131-13D5-4081-5346-1C608CF1B587}"/>
              </a:ext>
            </a:extLst>
          </p:cNvPr>
          <p:cNvSpPr txBox="1"/>
          <p:nvPr/>
        </p:nvSpPr>
        <p:spPr>
          <a:xfrm>
            <a:off x="8497274" y="502556"/>
            <a:ext cx="1627963" cy="125572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</a:rPr>
              <a:t>WRITE 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</a:rPr>
              <a:t>A TITLE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</a:rPr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3133257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5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25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75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25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75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250"/>
                            </p:stCondLst>
                            <p:childTnLst>
                              <p:par>
                                <p:cTn id="6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  <p:bldP spid="33" grpId="0"/>
      <p:bldP spid="37" grpId="0"/>
      <p:bldP spid="38" grpId="0"/>
      <p:bldP spid="39" grpId="0"/>
      <p:bldP spid="48" grpId="0"/>
      <p:bldP spid="4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Placeholder 41">
            <a:extLst>
              <a:ext uri="{FF2B5EF4-FFF2-40B4-BE49-F238E27FC236}">
                <a16:creationId xmlns:a16="http://schemas.microsoft.com/office/drawing/2014/main" id="{5269A6F2-E8D7-F732-BBE3-33AFBF8BC8B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50" b="18750"/>
          <a:stretch>
            <a:fillRect/>
          </a:stretch>
        </p:blipFill>
        <p:spPr/>
      </p:pic>
      <p:sp>
        <p:nvSpPr>
          <p:cNvPr id="15" name="Rectangle 14"/>
          <p:cNvSpPr/>
          <p:nvPr/>
        </p:nvSpPr>
        <p:spPr>
          <a:xfrm>
            <a:off x="0" y="0"/>
            <a:ext cx="12193267" cy="5080279"/>
          </a:xfrm>
          <a:prstGeom prst="rect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8" name="Picture Placeholder 67">
            <a:extLst>
              <a:ext uri="{FF2B5EF4-FFF2-40B4-BE49-F238E27FC236}">
                <a16:creationId xmlns:a16="http://schemas.microsoft.com/office/drawing/2014/main" id="{1853F602-FABF-FD3D-ECC6-E6164F7FBDE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" b="1823"/>
          <a:stretch>
            <a:fillRect/>
          </a:stretch>
        </p:blipFill>
        <p:spPr/>
      </p:pic>
      <p:pic>
        <p:nvPicPr>
          <p:cNvPr id="70" name="Picture Placeholder 69">
            <a:extLst>
              <a:ext uri="{FF2B5EF4-FFF2-40B4-BE49-F238E27FC236}">
                <a16:creationId xmlns:a16="http://schemas.microsoft.com/office/drawing/2014/main" id="{8370CEAE-F762-CC16-66C1-DBBE9EA5B4C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" t="20658" r="-3164" b="26742"/>
          <a:stretch/>
        </p:blipFill>
        <p:spPr>
          <a:xfrm>
            <a:off x="1045535" y="2096840"/>
            <a:ext cx="3686122" cy="2388073"/>
          </a:xfrm>
        </p:spPr>
      </p:pic>
      <p:pic>
        <p:nvPicPr>
          <p:cNvPr id="66" name="Picture Placeholder 65">
            <a:extLst>
              <a:ext uri="{FF2B5EF4-FFF2-40B4-BE49-F238E27FC236}">
                <a16:creationId xmlns:a16="http://schemas.microsoft.com/office/drawing/2014/main" id="{8BA6ED62-B569-2A50-909F-C02E06CD5B4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" b="1802"/>
          <a:stretch>
            <a:fillRect/>
          </a:stretch>
        </p:blipFill>
        <p:spPr/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427FF85E-FCD3-7159-F27B-008E8163A84E}"/>
              </a:ext>
            </a:extLst>
          </p:cNvPr>
          <p:cNvSpPr txBox="1"/>
          <p:nvPr/>
        </p:nvSpPr>
        <p:spPr>
          <a:xfrm>
            <a:off x="632838" y="5335115"/>
            <a:ext cx="4968967" cy="1030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facilisi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pulvinar gravida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vulputate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facilisis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lectus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1122A4C-20E4-B007-DD4D-7C8F83D5CE3C}"/>
              </a:ext>
            </a:extLst>
          </p:cNvPr>
          <p:cNvSpPr txBox="1"/>
          <p:nvPr/>
        </p:nvSpPr>
        <p:spPr>
          <a:xfrm>
            <a:off x="6590195" y="5335115"/>
            <a:ext cx="4968967" cy="1030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facilisi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pulvinar gravida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vulputate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facilisis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lectus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14A12D2-ABFF-B77A-5E28-F627FFFD0403}"/>
              </a:ext>
            </a:extLst>
          </p:cNvPr>
          <p:cNvSpPr txBox="1"/>
          <p:nvPr/>
        </p:nvSpPr>
        <p:spPr>
          <a:xfrm>
            <a:off x="4170671" y="466549"/>
            <a:ext cx="3850659" cy="4801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</a:rPr>
              <a:t>WRITE A TITLE HERE</a:t>
            </a:r>
          </a:p>
        </p:txBody>
      </p:sp>
    </p:spTree>
    <p:extLst>
      <p:ext uri="{BB962C8B-B14F-4D97-AF65-F5344CB8AC3E}">
        <p14:creationId xmlns:p14="http://schemas.microsoft.com/office/powerpoint/2010/main" val="292363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3" grpId="0"/>
      <p:bldP spid="7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958A24C9-697A-988B-D90D-FFDFA7DDF1F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4" name="Rectangle 3"/>
          <p:cNvSpPr/>
          <p:nvPr/>
        </p:nvSpPr>
        <p:spPr>
          <a:xfrm>
            <a:off x="-1267" y="0"/>
            <a:ext cx="12193267" cy="685800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22091" y="3013501"/>
            <a:ext cx="4146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4800" b="1" dirty="0">
                <a:solidFill>
                  <a:schemeClr val="bg1"/>
                </a:solidFill>
              </a:rPr>
              <a:t>THANK YOU</a:t>
            </a:r>
            <a:endParaRPr lang="en-US" sz="4800" b="1" dirty="0">
              <a:solidFill>
                <a:schemeClr val="bg1"/>
              </a:solidFill>
            </a:endParaRP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>
            <a:off x="4241074" y="4025303"/>
            <a:ext cx="3779520" cy="0"/>
          </a:xfrm>
          <a:prstGeom prst="line">
            <a:avLst/>
          </a:prstGeom>
          <a:ln w="76200">
            <a:gradFill>
              <a:gsLst>
                <a:gs pos="0">
                  <a:srgbClr val="FF0000"/>
                </a:gs>
                <a:gs pos="50000">
                  <a:srgbClr val="FF0000"/>
                </a:gs>
                <a:gs pos="100000">
                  <a:srgbClr val="FF0000"/>
                </a:gs>
              </a:gsLst>
              <a:lin ang="3000000" scaled="0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070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E20CAA-7858-09E7-E30D-04446CB2932B}"/>
              </a:ext>
            </a:extLst>
          </p:cNvPr>
          <p:cNvSpPr/>
          <p:nvPr/>
        </p:nvSpPr>
        <p:spPr>
          <a:xfrm>
            <a:off x="0" y="0"/>
            <a:ext cx="12192000" cy="149157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333F76A7-AEDB-A1F8-CE87-C8A8582E885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89" b="27789"/>
          <a:stretch>
            <a:fillRect/>
          </a:stretch>
        </p:blipFill>
        <p:spPr>
          <a:xfrm>
            <a:off x="0" y="1492250"/>
            <a:ext cx="12192000" cy="3614738"/>
          </a:xfrm>
        </p:spPr>
      </p:pic>
      <p:sp>
        <p:nvSpPr>
          <p:cNvPr id="3" name="Rectangle 2"/>
          <p:cNvSpPr/>
          <p:nvPr/>
        </p:nvSpPr>
        <p:spPr>
          <a:xfrm>
            <a:off x="1209586" y="4601029"/>
            <a:ext cx="2641600" cy="1964871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75200" y="4601029"/>
            <a:ext cx="2641600" cy="1964871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496300" y="4601029"/>
            <a:ext cx="2641600" cy="1964871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Freeform 11"/>
          <p:cNvSpPr>
            <a:spLocks noEditPoints="1"/>
          </p:cNvSpPr>
          <p:nvPr/>
        </p:nvSpPr>
        <p:spPr bwMode="auto">
          <a:xfrm>
            <a:off x="5121275" y="4792773"/>
            <a:ext cx="461080" cy="391125"/>
          </a:xfrm>
          <a:custGeom>
            <a:avLst/>
            <a:gdLst>
              <a:gd name="T0" fmla="*/ 617 w 762"/>
              <a:gd name="T1" fmla="*/ 598 h 645"/>
              <a:gd name="T2" fmla="*/ 475 w 762"/>
              <a:gd name="T3" fmla="*/ 598 h 645"/>
              <a:gd name="T4" fmla="*/ 475 w 762"/>
              <a:gd name="T5" fmla="*/ 410 h 645"/>
              <a:gd name="T6" fmla="*/ 287 w 762"/>
              <a:gd name="T7" fmla="*/ 410 h 645"/>
              <a:gd name="T8" fmla="*/ 287 w 762"/>
              <a:gd name="T9" fmla="*/ 598 h 645"/>
              <a:gd name="T10" fmla="*/ 146 w 762"/>
              <a:gd name="T11" fmla="*/ 598 h 645"/>
              <a:gd name="T12" fmla="*/ 146 w 762"/>
              <a:gd name="T13" fmla="*/ 368 h 645"/>
              <a:gd name="T14" fmla="*/ 381 w 762"/>
              <a:gd name="T15" fmla="*/ 133 h 645"/>
              <a:gd name="T16" fmla="*/ 617 w 762"/>
              <a:gd name="T17" fmla="*/ 368 h 645"/>
              <a:gd name="T18" fmla="*/ 617 w 762"/>
              <a:gd name="T19" fmla="*/ 598 h 645"/>
              <a:gd name="T20" fmla="*/ 744 w 762"/>
              <a:gd name="T21" fmla="*/ 362 h 645"/>
              <a:gd name="T22" fmla="*/ 381 w 762"/>
              <a:gd name="T23" fmla="*/ 0 h 645"/>
              <a:gd name="T24" fmla="*/ 18 w 762"/>
              <a:gd name="T25" fmla="*/ 362 h 645"/>
              <a:gd name="T26" fmla="*/ 18 w 762"/>
              <a:gd name="T27" fmla="*/ 429 h 645"/>
              <a:gd name="T28" fmla="*/ 85 w 762"/>
              <a:gd name="T29" fmla="*/ 429 h 645"/>
              <a:gd name="T30" fmla="*/ 99 w 762"/>
              <a:gd name="T31" fmla="*/ 415 h 645"/>
              <a:gd name="T32" fmla="*/ 99 w 762"/>
              <a:gd name="T33" fmla="*/ 645 h 645"/>
              <a:gd name="T34" fmla="*/ 664 w 762"/>
              <a:gd name="T35" fmla="*/ 645 h 645"/>
              <a:gd name="T36" fmla="*/ 664 w 762"/>
              <a:gd name="T37" fmla="*/ 415 h 645"/>
              <a:gd name="T38" fmla="*/ 677 w 762"/>
              <a:gd name="T39" fmla="*/ 429 h 645"/>
              <a:gd name="T40" fmla="*/ 711 w 762"/>
              <a:gd name="T41" fmla="*/ 443 h 645"/>
              <a:gd name="T42" fmla="*/ 744 w 762"/>
              <a:gd name="T43" fmla="*/ 429 h 645"/>
              <a:gd name="T44" fmla="*/ 744 w 762"/>
              <a:gd name="T45" fmla="*/ 362 h 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762" h="645">
                <a:moveTo>
                  <a:pt x="617" y="598"/>
                </a:moveTo>
                <a:lnTo>
                  <a:pt x="475" y="598"/>
                </a:lnTo>
                <a:lnTo>
                  <a:pt x="475" y="410"/>
                </a:lnTo>
                <a:lnTo>
                  <a:pt x="287" y="410"/>
                </a:lnTo>
                <a:lnTo>
                  <a:pt x="287" y="598"/>
                </a:lnTo>
                <a:lnTo>
                  <a:pt x="146" y="598"/>
                </a:lnTo>
                <a:lnTo>
                  <a:pt x="146" y="368"/>
                </a:lnTo>
                <a:lnTo>
                  <a:pt x="381" y="133"/>
                </a:lnTo>
                <a:lnTo>
                  <a:pt x="617" y="368"/>
                </a:lnTo>
                <a:lnTo>
                  <a:pt x="617" y="598"/>
                </a:lnTo>
                <a:close/>
                <a:moveTo>
                  <a:pt x="744" y="362"/>
                </a:moveTo>
                <a:lnTo>
                  <a:pt x="381" y="0"/>
                </a:lnTo>
                <a:lnTo>
                  <a:pt x="18" y="362"/>
                </a:lnTo>
                <a:cubicBezTo>
                  <a:pt x="0" y="381"/>
                  <a:pt x="0" y="411"/>
                  <a:pt x="18" y="429"/>
                </a:cubicBezTo>
                <a:cubicBezTo>
                  <a:pt x="37" y="447"/>
                  <a:pt x="66" y="447"/>
                  <a:pt x="85" y="429"/>
                </a:cubicBezTo>
                <a:lnTo>
                  <a:pt x="99" y="415"/>
                </a:lnTo>
                <a:lnTo>
                  <a:pt x="99" y="645"/>
                </a:lnTo>
                <a:lnTo>
                  <a:pt x="664" y="645"/>
                </a:lnTo>
                <a:lnTo>
                  <a:pt x="664" y="415"/>
                </a:lnTo>
                <a:lnTo>
                  <a:pt x="677" y="429"/>
                </a:lnTo>
                <a:cubicBezTo>
                  <a:pt x="687" y="438"/>
                  <a:pt x="699" y="443"/>
                  <a:pt x="711" y="443"/>
                </a:cubicBezTo>
                <a:cubicBezTo>
                  <a:pt x="723" y="443"/>
                  <a:pt x="735" y="438"/>
                  <a:pt x="744" y="429"/>
                </a:cubicBezTo>
                <a:cubicBezTo>
                  <a:pt x="762" y="411"/>
                  <a:pt x="762" y="381"/>
                  <a:pt x="744" y="362"/>
                </a:cubicBezTo>
                <a:close/>
              </a:path>
            </a:pathLst>
          </a:custGeom>
          <a:solidFill>
            <a:srgbClr val="F95C65"/>
          </a:solidFill>
          <a:ln>
            <a:noFill/>
          </a:ln>
        </p:spPr>
        <p:txBody>
          <a:bodyPr vert="horz" wrap="square" lIns="146078" tIns="73039" rIns="146078" bIns="73039" numCol="1" anchor="t" anchorCtr="0" compatLnSpc="1">
            <a:prstTxWarp prst="textNoShape">
              <a:avLst/>
            </a:prstTxWarp>
          </a:bodyPr>
          <a:lstStyle/>
          <a:p>
            <a:endParaRPr lang="en-US" sz="2876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Freeform 12"/>
          <p:cNvSpPr>
            <a:spLocks noEditPoints="1"/>
          </p:cNvSpPr>
          <p:nvPr/>
        </p:nvSpPr>
        <p:spPr bwMode="auto">
          <a:xfrm>
            <a:off x="1397964" y="4792804"/>
            <a:ext cx="442003" cy="352964"/>
          </a:xfrm>
          <a:custGeom>
            <a:avLst/>
            <a:gdLst>
              <a:gd name="T0" fmla="*/ 50 w 732"/>
              <a:gd name="T1" fmla="*/ 398 h 581"/>
              <a:gd name="T2" fmla="*/ 129 w 732"/>
              <a:gd name="T3" fmla="*/ 398 h 581"/>
              <a:gd name="T4" fmla="*/ 129 w 732"/>
              <a:gd name="T5" fmla="*/ 203 h 581"/>
              <a:gd name="T6" fmla="*/ 50 w 732"/>
              <a:gd name="T7" fmla="*/ 398 h 581"/>
              <a:gd name="T8" fmla="*/ 229 w 732"/>
              <a:gd name="T9" fmla="*/ 398 h 581"/>
              <a:gd name="T10" fmla="*/ 151 w 732"/>
              <a:gd name="T11" fmla="*/ 203 h 581"/>
              <a:gd name="T12" fmla="*/ 151 w 732"/>
              <a:gd name="T13" fmla="*/ 398 h 581"/>
              <a:gd name="T14" fmla="*/ 229 w 732"/>
              <a:gd name="T15" fmla="*/ 398 h 581"/>
              <a:gd name="T16" fmla="*/ 502 w 732"/>
              <a:gd name="T17" fmla="*/ 398 h 581"/>
              <a:gd name="T18" fmla="*/ 581 w 732"/>
              <a:gd name="T19" fmla="*/ 398 h 581"/>
              <a:gd name="T20" fmla="*/ 581 w 732"/>
              <a:gd name="T21" fmla="*/ 203 h 581"/>
              <a:gd name="T22" fmla="*/ 502 w 732"/>
              <a:gd name="T23" fmla="*/ 398 h 581"/>
              <a:gd name="T24" fmla="*/ 682 w 732"/>
              <a:gd name="T25" fmla="*/ 398 h 581"/>
              <a:gd name="T26" fmla="*/ 603 w 732"/>
              <a:gd name="T27" fmla="*/ 203 h 581"/>
              <a:gd name="T28" fmla="*/ 603 w 732"/>
              <a:gd name="T29" fmla="*/ 398 h 581"/>
              <a:gd name="T30" fmla="*/ 682 w 732"/>
              <a:gd name="T31" fmla="*/ 398 h 581"/>
              <a:gd name="T32" fmla="*/ 377 w 732"/>
              <a:gd name="T33" fmla="*/ 0 h 581"/>
              <a:gd name="T34" fmla="*/ 398 w 732"/>
              <a:gd name="T35" fmla="*/ 43 h 581"/>
              <a:gd name="T36" fmla="*/ 400 w 732"/>
              <a:gd name="T37" fmla="*/ 86 h 581"/>
              <a:gd name="T38" fmla="*/ 646 w 732"/>
              <a:gd name="T39" fmla="*/ 86 h 581"/>
              <a:gd name="T40" fmla="*/ 646 w 732"/>
              <a:gd name="T41" fmla="*/ 129 h 581"/>
              <a:gd name="T42" fmla="*/ 618 w 732"/>
              <a:gd name="T43" fmla="*/ 129 h 581"/>
              <a:gd name="T44" fmla="*/ 732 w 732"/>
              <a:gd name="T45" fmla="*/ 398 h 581"/>
              <a:gd name="T46" fmla="*/ 592 w 732"/>
              <a:gd name="T47" fmla="*/ 473 h 581"/>
              <a:gd name="T48" fmla="*/ 452 w 732"/>
              <a:gd name="T49" fmla="*/ 398 h 581"/>
              <a:gd name="T50" fmla="*/ 566 w 732"/>
              <a:gd name="T51" fmla="*/ 129 h 581"/>
              <a:gd name="T52" fmla="*/ 401 w 732"/>
              <a:gd name="T53" fmla="*/ 129 h 581"/>
              <a:gd name="T54" fmla="*/ 414 w 732"/>
              <a:gd name="T55" fmla="*/ 518 h 581"/>
              <a:gd name="T56" fmla="*/ 560 w 732"/>
              <a:gd name="T57" fmla="*/ 581 h 581"/>
              <a:gd name="T58" fmla="*/ 194 w 732"/>
              <a:gd name="T59" fmla="*/ 581 h 581"/>
              <a:gd name="T60" fmla="*/ 339 w 732"/>
              <a:gd name="T61" fmla="*/ 518 h 581"/>
              <a:gd name="T62" fmla="*/ 352 w 732"/>
              <a:gd name="T63" fmla="*/ 129 h 581"/>
              <a:gd name="T64" fmla="*/ 166 w 732"/>
              <a:gd name="T65" fmla="*/ 129 h 581"/>
              <a:gd name="T66" fmla="*/ 280 w 732"/>
              <a:gd name="T67" fmla="*/ 398 h 581"/>
              <a:gd name="T68" fmla="*/ 140 w 732"/>
              <a:gd name="T69" fmla="*/ 473 h 581"/>
              <a:gd name="T70" fmla="*/ 0 w 732"/>
              <a:gd name="T71" fmla="*/ 398 h 581"/>
              <a:gd name="T72" fmla="*/ 114 w 732"/>
              <a:gd name="T73" fmla="*/ 129 h 581"/>
              <a:gd name="T74" fmla="*/ 86 w 732"/>
              <a:gd name="T75" fmla="*/ 129 h 581"/>
              <a:gd name="T76" fmla="*/ 86 w 732"/>
              <a:gd name="T77" fmla="*/ 86 h 581"/>
              <a:gd name="T78" fmla="*/ 354 w 732"/>
              <a:gd name="T79" fmla="*/ 86 h 581"/>
              <a:gd name="T80" fmla="*/ 355 w 732"/>
              <a:gd name="T81" fmla="*/ 43 h 581"/>
              <a:gd name="T82" fmla="*/ 377 w 732"/>
              <a:gd name="T83" fmla="*/ 0 h 5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732" h="581">
                <a:moveTo>
                  <a:pt x="50" y="398"/>
                </a:moveTo>
                <a:lnTo>
                  <a:pt x="129" y="398"/>
                </a:lnTo>
                <a:lnTo>
                  <a:pt x="129" y="203"/>
                </a:lnTo>
                <a:lnTo>
                  <a:pt x="50" y="398"/>
                </a:lnTo>
                <a:close/>
                <a:moveTo>
                  <a:pt x="229" y="398"/>
                </a:moveTo>
                <a:lnTo>
                  <a:pt x="151" y="203"/>
                </a:lnTo>
                <a:lnTo>
                  <a:pt x="151" y="398"/>
                </a:lnTo>
                <a:lnTo>
                  <a:pt x="229" y="398"/>
                </a:lnTo>
                <a:close/>
                <a:moveTo>
                  <a:pt x="502" y="398"/>
                </a:moveTo>
                <a:lnTo>
                  <a:pt x="581" y="398"/>
                </a:lnTo>
                <a:lnTo>
                  <a:pt x="581" y="203"/>
                </a:lnTo>
                <a:lnTo>
                  <a:pt x="502" y="398"/>
                </a:lnTo>
                <a:close/>
                <a:moveTo>
                  <a:pt x="682" y="398"/>
                </a:moveTo>
                <a:lnTo>
                  <a:pt x="603" y="203"/>
                </a:lnTo>
                <a:lnTo>
                  <a:pt x="603" y="398"/>
                </a:lnTo>
                <a:lnTo>
                  <a:pt x="682" y="398"/>
                </a:lnTo>
                <a:close/>
                <a:moveTo>
                  <a:pt x="377" y="0"/>
                </a:moveTo>
                <a:cubicBezTo>
                  <a:pt x="400" y="0"/>
                  <a:pt x="398" y="19"/>
                  <a:pt x="398" y="43"/>
                </a:cubicBezTo>
                <a:lnTo>
                  <a:pt x="400" y="86"/>
                </a:lnTo>
                <a:lnTo>
                  <a:pt x="646" y="86"/>
                </a:lnTo>
                <a:lnTo>
                  <a:pt x="646" y="129"/>
                </a:lnTo>
                <a:lnTo>
                  <a:pt x="618" y="129"/>
                </a:lnTo>
                <a:lnTo>
                  <a:pt x="732" y="398"/>
                </a:lnTo>
                <a:cubicBezTo>
                  <a:pt x="732" y="439"/>
                  <a:pt x="663" y="473"/>
                  <a:pt x="592" y="473"/>
                </a:cubicBezTo>
                <a:cubicBezTo>
                  <a:pt x="521" y="473"/>
                  <a:pt x="452" y="439"/>
                  <a:pt x="452" y="398"/>
                </a:cubicBezTo>
                <a:lnTo>
                  <a:pt x="566" y="129"/>
                </a:lnTo>
                <a:lnTo>
                  <a:pt x="401" y="129"/>
                </a:lnTo>
                <a:lnTo>
                  <a:pt x="414" y="518"/>
                </a:lnTo>
                <a:cubicBezTo>
                  <a:pt x="497" y="524"/>
                  <a:pt x="560" y="550"/>
                  <a:pt x="560" y="581"/>
                </a:cubicBezTo>
                <a:lnTo>
                  <a:pt x="194" y="581"/>
                </a:lnTo>
                <a:cubicBezTo>
                  <a:pt x="194" y="550"/>
                  <a:pt x="256" y="524"/>
                  <a:pt x="339" y="518"/>
                </a:cubicBezTo>
                <a:lnTo>
                  <a:pt x="352" y="129"/>
                </a:lnTo>
                <a:lnTo>
                  <a:pt x="166" y="129"/>
                </a:lnTo>
                <a:lnTo>
                  <a:pt x="280" y="398"/>
                </a:lnTo>
                <a:cubicBezTo>
                  <a:pt x="280" y="439"/>
                  <a:pt x="211" y="473"/>
                  <a:pt x="140" y="473"/>
                </a:cubicBezTo>
                <a:cubicBezTo>
                  <a:pt x="69" y="473"/>
                  <a:pt x="0" y="439"/>
                  <a:pt x="0" y="398"/>
                </a:cubicBezTo>
                <a:lnTo>
                  <a:pt x="114" y="129"/>
                </a:lnTo>
                <a:lnTo>
                  <a:pt x="86" y="129"/>
                </a:lnTo>
                <a:lnTo>
                  <a:pt x="86" y="86"/>
                </a:lnTo>
                <a:lnTo>
                  <a:pt x="354" y="86"/>
                </a:lnTo>
                <a:lnTo>
                  <a:pt x="355" y="43"/>
                </a:lnTo>
                <a:cubicBezTo>
                  <a:pt x="355" y="19"/>
                  <a:pt x="353" y="0"/>
                  <a:pt x="377" y="0"/>
                </a:cubicBezTo>
                <a:close/>
              </a:path>
            </a:pathLst>
          </a:custGeom>
          <a:solidFill>
            <a:srgbClr val="F95C65"/>
          </a:solidFill>
          <a:ln>
            <a:noFill/>
          </a:ln>
        </p:spPr>
        <p:txBody>
          <a:bodyPr vert="horz" wrap="square" lIns="146078" tIns="73039" rIns="146078" bIns="73039" numCol="1" anchor="t" anchorCtr="0" compatLnSpc="1">
            <a:prstTxWarp prst="textNoShape">
              <a:avLst/>
            </a:prstTxWarp>
          </a:bodyPr>
          <a:lstStyle/>
          <a:p>
            <a:endParaRPr lang="en-US" sz="2876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Freeform 223"/>
          <p:cNvSpPr>
            <a:spLocks noEditPoints="1"/>
          </p:cNvSpPr>
          <p:nvPr/>
        </p:nvSpPr>
        <p:spPr bwMode="auto">
          <a:xfrm>
            <a:off x="8838503" y="4780142"/>
            <a:ext cx="391125" cy="327526"/>
          </a:xfrm>
          <a:custGeom>
            <a:avLst/>
            <a:gdLst>
              <a:gd name="T0" fmla="*/ 480 w 645"/>
              <a:gd name="T1" fmla="*/ 151 h 542"/>
              <a:gd name="T2" fmla="*/ 480 w 645"/>
              <a:gd name="T3" fmla="*/ 444 h 542"/>
              <a:gd name="T4" fmla="*/ 425 w 645"/>
              <a:gd name="T5" fmla="*/ 444 h 542"/>
              <a:gd name="T6" fmla="*/ 425 w 645"/>
              <a:gd name="T7" fmla="*/ 151 h 542"/>
              <a:gd name="T8" fmla="*/ 425 w 645"/>
              <a:gd name="T9" fmla="*/ 147 h 542"/>
              <a:gd name="T10" fmla="*/ 480 w 645"/>
              <a:gd name="T11" fmla="*/ 147 h 542"/>
              <a:gd name="T12" fmla="*/ 480 w 645"/>
              <a:gd name="T13" fmla="*/ 151 h 542"/>
              <a:gd name="T14" fmla="*/ 0 w 645"/>
              <a:gd name="T15" fmla="*/ 444 h 542"/>
              <a:gd name="T16" fmla="*/ 105 w 645"/>
              <a:gd name="T17" fmla="*/ 444 h 542"/>
              <a:gd name="T18" fmla="*/ 105 w 645"/>
              <a:gd name="T19" fmla="*/ 151 h 542"/>
              <a:gd name="T20" fmla="*/ 105 w 645"/>
              <a:gd name="T21" fmla="*/ 147 h 542"/>
              <a:gd name="T22" fmla="*/ 52 w 645"/>
              <a:gd name="T23" fmla="*/ 147 h 542"/>
              <a:gd name="T24" fmla="*/ 48 w 645"/>
              <a:gd name="T25" fmla="*/ 131 h 542"/>
              <a:gd name="T26" fmla="*/ 137 w 645"/>
              <a:gd name="T27" fmla="*/ 86 h 542"/>
              <a:gd name="T28" fmla="*/ 201 w 645"/>
              <a:gd name="T29" fmla="*/ 54 h 542"/>
              <a:gd name="T30" fmla="*/ 290 w 645"/>
              <a:gd name="T31" fmla="*/ 9 h 542"/>
              <a:gd name="T32" fmla="*/ 355 w 645"/>
              <a:gd name="T33" fmla="*/ 9 h 542"/>
              <a:gd name="T34" fmla="*/ 444 w 645"/>
              <a:gd name="T35" fmla="*/ 54 h 542"/>
              <a:gd name="T36" fmla="*/ 508 w 645"/>
              <a:gd name="T37" fmla="*/ 86 h 542"/>
              <a:gd name="T38" fmla="*/ 597 w 645"/>
              <a:gd name="T39" fmla="*/ 131 h 542"/>
              <a:gd name="T40" fmla="*/ 594 w 645"/>
              <a:gd name="T41" fmla="*/ 147 h 542"/>
              <a:gd name="T42" fmla="*/ 550 w 645"/>
              <a:gd name="T43" fmla="*/ 147 h 542"/>
              <a:gd name="T44" fmla="*/ 550 w 645"/>
              <a:gd name="T45" fmla="*/ 151 h 542"/>
              <a:gd name="T46" fmla="*/ 550 w 645"/>
              <a:gd name="T47" fmla="*/ 444 h 542"/>
              <a:gd name="T48" fmla="*/ 645 w 645"/>
              <a:gd name="T49" fmla="*/ 444 h 542"/>
              <a:gd name="T50" fmla="*/ 645 w 645"/>
              <a:gd name="T51" fmla="*/ 542 h 542"/>
              <a:gd name="T52" fmla="*/ 0 w 645"/>
              <a:gd name="T53" fmla="*/ 542 h 542"/>
              <a:gd name="T54" fmla="*/ 0 w 645"/>
              <a:gd name="T55" fmla="*/ 444 h 542"/>
              <a:gd name="T56" fmla="*/ 175 w 645"/>
              <a:gd name="T57" fmla="*/ 444 h 542"/>
              <a:gd name="T58" fmla="*/ 230 w 645"/>
              <a:gd name="T59" fmla="*/ 444 h 542"/>
              <a:gd name="T60" fmla="*/ 230 w 645"/>
              <a:gd name="T61" fmla="*/ 151 h 542"/>
              <a:gd name="T62" fmla="*/ 230 w 645"/>
              <a:gd name="T63" fmla="*/ 147 h 542"/>
              <a:gd name="T64" fmla="*/ 175 w 645"/>
              <a:gd name="T65" fmla="*/ 147 h 542"/>
              <a:gd name="T66" fmla="*/ 175 w 645"/>
              <a:gd name="T67" fmla="*/ 151 h 542"/>
              <a:gd name="T68" fmla="*/ 175 w 645"/>
              <a:gd name="T69" fmla="*/ 444 h 542"/>
              <a:gd name="T70" fmla="*/ 300 w 645"/>
              <a:gd name="T71" fmla="*/ 444 h 542"/>
              <a:gd name="T72" fmla="*/ 355 w 645"/>
              <a:gd name="T73" fmla="*/ 444 h 542"/>
              <a:gd name="T74" fmla="*/ 355 w 645"/>
              <a:gd name="T75" fmla="*/ 151 h 542"/>
              <a:gd name="T76" fmla="*/ 355 w 645"/>
              <a:gd name="T77" fmla="*/ 147 h 542"/>
              <a:gd name="T78" fmla="*/ 300 w 645"/>
              <a:gd name="T79" fmla="*/ 147 h 542"/>
              <a:gd name="T80" fmla="*/ 300 w 645"/>
              <a:gd name="T81" fmla="*/ 151 h 542"/>
              <a:gd name="T82" fmla="*/ 300 w 645"/>
              <a:gd name="T83" fmla="*/ 444 h 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45" h="542">
                <a:moveTo>
                  <a:pt x="480" y="151"/>
                </a:moveTo>
                <a:lnTo>
                  <a:pt x="480" y="444"/>
                </a:lnTo>
                <a:lnTo>
                  <a:pt x="425" y="444"/>
                </a:lnTo>
                <a:lnTo>
                  <a:pt x="425" y="151"/>
                </a:lnTo>
                <a:lnTo>
                  <a:pt x="425" y="147"/>
                </a:lnTo>
                <a:lnTo>
                  <a:pt x="480" y="147"/>
                </a:lnTo>
                <a:lnTo>
                  <a:pt x="480" y="151"/>
                </a:lnTo>
                <a:close/>
                <a:moveTo>
                  <a:pt x="0" y="444"/>
                </a:moveTo>
                <a:lnTo>
                  <a:pt x="105" y="444"/>
                </a:lnTo>
                <a:lnTo>
                  <a:pt x="105" y="151"/>
                </a:lnTo>
                <a:lnTo>
                  <a:pt x="105" y="147"/>
                </a:lnTo>
                <a:lnTo>
                  <a:pt x="52" y="147"/>
                </a:lnTo>
                <a:cubicBezTo>
                  <a:pt x="32" y="147"/>
                  <a:pt x="30" y="140"/>
                  <a:pt x="48" y="131"/>
                </a:cubicBezTo>
                <a:lnTo>
                  <a:pt x="137" y="86"/>
                </a:lnTo>
                <a:cubicBezTo>
                  <a:pt x="155" y="77"/>
                  <a:pt x="184" y="63"/>
                  <a:pt x="201" y="54"/>
                </a:cubicBezTo>
                <a:lnTo>
                  <a:pt x="290" y="9"/>
                </a:lnTo>
                <a:cubicBezTo>
                  <a:pt x="308" y="0"/>
                  <a:pt x="337" y="0"/>
                  <a:pt x="355" y="9"/>
                </a:cubicBezTo>
                <a:lnTo>
                  <a:pt x="444" y="54"/>
                </a:lnTo>
                <a:cubicBezTo>
                  <a:pt x="462" y="63"/>
                  <a:pt x="491" y="77"/>
                  <a:pt x="508" y="86"/>
                </a:cubicBezTo>
                <a:lnTo>
                  <a:pt x="597" y="131"/>
                </a:lnTo>
                <a:cubicBezTo>
                  <a:pt x="615" y="140"/>
                  <a:pt x="613" y="147"/>
                  <a:pt x="594" y="147"/>
                </a:cubicBezTo>
                <a:lnTo>
                  <a:pt x="550" y="147"/>
                </a:lnTo>
                <a:lnTo>
                  <a:pt x="550" y="151"/>
                </a:lnTo>
                <a:lnTo>
                  <a:pt x="550" y="444"/>
                </a:lnTo>
                <a:lnTo>
                  <a:pt x="645" y="444"/>
                </a:lnTo>
                <a:lnTo>
                  <a:pt x="645" y="542"/>
                </a:lnTo>
                <a:lnTo>
                  <a:pt x="0" y="542"/>
                </a:lnTo>
                <a:lnTo>
                  <a:pt x="0" y="444"/>
                </a:lnTo>
                <a:close/>
                <a:moveTo>
                  <a:pt x="175" y="444"/>
                </a:moveTo>
                <a:lnTo>
                  <a:pt x="230" y="444"/>
                </a:lnTo>
                <a:lnTo>
                  <a:pt x="230" y="151"/>
                </a:lnTo>
                <a:lnTo>
                  <a:pt x="230" y="147"/>
                </a:lnTo>
                <a:lnTo>
                  <a:pt x="175" y="147"/>
                </a:lnTo>
                <a:lnTo>
                  <a:pt x="175" y="151"/>
                </a:lnTo>
                <a:lnTo>
                  <a:pt x="175" y="444"/>
                </a:lnTo>
                <a:close/>
                <a:moveTo>
                  <a:pt x="300" y="444"/>
                </a:moveTo>
                <a:lnTo>
                  <a:pt x="355" y="444"/>
                </a:lnTo>
                <a:lnTo>
                  <a:pt x="355" y="151"/>
                </a:lnTo>
                <a:lnTo>
                  <a:pt x="355" y="147"/>
                </a:lnTo>
                <a:cubicBezTo>
                  <a:pt x="339" y="147"/>
                  <a:pt x="318" y="147"/>
                  <a:pt x="300" y="147"/>
                </a:cubicBezTo>
                <a:lnTo>
                  <a:pt x="300" y="151"/>
                </a:lnTo>
                <a:lnTo>
                  <a:pt x="300" y="444"/>
                </a:lnTo>
                <a:close/>
              </a:path>
            </a:pathLst>
          </a:custGeom>
          <a:solidFill>
            <a:srgbClr val="F95C65"/>
          </a:solidFill>
          <a:ln>
            <a:noFill/>
          </a:ln>
        </p:spPr>
        <p:txBody>
          <a:bodyPr vert="horz" wrap="square" lIns="146078" tIns="73039" rIns="146078" bIns="73039" numCol="1" anchor="t" anchorCtr="0" compatLnSpc="1">
            <a:prstTxWarp prst="textNoShape">
              <a:avLst/>
            </a:prstTxWarp>
          </a:bodyPr>
          <a:lstStyle/>
          <a:p>
            <a:endParaRPr lang="en-US" sz="2876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17070" y="4807214"/>
            <a:ext cx="13146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600" dirty="0">
                <a:solidFill>
                  <a:schemeClr val="bg1">
                    <a:lumMod val="50000"/>
                  </a:schemeClr>
                </a:solidFill>
              </a:rPr>
              <a:t>Title here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59458" y="4807214"/>
            <a:ext cx="13146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600" dirty="0">
                <a:solidFill>
                  <a:schemeClr val="bg1">
                    <a:lumMod val="50000"/>
                  </a:schemeClr>
                </a:solidFill>
              </a:rPr>
              <a:t>Title here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406731" y="4807214"/>
            <a:ext cx="13146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600" dirty="0">
                <a:solidFill>
                  <a:schemeClr val="bg1">
                    <a:lumMod val="50000"/>
                  </a:schemeClr>
                </a:solidFill>
              </a:rPr>
              <a:t>Title here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AAFFE2-788D-02F3-2F9E-3B7D1506D31B}"/>
              </a:ext>
            </a:extLst>
          </p:cNvPr>
          <p:cNvSpPr txBox="1"/>
          <p:nvPr/>
        </p:nvSpPr>
        <p:spPr>
          <a:xfrm>
            <a:off x="529310" y="292100"/>
            <a:ext cx="3465915" cy="9787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  <a:latin typeface="Montserrat" panose="00000500000000000000" pitchFamily="2" charset="0"/>
              </a:rPr>
              <a:t>WRITE A TITLE</a:t>
            </a:r>
          </a:p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  <a:latin typeface="Montserrat" panose="00000500000000000000" pitchFamily="2" charset="0"/>
              </a:rPr>
              <a:t>HERE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AC2443-610A-2230-0438-AE66A4166FF9}"/>
              </a:ext>
            </a:extLst>
          </p:cNvPr>
          <p:cNvSpPr txBox="1"/>
          <p:nvPr/>
        </p:nvSpPr>
        <p:spPr>
          <a:xfrm>
            <a:off x="5582355" y="163018"/>
            <a:ext cx="5341832" cy="1169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facilisi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pulvinar gravida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at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vulputate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1673800-57F8-4E3D-C370-C4190C891FA8}"/>
              </a:ext>
            </a:extLst>
          </p:cNvPr>
          <p:cNvSpPr txBox="1"/>
          <p:nvPr/>
        </p:nvSpPr>
        <p:spPr>
          <a:xfrm>
            <a:off x="1291159" y="5183898"/>
            <a:ext cx="2453222" cy="1066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veniam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F6BC785-42EC-A3A9-B02E-EF391D4529A5}"/>
              </a:ext>
            </a:extLst>
          </p:cNvPr>
          <p:cNvSpPr txBox="1"/>
          <p:nvPr/>
        </p:nvSpPr>
        <p:spPr>
          <a:xfrm>
            <a:off x="4869389" y="5183898"/>
            <a:ext cx="2453222" cy="1066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veniam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BB4308C-5730-21FA-91B8-1FD98AC08149}"/>
              </a:ext>
            </a:extLst>
          </p:cNvPr>
          <p:cNvSpPr txBox="1"/>
          <p:nvPr/>
        </p:nvSpPr>
        <p:spPr>
          <a:xfrm>
            <a:off x="8590489" y="5183898"/>
            <a:ext cx="2453222" cy="1066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veniam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5459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256BE40A-4E32-CAC2-48BE-1D0DC17D2FA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5" r="1877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F67D0E0-A281-7F89-3AD4-AD0910047843}"/>
              </a:ext>
            </a:extLst>
          </p:cNvPr>
          <p:cNvSpPr txBox="1"/>
          <p:nvPr/>
        </p:nvSpPr>
        <p:spPr>
          <a:xfrm>
            <a:off x="6545366" y="3223989"/>
            <a:ext cx="4078948" cy="961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BD3232E-6296-6A0B-3F8D-178E1929DF9A}"/>
              </a:ext>
            </a:extLst>
          </p:cNvPr>
          <p:cNvSpPr txBox="1"/>
          <p:nvPr/>
        </p:nvSpPr>
        <p:spPr>
          <a:xfrm>
            <a:off x="6545366" y="1730767"/>
            <a:ext cx="5341832" cy="125572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WRITE 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A TITLE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HERE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B37DABC-C020-550D-329F-475AF9334040}"/>
              </a:ext>
            </a:extLst>
          </p:cNvPr>
          <p:cNvSpPr txBox="1"/>
          <p:nvPr/>
        </p:nvSpPr>
        <p:spPr>
          <a:xfrm>
            <a:off x="7600443" y="4458209"/>
            <a:ext cx="4078948" cy="961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</p:spTree>
    <p:extLst>
      <p:ext uri="{BB962C8B-B14F-4D97-AF65-F5344CB8AC3E}">
        <p14:creationId xmlns:p14="http://schemas.microsoft.com/office/powerpoint/2010/main" val="269238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8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851BB0E8-5990-8F19-F824-8369BDBAC18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9" r="1882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9328E9D-AEBE-33A4-9168-F75A0AF00111}"/>
              </a:ext>
            </a:extLst>
          </p:cNvPr>
          <p:cNvSpPr txBox="1"/>
          <p:nvPr/>
        </p:nvSpPr>
        <p:spPr>
          <a:xfrm>
            <a:off x="697020" y="3294328"/>
            <a:ext cx="4078948" cy="2734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Proin ac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  <a:p>
            <a:pPr algn="just">
              <a:lnSpc>
                <a:spcPct val="120000"/>
              </a:lnSpc>
            </a:pPr>
            <a:endParaRPr lang="en-US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cs typeface="Segoe UI Light" panose="020B0502040204020203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eros ex,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Proin ac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  <a:p>
            <a:pPr algn="just">
              <a:lnSpc>
                <a:spcPct val="120000"/>
              </a:lnSpc>
            </a:pPr>
            <a:endParaRPr lang="en-US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D35359-4A3B-23BD-3966-ACFDCB80CCEC}"/>
              </a:ext>
            </a:extLst>
          </p:cNvPr>
          <p:cNvSpPr txBox="1"/>
          <p:nvPr/>
        </p:nvSpPr>
        <p:spPr>
          <a:xfrm>
            <a:off x="697020" y="1801106"/>
            <a:ext cx="5341832" cy="125572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WRITE 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A TITLE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364056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58FC11-589B-8FE4-B6E3-221C45ADE50F}"/>
              </a:ext>
            </a:extLst>
          </p:cNvPr>
          <p:cNvSpPr/>
          <p:nvPr/>
        </p:nvSpPr>
        <p:spPr>
          <a:xfrm>
            <a:off x="6087290" y="0"/>
            <a:ext cx="6104709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CE92803D-CDC8-D632-D84A-FC67B1E6739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0" r="20370"/>
          <a:stretch>
            <a:fillRect/>
          </a:stretch>
        </p:blipFill>
        <p:spPr/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C80D610-E2D3-2678-B0A3-E5C02DDCF00B}"/>
              </a:ext>
            </a:extLst>
          </p:cNvPr>
          <p:cNvSpPr txBox="1"/>
          <p:nvPr/>
        </p:nvSpPr>
        <p:spPr>
          <a:xfrm>
            <a:off x="6531298" y="2226523"/>
            <a:ext cx="4078948" cy="1182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68E616-74DA-D8A6-FDA6-C9E62E7AF3F6}"/>
              </a:ext>
            </a:extLst>
          </p:cNvPr>
          <p:cNvSpPr txBox="1"/>
          <p:nvPr/>
        </p:nvSpPr>
        <p:spPr>
          <a:xfrm>
            <a:off x="6531298" y="733301"/>
            <a:ext cx="5341832" cy="125572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</a:rPr>
              <a:t>WRITE 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</a:rPr>
              <a:t>A TITLE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</a:rPr>
              <a:t>HERE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124DD6-530B-3954-38EB-B613216417D0}"/>
              </a:ext>
            </a:extLst>
          </p:cNvPr>
          <p:cNvSpPr txBox="1"/>
          <p:nvPr/>
        </p:nvSpPr>
        <p:spPr>
          <a:xfrm>
            <a:off x="6531298" y="3486871"/>
            <a:ext cx="4078948" cy="1182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EEC49B-662C-A285-E624-4C608DE353B6}"/>
              </a:ext>
            </a:extLst>
          </p:cNvPr>
          <p:cNvSpPr txBox="1"/>
          <p:nvPr/>
        </p:nvSpPr>
        <p:spPr>
          <a:xfrm>
            <a:off x="6531298" y="4787856"/>
            <a:ext cx="4078948" cy="1182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</p:spTree>
    <p:extLst>
      <p:ext uri="{BB962C8B-B14F-4D97-AF65-F5344CB8AC3E}">
        <p14:creationId xmlns:p14="http://schemas.microsoft.com/office/powerpoint/2010/main" val="421290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9B002BC4-2377-B142-7C83-AF78F06A5B6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8" r="22808"/>
          <a:stretch>
            <a:fillRect/>
          </a:stretch>
        </p:blipFill>
        <p:spPr/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7E4A0D-A6B7-E372-84DB-9AB44429CFD4}"/>
              </a:ext>
            </a:extLst>
          </p:cNvPr>
          <p:cNvSpPr txBox="1"/>
          <p:nvPr/>
        </p:nvSpPr>
        <p:spPr>
          <a:xfrm>
            <a:off x="932357" y="2647214"/>
            <a:ext cx="4078948" cy="961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485473-00AA-9048-0EE8-99C8BD276879}"/>
              </a:ext>
            </a:extLst>
          </p:cNvPr>
          <p:cNvSpPr txBox="1"/>
          <p:nvPr/>
        </p:nvSpPr>
        <p:spPr>
          <a:xfrm>
            <a:off x="932357" y="1153992"/>
            <a:ext cx="5341832" cy="125572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WRITE 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A TITLE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HERE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9F891A-BA70-4F4C-7700-FEA6E8DD481B}"/>
              </a:ext>
            </a:extLst>
          </p:cNvPr>
          <p:cNvSpPr txBox="1"/>
          <p:nvPr/>
        </p:nvSpPr>
        <p:spPr>
          <a:xfrm>
            <a:off x="932357" y="3608567"/>
            <a:ext cx="4078948" cy="961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2ED197-3AC4-BD8A-6B68-B612A2D169E9}"/>
              </a:ext>
            </a:extLst>
          </p:cNvPr>
          <p:cNvSpPr txBox="1"/>
          <p:nvPr/>
        </p:nvSpPr>
        <p:spPr>
          <a:xfrm>
            <a:off x="932357" y="4569920"/>
            <a:ext cx="4078948" cy="961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</p:spTree>
    <p:extLst>
      <p:ext uri="{BB962C8B-B14F-4D97-AF65-F5344CB8AC3E}">
        <p14:creationId xmlns:p14="http://schemas.microsoft.com/office/powerpoint/2010/main" val="83549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25A4D11B-16FF-F3E4-8AEE-D508E2A0986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5" b="7595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0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85C4A0-6B1F-9D88-96AF-BC92ED137A22}"/>
              </a:ext>
            </a:extLst>
          </p:cNvPr>
          <p:cNvSpPr txBox="1"/>
          <p:nvPr/>
        </p:nvSpPr>
        <p:spPr>
          <a:xfrm>
            <a:off x="651002" y="1690611"/>
            <a:ext cx="4750991" cy="1106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0B5193-032B-F078-E401-F5BA96D82DEA}"/>
              </a:ext>
            </a:extLst>
          </p:cNvPr>
          <p:cNvSpPr txBox="1"/>
          <p:nvPr/>
        </p:nvSpPr>
        <p:spPr>
          <a:xfrm>
            <a:off x="2812134" y="605240"/>
            <a:ext cx="6018358" cy="4801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</a:rPr>
              <a:t>WRITE A TITLE HERE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0FACF9-DDF5-B414-4AF1-C651FB7624E3}"/>
              </a:ext>
            </a:extLst>
          </p:cNvPr>
          <p:cNvSpPr txBox="1"/>
          <p:nvPr/>
        </p:nvSpPr>
        <p:spPr>
          <a:xfrm>
            <a:off x="651000" y="2875900"/>
            <a:ext cx="4750991" cy="1106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D4094C-CB84-3ED8-6E90-5F0B1A8546A1}"/>
              </a:ext>
            </a:extLst>
          </p:cNvPr>
          <p:cNvSpPr txBox="1"/>
          <p:nvPr/>
        </p:nvSpPr>
        <p:spPr>
          <a:xfrm>
            <a:off x="651001" y="4061189"/>
            <a:ext cx="4750991" cy="1106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C65E49A-A023-F362-C007-5452E86D75F8}"/>
              </a:ext>
            </a:extLst>
          </p:cNvPr>
          <p:cNvSpPr txBox="1"/>
          <p:nvPr/>
        </p:nvSpPr>
        <p:spPr>
          <a:xfrm>
            <a:off x="6249944" y="1690611"/>
            <a:ext cx="4750991" cy="1106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20DA5C7-88D2-1EAA-8F23-AFEEF9ACD928}"/>
              </a:ext>
            </a:extLst>
          </p:cNvPr>
          <p:cNvSpPr txBox="1"/>
          <p:nvPr/>
        </p:nvSpPr>
        <p:spPr>
          <a:xfrm>
            <a:off x="6249942" y="2875900"/>
            <a:ext cx="4750991" cy="1106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D64744-E968-6A69-70A2-47467084F2DA}"/>
              </a:ext>
            </a:extLst>
          </p:cNvPr>
          <p:cNvSpPr txBox="1"/>
          <p:nvPr/>
        </p:nvSpPr>
        <p:spPr>
          <a:xfrm>
            <a:off x="6249943" y="4061189"/>
            <a:ext cx="4750991" cy="1106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</p:spTree>
    <p:extLst>
      <p:ext uri="{BB962C8B-B14F-4D97-AF65-F5344CB8AC3E}">
        <p14:creationId xmlns:p14="http://schemas.microsoft.com/office/powerpoint/2010/main" val="790097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5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25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20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95800" y="4533900"/>
            <a:ext cx="7334250" cy="206692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D1623F56-701F-A6C4-8A9C-6FF95C555A8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3" b="3853"/>
          <a:stretch>
            <a:fillRect/>
          </a:stretch>
        </p:blipFill>
        <p:spPr/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D343C95-2754-7C58-F2AA-BF60664924C3}"/>
              </a:ext>
            </a:extLst>
          </p:cNvPr>
          <p:cNvSpPr txBox="1"/>
          <p:nvPr/>
        </p:nvSpPr>
        <p:spPr>
          <a:xfrm>
            <a:off x="6488218" y="2095474"/>
            <a:ext cx="4078948" cy="961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6BA7D9-44A7-F4A2-5451-8C5DF434D51D}"/>
              </a:ext>
            </a:extLst>
          </p:cNvPr>
          <p:cNvSpPr txBox="1"/>
          <p:nvPr/>
        </p:nvSpPr>
        <p:spPr>
          <a:xfrm>
            <a:off x="6488218" y="602252"/>
            <a:ext cx="5341832" cy="125572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WRITE 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A TITLE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HERE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405407-55E1-88F0-8254-9FFAB2E79221}"/>
              </a:ext>
            </a:extLst>
          </p:cNvPr>
          <p:cNvSpPr txBox="1"/>
          <p:nvPr/>
        </p:nvSpPr>
        <p:spPr>
          <a:xfrm>
            <a:off x="6488218" y="3056827"/>
            <a:ext cx="4078948" cy="961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EA5C08-E688-E306-E7F6-0FD8F307681E}"/>
              </a:ext>
            </a:extLst>
          </p:cNvPr>
          <p:cNvSpPr txBox="1"/>
          <p:nvPr/>
        </p:nvSpPr>
        <p:spPr>
          <a:xfrm>
            <a:off x="4793809" y="4682691"/>
            <a:ext cx="6741698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789984F-568C-FEB7-C600-CA5D171A8FC7}"/>
              </a:ext>
            </a:extLst>
          </p:cNvPr>
          <p:cNvSpPr txBox="1"/>
          <p:nvPr/>
        </p:nvSpPr>
        <p:spPr>
          <a:xfrm>
            <a:off x="4793809" y="5577152"/>
            <a:ext cx="6741698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</p:spTree>
    <p:extLst>
      <p:ext uri="{BB962C8B-B14F-4D97-AF65-F5344CB8AC3E}">
        <p14:creationId xmlns:p14="http://schemas.microsoft.com/office/powerpoint/2010/main" val="386753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27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684</TotalTime>
  <Words>3579</Words>
  <Application>Microsoft Office PowerPoint</Application>
  <PresentationFormat>Widescreen</PresentationFormat>
  <Paragraphs>158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slidexpitch</dc:creator>
  <cp:lastModifiedBy>Libor Janek</cp:lastModifiedBy>
  <cp:revision>60</cp:revision>
  <dcterms:created xsi:type="dcterms:W3CDTF">2019-09-28T02:21:32Z</dcterms:created>
  <dcterms:modified xsi:type="dcterms:W3CDTF">2022-06-09T12:27:27Z</dcterms:modified>
</cp:coreProperties>
</file>