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807" r:id="rId2"/>
    <p:sldId id="282" r:id="rId3"/>
    <p:sldId id="323" r:id="rId4"/>
    <p:sldId id="804" r:id="rId5"/>
    <p:sldId id="308" r:id="rId6"/>
    <p:sldId id="309" r:id="rId7"/>
    <p:sldId id="315" r:id="rId8"/>
    <p:sldId id="310" r:id="rId9"/>
    <p:sldId id="325" r:id="rId10"/>
    <p:sldId id="258" r:id="rId11"/>
    <p:sldId id="317" r:id="rId12"/>
    <p:sldId id="260" r:id="rId13"/>
    <p:sldId id="806" r:id="rId14"/>
    <p:sldId id="805" r:id="rId15"/>
    <p:sldId id="288" r:id="rId16"/>
    <p:sldId id="284" r:id="rId17"/>
    <p:sldId id="343" r:id="rId18"/>
    <p:sldId id="266" r:id="rId19"/>
    <p:sldId id="799" r:id="rId20"/>
    <p:sldId id="803" r:id="rId21"/>
    <p:sldId id="295" r:id="rId22"/>
    <p:sldId id="485" r:id="rId23"/>
    <p:sldId id="497" r:id="rId24"/>
    <p:sldId id="338" r:id="rId25"/>
    <p:sldId id="29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zza magdy" initials="pm" lastIdx="1" clrIdx="0">
    <p:extLst>
      <p:ext uri="{19B8F6BF-5375-455C-9EA6-DF929625EA0E}">
        <p15:presenceInfo xmlns:p15="http://schemas.microsoft.com/office/powerpoint/2012/main" userId="ac1ce3788096011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90A0C"/>
    <a:srgbClr val="442F47"/>
    <a:srgbClr val="F2F2F2"/>
    <a:srgbClr val="B34D01"/>
    <a:srgbClr val="EB8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18" autoAdjust="0"/>
    <p:restoredTop sz="86420" autoAdjust="0"/>
  </p:normalViewPr>
  <p:slideViewPr>
    <p:cSldViewPr snapToGrid="0">
      <p:cViewPr varScale="1">
        <p:scale>
          <a:sx n="67" d="100"/>
          <a:sy n="67" d="100"/>
        </p:scale>
        <p:origin x="90" y="258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-14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7121184970399547E-2"/>
          <c:w val="1"/>
          <c:h val="0.86561628745991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114300" dist="19050" algn="ctr" rotWithShape="0">
                <a:srgbClr val="000000">
                  <a:alpha val="1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Montserrat" panose="00000500000000000000" pitchFamily="2" charset="0"/>
                    <a:ea typeface="Open Sans SemiBold" panose="020B0706030804020204" pitchFamily="34" charset="0"/>
                    <a:cs typeface="Open Sans SemiBold" panose="020B0706030804020204" pitchFamily="34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39-754D-B331-17F70056A2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Open Sans SemiBold" panose="020B0706030804020204" pitchFamily="34" charset="0"/>
                    <a:cs typeface="Open Sans SemiBold" panose="020B0706030804020204" pitchFamily="34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2.2999999999999998</c:v>
                </c:pt>
                <c:pt idx="1">
                  <c:v>4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39-754D-B331-17F70056A27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plastic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3.5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39-754D-B331-17F70056A2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60"/>
        <c:axId val="1330296784"/>
        <c:axId val="1330288080"/>
      </c:barChart>
      <c:catAx>
        <c:axId val="133029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330288080"/>
        <c:crosses val="autoZero"/>
        <c:auto val="1"/>
        <c:lblAlgn val="ctr"/>
        <c:lblOffset val="100"/>
        <c:noMultiLvlLbl val="0"/>
      </c:catAx>
      <c:valAx>
        <c:axId val="13302880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30296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5B7AA-5BDA-49C4-8327-A8EB4E1AFC87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DE607-96D7-4F84-AEE6-1BF305BB3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65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44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164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98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574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AD997C1D-32EC-6C3F-8527-D202A8D0DE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2739292"/>
          </a:xfrm>
          <a:custGeom>
            <a:avLst/>
            <a:gdLst>
              <a:gd name="connsiteX0" fmla="*/ 4535277 w 12192000"/>
              <a:gd name="connsiteY0" fmla="*/ 191404 h 2743393"/>
              <a:gd name="connsiteX1" fmla="*/ 4821059 w 12192000"/>
              <a:gd name="connsiteY1" fmla="*/ 310147 h 2743393"/>
              <a:gd name="connsiteX2" fmla="*/ 5692557 w 12192000"/>
              <a:gd name="connsiteY2" fmla="*/ 1181616 h 2743393"/>
              <a:gd name="connsiteX3" fmla="*/ 5692557 w 12192000"/>
              <a:gd name="connsiteY3" fmla="*/ 1753180 h 2743393"/>
              <a:gd name="connsiteX4" fmla="*/ 4821059 w 12192000"/>
              <a:gd name="connsiteY4" fmla="*/ 2624650 h 2743393"/>
              <a:gd name="connsiteX5" fmla="*/ 4249496 w 12192000"/>
              <a:gd name="connsiteY5" fmla="*/ 2624650 h 2743393"/>
              <a:gd name="connsiteX6" fmla="*/ 3378027 w 12192000"/>
              <a:gd name="connsiteY6" fmla="*/ 1753180 h 2743393"/>
              <a:gd name="connsiteX7" fmla="*/ 3378027 w 12192000"/>
              <a:gd name="connsiteY7" fmla="*/ 1181616 h 2743393"/>
              <a:gd name="connsiteX8" fmla="*/ 4249496 w 12192000"/>
              <a:gd name="connsiteY8" fmla="*/ 310147 h 2743393"/>
              <a:gd name="connsiteX9" fmla="*/ 4535277 w 12192000"/>
              <a:gd name="connsiteY9" fmla="*/ 191404 h 2743393"/>
              <a:gd name="connsiteX10" fmla="*/ 7619370 w 12192000"/>
              <a:gd name="connsiteY10" fmla="*/ 191063 h 2743393"/>
              <a:gd name="connsiteX11" fmla="*/ 7905109 w 12192000"/>
              <a:gd name="connsiteY11" fmla="*/ 309805 h 2743393"/>
              <a:gd name="connsiteX12" fmla="*/ 8776608 w 12192000"/>
              <a:gd name="connsiteY12" fmla="*/ 1181275 h 2743393"/>
              <a:gd name="connsiteX13" fmla="*/ 8776608 w 12192000"/>
              <a:gd name="connsiteY13" fmla="*/ 1752839 h 2743393"/>
              <a:gd name="connsiteX14" fmla="*/ 7905109 w 12192000"/>
              <a:gd name="connsiteY14" fmla="*/ 2624309 h 2743393"/>
              <a:gd name="connsiteX15" fmla="*/ 7333576 w 12192000"/>
              <a:gd name="connsiteY15" fmla="*/ 2624309 h 2743393"/>
              <a:gd name="connsiteX16" fmla="*/ 6462074 w 12192000"/>
              <a:gd name="connsiteY16" fmla="*/ 1752839 h 2743393"/>
              <a:gd name="connsiteX17" fmla="*/ 6462074 w 12192000"/>
              <a:gd name="connsiteY17" fmla="*/ 1181275 h 2743393"/>
              <a:gd name="connsiteX18" fmla="*/ 7333576 w 12192000"/>
              <a:gd name="connsiteY18" fmla="*/ 309805 h 2743393"/>
              <a:gd name="connsiteX19" fmla="*/ 7619370 w 12192000"/>
              <a:gd name="connsiteY19" fmla="*/ 191063 h 2743393"/>
              <a:gd name="connsiteX20" fmla="*/ 1461217 w 12192000"/>
              <a:gd name="connsiteY20" fmla="*/ 191063 h 2743393"/>
              <a:gd name="connsiteX21" fmla="*/ 1746998 w 12192000"/>
              <a:gd name="connsiteY21" fmla="*/ 309806 h 2743393"/>
              <a:gd name="connsiteX22" fmla="*/ 2618468 w 12192000"/>
              <a:gd name="connsiteY22" fmla="*/ 1181275 h 2743393"/>
              <a:gd name="connsiteX23" fmla="*/ 2618468 w 12192000"/>
              <a:gd name="connsiteY23" fmla="*/ 1752839 h 2743393"/>
              <a:gd name="connsiteX24" fmla="*/ 1746998 w 12192000"/>
              <a:gd name="connsiteY24" fmla="*/ 2624309 h 2743393"/>
              <a:gd name="connsiteX25" fmla="*/ 1175436 w 12192000"/>
              <a:gd name="connsiteY25" fmla="*/ 2624309 h 2743393"/>
              <a:gd name="connsiteX26" fmla="*/ 303967 w 12192000"/>
              <a:gd name="connsiteY26" fmla="*/ 1752839 h 2743393"/>
              <a:gd name="connsiteX27" fmla="*/ 303967 w 12192000"/>
              <a:gd name="connsiteY27" fmla="*/ 1181275 h 2743393"/>
              <a:gd name="connsiteX28" fmla="*/ 1175436 w 12192000"/>
              <a:gd name="connsiteY28" fmla="*/ 309806 h 2743393"/>
              <a:gd name="connsiteX29" fmla="*/ 1461217 w 12192000"/>
              <a:gd name="connsiteY29" fmla="*/ 191063 h 2743393"/>
              <a:gd name="connsiteX30" fmla="*/ 10704842 w 12192000"/>
              <a:gd name="connsiteY30" fmla="*/ 169432 h 2743393"/>
              <a:gd name="connsiteX31" fmla="*/ 10990646 w 12192000"/>
              <a:gd name="connsiteY31" fmla="*/ 288170 h 2743393"/>
              <a:gd name="connsiteX32" fmla="*/ 11862070 w 12192000"/>
              <a:gd name="connsiteY32" fmla="*/ 1159646 h 2743393"/>
              <a:gd name="connsiteX33" fmla="*/ 11862070 w 12192000"/>
              <a:gd name="connsiteY33" fmla="*/ 1731202 h 2743393"/>
              <a:gd name="connsiteX34" fmla="*/ 10990646 w 12192000"/>
              <a:gd name="connsiteY34" fmla="*/ 2602680 h 2743393"/>
              <a:gd name="connsiteX35" fmla="*/ 10419038 w 12192000"/>
              <a:gd name="connsiteY35" fmla="*/ 2602680 h 2743393"/>
              <a:gd name="connsiteX36" fmla="*/ 9547614 w 12192000"/>
              <a:gd name="connsiteY36" fmla="*/ 1731202 h 2743393"/>
              <a:gd name="connsiteX37" fmla="*/ 9547614 w 12192000"/>
              <a:gd name="connsiteY37" fmla="*/ 1159646 h 2743393"/>
              <a:gd name="connsiteX38" fmla="*/ 10419038 w 12192000"/>
              <a:gd name="connsiteY38" fmla="*/ 288170 h 2743393"/>
              <a:gd name="connsiteX39" fmla="*/ 10704842 w 12192000"/>
              <a:gd name="connsiteY39" fmla="*/ 169432 h 2743393"/>
              <a:gd name="connsiteX40" fmla="*/ 10970628 w 12192000"/>
              <a:gd name="connsiteY40" fmla="*/ 0 h 2743393"/>
              <a:gd name="connsiteX41" fmla="*/ 12192000 w 12192000"/>
              <a:gd name="connsiteY41" fmla="*/ 0 h 2743393"/>
              <a:gd name="connsiteX42" fmla="*/ 12192000 w 12192000"/>
              <a:gd name="connsiteY42" fmla="*/ 1262664 h 2743393"/>
              <a:gd name="connsiteX43" fmla="*/ 12167900 w 12192000"/>
              <a:gd name="connsiteY43" fmla="*/ 1260344 h 2743393"/>
              <a:gd name="connsiteX44" fmla="*/ 11959207 w 12192000"/>
              <a:gd name="connsiteY44" fmla="*/ 1149021 h 2743393"/>
              <a:gd name="connsiteX45" fmla="*/ 11087780 w 12192000"/>
              <a:gd name="connsiteY45" fmla="*/ 277554 h 2743393"/>
              <a:gd name="connsiteX46" fmla="*/ 10998710 w 12192000"/>
              <a:gd name="connsiteY46" fmla="*/ 143718 h 2743393"/>
              <a:gd name="connsiteX47" fmla="*/ 7886177 w 12192000"/>
              <a:gd name="connsiteY47" fmla="*/ 0 h 2743393"/>
              <a:gd name="connsiteX48" fmla="*/ 10432916 w 12192000"/>
              <a:gd name="connsiteY48" fmla="*/ 0 h 2743393"/>
              <a:gd name="connsiteX49" fmla="*/ 10435536 w 12192000"/>
              <a:gd name="connsiteY49" fmla="*/ 13406 h 2743393"/>
              <a:gd name="connsiteX50" fmla="*/ 10316776 w 12192000"/>
              <a:gd name="connsiteY50" fmla="*/ 299187 h 2743393"/>
              <a:gd name="connsiteX51" fmla="*/ 9445349 w 12192000"/>
              <a:gd name="connsiteY51" fmla="*/ 1170657 h 2743393"/>
              <a:gd name="connsiteX52" fmla="*/ 8873741 w 12192000"/>
              <a:gd name="connsiteY52" fmla="*/ 1170657 h 2743393"/>
              <a:gd name="connsiteX53" fmla="*/ 8002317 w 12192000"/>
              <a:gd name="connsiteY53" fmla="*/ 299187 h 2743393"/>
              <a:gd name="connsiteX54" fmla="*/ 7883558 w 12192000"/>
              <a:gd name="connsiteY54" fmla="*/ 13406 h 2743393"/>
              <a:gd name="connsiteX55" fmla="*/ 4802149 w 12192000"/>
              <a:gd name="connsiteY55" fmla="*/ 0 h 2743393"/>
              <a:gd name="connsiteX56" fmla="*/ 7348743 w 12192000"/>
              <a:gd name="connsiteY56" fmla="*/ 0 h 2743393"/>
              <a:gd name="connsiteX57" fmla="*/ 7351428 w 12192000"/>
              <a:gd name="connsiteY57" fmla="*/ 13749 h 2743393"/>
              <a:gd name="connsiteX58" fmla="*/ 7232724 w 12192000"/>
              <a:gd name="connsiteY58" fmla="*/ 299530 h 2743393"/>
              <a:gd name="connsiteX59" fmla="*/ 6361225 w 12192000"/>
              <a:gd name="connsiteY59" fmla="*/ 1171000 h 2743393"/>
              <a:gd name="connsiteX60" fmla="*/ 5789694 w 12192000"/>
              <a:gd name="connsiteY60" fmla="*/ 1171000 h 2743393"/>
              <a:gd name="connsiteX61" fmla="*/ 4918205 w 12192000"/>
              <a:gd name="connsiteY61" fmla="*/ 299530 h 2743393"/>
              <a:gd name="connsiteX62" fmla="*/ 4799463 w 12192000"/>
              <a:gd name="connsiteY62" fmla="*/ 13749 h 2743393"/>
              <a:gd name="connsiteX63" fmla="*/ 1728024 w 12192000"/>
              <a:gd name="connsiteY63" fmla="*/ 0 h 2743393"/>
              <a:gd name="connsiteX64" fmla="*/ 4274770 w 12192000"/>
              <a:gd name="connsiteY64" fmla="*/ 0 h 2743393"/>
              <a:gd name="connsiteX65" fmla="*/ 4277389 w 12192000"/>
              <a:gd name="connsiteY65" fmla="*/ 13406 h 2743393"/>
              <a:gd name="connsiteX66" fmla="*/ 4158652 w 12192000"/>
              <a:gd name="connsiteY66" fmla="*/ 299187 h 2743393"/>
              <a:gd name="connsiteX67" fmla="*/ 3287174 w 12192000"/>
              <a:gd name="connsiteY67" fmla="*/ 1170657 h 2743393"/>
              <a:gd name="connsiteX68" fmla="*/ 2715618 w 12192000"/>
              <a:gd name="connsiteY68" fmla="*/ 1170657 h 2743393"/>
              <a:gd name="connsiteX69" fmla="*/ 1844142 w 12192000"/>
              <a:gd name="connsiteY69" fmla="*/ 299187 h 2743393"/>
              <a:gd name="connsiteX70" fmla="*/ 1725405 w 12192000"/>
              <a:gd name="connsiteY70" fmla="*/ 13406 h 2743393"/>
              <a:gd name="connsiteX71" fmla="*/ 0 w 12192000"/>
              <a:gd name="connsiteY71" fmla="*/ 0 h 2743393"/>
              <a:gd name="connsiteX72" fmla="*/ 1217159 w 12192000"/>
              <a:gd name="connsiteY72" fmla="*/ 0 h 2743393"/>
              <a:gd name="connsiteX73" fmla="*/ 1193306 w 12192000"/>
              <a:gd name="connsiteY73" fmla="*/ 122090 h 2743393"/>
              <a:gd name="connsiteX74" fmla="*/ 1104249 w 12192000"/>
              <a:gd name="connsiteY74" fmla="*/ 255921 h 2743393"/>
              <a:gd name="connsiteX75" fmla="*/ 232779 w 12192000"/>
              <a:gd name="connsiteY75" fmla="*/ 1127396 h 2743393"/>
              <a:gd name="connsiteX76" fmla="*/ 24103 w 12192000"/>
              <a:gd name="connsiteY76" fmla="*/ 1238718 h 2743393"/>
              <a:gd name="connsiteX77" fmla="*/ 0 w 12192000"/>
              <a:gd name="connsiteY77" fmla="*/ 1241038 h 274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2192000" h="2743393">
                <a:moveTo>
                  <a:pt x="4535277" y="191404"/>
                </a:moveTo>
                <a:cubicBezTo>
                  <a:pt x="4638588" y="191404"/>
                  <a:pt x="4741897" y="230985"/>
                  <a:pt x="4821059" y="310147"/>
                </a:cubicBezTo>
                <a:lnTo>
                  <a:pt x="5692557" y="1181616"/>
                </a:lnTo>
                <a:cubicBezTo>
                  <a:pt x="5850832" y="1339940"/>
                  <a:pt x="5850832" y="1594855"/>
                  <a:pt x="5692557" y="1753180"/>
                </a:cubicBezTo>
                <a:lnTo>
                  <a:pt x="4821059" y="2624650"/>
                </a:lnTo>
                <a:cubicBezTo>
                  <a:pt x="4662736" y="2782974"/>
                  <a:pt x="4407820" y="2782974"/>
                  <a:pt x="4249496" y="2624650"/>
                </a:cubicBezTo>
                <a:lnTo>
                  <a:pt x="3378027" y="1753180"/>
                </a:lnTo>
                <a:cubicBezTo>
                  <a:pt x="3219703" y="1594855"/>
                  <a:pt x="3219703" y="1339940"/>
                  <a:pt x="3378027" y="1181616"/>
                </a:cubicBezTo>
                <a:lnTo>
                  <a:pt x="4249496" y="310147"/>
                </a:lnTo>
                <a:cubicBezTo>
                  <a:pt x="4328659" y="230985"/>
                  <a:pt x="4431969" y="191404"/>
                  <a:pt x="4535277" y="191404"/>
                </a:cubicBezTo>
                <a:close/>
                <a:moveTo>
                  <a:pt x="7619370" y="191063"/>
                </a:moveTo>
                <a:cubicBezTo>
                  <a:pt x="7722676" y="191063"/>
                  <a:pt x="7825973" y="230644"/>
                  <a:pt x="7905109" y="309805"/>
                </a:cubicBezTo>
                <a:lnTo>
                  <a:pt x="8776608" y="1181275"/>
                </a:lnTo>
                <a:cubicBezTo>
                  <a:pt x="8934954" y="1339599"/>
                  <a:pt x="8934954" y="1594516"/>
                  <a:pt x="8776608" y="1752839"/>
                </a:cubicBezTo>
                <a:lnTo>
                  <a:pt x="7905109" y="2624309"/>
                </a:lnTo>
                <a:cubicBezTo>
                  <a:pt x="7746837" y="2782633"/>
                  <a:pt x="7491922" y="2782633"/>
                  <a:pt x="7333576" y="2624309"/>
                </a:cubicBezTo>
                <a:lnTo>
                  <a:pt x="6462074" y="1752839"/>
                </a:lnTo>
                <a:cubicBezTo>
                  <a:pt x="6303803" y="1594516"/>
                  <a:pt x="6303803" y="1339599"/>
                  <a:pt x="6462074" y="1181275"/>
                </a:cubicBezTo>
                <a:lnTo>
                  <a:pt x="7333576" y="309805"/>
                </a:lnTo>
                <a:cubicBezTo>
                  <a:pt x="7412749" y="230644"/>
                  <a:pt x="7516064" y="191063"/>
                  <a:pt x="7619370" y="191063"/>
                </a:cubicBezTo>
                <a:close/>
                <a:moveTo>
                  <a:pt x="1461217" y="191063"/>
                </a:moveTo>
                <a:cubicBezTo>
                  <a:pt x="1564527" y="191063"/>
                  <a:pt x="1667837" y="230644"/>
                  <a:pt x="1746998" y="309806"/>
                </a:cubicBezTo>
                <a:lnTo>
                  <a:pt x="2618468" y="1181275"/>
                </a:lnTo>
                <a:cubicBezTo>
                  <a:pt x="2776794" y="1339599"/>
                  <a:pt x="2776794" y="1594516"/>
                  <a:pt x="2618468" y="1752839"/>
                </a:cubicBezTo>
                <a:lnTo>
                  <a:pt x="1746998" y="2624309"/>
                </a:lnTo>
                <a:cubicBezTo>
                  <a:pt x="1588675" y="2782633"/>
                  <a:pt x="1333760" y="2782633"/>
                  <a:pt x="1175436" y="2624309"/>
                </a:cubicBezTo>
                <a:lnTo>
                  <a:pt x="303967" y="1752839"/>
                </a:lnTo>
                <a:cubicBezTo>
                  <a:pt x="145643" y="1594516"/>
                  <a:pt x="145643" y="1339599"/>
                  <a:pt x="303967" y="1181275"/>
                </a:cubicBezTo>
                <a:lnTo>
                  <a:pt x="1175436" y="309806"/>
                </a:lnTo>
                <a:cubicBezTo>
                  <a:pt x="1254598" y="230644"/>
                  <a:pt x="1357908" y="191063"/>
                  <a:pt x="1461217" y="191063"/>
                </a:cubicBezTo>
                <a:close/>
                <a:moveTo>
                  <a:pt x="10704842" y="169432"/>
                </a:moveTo>
                <a:cubicBezTo>
                  <a:pt x="10808157" y="169432"/>
                  <a:pt x="10911472" y="209011"/>
                  <a:pt x="10990646" y="288170"/>
                </a:cubicBezTo>
                <a:lnTo>
                  <a:pt x="11862070" y="1159646"/>
                </a:lnTo>
                <a:cubicBezTo>
                  <a:pt x="12020418" y="1317963"/>
                  <a:pt x="12020418" y="1572887"/>
                  <a:pt x="11862070" y="1731202"/>
                </a:cubicBezTo>
                <a:lnTo>
                  <a:pt x="10990646" y="2602680"/>
                </a:lnTo>
                <a:cubicBezTo>
                  <a:pt x="10832299" y="2760998"/>
                  <a:pt x="10577384" y="2760998"/>
                  <a:pt x="10419038" y="2602680"/>
                </a:cubicBezTo>
                <a:lnTo>
                  <a:pt x="9547614" y="1731202"/>
                </a:lnTo>
                <a:cubicBezTo>
                  <a:pt x="9389267" y="1572887"/>
                  <a:pt x="9389267" y="1317963"/>
                  <a:pt x="9547614" y="1159646"/>
                </a:cubicBezTo>
                <a:lnTo>
                  <a:pt x="10419038" y="288170"/>
                </a:lnTo>
                <a:cubicBezTo>
                  <a:pt x="10498211" y="209011"/>
                  <a:pt x="10601526" y="169432"/>
                  <a:pt x="10704842" y="169432"/>
                </a:cubicBezTo>
                <a:close/>
                <a:moveTo>
                  <a:pt x="10970628" y="0"/>
                </a:moveTo>
                <a:lnTo>
                  <a:pt x="12192000" y="0"/>
                </a:lnTo>
                <a:lnTo>
                  <a:pt x="12192000" y="1262664"/>
                </a:lnTo>
                <a:lnTo>
                  <a:pt x="12167900" y="1260344"/>
                </a:lnTo>
                <a:cubicBezTo>
                  <a:pt x="12091545" y="1245501"/>
                  <a:pt x="12018586" y="1208393"/>
                  <a:pt x="11959207" y="1149021"/>
                </a:cubicBezTo>
                <a:lnTo>
                  <a:pt x="11087780" y="277554"/>
                </a:lnTo>
                <a:cubicBezTo>
                  <a:pt x="11048193" y="237973"/>
                  <a:pt x="11018504" y="192354"/>
                  <a:pt x="10998710" y="143718"/>
                </a:cubicBezTo>
                <a:close/>
                <a:moveTo>
                  <a:pt x="7886177" y="0"/>
                </a:moveTo>
                <a:lnTo>
                  <a:pt x="10432916" y="0"/>
                </a:lnTo>
                <a:lnTo>
                  <a:pt x="10435536" y="13406"/>
                </a:lnTo>
                <a:cubicBezTo>
                  <a:pt x="10435536" y="116715"/>
                  <a:pt x="10395949" y="220025"/>
                  <a:pt x="10316776" y="299187"/>
                </a:cubicBezTo>
                <a:lnTo>
                  <a:pt x="9445349" y="1170657"/>
                </a:lnTo>
                <a:cubicBezTo>
                  <a:pt x="9287005" y="1328982"/>
                  <a:pt x="9032090" y="1328982"/>
                  <a:pt x="8873741" y="1170657"/>
                </a:cubicBezTo>
                <a:lnTo>
                  <a:pt x="8002317" y="299187"/>
                </a:lnTo>
                <a:cubicBezTo>
                  <a:pt x="7923144" y="220025"/>
                  <a:pt x="7883558" y="116715"/>
                  <a:pt x="7883558" y="13406"/>
                </a:cubicBezTo>
                <a:close/>
                <a:moveTo>
                  <a:pt x="4802149" y="0"/>
                </a:moveTo>
                <a:lnTo>
                  <a:pt x="7348743" y="0"/>
                </a:lnTo>
                <a:lnTo>
                  <a:pt x="7351428" y="13749"/>
                </a:lnTo>
                <a:cubicBezTo>
                  <a:pt x="7351428" y="117058"/>
                  <a:pt x="7311860" y="220368"/>
                  <a:pt x="7232724" y="299530"/>
                </a:cubicBezTo>
                <a:lnTo>
                  <a:pt x="6361225" y="1171000"/>
                </a:lnTo>
                <a:cubicBezTo>
                  <a:pt x="6202879" y="1329325"/>
                  <a:pt x="5947964" y="1329325"/>
                  <a:pt x="5789694" y="1171000"/>
                </a:cubicBezTo>
                <a:lnTo>
                  <a:pt x="4918205" y="299530"/>
                </a:lnTo>
                <a:cubicBezTo>
                  <a:pt x="4839044" y="220368"/>
                  <a:pt x="4799463" y="117058"/>
                  <a:pt x="4799463" y="13749"/>
                </a:cubicBezTo>
                <a:close/>
                <a:moveTo>
                  <a:pt x="1728024" y="0"/>
                </a:moveTo>
                <a:lnTo>
                  <a:pt x="4274770" y="0"/>
                </a:lnTo>
                <a:lnTo>
                  <a:pt x="4277389" y="13406"/>
                </a:lnTo>
                <a:cubicBezTo>
                  <a:pt x="4277389" y="116716"/>
                  <a:pt x="4237810" y="220026"/>
                  <a:pt x="4158652" y="299187"/>
                </a:cubicBezTo>
                <a:lnTo>
                  <a:pt x="3287174" y="1170657"/>
                </a:lnTo>
                <a:cubicBezTo>
                  <a:pt x="3128859" y="1328982"/>
                  <a:pt x="2873935" y="1328982"/>
                  <a:pt x="2715618" y="1170657"/>
                </a:cubicBezTo>
                <a:lnTo>
                  <a:pt x="1844142" y="299187"/>
                </a:lnTo>
                <a:cubicBezTo>
                  <a:pt x="1764984" y="220026"/>
                  <a:pt x="1725405" y="116716"/>
                  <a:pt x="1725405" y="13406"/>
                </a:cubicBezTo>
                <a:close/>
                <a:moveTo>
                  <a:pt x="0" y="0"/>
                </a:moveTo>
                <a:lnTo>
                  <a:pt x="1217159" y="0"/>
                </a:lnTo>
                <a:lnTo>
                  <a:pt x="1193306" y="122090"/>
                </a:lnTo>
                <a:cubicBezTo>
                  <a:pt x="1173516" y="170725"/>
                  <a:pt x="1143830" y="216342"/>
                  <a:pt x="1104249" y="255921"/>
                </a:cubicBezTo>
                <a:lnTo>
                  <a:pt x="232779" y="1127396"/>
                </a:lnTo>
                <a:cubicBezTo>
                  <a:pt x="173408" y="1186768"/>
                  <a:pt x="100453" y="1223875"/>
                  <a:pt x="24103" y="1238718"/>
                </a:cubicBezTo>
                <a:lnTo>
                  <a:pt x="0" y="12410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3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9CBAA9D-7503-8840-A269-985DB2497F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22348" y="0"/>
            <a:ext cx="5469653" cy="6858000"/>
          </a:xfrm>
          <a:custGeom>
            <a:avLst/>
            <a:gdLst>
              <a:gd name="connsiteX0" fmla="*/ 0 w 5469653"/>
              <a:gd name="connsiteY0" fmla="*/ 0 h 6858000"/>
              <a:gd name="connsiteX1" fmla="*/ 5469653 w 5469653"/>
              <a:gd name="connsiteY1" fmla="*/ 0 h 6858000"/>
              <a:gd name="connsiteX2" fmla="*/ 5469653 w 5469653"/>
              <a:gd name="connsiteY2" fmla="*/ 6858000 h 6858000"/>
              <a:gd name="connsiteX3" fmla="*/ 0 w 546965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9653" h="6858000">
                <a:moveTo>
                  <a:pt x="0" y="0"/>
                </a:moveTo>
                <a:lnTo>
                  <a:pt x="5469653" y="0"/>
                </a:lnTo>
                <a:lnTo>
                  <a:pt x="54696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14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3FAC68AC-66FA-45FA-AA96-97C7272B6F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05725" y="1581849"/>
            <a:ext cx="7327902" cy="2823535"/>
          </a:xfrm>
          <a:custGeom>
            <a:avLst/>
            <a:gdLst>
              <a:gd name="connsiteX0" fmla="*/ 4735749 w 7327902"/>
              <a:gd name="connsiteY0" fmla="*/ 1936189 h 2823535"/>
              <a:gd name="connsiteX1" fmla="*/ 4710488 w 7327902"/>
              <a:gd name="connsiteY1" fmla="*/ 2055735 h 2823535"/>
              <a:gd name="connsiteX2" fmla="*/ 4626876 w 7327902"/>
              <a:gd name="connsiteY2" fmla="*/ 2383775 h 2823535"/>
              <a:gd name="connsiteX3" fmla="*/ 4848179 w 7327902"/>
              <a:gd name="connsiteY3" fmla="*/ 2383775 h 2823535"/>
              <a:gd name="connsiteX4" fmla="*/ 4803349 w 7327902"/>
              <a:gd name="connsiteY4" fmla="*/ 2212995 h 2823535"/>
              <a:gd name="connsiteX5" fmla="*/ 4765280 w 7327902"/>
              <a:gd name="connsiteY5" fmla="*/ 2065697 h 2823535"/>
              <a:gd name="connsiteX6" fmla="*/ 4735749 w 7327902"/>
              <a:gd name="connsiteY6" fmla="*/ 1936189 h 2823535"/>
              <a:gd name="connsiteX7" fmla="*/ 6576897 w 7327902"/>
              <a:gd name="connsiteY7" fmla="*/ 1768967 h 2823535"/>
              <a:gd name="connsiteX8" fmla="*/ 7194552 w 7327902"/>
              <a:gd name="connsiteY8" fmla="*/ 1768967 h 2823535"/>
              <a:gd name="connsiteX9" fmla="*/ 7194552 w 7327902"/>
              <a:gd name="connsiteY9" fmla="*/ 1994539 h 2823535"/>
              <a:gd name="connsiteX10" fmla="*/ 6857973 w 7327902"/>
              <a:gd name="connsiteY10" fmla="*/ 1994539 h 2823535"/>
              <a:gd name="connsiteX11" fmla="*/ 6857973 w 7327902"/>
              <a:gd name="connsiteY11" fmla="*/ 2158203 h 2823535"/>
              <a:gd name="connsiteX12" fmla="*/ 7169647 w 7327902"/>
              <a:gd name="connsiteY12" fmla="*/ 2158203 h 2823535"/>
              <a:gd name="connsiteX13" fmla="*/ 7169647 w 7327902"/>
              <a:gd name="connsiteY13" fmla="*/ 2383775 h 2823535"/>
              <a:gd name="connsiteX14" fmla="*/ 6857973 w 7327902"/>
              <a:gd name="connsiteY14" fmla="*/ 2383775 h 2823535"/>
              <a:gd name="connsiteX15" fmla="*/ 6857973 w 7327902"/>
              <a:gd name="connsiteY15" fmla="*/ 2580173 h 2823535"/>
              <a:gd name="connsiteX16" fmla="*/ 7194552 w 7327902"/>
              <a:gd name="connsiteY16" fmla="*/ 2580173 h 2823535"/>
              <a:gd name="connsiteX17" fmla="*/ 7194552 w 7327902"/>
              <a:gd name="connsiteY17" fmla="*/ 2809303 h 2823535"/>
              <a:gd name="connsiteX18" fmla="*/ 6576897 w 7327902"/>
              <a:gd name="connsiteY18" fmla="*/ 2809303 h 2823535"/>
              <a:gd name="connsiteX19" fmla="*/ 1614372 w 7327902"/>
              <a:gd name="connsiteY19" fmla="*/ 1768967 h 2823535"/>
              <a:gd name="connsiteX20" fmla="*/ 2232027 w 7327902"/>
              <a:gd name="connsiteY20" fmla="*/ 1768967 h 2823535"/>
              <a:gd name="connsiteX21" fmla="*/ 2232027 w 7327902"/>
              <a:gd name="connsiteY21" fmla="*/ 1994539 h 2823535"/>
              <a:gd name="connsiteX22" fmla="*/ 1895448 w 7327902"/>
              <a:gd name="connsiteY22" fmla="*/ 1994539 h 2823535"/>
              <a:gd name="connsiteX23" fmla="*/ 1895448 w 7327902"/>
              <a:gd name="connsiteY23" fmla="*/ 2158203 h 2823535"/>
              <a:gd name="connsiteX24" fmla="*/ 2207122 w 7327902"/>
              <a:gd name="connsiteY24" fmla="*/ 2158203 h 2823535"/>
              <a:gd name="connsiteX25" fmla="*/ 2207122 w 7327902"/>
              <a:gd name="connsiteY25" fmla="*/ 2383775 h 2823535"/>
              <a:gd name="connsiteX26" fmla="*/ 1895448 w 7327902"/>
              <a:gd name="connsiteY26" fmla="*/ 2383775 h 2823535"/>
              <a:gd name="connsiteX27" fmla="*/ 1895448 w 7327902"/>
              <a:gd name="connsiteY27" fmla="*/ 2580173 h 2823535"/>
              <a:gd name="connsiteX28" fmla="*/ 2232027 w 7327902"/>
              <a:gd name="connsiteY28" fmla="*/ 2580173 h 2823535"/>
              <a:gd name="connsiteX29" fmla="*/ 2232027 w 7327902"/>
              <a:gd name="connsiteY29" fmla="*/ 2809303 h 2823535"/>
              <a:gd name="connsiteX30" fmla="*/ 1614372 w 7327902"/>
              <a:gd name="connsiteY30" fmla="*/ 2809303 h 2823535"/>
              <a:gd name="connsiteX31" fmla="*/ 128472 w 7327902"/>
              <a:gd name="connsiteY31" fmla="*/ 1768967 h 2823535"/>
              <a:gd name="connsiteX32" fmla="*/ 502765 w 7327902"/>
              <a:gd name="connsiteY32" fmla="*/ 1768967 h 2823535"/>
              <a:gd name="connsiteX33" fmla="*/ 719798 w 7327902"/>
              <a:gd name="connsiteY33" fmla="*/ 2507591 h 2823535"/>
              <a:gd name="connsiteX34" fmla="*/ 725491 w 7327902"/>
              <a:gd name="connsiteY34" fmla="*/ 2507591 h 2823535"/>
              <a:gd name="connsiteX35" fmla="*/ 938255 w 7327902"/>
              <a:gd name="connsiteY35" fmla="*/ 1768967 h 2823535"/>
              <a:gd name="connsiteX36" fmla="*/ 1313260 w 7327902"/>
              <a:gd name="connsiteY36" fmla="*/ 1768967 h 2823535"/>
              <a:gd name="connsiteX37" fmla="*/ 1313260 w 7327902"/>
              <a:gd name="connsiteY37" fmla="*/ 2809303 h 2823535"/>
              <a:gd name="connsiteX38" fmla="*/ 1054955 w 7327902"/>
              <a:gd name="connsiteY38" fmla="*/ 2809303 h 2823535"/>
              <a:gd name="connsiteX39" fmla="*/ 1054955 w 7327902"/>
              <a:gd name="connsiteY39" fmla="*/ 2353177 h 2823535"/>
              <a:gd name="connsiteX40" fmla="*/ 1056022 w 7327902"/>
              <a:gd name="connsiteY40" fmla="*/ 2274191 h 2823535"/>
              <a:gd name="connsiteX41" fmla="*/ 1065629 w 7327902"/>
              <a:gd name="connsiteY41" fmla="*/ 2061428 h 2823535"/>
              <a:gd name="connsiteX42" fmla="*/ 1059224 w 7327902"/>
              <a:gd name="connsiteY42" fmla="*/ 2061428 h 2823535"/>
              <a:gd name="connsiteX43" fmla="*/ 849307 w 7327902"/>
              <a:gd name="connsiteY43" fmla="*/ 2809303 h 2823535"/>
              <a:gd name="connsiteX44" fmla="*/ 581751 w 7327902"/>
              <a:gd name="connsiteY44" fmla="*/ 2809303 h 2823535"/>
              <a:gd name="connsiteX45" fmla="*/ 368988 w 7327902"/>
              <a:gd name="connsiteY45" fmla="*/ 2060005 h 2823535"/>
              <a:gd name="connsiteX46" fmla="*/ 362583 w 7327902"/>
              <a:gd name="connsiteY46" fmla="*/ 2060005 h 2823535"/>
              <a:gd name="connsiteX47" fmla="*/ 377527 w 7327902"/>
              <a:gd name="connsiteY47" fmla="*/ 2357447 h 2823535"/>
              <a:gd name="connsiteX48" fmla="*/ 377527 w 7327902"/>
              <a:gd name="connsiteY48" fmla="*/ 2809303 h 2823535"/>
              <a:gd name="connsiteX49" fmla="*/ 128472 w 7327902"/>
              <a:gd name="connsiteY49" fmla="*/ 2809303 h 2823535"/>
              <a:gd name="connsiteX50" fmla="*/ 4546467 w 7327902"/>
              <a:gd name="connsiteY50" fmla="*/ 1764697 h 2823535"/>
              <a:gd name="connsiteX51" fmla="*/ 4921472 w 7327902"/>
              <a:gd name="connsiteY51" fmla="*/ 1764697 h 2823535"/>
              <a:gd name="connsiteX52" fmla="*/ 5265168 w 7327902"/>
              <a:gd name="connsiteY52" fmla="*/ 2809303 h 2823535"/>
              <a:gd name="connsiteX53" fmla="*/ 4957763 w 7327902"/>
              <a:gd name="connsiteY53" fmla="*/ 2809303 h 2823535"/>
              <a:gd name="connsiteX54" fmla="*/ 4906529 w 7327902"/>
              <a:gd name="connsiteY54" fmla="*/ 2614329 h 2823535"/>
              <a:gd name="connsiteX55" fmla="*/ 4568526 w 7327902"/>
              <a:gd name="connsiteY55" fmla="*/ 2614329 h 2823535"/>
              <a:gd name="connsiteX56" fmla="*/ 4515869 w 7327902"/>
              <a:gd name="connsiteY56" fmla="*/ 2809303 h 2823535"/>
              <a:gd name="connsiteX57" fmla="*/ 4207041 w 7327902"/>
              <a:gd name="connsiteY57" fmla="*/ 2809303 h 2823535"/>
              <a:gd name="connsiteX58" fmla="*/ 5932443 w 7327902"/>
              <a:gd name="connsiteY58" fmla="*/ 1754023 h 2823535"/>
              <a:gd name="connsiteX59" fmla="*/ 6117811 w 7327902"/>
              <a:gd name="connsiteY59" fmla="*/ 1772525 h 2823535"/>
              <a:gd name="connsiteX60" fmla="*/ 6269734 w 7327902"/>
              <a:gd name="connsiteY60" fmla="*/ 1819489 h 2823535"/>
              <a:gd name="connsiteX61" fmla="*/ 6180786 w 7327902"/>
              <a:gd name="connsiteY61" fmla="*/ 2040080 h 2823535"/>
              <a:gd name="connsiteX62" fmla="*/ 5933866 w 7327902"/>
              <a:gd name="connsiteY62" fmla="*/ 1984577 h 2823535"/>
              <a:gd name="connsiteX63" fmla="*/ 5743517 w 7327902"/>
              <a:gd name="connsiteY63" fmla="*/ 2064630 h 2823535"/>
              <a:gd name="connsiteX64" fmla="*/ 5676273 w 7327902"/>
              <a:gd name="connsiteY64" fmla="*/ 2293404 h 2823535"/>
              <a:gd name="connsiteX65" fmla="*/ 5737113 w 7327902"/>
              <a:gd name="connsiteY65" fmla="*/ 2515774 h 2823535"/>
              <a:gd name="connsiteX66" fmla="*/ 5912519 w 7327902"/>
              <a:gd name="connsiteY66" fmla="*/ 2592270 h 2823535"/>
              <a:gd name="connsiteX67" fmla="*/ 6027795 w 7327902"/>
              <a:gd name="connsiteY67" fmla="*/ 2580173 h 2823535"/>
              <a:gd name="connsiteX68" fmla="*/ 6027795 w 7327902"/>
              <a:gd name="connsiteY68" fmla="*/ 2417220 h 2823535"/>
              <a:gd name="connsiteX69" fmla="*/ 5842072 w 7327902"/>
              <a:gd name="connsiteY69" fmla="*/ 2417220 h 2823535"/>
              <a:gd name="connsiteX70" fmla="*/ 5842072 w 7327902"/>
              <a:gd name="connsiteY70" fmla="*/ 2200187 h 2823535"/>
              <a:gd name="connsiteX71" fmla="*/ 6291081 w 7327902"/>
              <a:gd name="connsiteY71" fmla="*/ 2200187 h 2823535"/>
              <a:gd name="connsiteX72" fmla="*/ 6291081 w 7327902"/>
              <a:gd name="connsiteY72" fmla="*/ 2760915 h 2823535"/>
              <a:gd name="connsiteX73" fmla="*/ 5889037 w 7327902"/>
              <a:gd name="connsiteY73" fmla="*/ 2823535 h 2823535"/>
              <a:gd name="connsiteX74" fmla="*/ 5517234 w 7327902"/>
              <a:gd name="connsiteY74" fmla="*/ 2684064 h 2823535"/>
              <a:gd name="connsiteX75" fmla="*/ 5385946 w 7327902"/>
              <a:gd name="connsiteY75" fmla="*/ 2286288 h 2823535"/>
              <a:gd name="connsiteX76" fmla="*/ 5529686 w 7327902"/>
              <a:gd name="connsiteY76" fmla="*/ 1894206 h 2823535"/>
              <a:gd name="connsiteX77" fmla="*/ 5932443 w 7327902"/>
              <a:gd name="connsiteY77" fmla="*/ 1754023 h 2823535"/>
              <a:gd name="connsiteX78" fmla="*/ 3755883 w 7327902"/>
              <a:gd name="connsiteY78" fmla="*/ 1754023 h 2823535"/>
              <a:gd name="connsiteX79" fmla="*/ 4085347 w 7327902"/>
              <a:gd name="connsiteY79" fmla="*/ 1828740 h 2823535"/>
              <a:gd name="connsiteX80" fmla="*/ 3999245 w 7327902"/>
              <a:gd name="connsiteY80" fmla="*/ 2045773 h 2823535"/>
              <a:gd name="connsiteX81" fmla="*/ 3747344 w 7327902"/>
              <a:gd name="connsiteY81" fmla="*/ 1978884 h 2823535"/>
              <a:gd name="connsiteX82" fmla="*/ 3667647 w 7327902"/>
              <a:gd name="connsiteY82" fmla="*/ 1998097 h 2823535"/>
              <a:gd name="connsiteX83" fmla="*/ 3642741 w 7327902"/>
              <a:gd name="connsiteY83" fmla="*/ 2045773 h 2823535"/>
              <a:gd name="connsiteX84" fmla="*/ 3674407 w 7327902"/>
              <a:gd name="connsiteY84" fmla="*/ 2100565 h 2823535"/>
              <a:gd name="connsiteX85" fmla="*/ 3846254 w 7327902"/>
              <a:gd name="connsiteY85" fmla="*/ 2188801 h 2823535"/>
              <a:gd name="connsiteX86" fmla="*/ 4033045 w 7327902"/>
              <a:gd name="connsiteY86" fmla="*/ 2318666 h 2823535"/>
              <a:gd name="connsiteX87" fmla="*/ 4085347 w 7327902"/>
              <a:gd name="connsiteY87" fmla="*/ 2493360 h 2823535"/>
              <a:gd name="connsiteX88" fmla="*/ 4036247 w 7327902"/>
              <a:gd name="connsiteY88" fmla="*/ 2665207 h 2823535"/>
              <a:gd name="connsiteX89" fmla="*/ 3894642 w 7327902"/>
              <a:gd name="connsiteY89" fmla="*/ 2781907 h 2823535"/>
              <a:gd name="connsiteX90" fmla="*/ 3677609 w 7327902"/>
              <a:gd name="connsiteY90" fmla="*/ 2823535 h 2823535"/>
              <a:gd name="connsiteX91" fmla="*/ 3503270 w 7327902"/>
              <a:gd name="connsiteY91" fmla="*/ 2808947 h 2823535"/>
              <a:gd name="connsiteX92" fmla="*/ 3356684 w 7327902"/>
              <a:gd name="connsiteY92" fmla="*/ 2758069 h 2823535"/>
              <a:gd name="connsiteX93" fmla="*/ 3356684 w 7327902"/>
              <a:gd name="connsiteY93" fmla="*/ 2507591 h 2823535"/>
              <a:gd name="connsiteX94" fmla="*/ 3523906 w 7327902"/>
              <a:gd name="connsiteY94" fmla="*/ 2571990 h 2823535"/>
              <a:gd name="connsiteX95" fmla="*/ 3683301 w 7327902"/>
              <a:gd name="connsiteY95" fmla="*/ 2595116 h 2823535"/>
              <a:gd name="connsiteX96" fmla="*/ 3775096 w 7327902"/>
              <a:gd name="connsiteY96" fmla="*/ 2573413 h 2823535"/>
              <a:gd name="connsiteX97" fmla="*/ 3804271 w 7327902"/>
              <a:gd name="connsiteY97" fmla="*/ 2517553 h 2823535"/>
              <a:gd name="connsiteX98" fmla="*/ 3792530 w 7327902"/>
              <a:gd name="connsiteY98" fmla="*/ 2480195 h 2823535"/>
              <a:gd name="connsiteX99" fmla="*/ 3754816 w 7327902"/>
              <a:gd name="connsiteY99" fmla="*/ 2447818 h 2823535"/>
              <a:gd name="connsiteX100" fmla="*/ 3616412 w 7327902"/>
              <a:gd name="connsiteY100" fmla="*/ 2380929 h 2823535"/>
              <a:gd name="connsiteX101" fmla="*/ 3463777 w 7327902"/>
              <a:gd name="connsiteY101" fmla="*/ 2291270 h 2823535"/>
              <a:gd name="connsiteX102" fmla="*/ 3388349 w 7327902"/>
              <a:gd name="connsiteY102" fmla="*/ 2191648 h 2823535"/>
              <a:gd name="connsiteX103" fmla="*/ 3363800 w 7327902"/>
              <a:gd name="connsiteY103" fmla="*/ 2058582 h 2823535"/>
              <a:gd name="connsiteX104" fmla="*/ 3468403 w 7327902"/>
              <a:gd name="connsiteY104" fmla="*/ 1834432 h 2823535"/>
              <a:gd name="connsiteX105" fmla="*/ 3755883 w 7327902"/>
              <a:gd name="connsiteY105" fmla="*/ 1754023 h 2823535"/>
              <a:gd name="connsiteX106" fmla="*/ 2841483 w 7327902"/>
              <a:gd name="connsiteY106" fmla="*/ 1754023 h 2823535"/>
              <a:gd name="connsiteX107" fmla="*/ 3170946 w 7327902"/>
              <a:gd name="connsiteY107" fmla="*/ 1828740 h 2823535"/>
              <a:gd name="connsiteX108" fmla="*/ 3084845 w 7327902"/>
              <a:gd name="connsiteY108" fmla="*/ 2045773 h 2823535"/>
              <a:gd name="connsiteX109" fmla="*/ 2832944 w 7327902"/>
              <a:gd name="connsiteY109" fmla="*/ 1978884 h 2823535"/>
              <a:gd name="connsiteX110" fmla="*/ 2753246 w 7327902"/>
              <a:gd name="connsiteY110" fmla="*/ 1998097 h 2823535"/>
              <a:gd name="connsiteX111" fmla="*/ 2728341 w 7327902"/>
              <a:gd name="connsiteY111" fmla="*/ 2045773 h 2823535"/>
              <a:gd name="connsiteX112" fmla="*/ 2760006 w 7327902"/>
              <a:gd name="connsiteY112" fmla="*/ 2100565 h 2823535"/>
              <a:gd name="connsiteX113" fmla="*/ 2931854 w 7327902"/>
              <a:gd name="connsiteY113" fmla="*/ 2188801 h 2823535"/>
              <a:gd name="connsiteX114" fmla="*/ 3118645 w 7327902"/>
              <a:gd name="connsiteY114" fmla="*/ 2318666 h 2823535"/>
              <a:gd name="connsiteX115" fmla="*/ 3170946 w 7327902"/>
              <a:gd name="connsiteY115" fmla="*/ 2493360 h 2823535"/>
              <a:gd name="connsiteX116" fmla="*/ 3121847 w 7327902"/>
              <a:gd name="connsiteY116" fmla="*/ 2665207 h 2823535"/>
              <a:gd name="connsiteX117" fmla="*/ 2980242 w 7327902"/>
              <a:gd name="connsiteY117" fmla="*/ 2781907 h 2823535"/>
              <a:gd name="connsiteX118" fmla="*/ 2763209 w 7327902"/>
              <a:gd name="connsiteY118" fmla="*/ 2823535 h 2823535"/>
              <a:gd name="connsiteX119" fmla="*/ 2588870 w 7327902"/>
              <a:gd name="connsiteY119" fmla="*/ 2808947 h 2823535"/>
              <a:gd name="connsiteX120" fmla="*/ 2442284 w 7327902"/>
              <a:gd name="connsiteY120" fmla="*/ 2758069 h 2823535"/>
              <a:gd name="connsiteX121" fmla="*/ 2442284 w 7327902"/>
              <a:gd name="connsiteY121" fmla="*/ 2507591 h 2823535"/>
              <a:gd name="connsiteX122" fmla="*/ 2609506 w 7327902"/>
              <a:gd name="connsiteY122" fmla="*/ 2571990 h 2823535"/>
              <a:gd name="connsiteX123" fmla="*/ 2768901 w 7327902"/>
              <a:gd name="connsiteY123" fmla="*/ 2595116 h 2823535"/>
              <a:gd name="connsiteX124" fmla="*/ 2860696 w 7327902"/>
              <a:gd name="connsiteY124" fmla="*/ 2573413 h 2823535"/>
              <a:gd name="connsiteX125" fmla="*/ 2889871 w 7327902"/>
              <a:gd name="connsiteY125" fmla="*/ 2517553 h 2823535"/>
              <a:gd name="connsiteX126" fmla="*/ 2878129 w 7327902"/>
              <a:gd name="connsiteY126" fmla="*/ 2480195 h 2823535"/>
              <a:gd name="connsiteX127" fmla="*/ 2840415 w 7327902"/>
              <a:gd name="connsiteY127" fmla="*/ 2447818 h 2823535"/>
              <a:gd name="connsiteX128" fmla="*/ 2702012 w 7327902"/>
              <a:gd name="connsiteY128" fmla="*/ 2380929 h 2823535"/>
              <a:gd name="connsiteX129" fmla="*/ 2549377 w 7327902"/>
              <a:gd name="connsiteY129" fmla="*/ 2291270 h 2823535"/>
              <a:gd name="connsiteX130" fmla="*/ 2473949 w 7327902"/>
              <a:gd name="connsiteY130" fmla="*/ 2191648 h 2823535"/>
              <a:gd name="connsiteX131" fmla="*/ 2449400 w 7327902"/>
              <a:gd name="connsiteY131" fmla="*/ 2058582 h 2823535"/>
              <a:gd name="connsiteX132" fmla="*/ 2554003 w 7327902"/>
              <a:gd name="connsiteY132" fmla="*/ 1834432 h 2823535"/>
              <a:gd name="connsiteX133" fmla="*/ 2841483 w 7327902"/>
              <a:gd name="connsiteY133" fmla="*/ 1754023 h 2823535"/>
              <a:gd name="connsiteX134" fmla="*/ 4607431 w 7327902"/>
              <a:gd name="connsiteY134" fmla="*/ 230554 h 2823535"/>
              <a:gd name="connsiteX135" fmla="*/ 4396090 w 7327902"/>
              <a:gd name="connsiteY135" fmla="*/ 535112 h 2823535"/>
              <a:gd name="connsiteX136" fmla="*/ 4606008 w 7327902"/>
              <a:gd name="connsiteY136" fmla="*/ 836824 h 2823535"/>
              <a:gd name="connsiteX137" fmla="*/ 4764335 w 7327902"/>
              <a:gd name="connsiteY137" fmla="*/ 763530 h 2823535"/>
              <a:gd name="connsiteX138" fmla="*/ 4815925 w 7327902"/>
              <a:gd name="connsiteY138" fmla="*/ 535112 h 2823535"/>
              <a:gd name="connsiteX139" fmla="*/ 4763624 w 7327902"/>
              <a:gd name="connsiteY139" fmla="*/ 304914 h 2823535"/>
              <a:gd name="connsiteX140" fmla="*/ 4607431 w 7327902"/>
              <a:gd name="connsiteY140" fmla="*/ 230554 h 2823535"/>
              <a:gd name="connsiteX141" fmla="*/ 6710247 w 7327902"/>
              <a:gd name="connsiteY141" fmla="*/ 16367 h 2823535"/>
              <a:gd name="connsiteX142" fmla="*/ 7327902 w 7327902"/>
              <a:gd name="connsiteY142" fmla="*/ 16367 h 2823535"/>
              <a:gd name="connsiteX143" fmla="*/ 7327902 w 7327902"/>
              <a:gd name="connsiteY143" fmla="*/ 241939 h 2823535"/>
              <a:gd name="connsiteX144" fmla="*/ 6991323 w 7327902"/>
              <a:gd name="connsiteY144" fmla="*/ 241939 h 2823535"/>
              <a:gd name="connsiteX145" fmla="*/ 6991323 w 7327902"/>
              <a:gd name="connsiteY145" fmla="*/ 405603 h 2823535"/>
              <a:gd name="connsiteX146" fmla="*/ 7302997 w 7327902"/>
              <a:gd name="connsiteY146" fmla="*/ 405603 h 2823535"/>
              <a:gd name="connsiteX147" fmla="*/ 7302997 w 7327902"/>
              <a:gd name="connsiteY147" fmla="*/ 631176 h 2823535"/>
              <a:gd name="connsiteX148" fmla="*/ 6991323 w 7327902"/>
              <a:gd name="connsiteY148" fmla="*/ 631176 h 2823535"/>
              <a:gd name="connsiteX149" fmla="*/ 6991323 w 7327902"/>
              <a:gd name="connsiteY149" fmla="*/ 827573 h 2823535"/>
              <a:gd name="connsiteX150" fmla="*/ 7327902 w 7327902"/>
              <a:gd name="connsiteY150" fmla="*/ 827573 h 2823535"/>
              <a:gd name="connsiteX151" fmla="*/ 7327902 w 7327902"/>
              <a:gd name="connsiteY151" fmla="*/ 1056703 h 2823535"/>
              <a:gd name="connsiteX152" fmla="*/ 6710247 w 7327902"/>
              <a:gd name="connsiteY152" fmla="*/ 1056703 h 2823535"/>
              <a:gd name="connsiteX153" fmla="*/ 5300547 w 7327902"/>
              <a:gd name="connsiteY153" fmla="*/ 16367 h 2823535"/>
              <a:gd name="connsiteX154" fmla="*/ 5674841 w 7327902"/>
              <a:gd name="connsiteY154" fmla="*/ 16367 h 2823535"/>
              <a:gd name="connsiteX155" fmla="*/ 5891874 w 7327902"/>
              <a:gd name="connsiteY155" fmla="*/ 754991 h 2823535"/>
              <a:gd name="connsiteX156" fmla="*/ 5897567 w 7327902"/>
              <a:gd name="connsiteY156" fmla="*/ 754991 h 2823535"/>
              <a:gd name="connsiteX157" fmla="*/ 6110331 w 7327902"/>
              <a:gd name="connsiteY157" fmla="*/ 16367 h 2823535"/>
              <a:gd name="connsiteX158" fmla="*/ 6485335 w 7327902"/>
              <a:gd name="connsiteY158" fmla="*/ 16367 h 2823535"/>
              <a:gd name="connsiteX159" fmla="*/ 6485335 w 7327902"/>
              <a:gd name="connsiteY159" fmla="*/ 1056703 h 2823535"/>
              <a:gd name="connsiteX160" fmla="*/ 6227030 w 7327902"/>
              <a:gd name="connsiteY160" fmla="*/ 1056703 h 2823535"/>
              <a:gd name="connsiteX161" fmla="*/ 6227030 w 7327902"/>
              <a:gd name="connsiteY161" fmla="*/ 600578 h 2823535"/>
              <a:gd name="connsiteX162" fmla="*/ 6228097 w 7327902"/>
              <a:gd name="connsiteY162" fmla="*/ 521592 h 2823535"/>
              <a:gd name="connsiteX163" fmla="*/ 6237704 w 7327902"/>
              <a:gd name="connsiteY163" fmla="*/ 308828 h 2823535"/>
              <a:gd name="connsiteX164" fmla="*/ 6231299 w 7327902"/>
              <a:gd name="connsiteY164" fmla="*/ 308828 h 2823535"/>
              <a:gd name="connsiteX165" fmla="*/ 6021383 w 7327902"/>
              <a:gd name="connsiteY165" fmla="*/ 1056703 h 2823535"/>
              <a:gd name="connsiteX166" fmla="*/ 5753827 w 7327902"/>
              <a:gd name="connsiteY166" fmla="*/ 1056703 h 2823535"/>
              <a:gd name="connsiteX167" fmla="*/ 5541063 w 7327902"/>
              <a:gd name="connsiteY167" fmla="*/ 307405 h 2823535"/>
              <a:gd name="connsiteX168" fmla="*/ 5534659 w 7327902"/>
              <a:gd name="connsiteY168" fmla="*/ 307405 h 2823535"/>
              <a:gd name="connsiteX169" fmla="*/ 5549602 w 7327902"/>
              <a:gd name="connsiteY169" fmla="*/ 604847 h 2823535"/>
              <a:gd name="connsiteX170" fmla="*/ 5549602 w 7327902"/>
              <a:gd name="connsiteY170" fmla="*/ 1056703 h 2823535"/>
              <a:gd name="connsiteX171" fmla="*/ 5300547 w 7327902"/>
              <a:gd name="connsiteY171" fmla="*/ 1056703 h 2823535"/>
              <a:gd name="connsiteX172" fmla="*/ 2404947 w 7327902"/>
              <a:gd name="connsiteY172" fmla="*/ 16367 h 2823535"/>
              <a:gd name="connsiteX173" fmla="*/ 2686022 w 7327902"/>
              <a:gd name="connsiteY173" fmla="*/ 16367 h 2823535"/>
              <a:gd name="connsiteX174" fmla="*/ 2686022 w 7327902"/>
              <a:gd name="connsiteY174" fmla="*/ 829708 h 2823535"/>
              <a:gd name="connsiteX175" fmla="*/ 3086644 w 7327902"/>
              <a:gd name="connsiteY175" fmla="*/ 829708 h 2823535"/>
              <a:gd name="connsiteX176" fmla="*/ 3086644 w 7327902"/>
              <a:gd name="connsiteY176" fmla="*/ 1056703 h 2823535"/>
              <a:gd name="connsiteX177" fmla="*/ 2404947 w 7327902"/>
              <a:gd name="connsiteY177" fmla="*/ 1056703 h 2823535"/>
              <a:gd name="connsiteX178" fmla="*/ 1604847 w 7327902"/>
              <a:gd name="connsiteY178" fmla="*/ 16367 h 2823535"/>
              <a:gd name="connsiteX179" fmla="*/ 2222502 w 7327902"/>
              <a:gd name="connsiteY179" fmla="*/ 16367 h 2823535"/>
              <a:gd name="connsiteX180" fmla="*/ 2222502 w 7327902"/>
              <a:gd name="connsiteY180" fmla="*/ 241939 h 2823535"/>
              <a:gd name="connsiteX181" fmla="*/ 1885923 w 7327902"/>
              <a:gd name="connsiteY181" fmla="*/ 241939 h 2823535"/>
              <a:gd name="connsiteX182" fmla="*/ 1885923 w 7327902"/>
              <a:gd name="connsiteY182" fmla="*/ 405603 h 2823535"/>
              <a:gd name="connsiteX183" fmla="*/ 2197597 w 7327902"/>
              <a:gd name="connsiteY183" fmla="*/ 405603 h 2823535"/>
              <a:gd name="connsiteX184" fmla="*/ 2197597 w 7327902"/>
              <a:gd name="connsiteY184" fmla="*/ 631176 h 2823535"/>
              <a:gd name="connsiteX185" fmla="*/ 1885923 w 7327902"/>
              <a:gd name="connsiteY185" fmla="*/ 631176 h 2823535"/>
              <a:gd name="connsiteX186" fmla="*/ 1885923 w 7327902"/>
              <a:gd name="connsiteY186" fmla="*/ 827573 h 2823535"/>
              <a:gd name="connsiteX187" fmla="*/ 2222502 w 7327902"/>
              <a:gd name="connsiteY187" fmla="*/ 827573 h 2823535"/>
              <a:gd name="connsiteX188" fmla="*/ 2222502 w 7327902"/>
              <a:gd name="connsiteY188" fmla="*/ 1056703 h 2823535"/>
              <a:gd name="connsiteX189" fmla="*/ 1604847 w 7327902"/>
              <a:gd name="connsiteY189" fmla="*/ 1056703 h 2823535"/>
              <a:gd name="connsiteX190" fmla="*/ 0 w 7327902"/>
              <a:gd name="connsiteY190" fmla="*/ 16367 h 2823535"/>
              <a:gd name="connsiteX191" fmla="*/ 271115 w 7327902"/>
              <a:gd name="connsiteY191" fmla="*/ 16367 h 2823535"/>
              <a:gd name="connsiteX192" fmla="*/ 384256 w 7327902"/>
              <a:gd name="connsiteY192" fmla="*/ 537958 h 2823535"/>
              <a:gd name="connsiteX193" fmla="*/ 436914 w 7327902"/>
              <a:gd name="connsiteY193" fmla="*/ 813341 h 2823535"/>
              <a:gd name="connsiteX194" fmla="*/ 470002 w 7327902"/>
              <a:gd name="connsiteY194" fmla="*/ 616232 h 2823535"/>
              <a:gd name="connsiteX195" fmla="*/ 514476 w 7327902"/>
              <a:gd name="connsiteY195" fmla="*/ 409873 h 2823535"/>
              <a:gd name="connsiteX196" fmla="*/ 606271 w 7327902"/>
              <a:gd name="connsiteY196" fmla="*/ 16367 h 2823535"/>
              <a:gd name="connsiteX197" fmla="*/ 866710 w 7327902"/>
              <a:gd name="connsiteY197" fmla="*/ 16367 h 2823535"/>
              <a:gd name="connsiteX198" fmla="*/ 955658 w 7327902"/>
              <a:gd name="connsiteY198" fmla="*/ 409873 h 2823535"/>
              <a:gd name="connsiteX199" fmla="*/ 1001911 w 7327902"/>
              <a:gd name="connsiteY199" fmla="*/ 628329 h 2823535"/>
              <a:gd name="connsiteX200" fmla="*/ 1033221 w 7327902"/>
              <a:gd name="connsiteY200" fmla="*/ 813341 h 2823535"/>
              <a:gd name="connsiteX201" fmla="*/ 1083744 w 7327902"/>
              <a:gd name="connsiteY201" fmla="*/ 539381 h 2823535"/>
              <a:gd name="connsiteX202" fmla="*/ 1199020 w 7327902"/>
              <a:gd name="connsiteY202" fmla="*/ 16367 h 2823535"/>
              <a:gd name="connsiteX203" fmla="*/ 1470134 w 7327902"/>
              <a:gd name="connsiteY203" fmla="*/ 16367 h 2823535"/>
              <a:gd name="connsiteX204" fmla="*/ 1213964 w 7327902"/>
              <a:gd name="connsiteY204" fmla="*/ 1056703 h 2823535"/>
              <a:gd name="connsiteX205" fmla="*/ 881654 w 7327902"/>
              <a:gd name="connsiteY205" fmla="*/ 1056703 h 2823535"/>
              <a:gd name="connsiteX206" fmla="*/ 782032 w 7327902"/>
              <a:gd name="connsiteY206" fmla="*/ 603424 h 2823535"/>
              <a:gd name="connsiteX207" fmla="*/ 759617 w 7327902"/>
              <a:gd name="connsiteY207" fmla="*/ 490282 h 2823535"/>
              <a:gd name="connsiteX208" fmla="*/ 737202 w 7327902"/>
              <a:gd name="connsiteY208" fmla="*/ 348677 h 2823535"/>
              <a:gd name="connsiteX209" fmla="*/ 718701 w 7327902"/>
              <a:gd name="connsiteY209" fmla="*/ 463597 h 2823535"/>
              <a:gd name="connsiteX210" fmla="*/ 693440 w 7327902"/>
              <a:gd name="connsiteY210" fmla="*/ 589904 h 2823535"/>
              <a:gd name="connsiteX211" fmla="*/ 589904 w 7327902"/>
              <a:gd name="connsiteY211" fmla="*/ 1056703 h 2823535"/>
              <a:gd name="connsiteX212" fmla="*/ 257594 w 7327902"/>
              <a:gd name="connsiteY212" fmla="*/ 1056703 h 2823535"/>
              <a:gd name="connsiteX213" fmla="*/ 3690185 w 7327902"/>
              <a:gd name="connsiteY213" fmla="*/ 1423 h 2823535"/>
              <a:gd name="connsiteX214" fmla="*/ 4012532 w 7327902"/>
              <a:gd name="connsiteY214" fmla="*/ 74716 h 2823535"/>
              <a:gd name="connsiteX215" fmla="*/ 3926431 w 7327902"/>
              <a:gd name="connsiteY215" fmla="*/ 296019 h 2823535"/>
              <a:gd name="connsiteX216" fmla="*/ 3811154 w 7327902"/>
              <a:gd name="connsiteY216" fmla="*/ 250478 h 2823535"/>
              <a:gd name="connsiteX217" fmla="*/ 3687338 w 7327902"/>
              <a:gd name="connsiteY217" fmla="*/ 231977 h 2823535"/>
              <a:gd name="connsiteX218" fmla="*/ 3530790 w 7327902"/>
              <a:gd name="connsiteY218" fmla="*/ 314165 h 2823535"/>
              <a:gd name="connsiteX219" fmla="*/ 3474575 w 7327902"/>
              <a:gd name="connsiteY219" fmla="*/ 540804 h 2823535"/>
              <a:gd name="connsiteX220" fmla="*/ 3702993 w 7327902"/>
              <a:gd name="connsiteY220" fmla="*/ 841093 h 2823535"/>
              <a:gd name="connsiteX221" fmla="*/ 3836771 w 7327902"/>
              <a:gd name="connsiteY221" fmla="*/ 821880 h 2823535"/>
              <a:gd name="connsiteX222" fmla="*/ 3966991 w 7327902"/>
              <a:gd name="connsiteY222" fmla="*/ 775627 h 2823535"/>
              <a:gd name="connsiteX223" fmla="*/ 3966991 w 7327902"/>
              <a:gd name="connsiteY223" fmla="*/ 1013297 h 2823535"/>
              <a:gd name="connsiteX224" fmla="*/ 3672395 w 7327902"/>
              <a:gd name="connsiteY224" fmla="*/ 1070935 h 2823535"/>
              <a:gd name="connsiteX225" fmla="*/ 3311266 w 7327902"/>
              <a:gd name="connsiteY225" fmla="*/ 934311 h 2823535"/>
              <a:gd name="connsiteX226" fmla="*/ 3185671 w 7327902"/>
              <a:gd name="connsiteY226" fmla="*/ 539381 h 2823535"/>
              <a:gd name="connsiteX227" fmla="*/ 3246512 w 7327902"/>
              <a:gd name="connsiteY227" fmla="*/ 255459 h 2823535"/>
              <a:gd name="connsiteX228" fmla="*/ 3421562 w 7327902"/>
              <a:gd name="connsiteY228" fmla="*/ 67245 h 2823535"/>
              <a:gd name="connsiteX229" fmla="*/ 3690185 w 7327902"/>
              <a:gd name="connsiteY229" fmla="*/ 1423 h 2823535"/>
              <a:gd name="connsiteX230" fmla="*/ 4607431 w 7327902"/>
              <a:gd name="connsiteY230" fmla="*/ 0 h 2823535"/>
              <a:gd name="connsiteX231" fmla="*/ 4983859 w 7327902"/>
              <a:gd name="connsiteY231" fmla="*/ 135913 h 2823535"/>
              <a:gd name="connsiteX232" fmla="*/ 5111944 w 7327902"/>
              <a:gd name="connsiteY232" fmla="*/ 535112 h 2823535"/>
              <a:gd name="connsiteX233" fmla="*/ 4983148 w 7327902"/>
              <a:gd name="connsiteY233" fmla="*/ 934311 h 2823535"/>
              <a:gd name="connsiteX234" fmla="*/ 4606008 w 7327902"/>
              <a:gd name="connsiteY234" fmla="*/ 1070935 h 2823535"/>
              <a:gd name="connsiteX235" fmla="*/ 4230647 w 7327902"/>
              <a:gd name="connsiteY235" fmla="*/ 933599 h 2823535"/>
              <a:gd name="connsiteX236" fmla="*/ 4100071 w 7327902"/>
              <a:gd name="connsiteY236" fmla="*/ 533689 h 2823535"/>
              <a:gd name="connsiteX237" fmla="*/ 4229935 w 7327902"/>
              <a:gd name="connsiteY237" fmla="*/ 136980 h 2823535"/>
              <a:gd name="connsiteX238" fmla="*/ 4607431 w 7327902"/>
              <a:gd name="connsiteY238" fmla="*/ 0 h 282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</a:cxnLst>
            <a:rect l="l" t="t" r="r" b="b"/>
            <a:pathLst>
              <a:path w="7327902" h="2823535">
                <a:moveTo>
                  <a:pt x="4735749" y="1936189"/>
                </a:moveTo>
                <a:cubicBezTo>
                  <a:pt x="4731479" y="1960383"/>
                  <a:pt x="4723059" y="2000232"/>
                  <a:pt x="4710488" y="2055735"/>
                </a:cubicBezTo>
                <a:cubicBezTo>
                  <a:pt x="4697916" y="2111239"/>
                  <a:pt x="4670046" y="2220586"/>
                  <a:pt x="4626876" y="2383775"/>
                </a:cubicBezTo>
                <a:lnTo>
                  <a:pt x="4848179" y="2383775"/>
                </a:lnTo>
                <a:lnTo>
                  <a:pt x="4803349" y="2212995"/>
                </a:lnTo>
                <a:cubicBezTo>
                  <a:pt x="4792913" y="2175044"/>
                  <a:pt x="4780223" y="2125945"/>
                  <a:pt x="4765280" y="2065697"/>
                </a:cubicBezTo>
                <a:cubicBezTo>
                  <a:pt x="4750336" y="2005450"/>
                  <a:pt x="4740493" y="1962280"/>
                  <a:pt x="4735749" y="1936189"/>
                </a:cubicBezTo>
                <a:close/>
                <a:moveTo>
                  <a:pt x="6576897" y="1768967"/>
                </a:moveTo>
                <a:lnTo>
                  <a:pt x="7194552" y="1768967"/>
                </a:lnTo>
                <a:lnTo>
                  <a:pt x="7194552" y="1994539"/>
                </a:lnTo>
                <a:lnTo>
                  <a:pt x="6857973" y="1994539"/>
                </a:lnTo>
                <a:lnTo>
                  <a:pt x="6857973" y="2158203"/>
                </a:lnTo>
                <a:lnTo>
                  <a:pt x="7169647" y="2158203"/>
                </a:lnTo>
                <a:lnTo>
                  <a:pt x="7169647" y="2383775"/>
                </a:lnTo>
                <a:lnTo>
                  <a:pt x="6857973" y="2383775"/>
                </a:lnTo>
                <a:lnTo>
                  <a:pt x="6857973" y="2580173"/>
                </a:lnTo>
                <a:lnTo>
                  <a:pt x="7194552" y="2580173"/>
                </a:lnTo>
                <a:lnTo>
                  <a:pt x="7194552" y="2809303"/>
                </a:lnTo>
                <a:lnTo>
                  <a:pt x="6576897" y="2809303"/>
                </a:lnTo>
                <a:close/>
                <a:moveTo>
                  <a:pt x="1614372" y="1768967"/>
                </a:moveTo>
                <a:lnTo>
                  <a:pt x="2232027" y="1768967"/>
                </a:lnTo>
                <a:lnTo>
                  <a:pt x="2232027" y="1994539"/>
                </a:lnTo>
                <a:lnTo>
                  <a:pt x="1895448" y="1994539"/>
                </a:lnTo>
                <a:lnTo>
                  <a:pt x="1895448" y="2158203"/>
                </a:lnTo>
                <a:lnTo>
                  <a:pt x="2207122" y="2158203"/>
                </a:lnTo>
                <a:lnTo>
                  <a:pt x="2207122" y="2383775"/>
                </a:lnTo>
                <a:lnTo>
                  <a:pt x="1895448" y="2383775"/>
                </a:lnTo>
                <a:lnTo>
                  <a:pt x="1895448" y="2580173"/>
                </a:lnTo>
                <a:lnTo>
                  <a:pt x="2232027" y="2580173"/>
                </a:lnTo>
                <a:lnTo>
                  <a:pt x="2232027" y="2809303"/>
                </a:lnTo>
                <a:lnTo>
                  <a:pt x="1614372" y="2809303"/>
                </a:lnTo>
                <a:close/>
                <a:moveTo>
                  <a:pt x="128472" y="1768967"/>
                </a:moveTo>
                <a:lnTo>
                  <a:pt x="502765" y="1768967"/>
                </a:lnTo>
                <a:lnTo>
                  <a:pt x="719798" y="2507591"/>
                </a:lnTo>
                <a:lnTo>
                  <a:pt x="725491" y="2507591"/>
                </a:lnTo>
                <a:lnTo>
                  <a:pt x="938255" y="1768967"/>
                </a:lnTo>
                <a:lnTo>
                  <a:pt x="1313260" y="1768967"/>
                </a:lnTo>
                <a:lnTo>
                  <a:pt x="1313260" y="2809303"/>
                </a:lnTo>
                <a:lnTo>
                  <a:pt x="1054955" y="2809303"/>
                </a:lnTo>
                <a:lnTo>
                  <a:pt x="1054955" y="2353177"/>
                </a:lnTo>
                <a:cubicBezTo>
                  <a:pt x="1054955" y="2329458"/>
                  <a:pt x="1055311" y="2303129"/>
                  <a:pt x="1056022" y="2274191"/>
                </a:cubicBezTo>
                <a:cubicBezTo>
                  <a:pt x="1056734" y="2245254"/>
                  <a:pt x="1059936" y="2174333"/>
                  <a:pt x="1065629" y="2061428"/>
                </a:cubicBezTo>
                <a:lnTo>
                  <a:pt x="1059224" y="2061428"/>
                </a:lnTo>
                <a:lnTo>
                  <a:pt x="849307" y="2809303"/>
                </a:lnTo>
                <a:lnTo>
                  <a:pt x="581751" y="2809303"/>
                </a:lnTo>
                <a:lnTo>
                  <a:pt x="368988" y="2060005"/>
                </a:lnTo>
                <a:lnTo>
                  <a:pt x="362583" y="2060005"/>
                </a:lnTo>
                <a:cubicBezTo>
                  <a:pt x="372546" y="2187615"/>
                  <a:pt x="377527" y="2286763"/>
                  <a:pt x="377527" y="2357447"/>
                </a:cubicBezTo>
                <a:lnTo>
                  <a:pt x="377527" y="2809303"/>
                </a:lnTo>
                <a:lnTo>
                  <a:pt x="128472" y="2809303"/>
                </a:lnTo>
                <a:close/>
                <a:moveTo>
                  <a:pt x="4546467" y="1764697"/>
                </a:moveTo>
                <a:lnTo>
                  <a:pt x="4921472" y="1764697"/>
                </a:lnTo>
                <a:lnTo>
                  <a:pt x="5265168" y="2809303"/>
                </a:lnTo>
                <a:lnTo>
                  <a:pt x="4957763" y="2809303"/>
                </a:lnTo>
                <a:lnTo>
                  <a:pt x="4906529" y="2614329"/>
                </a:lnTo>
                <a:lnTo>
                  <a:pt x="4568526" y="2614329"/>
                </a:lnTo>
                <a:lnTo>
                  <a:pt x="4515869" y="2809303"/>
                </a:lnTo>
                <a:lnTo>
                  <a:pt x="4207041" y="2809303"/>
                </a:lnTo>
                <a:close/>
                <a:moveTo>
                  <a:pt x="5932443" y="1754023"/>
                </a:moveTo>
                <a:cubicBezTo>
                  <a:pt x="5997909" y="1754023"/>
                  <a:pt x="6059698" y="1760190"/>
                  <a:pt x="6117811" y="1772525"/>
                </a:cubicBezTo>
                <a:cubicBezTo>
                  <a:pt x="6175923" y="1784859"/>
                  <a:pt x="6226565" y="1800514"/>
                  <a:pt x="6269734" y="1819489"/>
                </a:cubicBezTo>
                <a:lnTo>
                  <a:pt x="6180786" y="2040080"/>
                </a:lnTo>
                <a:cubicBezTo>
                  <a:pt x="6105833" y="2003078"/>
                  <a:pt x="6023525" y="1984577"/>
                  <a:pt x="5933866" y="1984577"/>
                </a:cubicBezTo>
                <a:cubicBezTo>
                  <a:pt x="5851797" y="1984577"/>
                  <a:pt x="5788347" y="2011261"/>
                  <a:pt x="5743517" y="2064630"/>
                </a:cubicBezTo>
                <a:cubicBezTo>
                  <a:pt x="5698688" y="2117999"/>
                  <a:pt x="5676273" y="2194257"/>
                  <a:pt x="5676273" y="2293404"/>
                </a:cubicBezTo>
                <a:cubicBezTo>
                  <a:pt x="5676273" y="2390654"/>
                  <a:pt x="5696553" y="2464778"/>
                  <a:pt x="5737113" y="2515774"/>
                </a:cubicBezTo>
                <a:cubicBezTo>
                  <a:pt x="5777674" y="2566771"/>
                  <a:pt x="5836142" y="2592270"/>
                  <a:pt x="5912519" y="2592270"/>
                </a:cubicBezTo>
                <a:cubicBezTo>
                  <a:pt x="5954265" y="2592270"/>
                  <a:pt x="5992691" y="2588237"/>
                  <a:pt x="6027795" y="2580173"/>
                </a:cubicBezTo>
                <a:lnTo>
                  <a:pt x="6027795" y="2417220"/>
                </a:lnTo>
                <a:lnTo>
                  <a:pt x="5842072" y="2417220"/>
                </a:lnTo>
                <a:lnTo>
                  <a:pt x="5842072" y="2200187"/>
                </a:lnTo>
                <a:lnTo>
                  <a:pt x="6291081" y="2200187"/>
                </a:lnTo>
                <a:lnTo>
                  <a:pt x="6291081" y="2760915"/>
                </a:lnTo>
                <a:cubicBezTo>
                  <a:pt x="6169163" y="2802662"/>
                  <a:pt x="6035149" y="2823535"/>
                  <a:pt x="5889037" y="2823535"/>
                </a:cubicBezTo>
                <a:cubicBezTo>
                  <a:pt x="5728693" y="2823535"/>
                  <a:pt x="5604759" y="2777045"/>
                  <a:pt x="5517234" y="2684064"/>
                </a:cubicBezTo>
                <a:cubicBezTo>
                  <a:pt x="5429709" y="2591084"/>
                  <a:pt x="5385946" y="2458492"/>
                  <a:pt x="5385946" y="2286288"/>
                </a:cubicBezTo>
                <a:cubicBezTo>
                  <a:pt x="5385946" y="2118355"/>
                  <a:pt x="5433860" y="1987660"/>
                  <a:pt x="5529686" y="1894206"/>
                </a:cubicBezTo>
                <a:cubicBezTo>
                  <a:pt x="5625513" y="1800751"/>
                  <a:pt x="5759765" y="1754023"/>
                  <a:pt x="5932443" y="1754023"/>
                </a:cubicBezTo>
                <a:close/>
                <a:moveTo>
                  <a:pt x="3755883" y="1754023"/>
                </a:moveTo>
                <a:cubicBezTo>
                  <a:pt x="3863569" y="1754023"/>
                  <a:pt x="3973390" y="1778929"/>
                  <a:pt x="4085347" y="1828740"/>
                </a:cubicBezTo>
                <a:lnTo>
                  <a:pt x="3999245" y="2045773"/>
                </a:lnTo>
                <a:cubicBezTo>
                  <a:pt x="3901995" y="2001180"/>
                  <a:pt x="3818028" y="1978884"/>
                  <a:pt x="3747344" y="1978884"/>
                </a:cubicBezTo>
                <a:cubicBezTo>
                  <a:pt x="3710816" y="1978884"/>
                  <a:pt x="3684250" y="1985288"/>
                  <a:pt x="3667647" y="1998097"/>
                </a:cubicBezTo>
                <a:cubicBezTo>
                  <a:pt x="3651043" y="2010905"/>
                  <a:pt x="3642741" y="2026797"/>
                  <a:pt x="3642741" y="2045773"/>
                </a:cubicBezTo>
                <a:cubicBezTo>
                  <a:pt x="3642741" y="2066172"/>
                  <a:pt x="3653296" y="2084436"/>
                  <a:pt x="3674407" y="2100565"/>
                </a:cubicBezTo>
                <a:cubicBezTo>
                  <a:pt x="3695517" y="2116694"/>
                  <a:pt x="3752799" y="2146106"/>
                  <a:pt x="3846254" y="2188801"/>
                </a:cubicBezTo>
                <a:cubicBezTo>
                  <a:pt x="3935913" y="2229124"/>
                  <a:pt x="3998177" y="2272413"/>
                  <a:pt x="4033045" y="2318666"/>
                </a:cubicBezTo>
                <a:cubicBezTo>
                  <a:pt x="4067912" y="2364919"/>
                  <a:pt x="4085346" y="2423150"/>
                  <a:pt x="4085347" y="2493360"/>
                </a:cubicBezTo>
                <a:cubicBezTo>
                  <a:pt x="4085346" y="2557876"/>
                  <a:pt x="4068980" y="2615159"/>
                  <a:pt x="4036247" y="2665207"/>
                </a:cubicBezTo>
                <a:cubicBezTo>
                  <a:pt x="4003514" y="2715255"/>
                  <a:pt x="3956312" y="2754155"/>
                  <a:pt x="3894642" y="2781907"/>
                </a:cubicBezTo>
                <a:cubicBezTo>
                  <a:pt x="3832971" y="2809659"/>
                  <a:pt x="3760627" y="2823535"/>
                  <a:pt x="3677609" y="2823535"/>
                </a:cubicBezTo>
                <a:cubicBezTo>
                  <a:pt x="3608347" y="2823535"/>
                  <a:pt x="3550234" y="2818672"/>
                  <a:pt x="3503270" y="2808947"/>
                </a:cubicBezTo>
                <a:cubicBezTo>
                  <a:pt x="3456305" y="2799222"/>
                  <a:pt x="3407443" y="2782263"/>
                  <a:pt x="3356684" y="2758069"/>
                </a:cubicBezTo>
                <a:lnTo>
                  <a:pt x="3356684" y="2507591"/>
                </a:lnTo>
                <a:cubicBezTo>
                  <a:pt x="3410290" y="2535106"/>
                  <a:pt x="3466031" y="2556572"/>
                  <a:pt x="3523906" y="2571990"/>
                </a:cubicBezTo>
                <a:cubicBezTo>
                  <a:pt x="3581782" y="2587407"/>
                  <a:pt x="3634914" y="2595116"/>
                  <a:pt x="3683301" y="2595116"/>
                </a:cubicBezTo>
                <a:cubicBezTo>
                  <a:pt x="3725047" y="2595116"/>
                  <a:pt x="3755646" y="2587882"/>
                  <a:pt x="3775096" y="2573413"/>
                </a:cubicBezTo>
                <a:cubicBezTo>
                  <a:pt x="3794545" y="2558944"/>
                  <a:pt x="3804270" y="2540324"/>
                  <a:pt x="3804271" y="2517553"/>
                </a:cubicBezTo>
                <a:cubicBezTo>
                  <a:pt x="3804270" y="2503322"/>
                  <a:pt x="3800356" y="2490869"/>
                  <a:pt x="3792530" y="2480195"/>
                </a:cubicBezTo>
                <a:cubicBezTo>
                  <a:pt x="3784702" y="2469521"/>
                  <a:pt x="3772131" y="2458729"/>
                  <a:pt x="3754816" y="2447818"/>
                </a:cubicBezTo>
                <a:cubicBezTo>
                  <a:pt x="3737500" y="2436907"/>
                  <a:pt x="3691366" y="2414611"/>
                  <a:pt x="3616412" y="2380929"/>
                </a:cubicBezTo>
                <a:cubicBezTo>
                  <a:pt x="3548574" y="2350094"/>
                  <a:pt x="3497696" y="2320207"/>
                  <a:pt x="3463777" y="2291270"/>
                </a:cubicBezTo>
                <a:cubicBezTo>
                  <a:pt x="3429859" y="2262332"/>
                  <a:pt x="3404716" y="2229125"/>
                  <a:pt x="3388349" y="2191648"/>
                </a:cubicBezTo>
                <a:cubicBezTo>
                  <a:pt x="3371983" y="2154171"/>
                  <a:pt x="3363800" y="2109815"/>
                  <a:pt x="3363800" y="2058582"/>
                </a:cubicBezTo>
                <a:cubicBezTo>
                  <a:pt x="3363800" y="1962755"/>
                  <a:pt x="3398667" y="1888038"/>
                  <a:pt x="3468403" y="1834432"/>
                </a:cubicBezTo>
                <a:cubicBezTo>
                  <a:pt x="3538138" y="1780826"/>
                  <a:pt x="3633965" y="1754023"/>
                  <a:pt x="3755883" y="1754023"/>
                </a:cubicBezTo>
                <a:close/>
                <a:moveTo>
                  <a:pt x="2841483" y="1754023"/>
                </a:moveTo>
                <a:cubicBezTo>
                  <a:pt x="2949169" y="1754023"/>
                  <a:pt x="3058990" y="1778929"/>
                  <a:pt x="3170946" y="1828740"/>
                </a:cubicBezTo>
                <a:lnTo>
                  <a:pt x="3084845" y="2045773"/>
                </a:lnTo>
                <a:cubicBezTo>
                  <a:pt x="2987595" y="2001180"/>
                  <a:pt x="2903628" y="1978884"/>
                  <a:pt x="2832944" y="1978884"/>
                </a:cubicBezTo>
                <a:cubicBezTo>
                  <a:pt x="2796416" y="1978884"/>
                  <a:pt x="2769850" y="1985288"/>
                  <a:pt x="2753246" y="1998097"/>
                </a:cubicBezTo>
                <a:cubicBezTo>
                  <a:pt x="2736643" y="2010905"/>
                  <a:pt x="2728341" y="2026797"/>
                  <a:pt x="2728341" y="2045773"/>
                </a:cubicBezTo>
                <a:cubicBezTo>
                  <a:pt x="2728341" y="2066172"/>
                  <a:pt x="2738896" y="2084436"/>
                  <a:pt x="2760006" y="2100565"/>
                </a:cubicBezTo>
                <a:cubicBezTo>
                  <a:pt x="2781116" y="2116694"/>
                  <a:pt x="2838399" y="2146106"/>
                  <a:pt x="2931854" y="2188801"/>
                </a:cubicBezTo>
                <a:cubicBezTo>
                  <a:pt x="3021514" y="2229124"/>
                  <a:pt x="3083777" y="2272413"/>
                  <a:pt x="3118645" y="2318666"/>
                </a:cubicBezTo>
                <a:cubicBezTo>
                  <a:pt x="3153513" y="2364919"/>
                  <a:pt x="3170946" y="2423150"/>
                  <a:pt x="3170946" y="2493360"/>
                </a:cubicBezTo>
                <a:cubicBezTo>
                  <a:pt x="3170946" y="2557876"/>
                  <a:pt x="3154580" y="2615159"/>
                  <a:pt x="3121847" y="2665207"/>
                </a:cubicBezTo>
                <a:cubicBezTo>
                  <a:pt x="3089114" y="2715255"/>
                  <a:pt x="3041912" y="2754155"/>
                  <a:pt x="2980242" y="2781907"/>
                </a:cubicBezTo>
                <a:cubicBezTo>
                  <a:pt x="2918571" y="2809659"/>
                  <a:pt x="2846227" y="2823535"/>
                  <a:pt x="2763209" y="2823535"/>
                </a:cubicBezTo>
                <a:cubicBezTo>
                  <a:pt x="2693948" y="2823535"/>
                  <a:pt x="2635835" y="2818672"/>
                  <a:pt x="2588870" y="2808947"/>
                </a:cubicBezTo>
                <a:cubicBezTo>
                  <a:pt x="2541906" y="2799222"/>
                  <a:pt x="2493043" y="2782263"/>
                  <a:pt x="2442284" y="2758069"/>
                </a:cubicBezTo>
                <a:lnTo>
                  <a:pt x="2442284" y="2507591"/>
                </a:lnTo>
                <a:cubicBezTo>
                  <a:pt x="2495890" y="2535106"/>
                  <a:pt x="2551631" y="2556572"/>
                  <a:pt x="2609506" y="2571990"/>
                </a:cubicBezTo>
                <a:cubicBezTo>
                  <a:pt x="2667382" y="2587407"/>
                  <a:pt x="2720514" y="2595116"/>
                  <a:pt x="2768901" y="2595116"/>
                </a:cubicBezTo>
                <a:cubicBezTo>
                  <a:pt x="2810647" y="2595116"/>
                  <a:pt x="2841245" y="2587882"/>
                  <a:pt x="2860696" y="2573413"/>
                </a:cubicBezTo>
                <a:cubicBezTo>
                  <a:pt x="2880145" y="2558944"/>
                  <a:pt x="2889870" y="2540324"/>
                  <a:pt x="2889871" y="2517553"/>
                </a:cubicBezTo>
                <a:cubicBezTo>
                  <a:pt x="2889870" y="2503322"/>
                  <a:pt x="2885957" y="2490869"/>
                  <a:pt x="2878129" y="2480195"/>
                </a:cubicBezTo>
                <a:cubicBezTo>
                  <a:pt x="2870302" y="2469521"/>
                  <a:pt x="2857730" y="2458729"/>
                  <a:pt x="2840415" y="2447818"/>
                </a:cubicBezTo>
                <a:cubicBezTo>
                  <a:pt x="2823100" y="2436907"/>
                  <a:pt x="2776966" y="2414611"/>
                  <a:pt x="2702012" y="2380929"/>
                </a:cubicBezTo>
                <a:cubicBezTo>
                  <a:pt x="2634174" y="2350094"/>
                  <a:pt x="2583296" y="2320207"/>
                  <a:pt x="2549377" y="2291270"/>
                </a:cubicBezTo>
                <a:cubicBezTo>
                  <a:pt x="2515459" y="2262332"/>
                  <a:pt x="2490316" y="2229125"/>
                  <a:pt x="2473949" y="2191648"/>
                </a:cubicBezTo>
                <a:cubicBezTo>
                  <a:pt x="2457583" y="2154171"/>
                  <a:pt x="2449400" y="2109815"/>
                  <a:pt x="2449400" y="2058582"/>
                </a:cubicBezTo>
                <a:cubicBezTo>
                  <a:pt x="2449400" y="1962755"/>
                  <a:pt x="2484267" y="1888038"/>
                  <a:pt x="2554003" y="1834432"/>
                </a:cubicBezTo>
                <a:cubicBezTo>
                  <a:pt x="2623738" y="1780826"/>
                  <a:pt x="2719564" y="1754023"/>
                  <a:pt x="2841483" y="1754023"/>
                </a:cubicBezTo>
                <a:close/>
                <a:moveTo>
                  <a:pt x="4607431" y="230554"/>
                </a:moveTo>
                <a:cubicBezTo>
                  <a:pt x="4466537" y="230554"/>
                  <a:pt x="4396090" y="332073"/>
                  <a:pt x="4396090" y="535112"/>
                </a:cubicBezTo>
                <a:cubicBezTo>
                  <a:pt x="4396090" y="736253"/>
                  <a:pt x="4466063" y="836824"/>
                  <a:pt x="4606008" y="836824"/>
                </a:cubicBezTo>
                <a:cubicBezTo>
                  <a:pt x="4677166" y="836824"/>
                  <a:pt x="4729942" y="812393"/>
                  <a:pt x="4764335" y="763530"/>
                </a:cubicBezTo>
                <a:cubicBezTo>
                  <a:pt x="4798729" y="714668"/>
                  <a:pt x="4815925" y="638529"/>
                  <a:pt x="4815925" y="535112"/>
                </a:cubicBezTo>
                <a:cubicBezTo>
                  <a:pt x="4815925" y="431220"/>
                  <a:pt x="4798491" y="354488"/>
                  <a:pt x="4763624" y="304914"/>
                </a:cubicBezTo>
                <a:cubicBezTo>
                  <a:pt x="4728756" y="255340"/>
                  <a:pt x="4676692" y="230554"/>
                  <a:pt x="4607431" y="230554"/>
                </a:cubicBezTo>
                <a:close/>
                <a:moveTo>
                  <a:pt x="6710247" y="16367"/>
                </a:moveTo>
                <a:lnTo>
                  <a:pt x="7327902" y="16367"/>
                </a:lnTo>
                <a:lnTo>
                  <a:pt x="7327902" y="241939"/>
                </a:lnTo>
                <a:lnTo>
                  <a:pt x="6991323" y="241939"/>
                </a:lnTo>
                <a:lnTo>
                  <a:pt x="6991323" y="405603"/>
                </a:lnTo>
                <a:lnTo>
                  <a:pt x="7302997" y="405603"/>
                </a:lnTo>
                <a:lnTo>
                  <a:pt x="7302997" y="631176"/>
                </a:lnTo>
                <a:lnTo>
                  <a:pt x="6991323" y="631176"/>
                </a:lnTo>
                <a:lnTo>
                  <a:pt x="6991323" y="827573"/>
                </a:lnTo>
                <a:lnTo>
                  <a:pt x="7327902" y="827573"/>
                </a:lnTo>
                <a:lnTo>
                  <a:pt x="7327902" y="1056703"/>
                </a:lnTo>
                <a:lnTo>
                  <a:pt x="6710247" y="1056703"/>
                </a:lnTo>
                <a:close/>
                <a:moveTo>
                  <a:pt x="5300547" y="16367"/>
                </a:moveTo>
                <a:lnTo>
                  <a:pt x="5674841" y="16367"/>
                </a:lnTo>
                <a:lnTo>
                  <a:pt x="5891874" y="754991"/>
                </a:lnTo>
                <a:lnTo>
                  <a:pt x="5897567" y="754991"/>
                </a:lnTo>
                <a:lnTo>
                  <a:pt x="6110331" y="16367"/>
                </a:lnTo>
                <a:lnTo>
                  <a:pt x="6485335" y="16367"/>
                </a:lnTo>
                <a:lnTo>
                  <a:pt x="6485335" y="1056703"/>
                </a:lnTo>
                <a:lnTo>
                  <a:pt x="6227030" y="1056703"/>
                </a:lnTo>
                <a:lnTo>
                  <a:pt x="6227030" y="600578"/>
                </a:lnTo>
                <a:cubicBezTo>
                  <a:pt x="6227030" y="576858"/>
                  <a:pt x="6227386" y="550529"/>
                  <a:pt x="6228097" y="521592"/>
                </a:cubicBezTo>
                <a:cubicBezTo>
                  <a:pt x="6228809" y="492654"/>
                  <a:pt x="6232011" y="421733"/>
                  <a:pt x="6237704" y="308828"/>
                </a:cubicBezTo>
                <a:lnTo>
                  <a:pt x="6231299" y="308828"/>
                </a:lnTo>
                <a:lnTo>
                  <a:pt x="6021383" y="1056703"/>
                </a:lnTo>
                <a:lnTo>
                  <a:pt x="5753827" y="1056703"/>
                </a:lnTo>
                <a:lnTo>
                  <a:pt x="5541063" y="307405"/>
                </a:lnTo>
                <a:lnTo>
                  <a:pt x="5534659" y="307405"/>
                </a:lnTo>
                <a:cubicBezTo>
                  <a:pt x="5544621" y="435015"/>
                  <a:pt x="5549602" y="534163"/>
                  <a:pt x="5549602" y="604847"/>
                </a:cubicBezTo>
                <a:lnTo>
                  <a:pt x="5549602" y="1056703"/>
                </a:lnTo>
                <a:lnTo>
                  <a:pt x="5300547" y="1056703"/>
                </a:lnTo>
                <a:close/>
                <a:moveTo>
                  <a:pt x="2404947" y="16367"/>
                </a:moveTo>
                <a:lnTo>
                  <a:pt x="2686022" y="16367"/>
                </a:lnTo>
                <a:lnTo>
                  <a:pt x="2686022" y="829708"/>
                </a:lnTo>
                <a:lnTo>
                  <a:pt x="3086644" y="829708"/>
                </a:lnTo>
                <a:lnTo>
                  <a:pt x="3086644" y="1056703"/>
                </a:lnTo>
                <a:lnTo>
                  <a:pt x="2404947" y="1056703"/>
                </a:lnTo>
                <a:close/>
                <a:moveTo>
                  <a:pt x="1604847" y="16367"/>
                </a:moveTo>
                <a:lnTo>
                  <a:pt x="2222502" y="16367"/>
                </a:lnTo>
                <a:lnTo>
                  <a:pt x="2222502" y="241939"/>
                </a:lnTo>
                <a:lnTo>
                  <a:pt x="1885923" y="241939"/>
                </a:lnTo>
                <a:lnTo>
                  <a:pt x="1885923" y="405603"/>
                </a:lnTo>
                <a:lnTo>
                  <a:pt x="2197597" y="405603"/>
                </a:lnTo>
                <a:lnTo>
                  <a:pt x="2197597" y="631176"/>
                </a:lnTo>
                <a:lnTo>
                  <a:pt x="1885923" y="631176"/>
                </a:lnTo>
                <a:lnTo>
                  <a:pt x="1885923" y="827573"/>
                </a:lnTo>
                <a:lnTo>
                  <a:pt x="2222502" y="827573"/>
                </a:lnTo>
                <a:lnTo>
                  <a:pt x="2222502" y="1056703"/>
                </a:lnTo>
                <a:lnTo>
                  <a:pt x="1604847" y="1056703"/>
                </a:lnTo>
                <a:close/>
                <a:moveTo>
                  <a:pt x="0" y="16367"/>
                </a:moveTo>
                <a:lnTo>
                  <a:pt x="271115" y="16367"/>
                </a:lnTo>
                <a:lnTo>
                  <a:pt x="384256" y="537958"/>
                </a:lnTo>
                <a:cubicBezTo>
                  <a:pt x="409873" y="653235"/>
                  <a:pt x="427426" y="745029"/>
                  <a:pt x="436914" y="813341"/>
                </a:cubicBezTo>
                <a:cubicBezTo>
                  <a:pt x="443080" y="764954"/>
                  <a:pt x="454110" y="699251"/>
                  <a:pt x="470002" y="616232"/>
                </a:cubicBezTo>
                <a:cubicBezTo>
                  <a:pt x="485894" y="533214"/>
                  <a:pt x="500719" y="464428"/>
                  <a:pt x="514476" y="409873"/>
                </a:cubicBezTo>
                <a:lnTo>
                  <a:pt x="606271" y="16367"/>
                </a:lnTo>
                <a:lnTo>
                  <a:pt x="866710" y="16367"/>
                </a:lnTo>
                <a:lnTo>
                  <a:pt x="955658" y="409873"/>
                </a:lnTo>
                <a:cubicBezTo>
                  <a:pt x="970839" y="472967"/>
                  <a:pt x="986257" y="545786"/>
                  <a:pt x="1001911" y="628329"/>
                </a:cubicBezTo>
                <a:cubicBezTo>
                  <a:pt x="1017567" y="710873"/>
                  <a:pt x="1028003" y="772544"/>
                  <a:pt x="1033221" y="813341"/>
                </a:cubicBezTo>
                <a:cubicBezTo>
                  <a:pt x="1039389" y="760684"/>
                  <a:pt x="1056229" y="669364"/>
                  <a:pt x="1083744" y="539381"/>
                </a:cubicBezTo>
                <a:lnTo>
                  <a:pt x="1199020" y="16367"/>
                </a:lnTo>
                <a:lnTo>
                  <a:pt x="1470134" y="16367"/>
                </a:lnTo>
                <a:lnTo>
                  <a:pt x="1213964" y="1056703"/>
                </a:lnTo>
                <a:lnTo>
                  <a:pt x="881654" y="1056703"/>
                </a:lnTo>
                <a:lnTo>
                  <a:pt x="782032" y="603424"/>
                </a:lnTo>
                <a:cubicBezTo>
                  <a:pt x="777288" y="584448"/>
                  <a:pt x="769816" y="546734"/>
                  <a:pt x="759617" y="490282"/>
                </a:cubicBezTo>
                <a:cubicBezTo>
                  <a:pt x="749418" y="433830"/>
                  <a:pt x="741946" y="386628"/>
                  <a:pt x="737202" y="348677"/>
                </a:cubicBezTo>
                <a:cubicBezTo>
                  <a:pt x="733407" y="379512"/>
                  <a:pt x="727240" y="417819"/>
                  <a:pt x="718701" y="463597"/>
                </a:cubicBezTo>
                <a:cubicBezTo>
                  <a:pt x="710162" y="509376"/>
                  <a:pt x="701741" y="551478"/>
                  <a:pt x="693440" y="589904"/>
                </a:cubicBezTo>
                <a:cubicBezTo>
                  <a:pt x="685138" y="628329"/>
                  <a:pt x="650626" y="783929"/>
                  <a:pt x="589904" y="1056703"/>
                </a:cubicBezTo>
                <a:lnTo>
                  <a:pt x="257594" y="1056703"/>
                </a:lnTo>
                <a:close/>
                <a:moveTo>
                  <a:pt x="3690185" y="1423"/>
                </a:moveTo>
                <a:cubicBezTo>
                  <a:pt x="3802615" y="1423"/>
                  <a:pt x="3910064" y="25854"/>
                  <a:pt x="4012532" y="74716"/>
                </a:cubicBezTo>
                <a:lnTo>
                  <a:pt x="3926431" y="296019"/>
                </a:lnTo>
                <a:cubicBezTo>
                  <a:pt x="3888005" y="277993"/>
                  <a:pt x="3849579" y="262812"/>
                  <a:pt x="3811154" y="250478"/>
                </a:cubicBezTo>
                <a:cubicBezTo>
                  <a:pt x="3772728" y="238144"/>
                  <a:pt x="3731456" y="231977"/>
                  <a:pt x="3687338" y="231977"/>
                </a:cubicBezTo>
                <a:cubicBezTo>
                  <a:pt x="3620449" y="231977"/>
                  <a:pt x="3568266" y="259373"/>
                  <a:pt x="3530790" y="314165"/>
                </a:cubicBezTo>
                <a:cubicBezTo>
                  <a:pt x="3493313" y="368957"/>
                  <a:pt x="3474574" y="444503"/>
                  <a:pt x="3474575" y="540804"/>
                </a:cubicBezTo>
                <a:cubicBezTo>
                  <a:pt x="3474574" y="740997"/>
                  <a:pt x="3550714" y="841093"/>
                  <a:pt x="3702993" y="841093"/>
                </a:cubicBezTo>
                <a:cubicBezTo>
                  <a:pt x="3749009" y="841093"/>
                  <a:pt x="3793602" y="834689"/>
                  <a:pt x="3836771" y="821880"/>
                </a:cubicBezTo>
                <a:cubicBezTo>
                  <a:pt x="3879940" y="809072"/>
                  <a:pt x="3923347" y="793654"/>
                  <a:pt x="3966991" y="775627"/>
                </a:cubicBezTo>
                <a:lnTo>
                  <a:pt x="3966991" y="1013297"/>
                </a:lnTo>
                <a:cubicBezTo>
                  <a:pt x="3880177" y="1051722"/>
                  <a:pt x="3781979" y="1070935"/>
                  <a:pt x="3672395" y="1070935"/>
                </a:cubicBezTo>
                <a:cubicBezTo>
                  <a:pt x="3515372" y="1070935"/>
                  <a:pt x="3394995" y="1025393"/>
                  <a:pt x="3311266" y="934311"/>
                </a:cubicBezTo>
                <a:cubicBezTo>
                  <a:pt x="3227536" y="843228"/>
                  <a:pt x="3185671" y="711585"/>
                  <a:pt x="3185671" y="539381"/>
                </a:cubicBezTo>
                <a:cubicBezTo>
                  <a:pt x="3185671" y="431695"/>
                  <a:pt x="3205951" y="337054"/>
                  <a:pt x="3246512" y="255459"/>
                </a:cubicBezTo>
                <a:cubicBezTo>
                  <a:pt x="3287072" y="173864"/>
                  <a:pt x="3345422" y="111126"/>
                  <a:pt x="3421562" y="67245"/>
                </a:cubicBezTo>
                <a:cubicBezTo>
                  <a:pt x="3497701" y="23364"/>
                  <a:pt x="3587242" y="1423"/>
                  <a:pt x="3690185" y="1423"/>
                </a:cubicBezTo>
                <a:close/>
                <a:moveTo>
                  <a:pt x="4607431" y="0"/>
                </a:moveTo>
                <a:cubicBezTo>
                  <a:pt x="4772993" y="0"/>
                  <a:pt x="4898469" y="45304"/>
                  <a:pt x="4983859" y="135913"/>
                </a:cubicBezTo>
                <a:cubicBezTo>
                  <a:pt x="5069249" y="226521"/>
                  <a:pt x="5111944" y="359588"/>
                  <a:pt x="5111944" y="535112"/>
                </a:cubicBezTo>
                <a:cubicBezTo>
                  <a:pt x="5111944" y="710162"/>
                  <a:pt x="5069012" y="843228"/>
                  <a:pt x="4983148" y="934311"/>
                </a:cubicBezTo>
                <a:cubicBezTo>
                  <a:pt x="4897283" y="1025393"/>
                  <a:pt x="4771570" y="1070935"/>
                  <a:pt x="4606008" y="1070935"/>
                </a:cubicBezTo>
                <a:cubicBezTo>
                  <a:pt x="4442818" y="1070935"/>
                  <a:pt x="4317698" y="1025156"/>
                  <a:pt x="4230647" y="933599"/>
                </a:cubicBezTo>
                <a:cubicBezTo>
                  <a:pt x="4143596" y="842042"/>
                  <a:pt x="4100071" y="708738"/>
                  <a:pt x="4100071" y="533689"/>
                </a:cubicBezTo>
                <a:cubicBezTo>
                  <a:pt x="4100071" y="360536"/>
                  <a:pt x="4143359" y="228300"/>
                  <a:pt x="4229935" y="136980"/>
                </a:cubicBezTo>
                <a:cubicBezTo>
                  <a:pt x="4316512" y="45660"/>
                  <a:pt x="4442343" y="0"/>
                  <a:pt x="4607431" y="0"/>
                </a:cubicBez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409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CF850BA-16EB-9E42-A494-C17397C016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439508" cy="6858000"/>
          </a:xfrm>
          <a:custGeom>
            <a:avLst/>
            <a:gdLst>
              <a:gd name="connsiteX0" fmla="*/ 0 w 5439508"/>
              <a:gd name="connsiteY0" fmla="*/ 0 h 6858000"/>
              <a:gd name="connsiteX1" fmla="*/ 5436156 w 5439508"/>
              <a:gd name="connsiteY1" fmla="*/ 0 h 6858000"/>
              <a:gd name="connsiteX2" fmla="*/ 3006846 w 5439508"/>
              <a:gd name="connsiteY2" fmla="*/ 2429310 h 6858000"/>
              <a:gd name="connsiteX3" fmla="*/ 3006846 w 5439508"/>
              <a:gd name="connsiteY3" fmla="*/ 4396863 h 6858000"/>
              <a:gd name="connsiteX4" fmla="*/ 5439508 w 5439508"/>
              <a:gd name="connsiteY4" fmla="*/ 6829525 h 6858000"/>
              <a:gd name="connsiteX5" fmla="*/ 5439508 w 5439508"/>
              <a:gd name="connsiteY5" fmla="*/ 6858000 h 6858000"/>
              <a:gd name="connsiteX6" fmla="*/ 0 w 543950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9508" h="6858000">
                <a:moveTo>
                  <a:pt x="0" y="0"/>
                </a:moveTo>
                <a:lnTo>
                  <a:pt x="5436156" y="0"/>
                </a:lnTo>
                <a:lnTo>
                  <a:pt x="3006846" y="2429310"/>
                </a:lnTo>
                <a:cubicBezTo>
                  <a:pt x="2463522" y="2972635"/>
                  <a:pt x="2463522" y="3853538"/>
                  <a:pt x="3006846" y="4396863"/>
                </a:cubicBezTo>
                <a:lnTo>
                  <a:pt x="5439508" y="6829525"/>
                </a:lnTo>
                <a:lnTo>
                  <a:pt x="543950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76200" dist="38100" algn="l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45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2DBF2A1-B589-1344-A3DB-99B85EB68C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12192000" cy="6857999"/>
          </a:xfrm>
          <a:custGeom>
            <a:avLst/>
            <a:gdLst>
              <a:gd name="connsiteX0" fmla="*/ 12038639 w 12192000"/>
              <a:gd name="connsiteY0" fmla="*/ 4149514 h 6857999"/>
              <a:gd name="connsiteX1" fmla="*/ 12157440 w 12192000"/>
              <a:gd name="connsiteY1" fmla="*/ 4160900 h 6857999"/>
              <a:gd name="connsiteX2" fmla="*/ 12192000 w 12192000"/>
              <a:gd name="connsiteY2" fmla="*/ 4171142 h 6857999"/>
              <a:gd name="connsiteX3" fmla="*/ 12191999 w 12192000"/>
              <a:gd name="connsiteY3" fmla="*/ 6857999 h 6857999"/>
              <a:gd name="connsiteX4" fmla="*/ 10762154 w 12192000"/>
              <a:gd name="connsiteY4" fmla="*/ 6857999 h 6857999"/>
              <a:gd name="connsiteX5" fmla="*/ 10357161 w 12192000"/>
              <a:gd name="connsiteY5" fmla="*/ 6453007 h 6857999"/>
              <a:gd name="connsiteX6" fmla="*/ 10357162 w 12192000"/>
              <a:gd name="connsiteY6" fmla="*/ 5573342 h 6857999"/>
              <a:gd name="connsiteX7" fmla="*/ 11598806 w 12192000"/>
              <a:gd name="connsiteY7" fmla="*/ 4331698 h 6857999"/>
              <a:gd name="connsiteX8" fmla="*/ 12038639 w 12192000"/>
              <a:gd name="connsiteY8" fmla="*/ 4149514 h 6857999"/>
              <a:gd name="connsiteX9" fmla="*/ 8053049 w 12192000"/>
              <a:gd name="connsiteY9" fmla="*/ 4149513 h 6857999"/>
              <a:gd name="connsiteX10" fmla="*/ 8492881 w 12192000"/>
              <a:gd name="connsiteY10" fmla="*/ 4331698 h 6857999"/>
              <a:gd name="connsiteX11" fmla="*/ 9734526 w 12192000"/>
              <a:gd name="connsiteY11" fmla="*/ 5573342 h 6857999"/>
              <a:gd name="connsiteX12" fmla="*/ 9734526 w 12192000"/>
              <a:gd name="connsiteY12" fmla="*/ 6453007 h 6857999"/>
              <a:gd name="connsiteX13" fmla="*/ 9329533 w 12192000"/>
              <a:gd name="connsiteY13" fmla="*/ 6857999 h 6857999"/>
              <a:gd name="connsiteX14" fmla="*/ 6776564 w 12192000"/>
              <a:gd name="connsiteY14" fmla="*/ 6857999 h 6857999"/>
              <a:gd name="connsiteX15" fmla="*/ 6371572 w 12192000"/>
              <a:gd name="connsiteY15" fmla="*/ 6453007 h 6857999"/>
              <a:gd name="connsiteX16" fmla="*/ 6371572 w 12192000"/>
              <a:gd name="connsiteY16" fmla="*/ 5573342 h 6857999"/>
              <a:gd name="connsiteX17" fmla="*/ 7613216 w 12192000"/>
              <a:gd name="connsiteY17" fmla="*/ 4331698 h 6857999"/>
              <a:gd name="connsiteX18" fmla="*/ 8053049 w 12192000"/>
              <a:gd name="connsiteY18" fmla="*/ 4149513 h 6857999"/>
              <a:gd name="connsiteX19" fmla="*/ 4089258 w 12192000"/>
              <a:gd name="connsiteY19" fmla="*/ 4149513 h 6857999"/>
              <a:gd name="connsiteX20" fmla="*/ 4529090 w 12192000"/>
              <a:gd name="connsiteY20" fmla="*/ 4331698 h 6857999"/>
              <a:gd name="connsiteX21" fmla="*/ 5770734 w 12192000"/>
              <a:gd name="connsiteY21" fmla="*/ 5573342 h 6857999"/>
              <a:gd name="connsiteX22" fmla="*/ 5770734 w 12192000"/>
              <a:gd name="connsiteY22" fmla="*/ 6453007 h 6857999"/>
              <a:gd name="connsiteX23" fmla="*/ 5365742 w 12192000"/>
              <a:gd name="connsiteY23" fmla="*/ 6857999 h 6857999"/>
              <a:gd name="connsiteX24" fmla="*/ 2812772 w 12192000"/>
              <a:gd name="connsiteY24" fmla="*/ 6857999 h 6857999"/>
              <a:gd name="connsiteX25" fmla="*/ 2407780 w 12192000"/>
              <a:gd name="connsiteY25" fmla="*/ 6453007 h 6857999"/>
              <a:gd name="connsiteX26" fmla="*/ 2407780 w 12192000"/>
              <a:gd name="connsiteY26" fmla="*/ 5573342 h 6857999"/>
              <a:gd name="connsiteX27" fmla="*/ 3649425 w 12192000"/>
              <a:gd name="connsiteY27" fmla="*/ 4331698 h 6857999"/>
              <a:gd name="connsiteX28" fmla="*/ 4089258 w 12192000"/>
              <a:gd name="connsiteY28" fmla="*/ 4149513 h 6857999"/>
              <a:gd name="connsiteX29" fmla="*/ 153358 w 12192000"/>
              <a:gd name="connsiteY29" fmla="*/ 4149513 h 6857999"/>
              <a:gd name="connsiteX30" fmla="*/ 593191 w 12192000"/>
              <a:gd name="connsiteY30" fmla="*/ 4331698 h 6857999"/>
              <a:gd name="connsiteX31" fmla="*/ 1834836 w 12192000"/>
              <a:gd name="connsiteY31" fmla="*/ 5573342 h 6857999"/>
              <a:gd name="connsiteX32" fmla="*/ 1834836 w 12192000"/>
              <a:gd name="connsiteY32" fmla="*/ 6453007 h 6857999"/>
              <a:gd name="connsiteX33" fmla="*/ 1429844 w 12192000"/>
              <a:gd name="connsiteY33" fmla="*/ 6857999 h 6857999"/>
              <a:gd name="connsiteX34" fmla="*/ 0 w 12192000"/>
              <a:gd name="connsiteY34" fmla="*/ 6857999 h 6857999"/>
              <a:gd name="connsiteX35" fmla="*/ 0 w 12192000"/>
              <a:gd name="connsiteY35" fmla="*/ 4171141 h 6857999"/>
              <a:gd name="connsiteX36" fmla="*/ 34557 w 12192000"/>
              <a:gd name="connsiteY36" fmla="*/ 4160899 h 6857999"/>
              <a:gd name="connsiteX37" fmla="*/ 153358 w 12192000"/>
              <a:gd name="connsiteY37" fmla="*/ 4149513 h 6857999"/>
              <a:gd name="connsiteX38" fmla="*/ 10070691 w 12192000"/>
              <a:gd name="connsiteY38" fmla="*/ 1565338 h 6857999"/>
              <a:gd name="connsiteX39" fmla="*/ 10510524 w 12192000"/>
              <a:gd name="connsiteY39" fmla="*/ 1747524 h 6857999"/>
              <a:gd name="connsiteX40" fmla="*/ 11752169 w 12192000"/>
              <a:gd name="connsiteY40" fmla="*/ 2989167 h 6857999"/>
              <a:gd name="connsiteX41" fmla="*/ 11752169 w 12192000"/>
              <a:gd name="connsiteY41" fmla="*/ 3868830 h 6857999"/>
              <a:gd name="connsiteX42" fmla="*/ 10510524 w 12192000"/>
              <a:gd name="connsiteY42" fmla="*/ 5110475 h 6857999"/>
              <a:gd name="connsiteX43" fmla="*/ 9630860 w 12192000"/>
              <a:gd name="connsiteY43" fmla="*/ 5110475 h 6857999"/>
              <a:gd name="connsiteX44" fmla="*/ 8389215 w 12192000"/>
              <a:gd name="connsiteY44" fmla="*/ 3868831 h 6857999"/>
              <a:gd name="connsiteX45" fmla="*/ 8389215 w 12192000"/>
              <a:gd name="connsiteY45" fmla="*/ 2989166 h 6857999"/>
              <a:gd name="connsiteX46" fmla="*/ 9630860 w 12192000"/>
              <a:gd name="connsiteY46" fmla="*/ 1747523 h 6857999"/>
              <a:gd name="connsiteX47" fmla="*/ 10070691 w 12192000"/>
              <a:gd name="connsiteY47" fmla="*/ 1565338 h 6857999"/>
              <a:gd name="connsiteX48" fmla="*/ 2121309 w 12192000"/>
              <a:gd name="connsiteY48" fmla="*/ 1565337 h 6857999"/>
              <a:gd name="connsiteX49" fmla="*/ 2561142 w 12192000"/>
              <a:gd name="connsiteY49" fmla="*/ 1747522 h 6857999"/>
              <a:gd name="connsiteX50" fmla="*/ 3802785 w 12192000"/>
              <a:gd name="connsiteY50" fmla="*/ 2989166 h 6857999"/>
              <a:gd name="connsiteX51" fmla="*/ 3802785 w 12192000"/>
              <a:gd name="connsiteY51" fmla="*/ 3868830 h 6857999"/>
              <a:gd name="connsiteX52" fmla="*/ 2561141 w 12192000"/>
              <a:gd name="connsiteY52" fmla="*/ 5110475 h 6857999"/>
              <a:gd name="connsiteX53" fmla="*/ 1681476 w 12192000"/>
              <a:gd name="connsiteY53" fmla="*/ 5110475 h 6857999"/>
              <a:gd name="connsiteX54" fmla="*/ 439832 w 12192000"/>
              <a:gd name="connsiteY54" fmla="*/ 3868830 h 6857999"/>
              <a:gd name="connsiteX55" fmla="*/ 439832 w 12192000"/>
              <a:gd name="connsiteY55" fmla="*/ 2989166 h 6857999"/>
              <a:gd name="connsiteX56" fmla="*/ 1681476 w 12192000"/>
              <a:gd name="connsiteY56" fmla="*/ 1747523 h 6857999"/>
              <a:gd name="connsiteX57" fmla="*/ 2121309 w 12192000"/>
              <a:gd name="connsiteY57" fmla="*/ 1565337 h 6857999"/>
              <a:gd name="connsiteX58" fmla="*/ 12192000 w 12192000"/>
              <a:gd name="connsiteY58" fmla="*/ 0 h 6857999"/>
              <a:gd name="connsiteX59" fmla="*/ 12192000 w 12192000"/>
              <a:gd name="connsiteY59" fmla="*/ 2686858 h 6857999"/>
              <a:gd name="connsiteX60" fmla="*/ 12157440 w 12192000"/>
              <a:gd name="connsiteY60" fmla="*/ 2697100 h 6857999"/>
              <a:gd name="connsiteX61" fmla="*/ 11598806 w 12192000"/>
              <a:gd name="connsiteY61" fmla="*/ 2526301 h 6857999"/>
              <a:gd name="connsiteX62" fmla="*/ 10357161 w 12192000"/>
              <a:gd name="connsiteY62" fmla="*/ 1284658 h 6857999"/>
              <a:gd name="connsiteX63" fmla="*/ 10357161 w 12192000"/>
              <a:gd name="connsiteY63" fmla="*/ 404993 h 6857999"/>
              <a:gd name="connsiteX64" fmla="*/ 10762155 w 12192000"/>
              <a:gd name="connsiteY64" fmla="*/ 0 h 6857999"/>
              <a:gd name="connsiteX65" fmla="*/ 6776566 w 12192000"/>
              <a:gd name="connsiteY65" fmla="*/ 0 h 6857999"/>
              <a:gd name="connsiteX66" fmla="*/ 9329530 w 12192000"/>
              <a:gd name="connsiteY66" fmla="*/ 0 h 6857999"/>
              <a:gd name="connsiteX67" fmla="*/ 9734524 w 12192000"/>
              <a:gd name="connsiteY67" fmla="*/ 404994 h 6857999"/>
              <a:gd name="connsiteX68" fmla="*/ 9734525 w 12192000"/>
              <a:gd name="connsiteY68" fmla="*/ 1284658 h 6857999"/>
              <a:gd name="connsiteX69" fmla="*/ 8492880 w 12192000"/>
              <a:gd name="connsiteY69" fmla="*/ 2526304 h 6857999"/>
              <a:gd name="connsiteX70" fmla="*/ 7613215 w 12192000"/>
              <a:gd name="connsiteY70" fmla="*/ 2526304 h 6857999"/>
              <a:gd name="connsiteX71" fmla="*/ 6371571 w 12192000"/>
              <a:gd name="connsiteY71" fmla="*/ 1284659 h 6857999"/>
              <a:gd name="connsiteX72" fmla="*/ 6371571 w 12192000"/>
              <a:gd name="connsiteY72" fmla="*/ 404994 h 6857999"/>
              <a:gd name="connsiteX73" fmla="*/ 2812772 w 12192000"/>
              <a:gd name="connsiteY73" fmla="*/ 0 h 6857999"/>
              <a:gd name="connsiteX74" fmla="*/ 5365740 w 12192000"/>
              <a:gd name="connsiteY74" fmla="*/ 0 h 6857999"/>
              <a:gd name="connsiteX75" fmla="*/ 5770733 w 12192000"/>
              <a:gd name="connsiteY75" fmla="*/ 404993 h 6857999"/>
              <a:gd name="connsiteX76" fmla="*/ 5770733 w 12192000"/>
              <a:gd name="connsiteY76" fmla="*/ 1284658 h 6857999"/>
              <a:gd name="connsiteX77" fmla="*/ 4529090 w 12192000"/>
              <a:gd name="connsiteY77" fmla="*/ 2526301 h 6857999"/>
              <a:gd name="connsiteX78" fmla="*/ 3649424 w 12192000"/>
              <a:gd name="connsiteY78" fmla="*/ 2526300 h 6857999"/>
              <a:gd name="connsiteX79" fmla="*/ 2407780 w 12192000"/>
              <a:gd name="connsiteY79" fmla="*/ 1284656 h 6857999"/>
              <a:gd name="connsiteX80" fmla="*/ 2407780 w 12192000"/>
              <a:gd name="connsiteY80" fmla="*/ 404991 h 6857999"/>
              <a:gd name="connsiteX81" fmla="*/ 0 w 12192000"/>
              <a:gd name="connsiteY81" fmla="*/ 0 h 6857999"/>
              <a:gd name="connsiteX82" fmla="*/ 1429842 w 12192000"/>
              <a:gd name="connsiteY82" fmla="*/ 0 h 6857999"/>
              <a:gd name="connsiteX83" fmla="*/ 1834835 w 12192000"/>
              <a:gd name="connsiteY83" fmla="*/ 404993 h 6857999"/>
              <a:gd name="connsiteX84" fmla="*/ 1834835 w 12192000"/>
              <a:gd name="connsiteY84" fmla="*/ 1284658 h 6857999"/>
              <a:gd name="connsiteX85" fmla="*/ 593190 w 12192000"/>
              <a:gd name="connsiteY85" fmla="*/ 2526301 h 6857999"/>
              <a:gd name="connsiteX86" fmla="*/ 34557 w 12192000"/>
              <a:gd name="connsiteY86" fmla="*/ 2697100 h 6857999"/>
              <a:gd name="connsiteX87" fmla="*/ 0 w 12192000"/>
              <a:gd name="connsiteY87" fmla="*/ 268685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192000" h="6857999">
                <a:moveTo>
                  <a:pt x="12038639" y="4149514"/>
                </a:moveTo>
                <a:cubicBezTo>
                  <a:pt x="12078435" y="4149513"/>
                  <a:pt x="12118233" y="4153309"/>
                  <a:pt x="12157440" y="4160900"/>
                </a:cubicBezTo>
                <a:lnTo>
                  <a:pt x="12192000" y="4171142"/>
                </a:lnTo>
                <a:lnTo>
                  <a:pt x="12191999" y="6857999"/>
                </a:lnTo>
                <a:lnTo>
                  <a:pt x="10762154" y="6857999"/>
                </a:lnTo>
                <a:lnTo>
                  <a:pt x="10357161" y="6453007"/>
                </a:lnTo>
                <a:cubicBezTo>
                  <a:pt x="10114248" y="6210094"/>
                  <a:pt x="10114249" y="5816255"/>
                  <a:pt x="10357162" y="5573342"/>
                </a:cubicBezTo>
                <a:lnTo>
                  <a:pt x="11598806" y="4331698"/>
                </a:lnTo>
                <a:cubicBezTo>
                  <a:pt x="11720262" y="4210241"/>
                  <a:pt x="11879451" y="4149512"/>
                  <a:pt x="12038639" y="4149514"/>
                </a:cubicBezTo>
                <a:close/>
                <a:moveTo>
                  <a:pt x="8053049" y="4149513"/>
                </a:moveTo>
                <a:cubicBezTo>
                  <a:pt x="8212237" y="4149513"/>
                  <a:pt x="8371425" y="4210241"/>
                  <a:pt x="8492881" y="4331698"/>
                </a:cubicBezTo>
                <a:lnTo>
                  <a:pt x="9734526" y="5573342"/>
                </a:lnTo>
                <a:cubicBezTo>
                  <a:pt x="9977438" y="5816255"/>
                  <a:pt x="9977439" y="6210094"/>
                  <a:pt x="9734526" y="6453007"/>
                </a:cubicBezTo>
                <a:lnTo>
                  <a:pt x="9329533" y="6857999"/>
                </a:lnTo>
                <a:lnTo>
                  <a:pt x="6776564" y="6857999"/>
                </a:lnTo>
                <a:lnTo>
                  <a:pt x="6371572" y="6453007"/>
                </a:lnTo>
                <a:cubicBezTo>
                  <a:pt x="6128660" y="6210094"/>
                  <a:pt x="6128659" y="5816255"/>
                  <a:pt x="6371572" y="5573342"/>
                </a:cubicBezTo>
                <a:lnTo>
                  <a:pt x="7613216" y="4331698"/>
                </a:lnTo>
                <a:cubicBezTo>
                  <a:pt x="7734672" y="4210241"/>
                  <a:pt x="7893861" y="4149513"/>
                  <a:pt x="8053049" y="4149513"/>
                </a:cubicBezTo>
                <a:close/>
                <a:moveTo>
                  <a:pt x="4089258" y="4149513"/>
                </a:moveTo>
                <a:cubicBezTo>
                  <a:pt x="4248446" y="4149513"/>
                  <a:pt x="4407632" y="4210241"/>
                  <a:pt x="4529090" y="4331698"/>
                </a:cubicBezTo>
                <a:lnTo>
                  <a:pt x="5770734" y="5573342"/>
                </a:lnTo>
                <a:cubicBezTo>
                  <a:pt x="6013648" y="5816256"/>
                  <a:pt x="6013646" y="6210094"/>
                  <a:pt x="5770734" y="6453007"/>
                </a:cubicBezTo>
                <a:lnTo>
                  <a:pt x="5365742" y="6857999"/>
                </a:lnTo>
                <a:lnTo>
                  <a:pt x="2812772" y="6857999"/>
                </a:lnTo>
                <a:lnTo>
                  <a:pt x="2407780" y="6453007"/>
                </a:lnTo>
                <a:cubicBezTo>
                  <a:pt x="2164867" y="6210094"/>
                  <a:pt x="2164867" y="5816255"/>
                  <a:pt x="2407780" y="5573342"/>
                </a:cubicBezTo>
                <a:lnTo>
                  <a:pt x="3649425" y="4331698"/>
                </a:lnTo>
                <a:cubicBezTo>
                  <a:pt x="3770881" y="4210241"/>
                  <a:pt x="3930070" y="4149513"/>
                  <a:pt x="4089258" y="4149513"/>
                </a:cubicBezTo>
                <a:close/>
                <a:moveTo>
                  <a:pt x="153358" y="4149513"/>
                </a:moveTo>
                <a:cubicBezTo>
                  <a:pt x="312547" y="4149513"/>
                  <a:pt x="471734" y="4210241"/>
                  <a:pt x="593191" y="4331698"/>
                </a:cubicBezTo>
                <a:lnTo>
                  <a:pt x="1834836" y="5573342"/>
                </a:lnTo>
                <a:cubicBezTo>
                  <a:pt x="2077749" y="5816255"/>
                  <a:pt x="2077748" y="6210094"/>
                  <a:pt x="1834836" y="6453007"/>
                </a:cubicBezTo>
                <a:lnTo>
                  <a:pt x="1429844" y="6857999"/>
                </a:lnTo>
                <a:lnTo>
                  <a:pt x="0" y="6857999"/>
                </a:lnTo>
                <a:lnTo>
                  <a:pt x="0" y="4171141"/>
                </a:lnTo>
                <a:lnTo>
                  <a:pt x="34557" y="4160899"/>
                </a:lnTo>
                <a:cubicBezTo>
                  <a:pt x="73765" y="4153309"/>
                  <a:pt x="113562" y="4149514"/>
                  <a:pt x="153358" y="4149513"/>
                </a:cubicBezTo>
                <a:close/>
                <a:moveTo>
                  <a:pt x="10070691" y="1565338"/>
                </a:moveTo>
                <a:cubicBezTo>
                  <a:pt x="10229879" y="1565338"/>
                  <a:pt x="10389068" y="1626066"/>
                  <a:pt x="10510524" y="1747524"/>
                </a:cubicBezTo>
                <a:lnTo>
                  <a:pt x="11752169" y="2989167"/>
                </a:lnTo>
                <a:cubicBezTo>
                  <a:pt x="11995082" y="3232080"/>
                  <a:pt x="11995082" y="3625918"/>
                  <a:pt x="11752169" y="3868830"/>
                </a:cubicBezTo>
                <a:lnTo>
                  <a:pt x="10510524" y="5110475"/>
                </a:lnTo>
                <a:cubicBezTo>
                  <a:pt x="10267611" y="5353388"/>
                  <a:pt x="9873773" y="5353388"/>
                  <a:pt x="9630860" y="5110475"/>
                </a:cubicBezTo>
                <a:lnTo>
                  <a:pt x="8389215" y="3868831"/>
                </a:lnTo>
                <a:cubicBezTo>
                  <a:pt x="8146303" y="3625918"/>
                  <a:pt x="8146303" y="3232080"/>
                  <a:pt x="8389215" y="2989166"/>
                </a:cubicBezTo>
                <a:lnTo>
                  <a:pt x="9630860" y="1747523"/>
                </a:lnTo>
                <a:cubicBezTo>
                  <a:pt x="9752316" y="1626066"/>
                  <a:pt x="9911504" y="1565337"/>
                  <a:pt x="10070691" y="1565338"/>
                </a:cubicBezTo>
                <a:close/>
                <a:moveTo>
                  <a:pt x="2121309" y="1565337"/>
                </a:moveTo>
                <a:cubicBezTo>
                  <a:pt x="2280497" y="1565337"/>
                  <a:pt x="2439684" y="1626066"/>
                  <a:pt x="2561142" y="1747522"/>
                </a:cubicBezTo>
                <a:lnTo>
                  <a:pt x="3802785" y="2989166"/>
                </a:lnTo>
                <a:cubicBezTo>
                  <a:pt x="4045698" y="3232080"/>
                  <a:pt x="4045698" y="3625918"/>
                  <a:pt x="3802785" y="3868830"/>
                </a:cubicBezTo>
                <a:lnTo>
                  <a:pt x="2561141" y="5110475"/>
                </a:lnTo>
                <a:cubicBezTo>
                  <a:pt x="2318228" y="5353388"/>
                  <a:pt x="1924389" y="5353388"/>
                  <a:pt x="1681476" y="5110475"/>
                </a:cubicBezTo>
                <a:lnTo>
                  <a:pt x="439832" y="3868830"/>
                </a:lnTo>
                <a:cubicBezTo>
                  <a:pt x="196919" y="3625918"/>
                  <a:pt x="196919" y="3232080"/>
                  <a:pt x="439832" y="2989166"/>
                </a:cubicBezTo>
                <a:lnTo>
                  <a:pt x="1681476" y="1747523"/>
                </a:lnTo>
                <a:cubicBezTo>
                  <a:pt x="1802933" y="1626066"/>
                  <a:pt x="1962121" y="1565337"/>
                  <a:pt x="2121309" y="1565337"/>
                </a:cubicBezTo>
                <a:close/>
                <a:moveTo>
                  <a:pt x="12192000" y="0"/>
                </a:moveTo>
                <a:lnTo>
                  <a:pt x="12192000" y="2686858"/>
                </a:lnTo>
                <a:lnTo>
                  <a:pt x="12157440" y="2697100"/>
                </a:lnTo>
                <a:cubicBezTo>
                  <a:pt x="11961403" y="2735056"/>
                  <a:pt x="11750628" y="2678123"/>
                  <a:pt x="11598806" y="2526301"/>
                </a:cubicBezTo>
                <a:lnTo>
                  <a:pt x="10357161" y="1284658"/>
                </a:lnTo>
                <a:cubicBezTo>
                  <a:pt x="10114248" y="1041745"/>
                  <a:pt x="10114248" y="647906"/>
                  <a:pt x="10357161" y="404993"/>
                </a:cubicBezTo>
                <a:lnTo>
                  <a:pt x="10762155" y="0"/>
                </a:lnTo>
                <a:close/>
                <a:moveTo>
                  <a:pt x="6776566" y="0"/>
                </a:moveTo>
                <a:lnTo>
                  <a:pt x="9329530" y="0"/>
                </a:lnTo>
                <a:lnTo>
                  <a:pt x="9734524" y="404994"/>
                </a:lnTo>
                <a:cubicBezTo>
                  <a:pt x="9977437" y="647907"/>
                  <a:pt x="9977438" y="1041745"/>
                  <a:pt x="9734525" y="1284658"/>
                </a:cubicBezTo>
                <a:lnTo>
                  <a:pt x="8492880" y="2526304"/>
                </a:lnTo>
                <a:cubicBezTo>
                  <a:pt x="8249967" y="2769216"/>
                  <a:pt x="7856129" y="2769216"/>
                  <a:pt x="7613215" y="2526304"/>
                </a:cubicBezTo>
                <a:lnTo>
                  <a:pt x="6371571" y="1284659"/>
                </a:lnTo>
                <a:cubicBezTo>
                  <a:pt x="6128658" y="1041746"/>
                  <a:pt x="6128658" y="647907"/>
                  <a:pt x="6371571" y="404994"/>
                </a:cubicBezTo>
                <a:close/>
                <a:moveTo>
                  <a:pt x="2812772" y="0"/>
                </a:moveTo>
                <a:lnTo>
                  <a:pt x="5365740" y="0"/>
                </a:lnTo>
                <a:lnTo>
                  <a:pt x="5770733" y="404993"/>
                </a:lnTo>
                <a:cubicBezTo>
                  <a:pt x="6013646" y="647905"/>
                  <a:pt x="6013646" y="1041743"/>
                  <a:pt x="5770733" y="1284658"/>
                </a:cubicBezTo>
                <a:lnTo>
                  <a:pt x="4529090" y="2526301"/>
                </a:lnTo>
                <a:cubicBezTo>
                  <a:pt x="4286176" y="2769215"/>
                  <a:pt x="3892338" y="2769215"/>
                  <a:pt x="3649424" y="2526300"/>
                </a:cubicBezTo>
                <a:lnTo>
                  <a:pt x="2407780" y="1284656"/>
                </a:lnTo>
                <a:cubicBezTo>
                  <a:pt x="2164867" y="1041743"/>
                  <a:pt x="2164867" y="647905"/>
                  <a:pt x="2407780" y="404991"/>
                </a:cubicBezTo>
                <a:close/>
                <a:moveTo>
                  <a:pt x="0" y="0"/>
                </a:moveTo>
                <a:lnTo>
                  <a:pt x="1429842" y="0"/>
                </a:lnTo>
                <a:lnTo>
                  <a:pt x="1834835" y="404993"/>
                </a:lnTo>
                <a:cubicBezTo>
                  <a:pt x="2077749" y="647905"/>
                  <a:pt x="2077748" y="1041743"/>
                  <a:pt x="1834835" y="1284658"/>
                </a:cubicBezTo>
                <a:lnTo>
                  <a:pt x="593190" y="2526301"/>
                </a:lnTo>
                <a:cubicBezTo>
                  <a:pt x="441370" y="2678123"/>
                  <a:pt x="230594" y="2735056"/>
                  <a:pt x="34557" y="2697100"/>
                </a:cubicBezTo>
                <a:lnTo>
                  <a:pt x="0" y="268685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89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8AF9A3-E979-FE45-9874-9AA5AAC5F7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847" y="1299868"/>
            <a:ext cx="4254148" cy="4254148"/>
          </a:xfrm>
          <a:custGeom>
            <a:avLst/>
            <a:gdLst>
              <a:gd name="connsiteX0" fmla="*/ 2127075 w 4254148"/>
              <a:gd name="connsiteY0" fmla="*/ 0 h 4254148"/>
              <a:gd name="connsiteX1" fmla="*/ 2680523 w 4254148"/>
              <a:gd name="connsiteY1" fmla="*/ 229247 h 4254148"/>
              <a:gd name="connsiteX2" fmla="*/ 4024902 w 4254148"/>
              <a:gd name="connsiteY2" fmla="*/ 1573626 h 4254148"/>
              <a:gd name="connsiteX3" fmla="*/ 4024902 w 4254148"/>
              <a:gd name="connsiteY3" fmla="*/ 2680524 h 4254148"/>
              <a:gd name="connsiteX4" fmla="*/ 2680523 w 4254148"/>
              <a:gd name="connsiteY4" fmla="*/ 4024903 h 4254148"/>
              <a:gd name="connsiteX5" fmla="*/ 1573626 w 4254148"/>
              <a:gd name="connsiteY5" fmla="*/ 4024903 h 4254148"/>
              <a:gd name="connsiteX6" fmla="*/ 229247 w 4254148"/>
              <a:gd name="connsiteY6" fmla="*/ 2680524 h 4254148"/>
              <a:gd name="connsiteX7" fmla="*/ 229247 w 4254148"/>
              <a:gd name="connsiteY7" fmla="*/ 1573626 h 4254148"/>
              <a:gd name="connsiteX8" fmla="*/ 1573626 w 4254148"/>
              <a:gd name="connsiteY8" fmla="*/ 229247 h 4254148"/>
              <a:gd name="connsiteX9" fmla="*/ 2127075 w 4254148"/>
              <a:gd name="connsiteY9" fmla="*/ 0 h 425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54148" h="4254148">
                <a:moveTo>
                  <a:pt x="2127075" y="0"/>
                </a:moveTo>
                <a:cubicBezTo>
                  <a:pt x="2327384" y="0"/>
                  <a:pt x="2527692" y="76416"/>
                  <a:pt x="2680523" y="229247"/>
                </a:cubicBezTo>
                <a:lnTo>
                  <a:pt x="4024902" y="1573626"/>
                </a:lnTo>
                <a:cubicBezTo>
                  <a:pt x="4330564" y="1879287"/>
                  <a:pt x="4330564" y="2374862"/>
                  <a:pt x="4024902" y="2680524"/>
                </a:cubicBezTo>
                <a:lnTo>
                  <a:pt x="2680523" y="4024903"/>
                </a:lnTo>
                <a:cubicBezTo>
                  <a:pt x="2374862" y="4330564"/>
                  <a:pt x="1879288" y="4330564"/>
                  <a:pt x="1573626" y="4024903"/>
                </a:cubicBezTo>
                <a:lnTo>
                  <a:pt x="229247" y="2680524"/>
                </a:lnTo>
                <a:cubicBezTo>
                  <a:pt x="-76415" y="2374862"/>
                  <a:pt x="-76415" y="1879287"/>
                  <a:pt x="229247" y="1573626"/>
                </a:cubicBezTo>
                <a:lnTo>
                  <a:pt x="1573626" y="229247"/>
                </a:lnTo>
                <a:cubicBezTo>
                  <a:pt x="1726457" y="76416"/>
                  <a:pt x="1926766" y="0"/>
                  <a:pt x="21270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26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A5C2D34-410E-0937-36F4-A93A0AC1A1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013" y="1842654"/>
            <a:ext cx="10985932" cy="317269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35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7F9A533-5016-314A-A3DB-A6513D585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5851490" cy="6858000"/>
          </a:xfrm>
          <a:custGeom>
            <a:avLst/>
            <a:gdLst>
              <a:gd name="connsiteX0" fmla="*/ 0 w 3271943"/>
              <a:gd name="connsiteY0" fmla="*/ 0 h 6858000"/>
              <a:gd name="connsiteX1" fmla="*/ 3271943 w 3271943"/>
              <a:gd name="connsiteY1" fmla="*/ 0 h 6858000"/>
              <a:gd name="connsiteX2" fmla="*/ 3271943 w 3271943"/>
              <a:gd name="connsiteY2" fmla="*/ 6858000 h 6858000"/>
              <a:gd name="connsiteX3" fmla="*/ 0 w 32719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1943" h="6858000">
                <a:moveTo>
                  <a:pt x="0" y="0"/>
                </a:moveTo>
                <a:lnTo>
                  <a:pt x="3271943" y="0"/>
                </a:lnTo>
                <a:lnTo>
                  <a:pt x="32719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55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E08F21C-6E4C-C948-9CDB-AAB2475CA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84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13360" y="0"/>
            <a:ext cx="6719902" cy="2911273"/>
          </a:xfrm>
          <a:custGeom>
            <a:avLst/>
            <a:gdLst>
              <a:gd name="connsiteX0" fmla="*/ 163281 w 6719902"/>
              <a:gd name="connsiteY0" fmla="*/ 0 h 2911273"/>
              <a:gd name="connsiteX1" fmla="*/ 6692687 w 6719902"/>
              <a:gd name="connsiteY1" fmla="*/ 0 h 2911273"/>
              <a:gd name="connsiteX2" fmla="*/ 6705965 w 6719902"/>
              <a:gd name="connsiteY2" fmla="*/ 73671 h 2911273"/>
              <a:gd name="connsiteX3" fmla="*/ 6719902 w 6719902"/>
              <a:gd name="connsiteY3" fmla="*/ 307048 h 2911273"/>
              <a:gd name="connsiteX4" fmla="*/ 3200941 w 6719902"/>
              <a:gd name="connsiteY4" fmla="*/ 2911273 h 2911273"/>
              <a:gd name="connsiteX5" fmla="*/ 282963 w 6719902"/>
              <a:gd name="connsiteY5" fmla="*/ 1763096 h 2911273"/>
              <a:gd name="connsiteX6" fmla="*/ 217465 w 6719902"/>
              <a:gd name="connsiteY6" fmla="*/ 1687487 h 2911273"/>
              <a:gd name="connsiteX7" fmla="*/ 213530 w 6719902"/>
              <a:gd name="connsiteY7" fmla="*/ 1680100 h 2911273"/>
              <a:gd name="connsiteX8" fmla="*/ 0 w 6719902"/>
              <a:gd name="connsiteY8" fmla="*/ 784679 h 2911273"/>
              <a:gd name="connsiteX9" fmla="*/ 158205 w 6719902"/>
              <a:gd name="connsiteY9" fmla="*/ 10262 h 291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19902" h="2911273">
                <a:moveTo>
                  <a:pt x="163281" y="0"/>
                </a:moveTo>
                <a:lnTo>
                  <a:pt x="6692687" y="0"/>
                </a:lnTo>
                <a:lnTo>
                  <a:pt x="6705965" y="73671"/>
                </a:lnTo>
                <a:cubicBezTo>
                  <a:pt x="6715191" y="150551"/>
                  <a:pt x="6719902" y="228392"/>
                  <a:pt x="6719902" y="307048"/>
                </a:cubicBezTo>
                <a:cubicBezTo>
                  <a:pt x="6719902" y="1745322"/>
                  <a:pt x="5144410" y="2911273"/>
                  <a:pt x="3200941" y="2911273"/>
                </a:cubicBezTo>
                <a:cubicBezTo>
                  <a:pt x="1986274" y="2911273"/>
                  <a:pt x="915346" y="2455824"/>
                  <a:pt x="282963" y="1763096"/>
                </a:cubicBezTo>
                <a:lnTo>
                  <a:pt x="217465" y="1687487"/>
                </a:lnTo>
                <a:lnTo>
                  <a:pt x="213530" y="1680100"/>
                </a:lnTo>
                <a:cubicBezTo>
                  <a:pt x="75390" y="1400894"/>
                  <a:pt x="0" y="1099302"/>
                  <a:pt x="0" y="784679"/>
                </a:cubicBezTo>
                <a:cubicBezTo>
                  <a:pt x="0" y="515004"/>
                  <a:pt x="55389" y="254901"/>
                  <a:pt x="158205" y="102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5326CF-501D-85EC-D51A-2B275AE320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722" y="1911495"/>
            <a:ext cx="4765675" cy="14827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4698426-FD79-F218-45F1-013CA4670E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722" y="3525982"/>
            <a:ext cx="4765675" cy="24037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4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8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47909" cy="6858000"/>
          </a:xfrm>
          <a:custGeom>
            <a:avLst/>
            <a:gdLst>
              <a:gd name="connsiteX0" fmla="*/ 0 w 4247909"/>
              <a:gd name="connsiteY0" fmla="*/ 0 h 6858000"/>
              <a:gd name="connsiteX1" fmla="*/ 4247909 w 4247909"/>
              <a:gd name="connsiteY1" fmla="*/ 0 h 6858000"/>
              <a:gd name="connsiteX2" fmla="*/ 4247909 w 4247909"/>
              <a:gd name="connsiteY2" fmla="*/ 6858000 h 6858000"/>
              <a:gd name="connsiteX3" fmla="*/ 0 w 42479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7909" h="6858000">
                <a:moveTo>
                  <a:pt x="0" y="0"/>
                </a:moveTo>
                <a:lnTo>
                  <a:pt x="4247909" y="0"/>
                </a:lnTo>
                <a:lnTo>
                  <a:pt x="424790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DCC4B-5514-BB42-B251-7AE67E540B7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43811" y="205165"/>
            <a:ext cx="34760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186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8140978" y="4312132"/>
            <a:ext cx="4054197" cy="2552218"/>
          </a:xfrm>
          <a:custGeom>
            <a:avLst/>
            <a:gdLst>
              <a:gd name="connsiteX0" fmla="*/ 0 w 4054197"/>
              <a:gd name="connsiteY0" fmla="*/ 0 h 2552218"/>
              <a:gd name="connsiteX1" fmla="*/ 4054197 w 4054197"/>
              <a:gd name="connsiteY1" fmla="*/ 0 h 2552218"/>
              <a:gd name="connsiteX2" fmla="*/ 4054197 w 4054197"/>
              <a:gd name="connsiteY2" fmla="*/ 2552218 h 2552218"/>
              <a:gd name="connsiteX3" fmla="*/ 0 w 4054197"/>
              <a:gd name="connsiteY3" fmla="*/ 2552218 h 255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4197" h="2552218">
                <a:moveTo>
                  <a:pt x="0" y="0"/>
                </a:moveTo>
                <a:lnTo>
                  <a:pt x="4054197" y="0"/>
                </a:lnTo>
                <a:lnTo>
                  <a:pt x="4054197" y="2552218"/>
                </a:lnTo>
                <a:lnTo>
                  <a:pt x="0" y="25522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4083607" y="1757937"/>
            <a:ext cx="4054197" cy="2552218"/>
          </a:xfrm>
          <a:custGeom>
            <a:avLst/>
            <a:gdLst>
              <a:gd name="connsiteX0" fmla="*/ 0 w 4054197"/>
              <a:gd name="connsiteY0" fmla="*/ 0 h 2552218"/>
              <a:gd name="connsiteX1" fmla="*/ 4054197 w 4054197"/>
              <a:gd name="connsiteY1" fmla="*/ 0 h 2552218"/>
              <a:gd name="connsiteX2" fmla="*/ 4054197 w 4054197"/>
              <a:gd name="connsiteY2" fmla="*/ 2552218 h 2552218"/>
              <a:gd name="connsiteX3" fmla="*/ 0 w 4054197"/>
              <a:gd name="connsiteY3" fmla="*/ 2552218 h 255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4197" h="2552218">
                <a:moveTo>
                  <a:pt x="0" y="0"/>
                </a:moveTo>
                <a:lnTo>
                  <a:pt x="4054197" y="0"/>
                </a:lnTo>
                <a:lnTo>
                  <a:pt x="4054197" y="2552218"/>
                </a:lnTo>
                <a:lnTo>
                  <a:pt x="0" y="25522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-3175" y="4312132"/>
            <a:ext cx="4083606" cy="2552218"/>
          </a:xfrm>
          <a:custGeom>
            <a:avLst/>
            <a:gdLst>
              <a:gd name="connsiteX0" fmla="*/ 0 w 4042966"/>
              <a:gd name="connsiteY0" fmla="*/ 0 h 2552218"/>
              <a:gd name="connsiteX1" fmla="*/ 4042966 w 4042966"/>
              <a:gd name="connsiteY1" fmla="*/ 0 h 2552218"/>
              <a:gd name="connsiteX2" fmla="*/ 4042966 w 4042966"/>
              <a:gd name="connsiteY2" fmla="*/ 2552218 h 2552218"/>
              <a:gd name="connsiteX3" fmla="*/ 0 w 4042966"/>
              <a:gd name="connsiteY3" fmla="*/ 2552218 h 255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2966" h="2552218">
                <a:moveTo>
                  <a:pt x="0" y="0"/>
                </a:moveTo>
                <a:lnTo>
                  <a:pt x="4042966" y="0"/>
                </a:lnTo>
                <a:lnTo>
                  <a:pt x="4042966" y="2552218"/>
                </a:lnTo>
                <a:lnTo>
                  <a:pt x="0" y="25522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40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324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E9017A-DAFB-FDC7-E008-C1FCD17D2A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5768" y="1662257"/>
            <a:ext cx="3700463" cy="421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13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F71BF52-D9AF-154A-9138-404D9251FC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1509" y="0"/>
            <a:ext cx="5507234" cy="6858000"/>
          </a:xfrm>
          <a:custGeom>
            <a:avLst/>
            <a:gdLst>
              <a:gd name="connsiteX0" fmla="*/ 3418242 w 5507234"/>
              <a:gd name="connsiteY0" fmla="*/ 5628965 h 6858000"/>
              <a:gd name="connsiteX1" fmla="*/ 4614987 w 5507234"/>
              <a:gd name="connsiteY1" fmla="*/ 5628965 h 6858000"/>
              <a:gd name="connsiteX2" fmla="*/ 5021284 w 5507234"/>
              <a:gd name="connsiteY2" fmla="*/ 5875535 h 6858000"/>
              <a:gd name="connsiteX3" fmla="*/ 5459257 w 5507234"/>
              <a:gd name="connsiteY3" fmla="*/ 6735211 h 6858000"/>
              <a:gd name="connsiteX4" fmla="*/ 5495240 w 5507234"/>
              <a:gd name="connsiteY4" fmla="*/ 6832867 h 6858000"/>
              <a:gd name="connsiteX5" fmla="*/ 5498201 w 5507234"/>
              <a:gd name="connsiteY5" fmla="*/ 6858000 h 6858000"/>
              <a:gd name="connsiteX6" fmla="*/ 2535028 w 5507234"/>
              <a:gd name="connsiteY6" fmla="*/ 6858000 h 6858000"/>
              <a:gd name="connsiteX7" fmla="*/ 2537989 w 5507234"/>
              <a:gd name="connsiteY7" fmla="*/ 6832867 h 6858000"/>
              <a:gd name="connsiteX8" fmla="*/ 2573971 w 5507234"/>
              <a:gd name="connsiteY8" fmla="*/ 6735210 h 6858000"/>
              <a:gd name="connsiteX9" fmla="*/ 2573971 w 5507234"/>
              <a:gd name="connsiteY9" fmla="*/ 6735211 h 6858000"/>
              <a:gd name="connsiteX10" fmla="*/ 3011862 w 5507234"/>
              <a:gd name="connsiteY10" fmla="*/ 5875535 h 6858000"/>
              <a:gd name="connsiteX11" fmla="*/ 3418242 w 5507234"/>
              <a:gd name="connsiteY11" fmla="*/ 5628965 h 6858000"/>
              <a:gd name="connsiteX12" fmla="*/ 896612 w 5507234"/>
              <a:gd name="connsiteY12" fmla="*/ 4254256 h 6858000"/>
              <a:gd name="connsiteX13" fmla="*/ 2093357 w 5507234"/>
              <a:gd name="connsiteY13" fmla="*/ 4254256 h 6858000"/>
              <a:gd name="connsiteX14" fmla="*/ 2499654 w 5507234"/>
              <a:gd name="connsiteY14" fmla="*/ 4500826 h 6858000"/>
              <a:gd name="connsiteX15" fmla="*/ 2937627 w 5507234"/>
              <a:gd name="connsiteY15" fmla="*/ 5360501 h 6858000"/>
              <a:gd name="connsiteX16" fmla="*/ 2937627 w 5507234"/>
              <a:gd name="connsiteY16" fmla="*/ 5759467 h 6858000"/>
              <a:gd name="connsiteX17" fmla="*/ 2499654 w 5507234"/>
              <a:gd name="connsiteY17" fmla="*/ 6619141 h 6858000"/>
              <a:gd name="connsiteX18" fmla="*/ 2218606 w 5507234"/>
              <a:gd name="connsiteY18" fmla="*/ 6848401 h 6858000"/>
              <a:gd name="connsiteX19" fmla="*/ 2149148 w 5507234"/>
              <a:gd name="connsiteY19" fmla="*/ 6858000 h 6858000"/>
              <a:gd name="connsiteX20" fmla="*/ 840706 w 5507234"/>
              <a:gd name="connsiteY20" fmla="*/ 6858000 h 6858000"/>
              <a:gd name="connsiteX21" fmla="*/ 771333 w 5507234"/>
              <a:gd name="connsiteY21" fmla="*/ 6848432 h 6858000"/>
              <a:gd name="connsiteX22" fmla="*/ 490232 w 5507234"/>
              <a:gd name="connsiteY22" fmla="*/ 6619141 h 6858000"/>
              <a:gd name="connsiteX23" fmla="*/ 52341 w 5507234"/>
              <a:gd name="connsiteY23" fmla="*/ 5759467 h 6858000"/>
              <a:gd name="connsiteX24" fmla="*/ 52341 w 5507234"/>
              <a:gd name="connsiteY24" fmla="*/ 5360500 h 6858000"/>
              <a:gd name="connsiteX25" fmla="*/ 52341 w 5507234"/>
              <a:gd name="connsiteY25" fmla="*/ 5360501 h 6858000"/>
              <a:gd name="connsiteX26" fmla="*/ 490232 w 5507234"/>
              <a:gd name="connsiteY26" fmla="*/ 4500826 h 6858000"/>
              <a:gd name="connsiteX27" fmla="*/ 896612 w 5507234"/>
              <a:gd name="connsiteY27" fmla="*/ 4254256 h 6858000"/>
              <a:gd name="connsiteX28" fmla="*/ 3418242 w 5507234"/>
              <a:gd name="connsiteY28" fmla="*/ 2794867 h 6858000"/>
              <a:gd name="connsiteX29" fmla="*/ 4614987 w 5507234"/>
              <a:gd name="connsiteY29" fmla="*/ 2794867 h 6858000"/>
              <a:gd name="connsiteX30" fmla="*/ 5021284 w 5507234"/>
              <a:gd name="connsiteY30" fmla="*/ 3041437 h 6858000"/>
              <a:gd name="connsiteX31" fmla="*/ 5459257 w 5507234"/>
              <a:gd name="connsiteY31" fmla="*/ 3901111 h 6858000"/>
              <a:gd name="connsiteX32" fmla="*/ 5459257 w 5507234"/>
              <a:gd name="connsiteY32" fmla="*/ 4300077 h 6858000"/>
              <a:gd name="connsiteX33" fmla="*/ 5021284 w 5507234"/>
              <a:gd name="connsiteY33" fmla="*/ 5159751 h 6858000"/>
              <a:gd name="connsiteX34" fmla="*/ 4614987 w 5507234"/>
              <a:gd name="connsiteY34" fmla="*/ 5406321 h 6858000"/>
              <a:gd name="connsiteX35" fmla="*/ 3418242 w 5507234"/>
              <a:gd name="connsiteY35" fmla="*/ 5406321 h 6858000"/>
              <a:gd name="connsiteX36" fmla="*/ 3011862 w 5507234"/>
              <a:gd name="connsiteY36" fmla="*/ 5159751 h 6858000"/>
              <a:gd name="connsiteX37" fmla="*/ 2573971 w 5507234"/>
              <a:gd name="connsiteY37" fmla="*/ 4300077 h 6858000"/>
              <a:gd name="connsiteX38" fmla="*/ 2573971 w 5507234"/>
              <a:gd name="connsiteY38" fmla="*/ 3901110 h 6858000"/>
              <a:gd name="connsiteX39" fmla="*/ 2573971 w 5507234"/>
              <a:gd name="connsiteY39" fmla="*/ 3901111 h 6858000"/>
              <a:gd name="connsiteX40" fmla="*/ 3011862 w 5507234"/>
              <a:gd name="connsiteY40" fmla="*/ 3041437 h 6858000"/>
              <a:gd name="connsiteX41" fmla="*/ 3418242 w 5507234"/>
              <a:gd name="connsiteY41" fmla="*/ 2794867 h 6858000"/>
              <a:gd name="connsiteX42" fmla="*/ 896612 w 5507234"/>
              <a:gd name="connsiteY42" fmla="*/ 1420156 h 6858000"/>
              <a:gd name="connsiteX43" fmla="*/ 2093357 w 5507234"/>
              <a:gd name="connsiteY43" fmla="*/ 1420156 h 6858000"/>
              <a:gd name="connsiteX44" fmla="*/ 2499654 w 5507234"/>
              <a:gd name="connsiteY44" fmla="*/ 1666726 h 6858000"/>
              <a:gd name="connsiteX45" fmla="*/ 2937627 w 5507234"/>
              <a:gd name="connsiteY45" fmla="*/ 2526402 h 6858000"/>
              <a:gd name="connsiteX46" fmla="*/ 2937627 w 5507234"/>
              <a:gd name="connsiteY46" fmla="*/ 2925368 h 6858000"/>
              <a:gd name="connsiteX47" fmla="*/ 2499654 w 5507234"/>
              <a:gd name="connsiteY47" fmla="*/ 3785042 h 6858000"/>
              <a:gd name="connsiteX48" fmla="*/ 2093357 w 5507234"/>
              <a:gd name="connsiteY48" fmla="*/ 4031611 h 6858000"/>
              <a:gd name="connsiteX49" fmla="*/ 896612 w 5507234"/>
              <a:gd name="connsiteY49" fmla="*/ 4031611 h 6858000"/>
              <a:gd name="connsiteX50" fmla="*/ 490232 w 5507234"/>
              <a:gd name="connsiteY50" fmla="*/ 3785042 h 6858000"/>
              <a:gd name="connsiteX51" fmla="*/ 52341 w 5507234"/>
              <a:gd name="connsiteY51" fmla="*/ 2925368 h 6858000"/>
              <a:gd name="connsiteX52" fmla="*/ 52341 w 5507234"/>
              <a:gd name="connsiteY52" fmla="*/ 2526401 h 6858000"/>
              <a:gd name="connsiteX53" fmla="*/ 52341 w 5507234"/>
              <a:gd name="connsiteY53" fmla="*/ 2526402 h 6858000"/>
              <a:gd name="connsiteX54" fmla="*/ 490232 w 5507234"/>
              <a:gd name="connsiteY54" fmla="*/ 1666726 h 6858000"/>
              <a:gd name="connsiteX55" fmla="*/ 896612 w 5507234"/>
              <a:gd name="connsiteY55" fmla="*/ 1420156 h 6858000"/>
              <a:gd name="connsiteX56" fmla="*/ 3362366 w 5507234"/>
              <a:gd name="connsiteY56" fmla="*/ 0 h 6858000"/>
              <a:gd name="connsiteX57" fmla="*/ 4670749 w 5507234"/>
              <a:gd name="connsiteY57" fmla="*/ 0 h 6858000"/>
              <a:gd name="connsiteX58" fmla="*/ 4740236 w 5507234"/>
              <a:gd name="connsiteY58" fmla="*/ 9603 h 6858000"/>
              <a:gd name="connsiteX59" fmla="*/ 5021284 w 5507234"/>
              <a:gd name="connsiteY59" fmla="*/ 238863 h 6858000"/>
              <a:gd name="connsiteX60" fmla="*/ 5459257 w 5507234"/>
              <a:gd name="connsiteY60" fmla="*/ 1098538 h 6858000"/>
              <a:gd name="connsiteX61" fmla="*/ 5459257 w 5507234"/>
              <a:gd name="connsiteY61" fmla="*/ 1497503 h 6858000"/>
              <a:gd name="connsiteX62" fmla="*/ 5021284 w 5507234"/>
              <a:gd name="connsiteY62" fmla="*/ 2357178 h 6858000"/>
              <a:gd name="connsiteX63" fmla="*/ 4614987 w 5507234"/>
              <a:gd name="connsiteY63" fmla="*/ 2603748 h 6858000"/>
              <a:gd name="connsiteX64" fmla="*/ 3418242 w 5507234"/>
              <a:gd name="connsiteY64" fmla="*/ 2603748 h 6858000"/>
              <a:gd name="connsiteX65" fmla="*/ 3011862 w 5507234"/>
              <a:gd name="connsiteY65" fmla="*/ 2357178 h 6858000"/>
              <a:gd name="connsiteX66" fmla="*/ 2573971 w 5507234"/>
              <a:gd name="connsiteY66" fmla="*/ 1497503 h 6858000"/>
              <a:gd name="connsiteX67" fmla="*/ 2573971 w 5507234"/>
              <a:gd name="connsiteY67" fmla="*/ 1098538 h 6858000"/>
              <a:gd name="connsiteX68" fmla="*/ 3011862 w 5507234"/>
              <a:gd name="connsiteY68" fmla="*/ 238863 h 6858000"/>
              <a:gd name="connsiteX69" fmla="*/ 3292963 w 5507234"/>
              <a:gd name="connsiteY69" fmla="*/ 9572 h 6858000"/>
              <a:gd name="connsiteX70" fmla="*/ 0 w 5507234"/>
              <a:gd name="connsiteY70" fmla="*/ 0 h 6858000"/>
              <a:gd name="connsiteX71" fmla="*/ 2970761 w 5507234"/>
              <a:gd name="connsiteY71" fmla="*/ 0 h 6858000"/>
              <a:gd name="connsiteX72" fmla="*/ 2964006 w 5507234"/>
              <a:gd name="connsiteY72" fmla="*/ 57349 h 6858000"/>
              <a:gd name="connsiteX73" fmla="*/ 2928023 w 5507234"/>
              <a:gd name="connsiteY73" fmla="*/ 155005 h 6858000"/>
              <a:gd name="connsiteX74" fmla="*/ 2490050 w 5507234"/>
              <a:gd name="connsiteY74" fmla="*/ 1014679 h 6858000"/>
              <a:gd name="connsiteX75" fmla="*/ 2083753 w 5507234"/>
              <a:gd name="connsiteY75" fmla="*/ 1261250 h 6858000"/>
              <a:gd name="connsiteX76" fmla="*/ 887008 w 5507234"/>
              <a:gd name="connsiteY76" fmla="*/ 1261250 h 6858000"/>
              <a:gd name="connsiteX77" fmla="*/ 480628 w 5507234"/>
              <a:gd name="connsiteY77" fmla="*/ 1014679 h 6858000"/>
              <a:gd name="connsiteX78" fmla="*/ 42737 w 5507234"/>
              <a:gd name="connsiteY78" fmla="*/ 155005 h 6858000"/>
              <a:gd name="connsiteX79" fmla="*/ 6755 w 5507234"/>
              <a:gd name="connsiteY79" fmla="*/ 573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507234" h="6858000">
                <a:moveTo>
                  <a:pt x="3418242" y="5628965"/>
                </a:moveTo>
                <a:lnTo>
                  <a:pt x="4614987" y="5628965"/>
                </a:lnTo>
                <a:cubicBezTo>
                  <a:pt x="4787047" y="5629029"/>
                  <a:pt x="4944319" y="5724471"/>
                  <a:pt x="5021284" y="5875535"/>
                </a:cubicBezTo>
                <a:lnTo>
                  <a:pt x="5459257" y="6735211"/>
                </a:lnTo>
                <a:cubicBezTo>
                  <a:pt x="5475249" y="6766605"/>
                  <a:pt x="5487244" y="6799388"/>
                  <a:pt x="5495240" y="6832867"/>
                </a:cubicBezTo>
                <a:lnTo>
                  <a:pt x="5498201" y="6858000"/>
                </a:lnTo>
                <a:lnTo>
                  <a:pt x="2535028" y="6858000"/>
                </a:lnTo>
                <a:lnTo>
                  <a:pt x="2537989" y="6832867"/>
                </a:lnTo>
                <a:cubicBezTo>
                  <a:pt x="2545985" y="6799388"/>
                  <a:pt x="2557979" y="6766604"/>
                  <a:pt x="2573971" y="6735210"/>
                </a:cubicBezTo>
                <a:lnTo>
                  <a:pt x="2573971" y="6735211"/>
                </a:lnTo>
                <a:lnTo>
                  <a:pt x="3011862" y="5875535"/>
                </a:lnTo>
                <a:cubicBezTo>
                  <a:pt x="3088818" y="5724425"/>
                  <a:pt x="3246143" y="5628969"/>
                  <a:pt x="3418242" y="5628965"/>
                </a:cubicBezTo>
                <a:close/>
                <a:moveTo>
                  <a:pt x="896612" y="4254256"/>
                </a:moveTo>
                <a:lnTo>
                  <a:pt x="2093357" y="4254256"/>
                </a:lnTo>
                <a:cubicBezTo>
                  <a:pt x="2265417" y="4254319"/>
                  <a:pt x="2422689" y="4349762"/>
                  <a:pt x="2499654" y="4500826"/>
                </a:cubicBezTo>
                <a:lnTo>
                  <a:pt x="2937627" y="5360501"/>
                </a:lnTo>
                <a:cubicBezTo>
                  <a:pt x="3001597" y="5486076"/>
                  <a:pt x="3001597" y="5633891"/>
                  <a:pt x="2937627" y="5759467"/>
                </a:cubicBezTo>
                <a:lnTo>
                  <a:pt x="2499654" y="6619141"/>
                </a:lnTo>
                <a:cubicBezTo>
                  <a:pt x="2441930" y="6732439"/>
                  <a:pt x="2339034" y="6814450"/>
                  <a:pt x="2218606" y="6848401"/>
                </a:cubicBezTo>
                <a:lnTo>
                  <a:pt x="2149148" y="6858000"/>
                </a:lnTo>
                <a:lnTo>
                  <a:pt x="840706" y="6858000"/>
                </a:lnTo>
                <a:lnTo>
                  <a:pt x="771333" y="6848432"/>
                </a:lnTo>
                <a:cubicBezTo>
                  <a:pt x="650874" y="6814500"/>
                  <a:pt x="547949" y="6732473"/>
                  <a:pt x="490232" y="6619141"/>
                </a:cubicBezTo>
                <a:lnTo>
                  <a:pt x="52341" y="5759467"/>
                </a:lnTo>
                <a:cubicBezTo>
                  <a:pt x="-11628" y="5633891"/>
                  <a:pt x="-11628" y="5486076"/>
                  <a:pt x="52341" y="5360500"/>
                </a:cubicBezTo>
                <a:lnTo>
                  <a:pt x="52341" y="5360501"/>
                </a:lnTo>
                <a:lnTo>
                  <a:pt x="490232" y="4500826"/>
                </a:lnTo>
                <a:cubicBezTo>
                  <a:pt x="567188" y="4349716"/>
                  <a:pt x="724513" y="4254260"/>
                  <a:pt x="896612" y="4254256"/>
                </a:cubicBezTo>
                <a:close/>
                <a:moveTo>
                  <a:pt x="3418242" y="2794867"/>
                </a:moveTo>
                <a:lnTo>
                  <a:pt x="4614987" y="2794867"/>
                </a:lnTo>
                <a:cubicBezTo>
                  <a:pt x="4787047" y="2794930"/>
                  <a:pt x="4944319" y="2890373"/>
                  <a:pt x="5021284" y="3041437"/>
                </a:cubicBezTo>
                <a:lnTo>
                  <a:pt x="5459257" y="3901111"/>
                </a:lnTo>
                <a:cubicBezTo>
                  <a:pt x="5523227" y="4026686"/>
                  <a:pt x="5523227" y="4174501"/>
                  <a:pt x="5459257" y="4300077"/>
                </a:cubicBezTo>
                <a:lnTo>
                  <a:pt x="5021284" y="5159751"/>
                </a:lnTo>
                <a:cubicBezTo>
                  <a:pt x="4944319" y="5310815"/>
                  <a:pt x="4787047" y="5406258"/>
                  <a:pt x="4614987" y="5406321"/>
                </a:cubicBezTo>
                <a:lnTo>
                  <a:pt x="3418242" y="5406321"/>
                </a:lnTo>
                <a:cubicBezTo>
                  <a:pt x="3246143" y="5406317"/>
                  <a:pt x="3088818" y="5310861"/>
                  <a:pt x="3011862" y="5159751"/>
                </a:cubicBezTo>
                <a:lnTo>
                  <a:pt x="2573971" y="4300077"/>
                </a:lnTo>
                <a:cubicBezTo>
                  <a:pt x="2510002" y="4174501"/>
                  <a:pt x="2510002" y="4026686"/>
                  <a:pt x="2573971" y="3901110"/>
                </a:cubicBezTo>
                <a:lnTo>
                  <a:pt x="2573971" y="3901111"/>
                </a:lnTo>
                <a:lnTo>
                  <a:pt x="3011862" y="3041437"/>
                </a:lnTo>
                <a:cubicBezTo>
                  <a:pt x="3088818" y="2890326"/>
                  <a:pt x="3246143" y="2794871"/>
                  <a:pt x="3418242" y="2794867"/>
                </a:cubicBezTo>
                <a:close/>
                <a:moveTo>
                  <a:pt x="896612" y="1420156"/>
                </a:moveTo>
                <a:lnTo>
                  <a:pt x="2093357" y="1420156"/>
                </a:lnTo>
                <a:cubicBezTo>
                  <a:pt x="2265417" y="1420220"/>
                  <a:pt x="2422689" y="1515662"/>
                  <a:pt x="2499654" y="1666726"/>
                </a:cubicBezTo>
                <a:lnTo>
                  <a:pt x="2937627" y="2526402"/>
                </a:lnTo>
                <a:cubicBezTo>
                  <a:pt x="3001597" y="2651977"/>
                  <a:pt x="3001597" y="2799792"/>
                  <a:pt x="2937627" y="2925368"/>
                </a:cubicBezTo>
                <a:lnTo>
                  <a:pt x="2499654" y="3785042"/>
                </a:lnTo>
                <a:cubicBezTo>
                  <a:pt x="2422689" y="3936105"/>
                  <a:pt x="2265417" y="4031548"/>
                  <a:pt x="2093357" y="4031611"/>
                </a:cubicBezTo>
                <a:lnTo>
                  <a:pt x="896612" y="4031611"/>
                </a:lnTo>
                <a:cubicBezTo>
                  <a:pt x="724513" y="4031607"/>
                  <a:pt x="567188" y="3936151"/>
                  <a:pt x="490232" y="3785042"/>
                </a:cubicBezTo>
                <a:lnTo>
                  <a:pt x="52341" y="2925368"/>
                </a:lnTo>
                <a:cubicBezTo>
                  <a:pt x="-11628" y="2799792"/>
                  <a:pt x="-11628" y="2651977"/>
                  <a:pt x="52341" y="2526401"/>
                </a:cubicBezTo>
                <a:lnTo>
                  <a:pt x="52341" y="2526402"/>
                </a:lnTo>
                <a:lnTo>
                  <a:pt x="490232" y="1666726"/>
                </a:lnTo>
                <a:cubicBezTo>
                  <a:pt x="567188" y="1515617"/>
                  <a:pt x="724513" y="1420160"/>
                  <a:pt x="896612" y="1420156"/>
                </a:cubicBezTo>
                <a:close/>
                <a:moveTo>
                  <a:pt x="3362366" y="0"/>
                </a:moveTo>
                <a:lnTo>
                  <a:pt x="4670749" y="0"/>
                </a:lnTo>
                <a:lnTo>
                  <a:pt x="4740236" y="9603"/>
                </a:lnTo>
                <a:cubicBezTo>
                  <a:pt x="4860664" y="43554"/>
                  <a:pt x="4963560" y="125566"/>
                  <a:pt x="5021284" y="238863"/>
                </a:cubicBezTo>
                <a:lnTo>
                  <a:pt x="5459257" y="1098538"/>
                </a:lnTo>
                <a:cubicBezTo>
                  <a:pt x="5523227" y="1224114"/>
                  <a:pt x="5523227" y="1371928"/>
                  <a:pt x="5459257" y="1497503"/>
                </a:cubicBezTo>
                <a:lnTo>
                  <a:pt x="5021284" y="2357178"/>
                </a:lnTo>
                <a:cubicBezTo>
                  <a:pt x="4944319" y="2508242"/>
                  <a:pt x="4787047" y="2603685"/>
                  <a:pt x="4614987" y="2603748"/>
                </a:cubicBezTo>
                <a:lnTo>
                  <a:pt x="3418242" y="2603748"/>
                </a:lnTo>
                <a:cubicBezTo>
                  <a:pt x="3246143" y="2603744"/>
                  <a:pt x="3088818" y="2508289"/>
                  <a:pt x="3011862" y="2357178"/>
                </a:cubicBezTo>
                <a:lnTo>
                  <a:pt x="2573971" y="1497503"/>
                </a:lnTo>
                <a:cubicBezTo>
                  <a:pt x="2510002" y="1371928"/>
                  <a:pt x="2510002" y="1224114"/>
                  <a:pt x="2573971" y="1098538"/>
                </a:cubicBezTo>
                <a:lnTo>
                  <a:pt x="3011862" y="238863"/>
                </a:lnTo>
                <a:cubicBezTo>
                  <a:pt x="3069579" y="125530"/>
                  <a:pt x="3172504" y="43504"/>
                  <a:pt x="3292963" y="9572"/>
                </a:cubicBezTo>
                <a:close/>
                <a:moveTo>
                  <a:pt x="0" y="0"/>
                </a:moveTo>
                <a:lnTo>
                  <a:pt x="2970761" y="0"/>
                </a:lnTo>
                <a:lnTo>
                  <a:pt x="2964006" y="57349"/>
                </a:lnTo>
                <a:cubicBezTo>
                  <a:pt x="2956010" y="90827"/>
                  <a:pt x="2944015" y="123611"/>
                  <a:pt x="2928023" y="155005"/>
                </a:cubicBezTo>
                <a:lnTo>
                  <a:pt x="2490050" y="1014679"/>
                </a:lnTo>
                <a:cubicBezTo>
                  <a:pt x="2413085" y="1165744"/>
                  <a:pt x="2255813" y="1261187"/>
                  <a:pt x="2083753" y="1261250"/>
                </a:cubicBezTo>
                <a:lnTo>
                  <a:pt x="887008" y="1261250"/>
                </a:lnTo>
                <a:cubicBezTo>
                  <a:pt x="714909" y="1261246"/>
                  <a:pt x="557584" y="1165790"/>
                  <a:pt x="480628" y="1014679"/>
                </a:cubicBezTo>
                <a:lnTo>
                  <a:pt x="42737" y="155005"/>
                </a:lnTo>
                <a:cubicBezTo>
                  <a:pt x="26745" y="123611"/>
                  <a:pt x="14751" y="90827"/>
                  <a:pt x="6755" y="573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2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E027FF5-6B82-3441-8B78-983E4F89E2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34014" y="2084050"/>
            <a:ext cx="2404981" cy="3621827"/>
          </a:xfrm>
          <a:custGeom>
            <a:avLst/>
            <a:gdLst>
              <a:gd name="connsiteX0" fmla="*/ 189980 w 2404981"/>
              <a:gd name="connsiteY0" fmla="*/ 534 h 3621827"/>
              <a:gd name="connsiteX1" fmla="*/ 2240549 w 2404981"/>
              <a:gd name="connsiteY1" fmla="*/ 167178 h 3621827"/>
              <a:gd name="connsiteX2" fmla="*/ 2404981 w 2404981"/>
              <a:gd name="connsiteY2" fmla="*/ 366053 h 3621827"/>
              <a:gd name="connsiteX3" fmla="*/ 2404981 w 2404981"/>
              <a:gd name="connsiteY3" fmla="*/ 3288400 h 3621827"/>
              <a:gd name="connsiteX4" fmla="*/ 2238063 w 2404981"/>
              <a:gd name="connsiteY4" fmla="*/ 3487697 h 3621827"/>
              <a:gd name="connsiteX5" fmla="*/ 187356 w 2404981"/>
              <a:gd name="connsiteY5" fmla="*/ 3621495 h 3621827"/>
              <a:gd name="connsiteX6" fmla="*/ 177149 w 2404981"/>
              <a:gd name="connsiteY6" fmla="*/ 3621827 h 3621827"/>
              <a:gd name="connsiteX7" fmla="*/ 0 w 2404981"/>
              <a:gd name="connsiteY7" fmla="*/ 3422543 h 3621827"/>
              <a:gd name="connsiteX8" fmla="*/ 0 w 2404981"/>
              <a:gd name="connsiteY8" fmla="*/ 199295 h 3621827"/>
              <a:gd name="connsiteX9" fmla="*/ 466 w 2404981"/>
              <a:gd name="connsiteY9" fmla="*/ 184858 h 3621827"/>
              <a:gd name="connsiteX10" fmla="*/ 189980 w 2404981"/>
              <a:gd name="connsiteY10" fmla="*/ 534 h 362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04981" h="3621827">
                <a:moveTo>
                  <a:pt x="189980" y="534"/>
                </a:moveTo>
                <a:lnTo>
                  <a:pt x="2240549" y="167178"/>
                </a:lnTo>
                <a:cubicBezTo>
                  <a:pt x="2333241" y="174678"/>
                  <a:pt x="2405024" y="261496"/>
                  <a:pt x="2404981" y="366053"/>
                </a:cubicBezTo>
                <a:lnTo>
                  <a:pt x="2404981" y="3288400"/>
                </a:lnTo>
                <a:cubicBezTo>
                  <a:pt x="2405138" y="3394131"/>
                  <a:pt x="2331881" y="3481598"/>
                  <a:pt x="2238063" y="3487697"/>
                </a:cubicBezTo>
                <a:lnTo>
                  <a:pt x="187356" y="3621495"/>
                </a:lnTo>
                <a:cubicBezTo>
                  <a:pt x="183958" y="3621716"/>
                  <a:pt x="180554" y="3621827"/>
                  <a:pt x="177149" y="3621827"/>
                </a:cubicBezTo>
                <a:cubicBezTo>
                  <a:pt x="79318" y="3621834"/>
                  <a:pt x="7" y="3532611"/>
                  <a:pt x="0" y="3422543"/>
                </a:cubicBezTo>
                <a:lnTo>
                  <a:pt x="0" y="199295"/>
                </a:lnTo>
                <a:cubicBezTo>
                  <a:pt x="0" y="194478"/>
                  <a:pt x="155" y="189663"/>
                  <a:pt x="466" y="184858"/>
                </a:cubicBezTo>
                <a:cubicBezTo>
                  <a:pt x="7558" y="75078"/>
                  <a:pt x="92407" y="-7445"/>
                  <a:pt x="189980" y="534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64B331B-F32E-1542-9E60-7F9A0A3F64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084050"/>
            <a:ext cx="2404982" cy="3621827"/>
          </a:xfrm>
          <a:custGeom>
            <a:avLst/>
            <a:gdLst>
              <a:gd name="connsiteX0" fmla="*/ 2215002 w 2404982"/>
              <a:gd name="connsiteY0" fmla="*/ 534 h 3621827"/>
              <a:gd name="connsiteX1" fmla="*/ 2404516 w 2404982"/>
              <a:gd name="connsiteY1" fmla="*/ 184858 h 3621827"/>
              <a:gd name="connsiteX2" fmla="*/ 2404982 w 2404982"/>
              <a:gd name="connsiteY2" fmla="*/ 199295 h 3621827"/>
              <a:gd name="connsiteX3" fmla="*/ 2404982 w 2404982"/>
              <a:gd name="connsiteY3" fmla="*/ 3422543 h 3621827"/>
              <a:gd name="connsiteX4" fmla="*/ 2227833 w 2404982"/>
              <a:gd name="connsiteY4" fmla="*/ 3621827 h 3621827"/>
              <a:gd name="connsiteX5" fmla="*/ 2217626 w 2404982"/>
              <a:gd name="connsiteY5" fmla="*/ 3621495 h 3621827"/>
              <a:gd name="connsiteX6" fmla="*/ 166920 w 2404982"/>
              <a:gd name="connsiteY6" fmla="*/ 3487697 h 3621827"/>
              <a:gd name="connsiteX7" fmla="*/ 1 w 2404982"/>
              <a:gd name="connsiteY7" fmla="*/ 3288400 h 3621827"/>
              <a:gd name="connsiteX8" fmla="*/ 1 w 2404982"/>
              <a:gd name="connsiteY8" fmla="*/ 366053 h 3621827"/>
              <a:gd name="connsiteX9" fmla="*/ 164433 w 2404982"/>
              <a:gd name="connsiteY9" fmla="*/ 167177 h 362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4982" h="3621827">
                <a:moveTo>
                  <a:pt x="2215002" y="534"/>
                </a:moveTo>
                <a:cubicBezTo>
                  <a:pt x="2312575" y="-7445"/>
                  <a:pt x="2397424" y="75078"/>
                  <a:pt x="2404516" y="184858"/>
                </a:cubicBezTo>
                <a:cubicBezTo>
                  <a:pt x="2404827" y="189663"/>
                  <a:pt x="2404982" y="194478"/>
                  <a:pt x="2404982" y="199295"/>
                </a:cubicBezTo>
                <a:lnTo>
                  <a:pt x="2404982" y="3422543"/>
                </a:lnTo>
                <a:cubicBezTo>
                  <a:pt x="2404975" y="3532611"/>
                  <a:pt x="2325664" y="3621834"/>
                  <a:pt x="2227833" y="3621827"/>
                </a:cubicBezTo>
                <a:cubicBezTo>
                  <a:pt x="2224428" y="3621827"/>
                  <a:pt x="2221024" y="3621716"/>
                  <a:pt x="2217626" y="3621495"/>
                </a:cubicBezTo>
                <a:lnTo>
                  <a:pt x="166920" y="3487697"/>
                </a:lnTo>
                <a:cubicBezTo>
                  <a:pt x="73101" y="3481598"/>
                  <a:pt x="-155" y="3394131"/>
                  <a:pt x="1" y="3288400"/>
                </a:cubicBezTo>
                <a:lnTo>
                  <a:pt x="1" y="366053"/>
                </a:lnTo>
                <a:cubicBezTo>
                  <a:pt x="-42" y="261496"/>
                  <a:pt x="71741" y="174678"/>
                  <a:pt x="164433" y="16717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E0679DC-F7F6-CD4A-9D05-9EFE60E007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45420" y="2084050"/>
            <a:ext cx="2404981" cy="3621827"/>
          </a:xfrm>
          <a:custGeom>
            <a:avLst/>
            <a:gdLst>
              <a:gd name="connsiteX0" fmla="*/ 189980 w 2404981"/>
              <a:gd name="connsiteY0" fmla="*/ 534 h 3621827"/>
              <a:gd name="connsiteX1" fmla="*/ 2240550 w 2404981"/>
              <a:gd name="connsiteY1" fmla="*/ 167177 h 3621827"/>
              <a:gd name="connsiteX2" fmla="*/ 2404981 w 2404981"/>
              <a:gd name="connsiteY2" fmla="*/ 366053 h 3621827"/>
              <a:gd name="connsiteX3" fmla="*/ 2404981 w 2404981"/>
              <a:gd name="connsiteY3" fmla="*/ 3288400 h 3621827"/>
              <a:gd name="connsiteX4" fmla="*/ 2238063 w 2404981"/>
              <a:gd name="connsiteY4" fmla="*/ 3487697 h 3621827"/>
              <a:gd name="connsiteX5" fmla="*/ 187357 w 2404981"/>
              <a:gd name="connsiteY5" fmla="*/ 3621495 h 3621827"/>
              <a:gd name="connsiteX6" fmla="*/ 177149 w 2404981"/>
              <a:gd name="connsiteY6" fmla="*/ 3621827 h 3621827"/>
              <a:gd name="connsiteX7" fmla="*/ 0 w 2404981"/>
              <a:gd name="connsiteY7" fmla="*/ 3422543 h 3621827"/>
              <a:gd name="connsiteX8" fmla="*/ 0 w 2404981"/>
              <a:gd name="connsiteY8" fmla="*/ 199295 h 3621827"/>
              <a:gd name="connsiteX9" fmla="*/ 466 w 2404981"/>
              <a:gd name="connsiteY9" fmla="*/ 184858 h 3621827"/>
              <a:gd name="connsiteX10" fmla="*/ 189980 w 2404981"/>
              <a:gd name="connsiteY10" fmla="*/ 534 h 362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04981" h="3621827">
                <a:moveTo>
                  <a:pt x="189980" y="534"/>
                </a:moveTo>
                <a:lnTo>
                  <a:pt x="2240550" y="167177"/>
                </a:lnTo>
                <a:cubicBezTo>
                  <a:pt x="2333242" y="174678"/>
                  <a:pt x="2405024" y="261496"/>
                  <a:pt x="2404981" y="366053"/>
                </a:cubicBezTo>
                <a:lnTo>
                  <a:pt x="2404981" y="3288400"/>
                </a:lnTo>
                <a:cubicBezTo>
                  <a:pt x="2405138" y="3394131"/>
                  <a:pt x="2331881" y="3481598"/>
                  <a:pt x="2238063" y="3487697"/>
                </a:cubicBezTo>
                <a:lnTo>
                  <a:pt x="187357" y="3621495"/>
                </a:lnTo>
                <a:cubicBezTo>
                  <a:pt x="183958" y="3621716"/>
                  <a:pt x="180554" y="3621827"/>
                  <a:pt x="177149" y="3621827"/>
                </a:cubicBezTo>
                <a:cubicBezTo>
                  <a:pt x="79319" y="3621834"/>
                  <a:pt x="7" y="3532611"/>
                  <a:pt x="0" y="3422543"/>
                </a:cubicBezTo>
                <a:lnTo>
                  <a:pt x="0" y="199295"/>
                </a:lnTo>
                <a:cubicBezTo>
                  <a:pt x="0" y="194477"/>
                  <a:pt x="155" y="189663"/>
                  <a:pt x="466" y="184858"/>
                </a:cubicBezTo>
                <a:cubicBezTo>
                  <a:pt x="7559" y="75078"/>
                  <a:pt x="92407" y="-7445"/>
                  <a:pt x="189980" y="534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8FA092F-1E66-5940-9A57-A3526645D14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7405" y="2084048"/>
            <a:ext cx="2404982" cy="3621827"/>
          </a:xfrm>
          <a:custGeom>
            <a:avLst/>
            <a:gdLst>
              <a:gd name="connsiteX0" fmla="*/ 2215002 w 2404982"/>
              <a:gd name="connsiteY0" fmla="*/ 534 h 3621827"/>
              <a:gd name="connsiteX1" fmla="*/ 2404516 w 2404982"/>
              <a:gd name="connsiteY1" fmla="*/ 184858 h 3621827"/>
              <a:gd name="connsiteX2" fmla="*/ 2404982 w 2404982"/>
              <a:gd name="connsiteY2" fmla="*/ 199295 h 3621827"/>
              <a:gd name="connsiteX3" fmla="*/ 2404982 w 2404982"/>
              <a:gd name="connsiteY3" fmla="*/ 3422543 h 3621827"/>
              <a:gd name="connsiteX4" fmla="*/ 2227833 w 2404982"/>
              <a:gd name="connsiteY4" fmla="*/ 3621827 h 3621827"/>
              <a:gd name="connsiteX5" fmla="*/ 2217626 w 2404982"/>
              <a:gd name="connsiteY5" fmla="*/ 3621495 h 3621827"/>
              <a:gd name="connsiteX6" fmla="*/ 166919 w 2404982"/>
              <a:gd name="connsiteY6" fmla="*/ 3487697 h 3621827"/>
              <a:gd name="connsiteX7" fmla="*/ 1 w 2404982"/>
              <a:gd name="connsiteY7" fmla="*/ 3288400 h 3621827"/>
              <a:gd name="connsiteX8" fmla="*/ 1 w 2404982"/>
              <a:gd name="connsiteY8" fmla="*/ 366053 h 3621827"/>
              <a:gd name="connsiteX9" fmla="*/ 164433 w 2404982"/>
              <a:gd name="connsiteY9" fmla="*/ 167178 h 362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4982" h="3621827">
                <a:moveTo>
                  <a:pt x="2215002" y="534"/>
                </a:moveTo>
                <a:cubicBezTo>
                  <a:pt x="2312575" y="-7446"/>
                  <a:pt x="2397424" y="75078"/>
                  <a:pt x="2404516" y="184858"/>
                </a:cubicBezTo>
                <a:cubicBezTo>
                  <a:pt x="2404827" y="189663"/>
                  <a:pt x="2404982" y="194477"/>
                  <a:pt x="2404982" y="199295"/>
                </a:cubicBezTo>
                <a:lnTo>
                  <a:pt x="2404982" y="3422543"/>
                </a:lnTo>
                <a:cubicBezTo>
                  <a:pt x="2404975" y="3532611"/>
                  <a:pt x="2325664" y="3621834"/>
                  <a:pt x="2227833" y="3621827"/>
                </a:cubicBezTo>
                <a:cubicBezTo>
                  <a:pt x="2224428" y="3621827"/>
                  <a:pt x="2221025" y="3621716"/>
                  <a:pt x="2217626" y="3621495"/>
                </a:cubicBezTo>
                <a:lnTo>
                  <a:pt x="166919" y="3487697"/>
                </a:lnTo>
                <a:cubicBezTo>
                  <a:pt x="73101" y="3481598"/>
                  <a:pt x="-156" y="3394131"/>
                  <a:pt x="1" y="3288400"/>
                </a:cubicBezTo>
                <a:lnTo>
                  <a:pt x="1" y="366053"/>
                </a:lnTo>
                <a:cubicBezTo>
                  <a:pt x="-42" y="261496"/>
                  <a:pt x="71741" y="174678"/>
                  <a:pt x="164433" y="1671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0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A0DDA5B-56DD-1A47-B669-C86ADF8673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495" y="522525"/>
            <a:ext cx="4852357" cy="5412134"/>
          </a:xfrm>
          <a:custGeom>
            <a:avLst/>
            <a:gdLst>
              <a:gd name="connsiteX0" fmla="*/ 2438858 w 4852357"/>
              <a:gd name="connsiteY0" fmla="*/ 2742081 h 5412134"/>
              <a:gd name="connsiteX1" fmla="*/ 2537166 w 4852357"/>
              <a:gd name="connsiteY1" fmla="*/ 2767419 h 5412134"/>
              <a:gd name="connsiteX2" fmla="*/ 4061842 w 4852357"/>
              <a:gd name="connsiteY2" fmla="*/ 3609020 h 5412134"/>
              <a:gd name="connsiteX3" fmla="*/ 4072064 w 4852357"/>
              <a:gd name="connsiteY3" fmla="*/ 3959256 h 5412134"/>
              <a:gd name="connsiteX4" fmla="*/ 4055801 w 4852357"/>
              <a:gd name="connsiteY4" fmla="*/ 3969081 h 5412134"/>
              <a:gd name="connsiteX5" fmla="*/ 2698403 w 4852357"/>
              <a:gd name="connsiteY5" fmla="*/ 4752996 h 5412134"/>
              <a:gd name="connsiteX6" fmla="*/ 2154089 w 4852357"/>
              <a:gd name="connsiteY6" fmla="*/ 4752996 h 5412134"/>
              <a:gd name="connsiteX7" fmla="*/ 796491 w 4852357"/>
              <a:gd name="connsiteY7" fmla="*/ 3969081 h 5412134"/>
              <a:gd name="connsiteX8" fmla="*/ 793703 w 4852357"/>
              <a:gd name="connsiteY8" fmla="*/ 3967421 h 5412134"/>
              <a:gd name="connsiteX9" fmla="*/ 799677 w 4852357"/>
              <a:gd name="connsiteY9" fmla="*/ 3617850 h 5412134"/>
              <a:gd name="connsiteX10" fmla="*/ 2340549 w 4852357"/>
              <a:gd name="connsiteY10" fmla="*/ 2767419 h 5412134"/>
              <a:gd name="connsiteX11" fmla="*/ 2438858 w 4852357"/>
              <a:gd name="connsiteY11" fmla="*/ 2742081 h 5412134"/>
              <a:gd name="connsiteX12" fmla="*/ 4758227 w 4852357"/>
              <a:gd name="connsiteY12" fmla="*/ 1439086 h 5412134"/>
              <a:gd name="connsiteX13" fmla="*/ 4838019 w 4852357"/>
              <a:gd name="connsiteY13" fmla="*/ 1513516 h 5412134"/>
              <a:gd name="connsiteX14" fmla="*/ 4852357 w 4852357"/>
              <a:gd name="connsiteY14" fmla="*/ 1640439 h 5412134"/>
              <a:gd name="connsiteX15" fmla="*/ 4852357 w 4852357"/>
              <a:gd name="connsiteY15" fmla="*/ 3730304 h 5412134"/>
              <a:gd name="connsiteX16" fmla="*/ 4519662 w 4852357"/>
              <a:gd name="connsiteY16" fmla="*/ 4306639 h 5412134"/>
              <a:gd name="connsiteX17" fmla="*/ 2709885 w 4852357"/>
              <a:gd name="connsiteY17" fmla="*/ 5351505 h 5412134"/>
              <a:gd name="connsiteX18" fmla="*/ 2570487 w 4852357"/>
              <a:gd name="connsiteY18" fmla="*/ 5408793 h 5412134"/>
              <a:gd name="connsiteX19" fmla="*/ 2545109 w 4852357"/>
              <a:gd name="connsiteY19" fmla="*/ 5412134 h 5412134"/>
              <a:gd name="connsiteX20" fmla="*/ 2446092 w 4852357"/>
              <a:gd name="connsiteY20" fmla="*/ 5313335 h 5412134"/>
              <a:gd name="connsiteX21" fmla="*/ 2446092 w 4852357"/>
              <a:gd name="connsiteY21" fmla="*/ 5001999 h 5412134"/>
              <a:gd name="connsiteX22" fmla="*/ 2528071 w 4852357"/>
              <a:gd name="connsiteY22" fmla="*/ 4904682 h 5412134"/>
              <a:gd name="connsiteX23" fmla="*/ 2709686 w 4852357"/>
              <a:gd name="connsiteY23" fmla="*/ 4838299 h 5412134"/>
              <a:gd name="connsiteX24" fmla="*/ 4074718 w 4852357"/>
              <a:gd name="connsiteY24" fmla="*/ 4050136 h 5412134"/>
              <a:gd name="connsiteX25" fmla="*/ 4407613 w 4852357"/>
              <a:gd name="connsiteY25" fmla="*/ 3473535 h 5412134"/>
              <a:gd name="connsiteX26" fmla="*/ 4407613 w 4852357"/>
              <a:gd name="connsiteY26" fmla="*/ 1897275 h 5412134"/>
              <a:gd name="connsiteX27" fmla="*/ 4392345 w 4852357"/>
              <a:gd name="connsiteY27" fmla="*/ 1766301 h 5412134"/>
              <a:gd name="connsiteX28" fmla="*/ 4426000 w 4852357"/>
              <a:gd name="connsiteY28" fmla="*/ 1665665 h 5412134"/>
              <a:gd name="connsiteX29" fmla="*/ 4679770 w 4852357"/>
              <a:gd name="connsiteY29" fmla="*/ 1459878 h 5412134"/>
              <a:gd name="connsiteX30" fmla="*/ 4719055 w 4852357"/>
              <a:gd name="connsiteY30" fmla="*/ 1440481 h 5412134"/>
              <a:gd name="connsiteX31" fmla="*/ 4758227 w 4852357"/>
              <a:gd name="connsiteY31" fmla="*/ 1439086 h 5412134"/>
              <a:gd name="connsiteX32" fmla="*/ 151834 w 4852357"/>
              <a:gd name="connsiteY32" fmla="*/ 1407961 h 5412134"/>
              <a:gd name="connsiteX33" fmla="*/ 197945 w 4852357"/>
              <a:gd name="connsiteY33" fmla="*/ 1423500 h 5412134"/>
              <a:gd name="connsiteX34" fmla="*/ 425296 w 4852357"/>
              <a:gd name="connsiteY34" fmla="*/ 1554739 h 5412134"/>
              <a:gd name="connsiteX35" fmla="*/ 479528 w 4852357"/>
              <a:gd name="connsiteY35" fmla="*/ 1701843 h 5412134"/>
              <a:gd name="connsiteX36" fmla="*/ 444745 w 4852357"/>
              <a:gd name="connsiteY36" fmla="*/ 1897274 h 5412134"/>
              <a:gd name="connsiteX37" fmla="*/ 444745 w 4852357"/>
              <a:gd name="connsiteY37" fmla="*/ 3459593 h 5412134"/>
              <a:gd name="connsiteX38" fmla="*/ 789522 w 4852357"/>
              <a:gd name="connsiteY38" fmla="*/ 4057039 h 5412134"/>
              <a:gd name="connsiteX39" fmla="*/ 2142672 w 4852357"/>
              <a:gd name="connsiteY39" fmla="*/ 4838298 h 5412134"/>
              <a:gd name="connsiteX40" fmla="*/ 2308156 w 4852357"/>
              <a:gd name="connsiteY40" fmla="*/ 4901827 h 5412134"/>
              <a:gd name="connsiteX41" fmla="*/ 2406266 w 4852357"/>
              <a:gd name="connsiteY41" fmla="*/ 5021914 h 5412134"/>
              <a:gd name="connsiteX42" fmla="*/ 2406266 w 4852357"/>
              <a:gd name="connsiteY42" fmla="*/ 5281934 h 5412134"/>
              <a:gd name="connsiteX43" fmla="*/ 2400054 w 4852357"/>
              <a:gd name="connsiteY43" fmla="*/ 5320741 h 5412134"/>
              <a:gd name="connsiteX44" fmla="*/ 2245362 w 4852357"/>
              <a:gd name="connsiteY44" fmla="*/ 5398437 h 5412134"/>
              <a:gd name="connsiteX45" fmla="*/ 2142672 w 4852357"/>
              <a:gd name="connsiteY45" fmla="*/ 5351968 h 5412134"/>
              <a:gd name="connsiteX46" fmla="*/ 283509 w 4852357"/>
              <a:gd name="connsiteY46" fmla="*/ 4278559 h 5412134"/>
              <a:gd name="connsiteX47" fmla="*/ 1 w 4852357"/>
              <a:gd name="connsiteY47" fmla="*/ 3787325 h 5412134"/>
              <a:gd name="connsiteX48" fmla="*/ 1 w 4852357"/>
              <a:gd name="connsiteY48" fmla="*/ 1640439 h 5412134"/>
              <a:gd name="connsiteX49" fmla="*/ 17990 w 4852357"/>
              <a:gd name="connsiteY49" fmla="*/ 1498844 h 5412134"/>
              <a:gd name="connsiteX50" fmla="*/ 30528 w 4852357"/>
              <a:gd name="connsiteY50" fmla="*/ 1468246 h 5412134"/>
              <a:gd name="connsiteX51" fmla="*/ 151834 w 4852357"/>
              <a:gd name="connsiteY51" fmla="*/ 1407961 h 5412134"/>
              <a:gd name="connsiteX52" fmla="*/ 2275027 w 4852357"/>
              <a:gd name="connsiteY52" fmla="*/ 631030 h 5412134"/>
              <a:gd name="connsiteX53" fmla="*/ 2409584 w 4852357"/>
              <a:gd name="connsiteY53" fmla="*/ 765979 h 5412134"/>
              <a:gd name="connsiteX54" fmla="*/ 2409584 w 4852357"/>
              <a:gd name="connsiteY54" fmla="*/ 2604185 h 5412134"/>
              <a:gd name="connsiteX55" fmla="*/ 2339886 w 4852357"/>
              <a:gd name="connsiteY55" fmla="*/ 2722280 h 5412134"/>
              <a:gd name="connsiteX56" fmla="*/ 722545 w 4852357"/>
              <a:gd name="connsiteY56" fmla="*/ 3614930 h 5412134"/>
              <a:gd name="connsiteX57" fmla="*/ 524401 w 4852357"/>
              <a:gd name="connsiteY57" fmla="*/ 3499889 h 5412134"/>
              <a:gd name="connsiteX58" fmla="*/ 524401 w 4852357"/>
              <a:gd name="connsiteY58" fmla="*/ 2007935 h 5412134"/>
              <a:gd name="connsiteX59" fmla="*/ 863934 w 4852357"/>
              <a:gd name="connsiteY59" fmla="*/ 1419850 h 5412134"/>
              <a:gd name="connsiteX60" fmla="*/ 2154089 w 4852357"/>
              <a:gd name="connsiteY60" fmla="*/ 674902 h 5412134"/>
              <a:gd name="connsiteX61" fmla="*/ 2225846 w 4852357"/>
              <a:gd name="connsiteY61" fmla="*/ 640250 h 5412134"/>
              <a:gd name="connsiteX62" fmla="*/ 2275027 w 4852357"/>
              <a:gd name="connsiteY62" fmla="*/ 631030 h 5412134"/>
              <a:gd name="connsiteX63" fmla="*/ 2570626 w 4852357"/>
              <a:gd name="connsiteY63" fmla="*/ 629838 h 5412134"/>
              <a:gd name="connsiteX64" fmla="*/ 2620206 w 4852357"/>
              <a:gd name="connsiteY64" fmla="*/ 637792 h 5412134"/>
              <a:gd name="connsiteX65" fmla="*/ 2698269 w 4852357"/>
              <a:gd name="connsiteY65" fmla="*/ 674901 h 5412134"/>
              <a:gd name="connsiteX66" fmla="*/ 4055800 w 4852357"/>
              <a:gd name="connsiteY66" fmla="*/ 1458749 h 5412134"/>
              <a:gd name="connsiteX67" fmla="*/ 4327958 w 4852357"/>
              <a:gd name="connsiteY67" fmla="*/ 1930067 h 5412134"/>
              <a:gd name="connsiteX68" fmla="*/ 4327958 w 4852357"/>
              <a:gd name="connsiteY68" fmla="*/ 3499756 h 5412134"/>
              <a:gd name="connsiteX69" fmla="*/ 4142095 w 4852357"/>
              <a:gd name="connsiteY69" fmla="*/ 3607628 h 5412134"/>
              <a:gd name="connsiteX70" fmla="*/ 2514862 w 4852357"/>
              <a:gd name="connsiteY70" fmla="*/ 2709667 h 5412134"/>
              <a:gd name="connsiteX71" fmla="*/ 2449412 w 4852357"/>
              <a:gd name="connsiteY71" fmla="*/ 2598742 h 5412134"/>
              <a:gd name="connsiteX72" fmla="*/ 2449411 w 4852357"/>
              <a:gd name="connsiteY72" fmla="*/ 756750 h 5412134"/>
              <a:gd name="connsiteX73" fmla="*/ 2457440 w 4852357"/>
              <a:gd name="connsiteY73" fmla="*/ 711877 h 5412134"/>
              <a:gd name="connsiteX74" fmla="*/ 2570626 w 4852357"/>
              <a:gd name="connsiteY74" fmla="*/ 629838 h 5412134"/>
              <a:gd name="connsiteX75" fmla="*/ 2426179 w 4852357"/>
              <a:gd name="connsiteY75" fmla="*/ 0 h 5412134"/>
              <a:gd name="connsiteX76" fmla="*/ 2709687 w 4852357"/>
              <a:gd name="connsiteY76" fmla="*/ 75928 h 5412134"/>
              <a:gd name="connsiteX77" fmla="*/ 4568850 w 4852357"/>
              <a:gd name="connsiteY77" fmla="*/ 1149207 h 5412134"/>
              <a:gd name="connsiteX78" fmla="*/ 4708911 w 4852357"/>
              <a:gd name="connsiteY78" fmla="*/ 1263319 h 5412134"/>
              <a:gd name="connsiteX79" fmla="*/ 4711658 w 4852357"/>
              <a:gd name="connsiteY79" fmla="*/ 1266530 h 5412134"/>
              <a:gd name="connsiteX80" fmla="*/ 4698821 w 4852357"/>
              <a:gd name="connsiteY80" fmla="*/ 1392898 h 5412134"/>
              <a:gd name="connsiteX81" fmla="*/ 4442131 w 4852357"/>
              <a:gd name="connsiteY81" fmla="*/ 1600942 h 5412134"/>
              <a:gd name="connsiteX82" fmla="*/ 4435548 w 4852357"/>
              <a:gd name="connsiteY82" fmla="*/ 1605787 h 5412134"/>
              <a:gd name="connsiteX83" fmla="*/ 4311163 w 4852357"/>
              <a:gd name="connsiteY83" fmla="*/ 1581026 h 5412134"/>
              <a:gd name="connsiteX84" fmla="*/ 4124105 w 4852357"/>
              <a:gd name="connsiteY84" fmla="*/ 1406175 h 5412134"/>
              <a:gd name="connsiteX85" fmla="*/ 2709687 w 4852357"/>
              <a:gd name="connsiteY85" fmla="*/ 589666 h 5412134"/>
              <a:gd name="connsiteX86" fmla="*/ 2142672 w 4852357"/>
              <a:gd name="connsiteY86" fmla="*/ 589666 h 5412134"/>
              <a:gd name="connsiteX87" fmla="*/ 728253 w 4852357"/>
              <a:gd name="connsiteY87" fmla="*/ 1406175 h 5412134"/>
              <a:gd name="connsiteX88" fmla="*/ 588391 w 4852357"/>
              <a:gd name="connsiteY88" fmla="*/ 1520154 h 5412134"/>
              <a:gd name="connsiteX89" fmla="*/ 476873 w 4852357"/>
              <a:gd name="connsiteY89" fmla="*/ 1538409 h 5412134"/>
              <a:gd name="connsiteX90" fmla="*/ 191440 w 4852357"/>
              <a:gd name="connsiteY90" fmla="*/ 1373713 h 5412134"/>
              <a:gd name="connsiteX91" fmla="*/ 171702 w 4852357"/>
              <a:gd name="connsiteY91" fmla="*/ 1358233 h 5412134"/>
              <a:gd name="connsiteX92" fmla="*/ 174247 w 4852357"/>
              <a:gd name="connsiteY92" fmla="*/ 1231521 h 5412134"/>
              <a:gd name="connsiteX93" fmla="*/ 283508 w 4852357"/>
              <a:gd name="connsiteY93" fmla="*/ 1149406 h 5412134"/>
              <a:gd name="connsiteX94" fmla="*/ 2142671 w 4852357"/>
              <a:gd name="connsiteY94" fmla="*/ 75928 h 5412134"/>
              <a:gd name="connsiteX95" fmla="*/ 2426179 w 4852357"/>
              <a:gd name="connsiteY95" fmla="*/ 0 h 541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4852357" h="5412134">
                <a:moveTo>
                  <a:pt x="2438858" y="2742081"/>
                </a:moveTo>
                <a:cubicBezTo>
                  <a:pt x="2472716" y="2742081"/>
                  <a:pt x="2506573" y="2750527"/>
                  <a:pt x="2537166" y="2767419"/>
                </a:cubicBezTo>
                <a:lnTo>
                  <a:pt x="4061842" y="3609020"/>
                </a:lnTo>
                <a:cubicBezTo>
                  <a:pt x="4197389" y="3683835"/>
                  <a:pt x="4203429" y="3877207"/>
                  <a:pt x="4072064" y="3959256"/>
                </a:cubicBezTo>
                <a:cubicBezTo>
                  <a:pt x="4066754" y="3962443"/>
                  <a:pt x="4061311" y="3965895"/>
                  <a:pt x="4055801" y="3969081"/>
                </a:cubicBezTo>
                <a:lnTo>
                  <a:pt x="2698403" y="4752996"/>
                </a:lnTo>
                <a:cubicBezTo>
                  <a:pt x="2529991" y="4850233"/>
                  <a:pt x="2322500" y="4850233"/>
                  <a:pt x="2154089" y="4752996"/>
                </a:cubicBezTo>
                <a:lnTo>
                  <a:pt x="796491" y="3969081"/>
                </a:lnTo>
                <a:lnTo>
                  <a:pt x="793703" y="3967421"/>
                </a:lnTo>
                <a:cubicBezTo>
                  <a:pt x="659417" y="3888824"/>
                  <a:pt x="663532" y="3693062"/>
                  <a:pt x="799677" y="3617850"/>
                </a:cubicBezTo>
                <a:lnTo>
                  <a:pt x="2340549" y="2767419"/>
                </a:lnTo>
                <a:cubicBezTo>
                  <a:pt x="2371142" y="2750527"/>
                  <a:pt x="2405000" y="2742081"/>
                  <a:pt x="2438858" y="2742081"/>
                </a:cubicBezTo>
                <a:close/>
                <a:moveTo>
                  <a:pt x="4758227" y="1439086"/>
                </a:moveTo>
                <a:cubicBezTo>
                  <a:pt x="4796168" y="1445416"/>
                  <a:pt x="4828506" y="1473751"/>
                  <a:pt x="4838019" y="1513516"/>
                </a:cubicBezTo>
                <a:cubicBezTo>
                  <a:pt x="4847571" y="1555147"/>
                  <a:pt x="4852381" y="1597726"/>
                  <a:pt x="4852357" y="1640439"/>
                </a:cubicBezTo>
                <a:lnTo>
                  <a:pt x="4852357" y="3730304"/>
                </a:lnTo>
                <a:cubicBezTo>
                  <a:pt x="4852257" y="3968026"/>
                  <a:pt x="4725464" y="4187671"/>
                  <a:pt x="4519662" y="4306639"/>
                </a:cubicBezTo>
                <a:lnTo>
                  <a:pt x="2709885" y="5351505"/>
                </a:lnTo>
                <a:cubicBezTo>
                  <a:pt x="2666188" y="5376745"/>
                  <a:pt x="2619305" y="5396012"/>
                  <a:pt x="2570487" y="5408793"/>
                </a:cubicBezTo>
                <a:cubicBezTo>
                  <a:pt x="2562209" y="5411001"/>
                  <a:pt x="2553677" y="5412125"/>
                  <a:pt x="2545109" y="5412134"/>
                </a:cubicBezTo>
                <a:cubicBezTo>
                  <a:pt x="2490484" y="5412195"/>
                  <a:pt x="2446154" y="5367961"/>
                  <a:pt x="2446092" y="5313335"/>
                </a:cubicBezTo>
                <a:lnTo>
                  <a:pt x="2446092" y="5001999"/>
                </a:lnTo>
                <a:cubicBezTo>
                  <a:pt x="2446425" y="4954052"/>
                  <a:pt x="2480880" y="4913152"/>
                  <a:pt x="2528071" y="4904682"/>
                </a:cubicBezTo>
                <a:cubicBezTo>
                  <a:pt x="2591968" y="4893134"/>
                  <a:pt x="2653402" y="4870678"/>
                  <a:pt x="2709686" y="4838299"/>
                </a:cubicBezTo>
                <a:lnTo>
                  <a:pt x="4074718" y="4050136"/>
                </a:lnTo>
                <a:cubicBezTo>
                  <a:pt x="4280710" y="3931201"/>
                  <a:pt x="4407607" y="3711403"/>
                  <a:pt x="4407613" y="3473535"/>
                </a:cubicBezTo>
                <a:lnTo>
                  <a:pt x="4407613" y="1897275"/>
                </a:lnTo>
                <a:cubicBezTo>
                  <a:pt x="4407643" y="1853171"/>
                  <a:pt x="4402519" y="1809216"/>
                  <a:pt x="4392345" y="1766301"/>
                </a:cubicBezTo>
                <a:cubicBezTo>
                  <a:pt x="4383267" y="1729074"/>
                  <a:pt x="4396354" y="1689940"/>
                  <a:pt x="4426000" y="1665665"/>
                </a:cubicBezTo>
                <a:lnTo>
                  <a:pt x="4679770" y="1459878"/>
                </a:lnTo>
                <a:cubicBezTo>
                  <a:pt x="4691246" y="1450552"/>
                  <a:pt x="4704672" y="1443923"/>
                  <a:pt x="4719055" y="1440481"/>
                </a:cubicBezTo>
                <a:cubicBezTo>
                  <a:pt x="4732310" y="1437310"/>
                  <a:pt x="4745580" y="1436976"/>
                  <a:pt x="4758227" y="1439086"/>
                </a:cubicBezTo>
                <a:close/>
                <a:moveTo>
                  <a:pt x="151834" y="1407961"/>
                </a:moveTo>
                <a:cubicBezTo>
                  <a:pt x="167629" y="1409931"/>
                  <a:pt x="183299" y="1415031"/>
                  <a:pt x="197945" y="1423500"/>
                </a:cubicBezTo>
                <a:lnTo>
                  <a:pt x="425296" y="1554739"/>
                </a:lnTo>
                <a:cubicBezTo>
                  <a:pt x="476675" y="1584114"/>
                  <a:pt x="499543" y="1646144"/>
                  <a:pt x="479528" y="1701843"/>
                </a:cubicBezTo>
                <a:cubicBezTo>
                  <a:pt x="456494" y="1764423"/>
                  <a:pt x="444719" y="1830588"/>
                  <a:pt x="444745" y="1897274"/>
                </a:cubicBezTo>
                <a:lnTo>
                  <a:pt x="444745" y="3459593"/>
                </a:lnTo>
                <a:cubicBezTo>
                  <a:pt x="444685" y="3706039"/>
                  <a:pt x="576117" y="3933792"/>
                  <a:pt x="789522" y="4057039"/>
                </a:cubicBezTo>
                <a:lnTo>
                  <a:pt x="2142672" y="4838298"/>
                </a:lnTo>
                <a:cubicBezTo>
                  <a:pt x="2194153" y="4868038"/>
                  <a:pt x="2250000" y="4889477"/>
                  <a:pt x="2308156" y="4901827"/>
                </a:cubicBezTo>
                <a:cubicBezTo>
                  <a:pt x="2365149" y="4913605"/>
                  <a:pt x="2406088" y="4963714"/>
                  <a:pt x="2406266" y="5021914"/>
                </a:cubicBezTo>
                <a:lnTo>
                  <a:pt x="2406266" y="5281934"/>
                </a:lnTo>
                <a:cubicBezTo>
                  <a:pt x="2406299" y="5295121"/>
                  <a:pt x="2404201" y="5308225"/>
                  <a:pt x="2400054" y="5320741"/>
                </a:cubicBezTo>
                <a:cubicBezTo>
                  <a:pt x="2378790" y="5384915"/>
                  <a:pt x="2309532" y="5419700"/>
                  <a:pt x="2245362" y="5398437"/>
                </a:cubicBezTo>
                <a:cubicBezTo>
                  <a:pt x="2209672" y="5386399"/>
                  <a:pt x="2175272" y="5370833"/>
                  <a:pt x="2142672" y="5351968"/>
                </a:cubicBezTo>
                <a:lnTo>
                  <a:pt x="283509" y="4278559"/>
                </a:lnTo>
                <a:cubicBezTo>
                  <a:pt x="108025" y="4177238"/>
                  <a:pt x="-56" y="3989967"/>
                  <a:pt x="1" y="3787325"/>
                </a:cubicBezTo>
                <a:lnTo>
                  <a:pt x="1" y="1640439"/>
                </a:lnTo>
                <a:cubicBezTo>
                  <a:pt x="-11" y="1592670"/>
                  <a:pt x="6034" y="1545092"/>
                  <a:pt x="17990" y="1498844"/>
                </a:cubicBezTo>
                <a:cubicBezTo>
                  <a:pt x="20768" y="1488125"/>
                  <a:pt x="24986" y="1477833"/>
                  <a:pt x="30528" y="1468246"/>
                </a:cubicBezTo>
                <a:cubicBezTo>
                  <a:pt x="55935" y="1424304"/>
                  <a:pt x="104449" y="1402049"/>
                  <a:pt x="151834" y="1407961"/>
                </a:cubicBezTo>
                <a:close/>
                <a:moveTo>
                  <a:pt x="2275027" y="631030"/>
                </a:moveTo>
                <a:cubicBezTo>
                  <a:pt x="2349447" y="631136"/>
                  <a:pt x="2409691" y="691555"/>
                  <a:pt x="2409584" y="765979"/>
                </a:cubicBezTo>
                <a:lnTo>
                  <a:pt x="2409584" y="2604185"/>
                </a:lnTo>
                <a:cubicBezTo>
                  <a:pt x="2409600" y="2653309"/>
                  <a:pt x="2382897" y="2698553"/>
                  <a:pt x="2339886" y="2722280"/>
                </a:cubicBezTo>
                <a:lnTo>
                  <a:pt x="722545" y="3614930"/>
                </a:lnTo>
                <a:cubicBezTo>
                  <a:pt x="634260" y="3663721"/>
                  <a:pt x="524800" y="3600724"/>
                  <a:pt x="524401" y="3499889"/>
                </a:cubicBezTo>
                <a:lnTo>
                  <a:pt x="524401" y="2007935"/>
                </a:lnTo>
                <a:cubicBezTo>
                  <a:pt x="524398" y="1765324"/>
                  <a:pt x="653830" y="1541144"/>
                  <a:pt x="863934" y="1419850"/>
                </a:cubicBezTo>
                <a:lnTo>
                  <a:pt x="2154089" y="674902"/>
                </a:lnTo>
                <a:cubicBezTo>
                  <a:pt x="2177122" y="661600"/>
                  <a:pt x="2201106" y="650018"/>
                  <a:pt x="2225846" y="640250"/>
                </a:cubicBezTo>
                <a:cubicBezTo>
                  <a:pt x="2241520" y="634133"/>
                  <a:pt x="2258201" y="631006"/>
                  <a:pt x="2275027" y="631030"/>
                </a:cubicBezTo>
                <a:close/>
                <a:moveTo>
                  <a:pt x="2570626" y="629838"/>
                </a:moveTo>
                <a:cubicBezTo>
                  <a:pt x="2587038" y="629150"/>
                  <a:pt x="2603855" y="631669"/>
                  <a:pt x="2620206" y="637792"/>
                </a:cubicBezTo>
                <a:cubicBezTo>
                  <a:pt x="2647175" y="648059"/>
                  <a:pt x="2673279" y="660468"/>
                  <a:pt x="2698269" y="674901"/>
                </a:cubicBezTo>
                <a:lnTo>
                  <a:pt x="4055800" y="1458749"/>
                </a:lnTo>
                <a:cubicBezTo>
                  <a:pt x="4224182" y="1555969"/>
                  <a:pt x="4327924" y="1735627"/>
                  <a:pt x="4327958" y="1930067"/>
                </a:cubicBezTo>
                <a:lnTo>
                  <a:pt x="4327958" y="3499756"/>
                </a:lnTo>
                <a:cubicBezTo>
                  <a:pt x="4327958" y="3594351"/>
                  <a:pt x="4224936" y="3653366"/>
                  <a:pt x="4142095" y="3607628"/>
                </a:cubicBezTo>
                <a:lnTo>
                  <a:pt x="2514862" y="2709667"/>
                </a:lnTo>
                <a:cubicBezTo>
                  <a:pt x="2474492" y="2687352"/>
                  <a:pt x="2449427" y="2644870"/>
                  <a:pt x="2449412" y="2598742"/>
                </a:cubicBezTo>
                <a:lnTo>
                  <a:pt x="2449411" y="756750"/>
                </a:lnTo>
                <a:cubicBezTo>
                  <a:pt x="2449347" y="741430"/>
                  <a:pt x="2452068" y="726225"/>
                  <a:pt x="2457440" y="711877"/>
                </a:cubicBezTo>
                <a:cubicBezTo>
                  <a:pt x="2475807" y="662822"/>
                  <a:pt x="2521390" y="631900"/>
                  <a:pt x="2570626" y="629838"/>
                </a:cubicBezTo>
                <a:close/>
                <a:moveTo>
                  <a:pt x="2426179" y="0"/>
                </a:moveTo>
                <a:cubicBezTo>
                  <a:pt x="2524071" y="0"/>
                  <a:pt x="2621962" y="25310"/>
                  <a:pt x="2709687" y="75928"/>
                </a:cubicBezTo>
                <a:lnTo>
                  <a:pt x="4568850" y="1149207"/>
                </a:lnTo>
                <a:cubicBezTo>
                  <a:pt x="4621362" y="1179474"/>
                  <a:pt x="4668656" y="1218005"/>
                  <a:pt x="4708911" y="1263319"/>
                </a:cubicBezTo>
                <a:cubicBezTo>
                  <a:pt x="4709851" y="1264367"/>
                  <a:pt x="4710767" y="1265438"/>
                  <a:pt x="4711658" y="1266530"/>
                </a:cubicBezTo>
                <a:cubicBezTo>
                  <a:pt x="4743007" y="1304970"/>
                  <a:pt x="4737260" y="1361547"/>
                  <a:pt x="4698821" y="1392898"/>
                </a:cubicBezTo>
                <a:lnTo>
                  <a:pt x="4442131" y="1600942"/>
                </a:lnTo>
                <a:cubicBezTo>
                  <a:pt x="4440011" y="1602655"/>
                  <a:pt x="4437815" y="1604273"/>
                  <a:pt x="4435548" y="1605787"/>
                </a:cubicBezTo>
                <a:cubicBezTo>
                  <a:pt x="4394364" y="1633299"/>
                  <a:pt x="4338675" y="1622214"/>
                  <a:pt x="4311163" y="1581026"/>
                </a:cubicBezTo>
                <a:cubicBezTo>
                  <a:pt x="4262987" y="1509217"/>
                  <a:pt x="4198997" y="1449403"/>
                  <a:pt x="4124105" y="1406175"/>
                </a:cubicBezTo>
                <a:lnTo>
                  <a:pt x="2709687" y="589666"/>
                </a:lnTo>
                <a:cubicBezTo>
                  <a:pt x="2534256" y="488359"/>
                  <a:pt x="2318103" y="488359"/>
                  <a:pt x="2142672" y="589666"/>
                </a:cubicBezTo>
                <a:lnTo>
                  <a:pt x="728253" y="1406175"/>
                </a:lnTo>
                <a:cubicBezTo>
                  <a:pt x="675845" y="1436456"/>
                  <a:pt x="628626" y="1474936"/>
                  <a:pt x="588391" y="1520154"/>
                </a:cubicBezTo>
                <a:cubicBezTo>
                  <a:pt x="560209" y="1551841"/>
                  <a:pt x="513686" y="1559456"/>
                  <a:pt x="476873" y="1538409"/>
                </a:cubicBezTo>
                <a:lnTo>
                  <a:pt x="191440" y="1373713"/>
                </a:lnTo>
                <a:cubicBezTo>
                  <a:pt x="184168" y="1369504"/>
                  <a:pt x="177524" y="1364293"/>
                  <a:pt x="171702" y="1358233"/>
                </a:cubicBezTo>
                <a:cubicBezTo>
                  <a:pt x="137417" y="1322539"/>
                  <a:pt x="138556" y="1265809"/>
                  <a:pt x="174247" y="1231521"/>
                </a:cubicBezTo>
                <a:cubicBezTo>
                  <a:pt x="207221" y="1199839"/>
                  <a:pt x="243908" y="1172267"/>
                  <a:pt x="283508" y="1149406"/>
                </a:cubicBezTo>
                <a:lnTo>
                  <a:pt x="2142671" y="75928"/>
                </a:lnTo>
                <a:cubicBezTo>
                  <a:pt x="2230396" y="25310"/>
                  <a:pt x="2328288" y="0"/>
                  <a:pt x="2426179" y="0"/>
                </a:cubicBezTo>
                <a:close/>
              </a:path>
            </a:pathLst>
          </a:custGeom>
          <a:noFill/>
          <a:effectLst>
            <a:outerShdw blurRad="63500" dist="25400" dir="2700000" algn="tl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07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4BCCDE3-6161-A89B-2318-3CF63C73E6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0560" y="1496728"/>
            <a:ext cx="3902227" cy="3902227"/>
          </a:xfrm>
          <a:custGeom>
            <a:avLst/>
            <a:gdLst>
              <a:gd name="connsiteX0" fmla="*/ 1951114 w 3902227"/>
              <a:gd name="connsiteY0" fmla="*/ 0 h 3902227"/>
              <a:gd name="connsiteX1" fmla="*/ 2371887 w 3902227"/>
              <a:gd name="connsiteY1" fmla="*/ 174291 h 3902227"/>
              <a:gd name="connsiteX2" fmla="*/ 3727937 w 3902227"/>
              <a:gd name="connsiteY2" fmla="*/ 1530340 h 3902227"/>
              <a:gd name="connsiteX3" fmla="*/ 3727937 w 3902227"/>
              <a:gd name="connsiteY3" fmla="*/ 2371887 h 3902227"/>
              <a:gd name="connsiteX4" fmla="*/ 2371887 w 3902227"/>
              <a:gd name="connsiteY4" fmla="*/ 3727937 h 3902227"/>
              <a:gd name="connsiteX5" fmla="*/ 1530340 w 3902227"/>
              <a:gd name="connsiteY5" fmla="*/ 3727937 h 3902227"/>
              <a:gd name="connsiteX6" fmla="*/ 174291 w 3902227"/>
              <a:gd name="connsiteY6" fmla="*/ 2371887 h 3902227"/>
              <a:gd name="connsiteX7" fmla="*/ 174291 w 3902227"/>
              <a:gd name="connsiteY7" fmla="*/ 1530340 h 3902227"/>
              <a:gd name="connsiteX8" fmla="*/ 1530340 w 3902227"/>
              <a:gd name="connsiteY8" fmla="*/ 174291 h 3902227"/>
              <a:gd name="connsiteX9" fmla="*/ 1951114 w 3902227"/>
              <a:gd name="connsiteY9" fmla="*/ 0 h 390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02227" h="3902227">
                <a:moveTo>
                  <a:pt x="1951114" y="0"/>
                </a:moveTo>
                <a:cubicBezTo>
                  <a:pt x="2103404" y="0"/>
                  <a:pt x="2255694" y="58097"/>
                  <a:pt x="2371887" y="174291"/>
                </a:cubicBezTo>
                <a:lnTo>
                  <a:pt x="3727937" y="1530340"/>
                </a:lnTo>
                <a:cubicBezTo>
                  <a:pt x="3960324" y="1762727"/>
                  <a:pt x="3960324" y="2139500"/>
                  <a:pt x="3727937" y="2371887"/>
                </a:cubicBezTo>
                <a:lnTo>
                  <a:pt x="2371887" y="3727937"/>
                </a:lnTo>
                <a:cubicBezTo>
                  <a:pt x="2139500" y="3960324"/>
                  <a:pt x="1762727" y="3960324"/>
                  <a:pt x="1530340" y="3727937"/>
                </a:cubicBezTo>
                <a:lnTo>
                  <a:pt x="174291" y="2371887"/>
                </a:lnTo>
                <a:cubicBezTo>
                  <a:pt x="-58096" y="2139500"/>
                  <a:pt x="-58096" y="1762727"/>
                  <a:pt x="174291" y="1530340"/>
                </a:cubicBezTo>
                <a:lnTo>
                  <a:pt x="1530340" y="174291"/>
                </a:lnTo>
                <a:cubicBezTo>
                  <a:pt x="1646533" y="58097"/>
                  <a:pt x="1798824" y="0"/>
                  <a:pt x="1951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02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4099DD-3D94-4F47-AF13-0BC319013B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1889090"/>
            <a:ext cx="8480807" cy="3778180"/>
          </a:xfrm>
          <a:custGeom>
            <a:avLst/>
            <a:gdLst>
              <a:gd name="connsiteX0" fmla="*/ 0 w 8078875"/>
              <a:gd name="connsiteY0" fmla="*/ 0 h 3778180"/>
              <a:gd name="connsiteX1" fmla="*/ 8078875 w 8078875"/>
              <a:gd name="connsiteY1" fmla="*/ 0 h 3778180"/>
              <a:gd name="connsiteX2" fmla="*/ 8078875 w 8078875"/>
              <a:gd name="connsiteY2" fmla="*/ 3778180 h 3778180"/>
              <a:gd name="connsiteX3" fmla="*/ 0 w 8078875"/>
              <a:gd name="connsiteY3" fmla="*/ 3778180 h 37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8875" h="3778180">
                <a:moveTo>
                  <a:pt x="0" y="0"/>
                </a:moveTo>
                <a:lnTo>
                  <a:pt x="8078875" y="0"/>
                </a:lnTo>
                <a:lnTo>
                  <a:pt x="8078875" y="3778180"/>
                </a:lnTo>
                <a:lnTo>
                  <a:pt x="0" y="37781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5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534B2A1-0A13-2D43-8CC2-33C10BAB86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5978" y="-10031"/>
            <a:ext cx="12197978" cy="3884986"/>
          </a:xfrm>
          <a:custGeom>
            <a:avLst/>
            <a:gdLst>
              <a:gd name="connsiteX0" fmla="*/ 12197977 w 12197978"/>
              <a:gd name="connsiteY0" fmla="*/ 19566 h 3884986"/>
              <a:gd name="connsiteX1" fmla="*/ 12197978 w 12197978"/>
              <a:gd name="connsiteY1" fmla="*/ 1515059 h 3884986"/>
              <a:gd name="connsiteX2" fmla="*/ 11331897 w 12197978"/>
              <a:gd name="connsiteY2" fmla="*/ 3015152 h 3884986"/>
              <a:gd name="connsiteX3" fmla="*/ 10741552 w 12197978"/>
              <a:gd name="connsiteY3" fmla="*/ 3173335 h 3884986"/>
              <a:gd name="connsiteX4" fmla="*/ 10741553 w 12197978"/>
              <a:gd name="connsiteY4" fmla="*/ 3173335 h 3884986"/>
              <a:gd name="connsiteX5" fmla="*/ 10583371 w 12197978"/>
              <a:gd name="connsiteY5" fmla="*/ 2582989 h 3884986"/>
              <a:gd name="connsiteX6" fmla="*/ 11949863 w 12197978"/>
              <a:gd name="connsiteY6" fmla="*/ 216156 h 3884986"/>
              <a:gd name="connsiteX7" fmla="*/ 12192378 w 12197978"/>
              <a:gd name="connsiteY7" fmla="*/ 20643 h 3884986"/>
              <a:gd name="connsiteX8" fmla="*/ 7909654 w 12197978"/>
              <a:gd name="connsiteY8" fmla="*/ 1081 h 3884986"/>
              <a:gd name="connsiteX9" fmla="*/ 8155812 w 12197978"/>
              <a:gd name="connsiteY9" fmla="*/ 57975 h 3884986"/>
              <a:gd name="connsiteX10" fmla="*/ 8313994 w 12197978"/>
              <a:gd name="connsiteY10" fmla="*/ 648320 h 3884986"/>
              <a:gd name="connsiteX11" fmla="*/ 6987810 w 12197978"/>
              <a:gd name="connsiteY11" fmla="*/ 2945337 h 3884986"/>
              <a:gd name="connsiteX12" fmla="*/ 6397464 w 12197978"/>
              <a:gd name="connsiteY12" fmla="*/ 3103520 h 3884986"/>
              <a:gd name="connsiteX13" fmla="*/ 6397466 w 12197978"/>
              <a:gd name="connsiteY13" fmla="*/ 3103519 h 3884986"/>
              <a:gd name="connsiteX14" fmla="*/ 6239284 w 12197978"/>
              <a:gd name="connsiteY14" fmla="*/ 2513173 h 3884986"/>
              <a:gd name="connsiteX15" fmla="*/ 7565466 w 12197978"/>
              <a:gd name="connsiteY15" fmla="*/ 216157 h 3884986"/>
              <a:gd name="connsiteX16" fmla="*/ 7909654 w 12197978"/>
              <a:gd name="connsiteY16" fmla="*/ 1081 h 3884986"/>
              <a:gd name="connsiteX17" fmla="*/ 4707301 w 12197978"/>
              <a:gd name="connsiteY17" fmla="*/ 1080 h 3884986"/>
              <a:gd name="connsiteX18" fmla="*/ 4953456 w 12197978"/>
              <a:gd name="connsiteY18" fmla="*/ 57973 h 3884986"/>
              <a:gd name="connsiteX19" fmla="*/ 5111639 w 12197978"/>
              <a:gd name="connsiteY19" fmla="*/ 648320 h 3884986"/>
              <a:gd name="connsiteX20" fmla="*/ 4108671 w 12197978"/>
              <a:gd name="connsiteY20" fmla="*/ 2385511 h 3884986"/>
              <a:gd name="connsiteX21" fmla="*/ 3518325 w 12197978"/>
              <a:gd name="connsiteY21" fmla="*/ 2543694 h 3884986"/>
              <a:gd name="connsiteX22" fmla="*/ 3518326 w 12197978"/>
              <a:gd name="connsiteY22" fmla="*/ 2543694 h 3884986"/>
              <a:gd name="connsiteX23" fmla="*/ 3360143 w 12197978"/>
              <a:gd name="connsiteY23" fmla="*/ 1953348 h 3884986"/>
              <a:gd name="connsiteX24" fmla="*/ 4363110 w 12197978"/>
              <a:gd name="connsiteY24" fmla="*/ 216156 h 3884986"/>
              <a:gd name="connsiteX25" fmla="*/ 4707301 w 12197978"/>
              <a:gd name="connsiteY25" fmla="*/ 1080 h 3884986"/>
              <a:gd name="connsiteX26" fmla="*/ 6849534 w 12197978"/>
              <a:gd name="connsiteY26" fmla="*/ 1079 h 3884986"/>
              <a:gd name="connsiteX27" fmla="*/ 7095692 w 12197978"/>
              <a:gd name="connsiteY27" fmla="*/ 57973 h 3884986"/>
              <a:gd name="connsiteX28" fmla="*/ 7253874 w 12197978"/>
              <a:gd name="connsiteY28" fmla="*/ 648319 h 3884986"/>
              <a:gd name="connsiteX29" fmla="*/ 5887381 w 12197978"/>
              <a:gd name="connsiteY29" fmla="*/ 3015153 h 3884986"/>
              <a:gd name="connsiteX30" fmla="*/ 5297035 w 12197978"/>
              <a:gd name="connsiteY30" fmla="*/ 3173336 h 3884986"/>
              <a:gd name="connsiteX31" fmla="*/ 5297037 w 12197978"/>
              <a:gd name="connsiteY31" fmla="*/ 3173334 h 3884986"/>
              <a:gd name="connsiteX32" fmla="*/ 5138854 w 12197978"/>
              <a:gd name="connsiteY32" fmla="*/ 2582989 h 3884986"/>
              <a:gd name="connsiteX33" fmla="*/ 6505346 w 12197978"/>
              <a:gd name="connsiteY33" fmla="*/ 216156 h 3884986"/>
              <a:gd name="connsiteX34" fmla="*/ 6849534 w 12197978"/>
              <a:gd name="connsiteY34" fmla="*/ 1079 h 3884986"/>
              <a:gd name="connsiteX35" fmla="*/ 1482711 w 12197978"/>
              <a:gd name="connsiteY35" fmla="*/ 1079 h 3884986"/>
              <a:gd name="connsiteX36" fmla="*/ 1728868 w 12197978"/>
              <a:gd name="connsiteY36" fmla="*/ 57973 h 3884986"/>
              <a:gd name="connsiteX37" fmla="*/ 1887051 w 12197978"/>
              <a:gd name="connsiteY37" fmla="*/ 648319 h 3884986"/>
              <a:gd name="connsiteX38" fmla="*/ 806499 w 12197978"/>
              <a:gd name="connsiteY38" fmla="*/ 2519888 h 3884986"/>
              <a:gd name="connsiteX39" fmla="*/ 216153 w 12197978"/>
              <a:gd name="connsiteY39" fmla="*/ 2678071 h 3884986"/>
              <a:gd name="connsiteX40" fmla="*/ 216155 w 12197978"/>
              <a:gd name="connsiteY40" fmla="*/ 2678070 h 3884986"/>
              <a:gd name="connsiteX41" fmla="*/ 57972 w 12197978"/>
              <a:gd name="connsiteY41" fmla="*/ 2087725 h 3884986"/>
              <a:gd name="connsiteX42" fmla="*/ 1138523 w 12197978"/>
              <a:gd name="connsiteY42" fmla="*/ 216156 h 3884986"/>
              <a:gd name="connsiteX43" fmla="*/ 1482711 w 12197978"/>
              <a:gd name="connsiteY43" fmla="*/ 1079 h 3884986"/>
              <a:gd name="connsiteX44" fmla="*/ 3632128 w 12197978"/>
              <a:gd name="connsiteY44" fmla="*/ 1078 h 3884986"/>
              <a:gd name="connsiteX45" fmla="*/ 3878288 w 12197978"/>
              <a:gd name="connsiteY45" fmla="*/ 57973 h 3884986"/>
              <a:gd name="connsiteX46" fmla="*/ 4036470 w 12197978"/>
              <a:gd name="connsiteY46" fmla="*/ 648319 h 3884986"/>
              <a:gd name="connsiteX47" fmla="*/ 2526788 w 12197978"/>
              <a:gd name="connsiteY47" fmla="*/ 3263162 h 3884986"/>
              <a:gd name="connsiteX48" fmla="*/ 2016259 w 12197978"/>
              <a:gd name="connsiteY48" fmla="*/ 3457289 h 3884986"/>
              <a:gd name="connsiteX49" fmla="*/ 1936443 w 12197978"/>
              <a:gd name="connsiteY49" fmla="*/ 3421346 h 3884986"/>
              <a:gd name="connsiteX50" fmla="*/ 1865406 w 12197978"/>
              <a:gd name="connsiteY50" fmla="*/ 3370194 h 3884986"/>
              <a:gd name="connsiteX51" fmla="*/ 1778261 w 12197978"/>
              <a:gd name="connsiteY51" fmla="*/ 2830999 h 3884986"/>
              <a:gd name="connsiteX52" fmla="*/ 3287941 w 12197978"/>
              <a:gd name="connsiteY52" fmla="*/ 216156 h 3884986"/>
              <a:gd name="connsiteX53" fmla="*/ 3632128 w 12197978"/>
              <a:gd name="connsiteY53" fmla="*/ 1078 h 3884986"/>
              <a:gd name="connsiteX54" fmla="*/ 2563960 w 12197978"/>
              <a:gd name="connsiteY54" fmla="*/ 1078 h 3884986"/>
              <a:gd name="connsiteX55" fmla="*/ 2810119 w 12197978"/>
              <a:gd name="connsiteY55" fmla="*/ 57973 h 3884986"/>
              <a:gd name="connsiteX56" fmla="*/ 2968300 w 12197978"/>
              <a:gd name="connsiteY56" fmla="*/ 648319 h 3884986"/>
              <a:gd name="connsiteX57" fmla="*/ 1935841 w 12197978"/>
              <a:gd name="connsiteY57" fmla="*/ 2436589 h 3884986"/>
              <a:gd name="connsiteX58" fmla="*/ 1425312 w 12197978"/>
              <a:gd name="connsiteY58" fmla="*/ 2630716 h 3884986"/>
              <a:gd name="connsiteX59" fmla="*/ 1345496 w 12197978"/>
              <a:gd name="connsiteY59" fmla="*/ 2594772 h 3884986"/>
              <a:gd name="connsiteX60" fmla="*/ 1274459 w 12197978"/>
              <a:gd name="connsiteY60" fmla="*/ 2543620 h 3884986"/>
              <a:gd name="connsiteX61" fmla="*/ 1187314 w 12197978"/>
              <a:gd name="connsiteY61" fmla="*/ 2004426 h 3884986"/>
              <a:gd name="connsiteX62" fmla="*/ 2219772 w 12197978"/>
              <a:gd name="connsiteY62" fmla="*/ 216156 h 3884986"/>
              <a:gd name="connsiteX63" fmla="*/ 2563960 w 12197978"/>
              <a:gd name="connsiteY63" fmla="*/ 1078 h 3884986"/>
              <a:gd name="connsiteX64" fmla="*/ 9009759 w 12197978"/>
              <a:gd name="connsiteY64" fmla="*/ 1078 h 3884986"/>
              <a:gd name="connsiteX65" fmla="*/ 9255916 w 12197978"/>
              <a:gd name="connsiteY65" fmla="*/ 57973 h 3884986"/>
              <a:gd name="connsiteX66" fmla="*/ 9414099 w 12197978"/>
              <a:gd name="connsiteY66" fmla="*/ 648319 h 3884986"/>
              <a:gd name="connsiteX67" fmla="*/ 7707120 w 12197978"/>
              <a:gd name="connsiteY67" fmla="*/ 3604892 h 3884986"/>
              <a:gd name="connsiteX68" fmla="*/ 7196592 w 12197978"/>
              <a:gd name="connsiteY68" fmla="*/ 3799019 h 3884986"/>
              <a:gd name="connsiteX69" fmla="*/ 7116775 w 12197978"/>
              <a:gd name="connsiteY69" fmla="*/ 3763075 h 3884986"/>
              <a:gd name="connsiteX70" fmla="*/ 7045738 w 12197978"/>
              <a:gd name="connsiteY70" fmla="*/ 3711923 h 3884986"/>
              <a:gd name="connsiteX71" fmla="*/ 6958593 w 12197978"/>
              <a:gd name="connsiteY71" fmla="*/ 3172729 h 3884986"/>
              <a:gd name="connsiteX72" fmla="*/ 8665571 w 12197978"/>
              <a:gd name="connsiteY72" fmla="*/ 216156 h 3884986"/>
              <a:gd name="connsiteX73" fmla="*/ 9009759 w 12197978"/>
              <a:gd name="connsiteY73" fmla="*/ 1078 h 3884986"/>
              <a:gd name="connsiteX74" fmla="*/ 11202099 w 12197978"/>
              <a:gd name="connsiteY74" fmla="*/ 1078 h 3884986"/>
              <a:gd name="connsiteX75" fmla="*/ 11448256 w 12197978"/>
              <a:gd name="connsiteY75" fmla="*/ 57973 h 3884986"/>
              <a:gd name="connsiteX76" fmla="*/ 11606440 w 12197978"/>
              <a:gd name="connsiteY76" fmla="*/ 648319 h 3884986"/>
              <a:gd name="connsiteX77" fmla="*/ 10239947 w 12197978"/>
              <a:gd name="connsiteY77" fmla="*/ 3015152 h 3884986"/>
              <a:gd name="connsiteX78" fmla="*/ 9649601 w 12197978"/>
              <a:gd name="connsiteY78" fmla="*/ 3173336 h 3884986"/>
              <a:gd name="connsiteX79" fmla="*/ 9649601 w 12197978"/>
              <a:gd name="connsiteY79" fmla="*/ 3173335 h 3884986"/>
              <a:gd name="connsiteX80" fmla="*/ 9491420 w 12197978"/>
              <a:gd name="connsiteY80" fmla="*/ 2582989 h 3884986"/>
              <a:gd name="connsiteX81" fmla="*/ 10857912 w 12197978"/>
              <a:gd name="connsiteY81" fmla="*/ 216155 h 3884986"/>
              <a:gd name="connsiteX82" fmla="*/ 11202099 w 12197978"/>
              <a:gd name="connsiteY82" fmla="*/ 1078 h 3884986"/>
              <a:gd name="connsiteX83" fmla="*/ 5771821 w 12197978"/>
              <a:gd name="connsiteY83" fmla="*/ 1078 h 3884986"/>
              <a:gd name="connsiteX84" fmla="*/ 6017979 w 12197978"/>
              <a:gd name="connsiteY84" fmla="*/ 57973 h 3884986"/>
              <a:gd name="connsiteX85" fmla="*/ 6176161 w 12197978"/>
              <a:gd name="connsiteY85" fmla="*/ 648318 h 3884986"/>
              <a:gd name="connsiteX86" fmla="*/ 4499509 w 12197978"/>
              <a:gd name="connsiteY86" fmla="*/ 3552365 h 3884986"/>
              <a:gd name="connsiteX87" fmla="*/ 3909163 w 12197978"/>
              <a:gd name="connsiteY87" fmla="*/ 3710548 h 3884986"/>
              <a:gd name="connsiteX88" fmla="*/ 3909165 w 12197978"/>
              <a:gd name="connsiteY88" fmla="*/ 3710547 h 3884986"/>
              <a:gd name="connsiteX89" fmla="*/ 3750983 w 12197978"/>
              <a:gd name="connsiteY89" fmla="*/ 3120202 h 3884986"/>
              <a:gd name="connsiteX90" fmla="*/ 5427633 w 12197978"/>
              <a:gd name="connsiteY90" fmla="*/ 216155 h 3884986"/>
              <a:gd name="connsiteX91" fmla="*/ 5771821 w 12197978"/>
              <a:gd name="connsiteY91" fmla="*/ 1078 h 3884986"/>
              <a:gd name="connsiteX92" fmla="*/ 10104291 w 12197978"/>
              <a:gd name="connsiteY92" fmla="*/ 1077 h 3884986"/>
              <a:gd name="connsiteX93" fmla="*/ 10350450 w 12197978"/>
              <a:gd name="connsiteY93" fmla="*/ 57972 h 3884986"/>
              <a:gd name="connsiteX94" fmla="*/ 10508633 w 12197978"/>
              <a:gd name="connsiteY94" fmla="*/ 648317 h 3884986"/>
              <a:gd name="connsiteX95" fmla="*/ 8764736 w 12197978"/>
              <a:gd name="connsiteY95" fmla="*/ 3668833 h 3884986"/>
              <a:gd name="connsiteX96" fmla="*/ 8174390 w 12197978"/>
              <a:gd name="connsiteY96" fmla="*/ 3827016 h 3884986"/>
              <a:gd name="connsiteX97" fmla="*/ 8174392 w 12197978"/>
              <a:gd name="connsiteY97" fmla="*/ 3827015 h 3884986"/>
              <a:gd name="connsiteX98" fmla="*/ 8016209 w 12197978"/>
              <a:gd name="connsiteY98" fmla="*/ 3236670 h 3884986"/>
              <a:gd name="connsiteX99" fmla="*/ 9760104 w 12197978"/>
              <a:gd name="connsiteY99" fmla="*/ 216154 h 3884986"/>
              <a:gd name="connsiteX100" fmla="*/ 10104291 w 12197978"/>
              <a:gd name="connsiteY100" fmla="*/ 1077 h 388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2197978" h="3884986">
                <a:moveTo>
                  <a:pt x="12197977" y="19566"/>
                </a:moveTo>
                <a:lnTo>
                  <a:pt x="12197978" y="1515059"/>
                </a:lnTo>
                <a:lnTo>
                  <a:pt x="11331897" y="3015152"/>
                </a:lnTo>
                <a:cubicBezTo>
                  <a:pt x="11212559" y="3221853"/>
                  <a:pt x="10948252" y="3292674"/>
                  <a:pt x="10741552" y="3173335"/>
                </a:cubicBezTo>
                <a:lnTo>
                  <a:pt x="10741553" y="3173335"/>
                </a:lnTo>
                <a:cubicBezTo>
                  <a:pt x="10534853" y="3053996"/>
                  <a:pt x="10464032" y="2789689"/>
                  <a:pt x="10583371" y="2582989"/>
                </a:cubicBezTo>
                <a:lnTo>
                  <a:pt x="11949863" y="216156"/>
                </a:lnTo>
                <a:cubicBezTo>
                  <a:pt x="12005802" y="119265"/>
                  <a:pt x="12093595" y="52231"/>
                  <a:pt x="12192378" y="20643"/>
                </a:cubicBezTo>
                <a:close/>
                <a:moveTo>
                  <a:pt x="7909654" y="1081"/>
                </a:moveTo>
                <a:cubicBezTo>
                  <a:pt x="7992685" y="-4788"/>
                  <a:pt x="8078300" y="13223"/>
                  <a:pt x="8155812" y="57975"/>
                </a:cubicBezTo>
                <a:cubicBezTo>
                  <a:pt x="8362512" y="177313"/>
                  <a:pt x="8433333" y="441620"/>
                  <a:pt x="8313994" y="648320"/>
                </a:cubicBezTo>
                <a:cubicBezTo>
                  <a:pt x="7871933" y="1413993"/>
                  <a:pt x="7429871" y="2179665"/>
                  <a:pt x="6987810" y="2945337"/>
                </a:cubicBezTo>
                <a:cubicBezTo>
                  <a:pt x="6868472" y="3152037"/>
                  <a:pt x="6604165" y="3222858"/>
                  <a:pt x="6397464" y="3103520"/>
                </a:cubicBezTo>
                <a:lnTo>
                  <a:pt x="6397466" y="3103519"/>
                </a:lnTo>
                <a:cubicBezTo>
                  <a:pt x="6190767" y="2984181"/>
                  <a:pt x="6119945" y="2719874"/>
                  <a:pt x="6239284" y="2513173"/>
                </a:cubicBezTo>
                <a:lnTo>
                  <a:pt x="7565466" y="216157"/>
                </a:lnTo>
                <a:cubicBezTo>
                  <a:pt x="7640053" y="86970"/>
                  <a:pt x="7771268" y="10860"/>
                  <a:pt x="7909654" y="1081"/>
                </a:cubicBezTo>
                <a:close/>
                <a:moveTo>
                  <a:pt x="4707301" y="1080"/>
                </a:moveTo>
                <a:cubicBezTo>
                  <a:pt x="4790330" y="-4789"/>
                  <a:pt x="4875944" y="13222"/>
                  <a:pt x="4953456" y="57973"/>
                </a:cubicBezTo>
                <a:cubicBezTo>
                  <a:pt x="5160157" y="177312"/>
                  <a:pt x="5230978" y="441618"/>
                  <a:pt x="5111639" y="648320"/>
                </a:cubicBezTo>
                <a:cubicBezTo>
                  <a:pt x="4777316" y="1227384"/>
                  <a:pt x="4442993" y="1806447"/>
                  <a:pt x="4108671" y="2385511"/>
                </a:cubicBezTo>
                <a:cubicBezTo>
                  <a:pt x="3989332" y="2592212"/>
                  <a:pt x="3725025" y="2663033"/>
                  <a:pt x="3518325" y="2543694"/>
                </a:cubicBezTo>
                <a:lnTo>
                  <a:pt x="3518326" y="2543694"/>
                </a:lnTo>
                <a:cubicBezTo>
                  <a:pt x="3311625" y="2424355"/>
                  <a:pt x="3240805" y="2160049"/>
                  <a:pt x="3360143" y="1953348"/>
                </a:cubicBezTo>
                <a:lnTo>
                  <a:pt x="4363110" y="216156"/>
                </a:lnTo>
                <a:cubicBezTo>
                  <a:pt x="4437698" y="86968"/>
                  <a:pt x="4568911" y="10858"/>
                  <a:pt x="4707301" y="1080"/>
                </a:cubicBezTo>
                <a:close/>
                <a:moveTo>
                  <a:pt x="6849534" y="1079"/>
                </a:moveTo>
                <a:cubicBezTo>
                  <a:pt x="6932568" y="-4789"/>
                  <a:pt x="7018179" y="13222"/>
                  <a:pt x="7095692" y="57973"/>
                </a:cubicBezTo>
                <a:cubicBezTo>
                  <a:pt x="7302392" y="177312"/>
                  <a:pt x="7373212" y="441619"/>
                  <a:pt x="7253874" y="648319"/>
                </a:cubicBezTo>
                <a:cubicBezTo>
                  <a:pt x="6798378" y="1437264"/>
                  <a:pt x="6342879" y="2226207"/>
                  <a:pt x="5887381" y="3015153"/>
                </a:cubicBezTo>
                <a:cubicBezTo>
                  <a:pt x="5768043" y="3221852"/>
                  <a:pt x="5503738" y="3292674"/>
                  <a:pt x="5297035" y="3173336"/>
                </a:cubicBezTo>
                <a:lnTo>
                  <a:pt x="5297037" y="3173334"/>
                </a:lnTo>
                <a:cubicBezTo>
                  <a:pt x="5090337" y="3053996"/>
                  <a:pt x="5019517" y="2789690"/>
                  <a:pt x="5138854" y="2582989"/>
                </a:cubicBezTo>
                <a:lnTo>
                  <a:pt x="6505346" y="216156"/>
                </a:lnTo>
                <a:cubicBezTo>
                  <a:pt x="6579933" y="86969"/>
                  <a:pt x="6711149" y="10859"/>
                  <a:pt x="6849534" y="1079"/>
                </a:cubicBezTo>
                <a:close/>
                <a:moveTo>
                  <a:pt x="1482711" y="1079"/>
                </a:moveTo>
                <a:cubicBezTo>
                  <a:pt x="1565742" y="-4790"/>
                  <a:pt x="1651356" y="13221"/>
                  <a:pt x="1728868" y="57973"/>
                </a:cubicBezTo>
                <a:cubicBezTo>
                  <a:pt x="1935569" y="177311"/>
                  <a:pt x="2006390" y="441618"/>
                  <a:pt x="1887051" y="648319"/>
                </a:cubicBezTo>
                <a:cubicBezTo>
                  <a:pt x="1526867" y="1272176"/>
                  <a:pt x="1166683" y="1896031"/>
                  <a:pt x="806499" y="2519888"/>
                </a:cubicBezTo>
                <a:cubicBezTo>
                  <a:pt x="687160" y="2726589"/>
                  <a:pt x="422854" y="2797409"/>
                  <a:pt x="216153" y="2678071"/>
                </a:cubicBezTo>
                <a:lnTo>
                  <a:pt x="216155" y="2678070"/>
                </a:lnTo>
                <a:cubicBezTo>
                  <a:pt x="9454" y="2558732"/>
                  <a:pt x="-61367" y="2294425"/>
                  <a:pt x="57972" y="2087725"/>
                </a:cubicBezTo>
                <a:lnTo>
                  <a:pt x="1138523" y="216156"/>
                </a:lnTo>
                <a:cubicBezTo>
                  <a:pt x="1213109" y="86968"/>
                  <a:pt x="1344324" y="10858"/>
                  <a:pt x="1482711" y="1079"/>
                </a:cubicBezTo>
                <a:close/>
                <a:moveTo>
                  <a:pt x="3632128" y="1078"/>
                </a:moveTo>
                <a:cubicBezTo>
                  <a:pt x="3715162" y="-4790"/>
                  <a:pt x="3800774" y="13221"/>
                  <a:pt x="3878288" y="57973"/>
                </a:cubicBezTo>
                <a:cubicBezTo>
                  <a:pt x="4084987" y="177312"/>
                  <a:pt x="4155808" y="441618"/>
                  <a:pt x="4036470" y="648319"/>
                </a:cubicBezTo>
                <a:cubicBezTo>
                  <a:pt x="3533243" y="1519934"/>
                  <a:pt x="3030015" y="2391548"/>
                  <a:pt x="2526788" y="3263162"/>
                </a:cubicBezTo>
                <a:cubicBezTo>
                  <a:pt x="2422367" y="3444025"/>
                  <a:pt x="2206955" y="3520855"/>
                  <a:pt x="2016259" y="3457289"/>
                </a:cubicBezTo>
                <a:lnTo>
                  <a:pt x="1936443" y="3421346"/>
                </a:lnTo>
                <a:lnTo>
                  <a:pt x="1865406" y="3370194"/>
                </a:lnTo>
                <a:cubicBezTo>
                  <a:pt x="1715009" y="3236830"/>
                  <a:pt x="1673839" y="3011862"/>
                  <a:pt x="1778261" y="2830999"/>
                </a:cubicBezTo>
                <a:lnTo>
                  <a:pt x="3287941" y="216156"/>
                </a:lnTo>
                <a:cubicBezTo>
                  <a:pt x="3362528" y="86967"/>
                  <a:pt x="3493743" y="10858"/>
                  <a:pt x="3632128" y="1078"/>
                </a:cubicBezTo>
                <a:close/>
                <a:moveTo>
                  <a:pt x="2563960" y="1078"/>
                </a:moveTo>
                <a:cubicBezTo>
                  <a:pt x="2646992" y="-4789"/>
                  <a:pt x="2732605" y="13221"/>
                  <a:pt x="2810119" y="57973"/>
                </a:cubicBezTo>
                <a:cubicBezTo>
                  <a:pt x="3016819" y="177311"/>
                  <a:pt x="3087639" y="441619"/>
                  <a:pt x="2968300" y="648319"/>
                </a:cubicBezTo>
                <a:cubicBezTo>
                  <a:pt x="2624148" y="1244410"/>
                  <a:pt x="2279994" y="1840499"/>
                  <a:pt x="1935841" y="2436589"/>
                </a:cubicBezTo>
                <a:cubicBezTo>
                  <a:pt x="1831420" y="2617452"/>
                  <a:pt x="1616007" y="2694281"/>
                  <a:pt x="1425312" y="2630716"/>
                </a:cubicBezTo>
                <a:lnTo>
                  <a:pt x="1345496" y="2594772"/>
                </a:lnTo>
                <a:lnTo>
                  <a:pt x="1274459" y="2543620"/>
                </a:lnTo>
                <a:cubicBezTo>
                  <a:pt x="1124062" y="2410256"/>
                  <a:pt x="1082893" y="2185288"/>
                  <a:pt x="1187314" y="2004426"/>
                </a:cubicBezTo>
                <a:lnTo>
                  <a:pt x="2219772" y="216156"/>
                </a:lnTo>
                <a:cubicBezTo>
                  <a:pt x="2294360" y="86968"/>
                  <a:pt x="2425574" y="10858"/>
                  <a:pt x="2563960" y="1078"/>
                </a:cubicBezTo>
                <a:close/>
                <a:moveTo>
                  <a:pt x="9009759" y="1078"/>
                </a:moveTo>
                <a:cubicBezTo>
                  <a:pt x="9092791" y="-4791"/>
                  <a:pt x="9178404" y="13221"/>
                  <a:pt x="9255916" y="57973"/>
                </a:cubicBezTo>
                <a:cubicBezTo>
                  <a:pt x="9462617" y="177311"/>
                  <a:pt x="9533438" y="441618"/>
                  <a:pt x="9414099" y="648319"/>
                </a:cubicBezTo>
                <a:cubicBezTo>
                  <a:pt x="8845106" y="1633844"/>
                  <a:pt x="8276113" y="2619367"/>
                  <a:pt x="7707120" y="3604892"/>
                </a:cubicBezTo>
                <a:cubicBezTo>
                  <a:pt x="7602698" y="3785755"/>
                  <a:pt x="7387286" y="3862585"/>
                  <a:pt x="7196592" y="3799019"/>
                </a:cubicBezTo>
                <a:lnTo>
                  <a:pt x="7116775" y="3763075"/>
                </a:lnTo>
                <a:lnTo>
                  <a:pt x="7045738" y="3711923"/>
                </a:lnTo>
                <a:cubicBezTo>
                  <a:pt x="6895342" y="3578559"/>
                  <a:pt x="6854173" y="3353591"/>
                  <a:pt x="6958593" y="3172729"/>
                </a:cubicBezTo>
                <a:lnTo>
                  <a:pt x="8665571" y="216156"/>
                </a:lnTo>
                <a:cubicBezTo>
                  <a:pt x="8740158" y="86967"/>
                  <a:pt x="8871373" y="10858"/>
                  <a:pt x="9009759" y="1078"/>
                </a:cubicBezTo>
                <a:close/>
                <a:moveTo>
                  <a:pt x="11202099" y="1078"/>
                </a:moveTo>
                <a:cubicBezTo>
                  <a:pt x="11285131" y="-4789"/>
                  <a:pt x="11370745" y="13221"/>
                  <a:pt x="11448256" y="57973"/>
                </a:cubicBezTo>
                <a:cubicBezTo>
                  <a:pt x="11654958" y="177311"/>
                  <a:pt x="11725779" y="441618"/>
                  <a:pt x="11606440" y="648319"/>
                </a:cubicBezTo>
                <a:cubicBezTo>
                  <a:pt x="11150943" y="1437263"/>
                  <a:pt x="10695443" y="2226208"/>
                  <a:pt x="10239947" y="3015152"/>
                </a:cubicBezTo>
                <a:cubicBezTo>
                  <a:pt x="10120608" y="3221853"/>
                  <a:pt x="9856300" y="3292674"/>
                  <a:pt x="9649601" y="3173336"/>
                </a:cubicBezTo>
                <a:lnTo>
                  <a:pt x="9649601" y="3173335"/>
                </a:lnTo>
                <a:cubicBezTo>
                  <a:pt x="9442902" y="3053997"/>
                  <a:pt x="9372080" y="2789690"/>
                  <a:pt x="9491420" y="2582989"/>
                </a:cubicBezTo>
                <a:lnTo>
                  <a:pt x="10857912" y="216155"/>
                </a:lnTo>
                <a:cubicBezTo>
                  <a:pt x="10932497" y="86968"/>
                  <a:pt x="11063713" y="10858"/>
                  <a:pt x="11202099" y="1078"/>
                </a:cubicBezTo>
                <a:close/>
                <a:moveTo>
                  <a:pt x="5771821" y="1078"/>
                </a:moveTo>
                <a:cubicBezTo>
                  <a:pt x="5854853" y="-4789"/>
                  <a:pt x="5940466" y="13221"/>
                  <a:pt x="6017979" y="57973"/>
                </a:cubicBezTo>
                <a:cubicBezTo>
                  <a:pt x="6224680" y="177312"/>
                  <a:pt x="6295501" y="441619"/>
                  <a:pt x="6176161" y="648318"/>
                </a:cubicBezTo>
                <a:cubicBezTo>
                  <a:pt x="5617277" y="1616334"/>
                  <a:pt x="5058392" y="2584350"/>
                  <a:pt x="4499509" y="3552365"/>
                </a:cubicBezTo>
                <a:cubicBezTo>
                  <a:pt x="4380169" y="3759066"/>
                  <a:pt x="4115865" y="3829887"/>
                  <a:pt x="3909163" y="3710548"/>
                </a:cubicBezTo>
                <a:lnTo>
                  <a:pt x="3909165" y="3710547"/>
                </a:lnTo>
                <a:cubicBezTo>
                  <a:pt x="3702464" y="3591209"/>
                  <a:pt x="3631644" y="3326902"/>
                  <a:pt x="3750983" y="3120202"/>
                </a:cubicBezTo>
                <a:lnTo>
                  <a:pt x="5427633" y="216155"/>
                </a:lnTo>
                <a:cubicBezTo>
                  <a:pt x="5502221" y="86968"/>
                  <a:pt x="5633435" y="10858"/>
                  <a:pt x="5771821" y="1078"/>
                </a:cubicBezTo>
                <a:close/>
                <a:moveTo>
                  <a:pt x="10104291" y="1077"/>
                </a:moveTo>
                <a:cubicBezTo>
                  <a:pt x="10187324" y="-4791"/>
                  <a:pt x="10272938" y="13220"/>
                  <a:pt x="10350450" y="57972"/>
                </a:cubicBezTo>
                <a:cubicBezTo>
                  <a:pt x="10557150" y="177310"/>
                  <a:pt x="10627971" y="441617"/>
                  <a:pt x="10508633" y="648317"/>
                </a:cubicBezTo>
                <a:cubicBezTo>
                  <a:pt x="9927334" y="1655156"/>
                  <a:pt x="9346034" y="2661995"/>
                  <a:pt x="8764736" y="3668833"/>
                </a:cubicBezTo>
                <a:cubicBezTo>
                  <a:pt x="8645397" y="3875534"/>
                  <a:pt x="8381091" y="3946354"/>
                  <a:pt x="8174390" y="3827016"/>
                </a:cubicBezTo>
                <a:lnTo>
                  <a:pt x="8174392" y="3827015"/>
                </a:lnTo>
                <a:cubicBezTo>
                  <a:pt x="7967691" y="3707677"/>
                  <a:pt x="7896871" y="3443370"/>
                  <a:pt x="8016209" y="3236670"/>
                </a:cubicBezTo>
                <a:lnTo>
                  <a:pt x="9760104" y="216154"/>
                </a:lnTo>
                <a:cubicBezTo>
                  <a:pt x="9834691" y="86967"/>
                  <a:pt x="9965906" y="10857"/>
                  <a:pt x="10104291" y="107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0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4F73B01-83BE-F84F-9377-40EEF77EA9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5681" y="580633"/>
            <a:ext cx="5611900" cy="5595227"/>
          </a:xfrm>
          <a:custGeom>
            <a:avLst/>
            <a:gdLst>
              <a:gd name="connsiteX0" fmla="*/ 2069115 w 5611900"/>
              <a:gd name="connsiteY0" fmla="*/ 4855078 h 5595227"/>
              <a:gd name="connsiteX1" fmla="*/ 2288058 w 5611900"/>
              <a:gd name="connsiteY1" fmla="*/ 5074021 h 5595227"/>
              <a:gd name="connsiteX2" fmla="*/ 2069115 w 5611900"/>
              <a:gd name="connsiteY2" fmla="*/ 5292964 h 5595227"/>
              <a:gd name="connsiteX3" fmla="*/ 1850172 w 5611900"/>
              <a:gd name="connsiteY3" fmla="*/ 5074021 h 5595227"/>
              <a:gd name="connsiteX4" fmla="*/ 2069115 w 5611900"/>
              <a:gd name="connsiteY4" fmla="*/ 4855078 h 5595227"/>
              <a:gd name="connsiteX5" fmla="*/ 744932 w 5611900"/>
              <a:gd name="connsiteY5" fmla="*/ 3569558 h 5595227"/>
              <a:gd name="connsiteX6" fmla="*/ 881159 w 5611900"/>
              <a:gd name="connsiteY6" fmla="*/ 3625985 h 5595227"/>
              <a:gd name="connsiteX7" fmla="*/ 1824396 w 5611900"/>
              <a:gd name="connsiteY7" fmla="*/ 4569222 h 5595227"/>
              <a:gd name="connsiteX8" fmla="*/ 1824396 w 5611900"/>
              <a:gd name="connsiteY8" fmla="*/ 4841676 h 5595227"/>
              <a:gd name="connsiteX9" fmla="*/ 1551942 w 5611900"/>
              <a:gd name="connsiteY9" fmla="*/ 4841676 h 5595227"/>
              <a:gd name="connsiteX10" fmla="*/ 608705 w 5611900"/>
              <a:gd name="connsiteY10" fmla="*/ 3898439 h 5595227"/>
              <a:gd name="connsiteX11" fmla="*/ 608705 w 5611900"/>
              <a:gd name="connsiteY11" fmla="*/ 3625985 h 5595227"/>
              <a:gd name="connsiteX12" fmla="*/ 744932 w 5611900"/>
              <a:gd name="connsiteY12" fmla="*/ 3569558 h 5595227"/>
              <a:gd name="connsiteX13" fmla="*/ 3810574 w 5611900"/>
              <a:gd name="connsiteY13" fmla="*/ 640492 h 5595227"/>
              <a:gd name="connsiteX14" fmla="*/ 3949764 w 5611900"/>
              <a:gd name="connsiteY14" fmla="*/ 698146 h 5595227"/>
              <a:gd name="connsiteX15" fmla="*/ 4908313 w 5611900"/>
              <a:gd name="connsiteY15" fmla="*/ 1656694 h 5595227"/>
              <a:gd name="connsiteX16" fmla="*/ 4908313 w 5611900"/>
              <a:gd name="connsiteY16" fmla="*/ 1935075 h 5595227"/>
              <a:gd name="connsiteX17" fmla="*/ 4908314 w 5611900"/>
              <a:gd name="connsiteY17" fmla="*/ 1935075 h 5595227"/>
              <a:gd name="connsiteX18" fmla="*/ 4629933 w 5611900"/>
              <a:gd name="connsiteY18" fmla="*/ 1935075 h 5595227"/>
              <a:gd name="connsiteX19" fmla="*/ 3671383 w 5611900"/>
              <a:gd name="connsiteY19" fmla="*/ 976527 h 5595227"/>
              <a:gd name="connsiteX20" fmla="*/ 3671383 w 5611900"/>
              <a:gd name="connsiteY20" fmla="*/ 698146 h 5595227"/>
              <a:gd name="connsiteX21" fmla="*/ 3810574 w 5611900"/>
              <a:gd name="connsiteY21" fmla="*/ 640492 h 5595227"/>
              <a:gd name="connsiteX22" fmla="*/ 196845 w 5611900"/>
              <a:gd name="connsiteY22" fmla="*/ 558428 h 5595227"/>
              <a:gd name="connsiteX23" fmla="*/ 336036 w 5611900"/>
              <a:gd name="connsiteY23" fmla="*/ 616082 h 5595227"/>
              <a:gd name="connsiteX24" fmla="*/ 897511 w 5611900"/>
              <a:gd name="connsiteY24" fmla="*/ 1177558 h 5595227"/>
              <a:gd name="connsiteX25" fmla="*/ 897511 w 5611900"/>
              <a:gd name="connsiteY25" fmla="*/ 1455938 h 5595227"/>
              <a:gd name="connsiteX26" fmla="*/ 897512 w 5611900"/>
              <a:gd name="connsiteY26" fmla="*/ 1455938 h 5595227"/>
              <a:gd name="connsiteX27" fmla="*/ 619132 w 5611900"/>
              <a:gd name="connsiteY27" fmla="*/ 1455938 h 5595227"/>
              <a:gd name="connsiteX28" fmla="*/ 57655 w 5611900"/>
              <a:gd name="connsiteY28" fmla="*/ 894463 h 5595227"/>
              <a:gd name="connsiteX29" fmla="*/ 57655 w 5611900"/>
              <a:gd name="connsiteY29" fmla="*/ 616082 h 5595227"/>
              <a:gd name="connsiteX30" fmla="*/ 196845 w 5611900"/>
              <a:gd name="connsiteY30" fmla="*/ 558428 h 5595227"/>
              <a:gd name="connsiteX31" fmla="*/ 2213680 w 5611900"/>
              <a:gd name="connsiteY31" fmla="*/ 362921 h 5595227"/>
              <a:gd name="connsiteX32" fmla="*/ 2360431 w 5611900"/>
              <a:gd name="connsiteY32" fmla="*/ 413014 h 5595227"/>
              <a:gd name="connsiteX33" fmla="*/ 2703975 w 5611900"/>
              <a:gd name="connsiteY33" fmla="*/ 756558 h 5595227"/>
              <a:gd name="connsiteX34" fmla="*/ 2715080 w 5611900"/>
              <a:gd name="connsiteY34" fmla="*/ 719090 h 5595227"/>
              <a:gd name="connsiteX35" fmla="*/ 2766340 w 5611900"/>
              <a:gd name="connsiteY35" fmla="*/ 641896 h 5595227"/>
              <a:gd name="connsiteX36" fmla="*/ 2931343 w 5611900"/>
              <a:gd name="connsiteY36" fmla="*/ 573550 h 5595227"/>
              <a:gd name="connsiteX37" fmla="*/ 3096346 w 5611900"/>
              <a:gd name="connsiteY37" fmla="*/ 641896 h 5595227"/>
              <a:gd name="connsiteX38" fmla="*/ 5543553 w 5611900"/>
              <a:gd name="connsiteY38" fmla="*/ 3089103 h 5595227"/>
              <a:gd name="connsiteX39" fmla="*/ 5543553 w 5611900"/>
              <a:gd name="connsiteY39" fmla="*/ 3419110 h 5595227"/>
              <a:gd name="connsiteX40" fmla="*/ 5213547 w 5611900"/>
              <a:gd name="connsiteY40" fmla="*/ 3419110 h 5595227"/>
              <a:gd name="connsiteX41" fmla="*/ 4972863 w 5611900"/>
              <a:gd name="connsiteY41" fmla="*/ 3178426 h 5595227"/>
              <a:gd name="connsiteX42" fmla="*/ 4952398 w 5611900"/>
              <a:gd name="connsiteY42" fmla="*/ 3184052 h 5595227"/>
              <a:gd name="connsiteX43" fmla="*/ 4877233 w 5611900"/>
              <a:gd name="connsiteY43" fmla="*/ 3237340 h 5595227"/>
              <a:gd name="connsiteX44" fmla="*/ 4808750 w 5611900"/>
              <a:gd name="connsiteY44" fmla="*/ 3353366 h 5595227"/>
              <a:gd name="connsiteX45" fmla="*/ 4807411 w 5611900"/>
              <a:gd name="connsiteY45" fmla="*/ 3360836 h 5595227"/>
              <a:gd name="connsiteX46" fmla="*/ 5290127 w 5611900"/>
              <a:gd name="connsiteY46" fmla="*/ 3843552 h 5595227"/>
              <a:gd name="connsiteX47" fmla="*/ 5290127 w 5611900"/>
              <a:gd name="connsiteY47" fmla="*/ 4173559 h 5595227"/>
              <a:gd name="connsiteX48" fmla="*/ 4960120 w 5611900"/>
              <a:gd name="connsiteY48" fmla="*/ 4173559 h 5595227"/>
              <a:gd name="connsiteX49" fmla="*/ 4555052 w 5611900"/>
              <a:gd name="connsiteY49" fmla="*/ 3768492 h 5595227"/>
              <a:gd name="connsiteX50" fmla="*/ 4534375 w 5611900"/>
              <a:gd name="connsiteY50" fmla="*/ 3754761 h 5595227"/>
              <a:gd name="connsiteX51" fmla="*/ 4321113 w 5611900"/>
              <a:gd name="connsiteY51" fmla="*/ 3798001 h 5595227"/>
              <a:gd name="connsiteX52" fmla="*/ 4277871 w 5611900"/>
              <a:gd name="connsiteY52" fmla="*/ 4011265 h 5595227"/>
              <a:gd name="connsiteX53" fmla="*/ 4307013 w 5611900"/>
              <a:gd name="connsiteY53" fmla="*/ 4055149 h 5595227"/>
              <a:gd name="connsiteX54" fmla="*/ 4295226 w 5611900"/>
              <a:gd name="connsiteY54" fmla="*/ 4047323 h 5595227"/>
              <a:gd name="connsiteX55" fmla="*/ 5292556 w 5611900"/>
              <a:gd name="connsiteY55" fmla="*/ 5044653 h 5595227"/>
              <a:gd name="connsiteX56" fmla="*/ 5292556 w 5611900"/>
              <a:gd name="connsiteY56" fmla="*/ 5323034 h 5595227"/>
              <a:gd name="connsiteX57" fmla="*/ 5292557 w 5611900"/>
              <a:gd name="connsiteY57" fmla="*/ 5323034 h 5595227"/>
              <a:gd name="connsiteX58" fmla="*/ 5014176 w 5611900"/>
              <a:gd name="connsiteY58" fmla="*/ 5323034 h 5595227"/>
              <a:gd name="connsiteX59" fmla="*/ 4180543 w 5611900"/>
              <a:gd name="connsiteY59" fmla="*/ 4489400 h 5595227"/>
              <a:gd name="connsiteX60" fmla="*/ 4194249 w 5611900"/>
              <a:gd name="connsiteY60" fmla="*/ 4559836 h 5595227"/>
              <a:gd name="connsiteX61" fmla="*/ 4136595 w 5611900"/>
              <a:gd name="connsiteY61" fmla="*/ 4699026 h 5595227"/>
              <a:gd name="connsiteX62" fmla="*/ 4136596 w 5611900"/>
              <a:gd name="connsiteY62" fmla="*/ 4699026 h 5595227"/>
              <a:gd name="connsiteX63" fmla="*/ 3923332 w 5611900"/>
              <a:gd name="connsiteY63" fmla="*/ 4742267 h 5595227"/>
              <a:gd name="connsiteX64" fmla="*/ 3876466 w 5611900"/>
              <a:gd name="connsiteY64" fmla="*/ 4711146 h 5595227"/>
              <a:gd name="connsiteX65" fmla="*/ 3917357 w 5611900"/>
              <a:gd name="connsiteY65" fmla="*/ 4752037 h 5595227"/>
              <a:gd name="connsiteX66" fmla="*/ 3917357 w 5611900"/>
              <a:gd name="connsiteY66" fmla="*/ 5030418 h 5595227"/>
              <a:gd name="connsiteX67" fmla="*/ 3917358 w 5611900"/>
              <a:gd name="connsiteY67" fmla="*/ 5030418 h 5595227"/>
              <a:gd name="connsiteX68" fmla="*/ 3704095 w 5611900"/>
              <a:gd name="connsiteY68" fmla="*/ 5073659 h 5595227"/>
              <a:gd name="connsiteX69" fmla="*/ 3667691 w 5611900"/>
              <a:gd name="connsiteY69" fmla="*/ 5049485 h 5595227"/>
              <a:gd name="connsiteX70" fmla="*/ 3670715 w 5611900"/>
              <a:gd name="connsiteY70" fmla="*/ 5053271 h 5595227"/>
              <a:gd name="connsiteX71" fmla="*/ 3657506 w 5611900"/>
              <a:gd name="connsiteY71" fmla="*/ 5042722 h 5595227"/>
              <a:gd name="connsiteX72" fmla="*/ 3638978 w 5611900"/>
              <a:gd name="connsiteY72" fmla="*/ 5030418 h 5595227"/>
              <a:gd name="connsiteX73" fmla="*/ 3626590 w 5611900"/>
              <a:gd name="connsiteY73" fmla="*/ 5018031 h 5595227"/>
              <a:gd name="connsiteX74" fmla="*/ 3591175 w 5611900"/>
              <a:gd name="connsiteY74" fmla="*/ 4989746 h 5595227"/>
              <a:gd name="connsiteX75" fmla="*/ 3309597 w 5611900"/>
              <a:gd name="connsiteY75" fmla="*/ 4964671 h 5595227"/>
              <a:gd name="connsiteX76" fmla="*/ 3293548 w 5611900"/>
              <a:gd name="connsiteY76" fmla="*/ 5163434 h 5595227"/>
              <a:gd name="connsiteX77" fmla="*/ 3331785 w 5611900"/>
              <a:gd name="connsiteY77" fmla="*/ 5240438 h 5595227"/>
              <a:gd name="connsiteX78" fmla="*/ 3350539 w 5611900"/>
              <a:gd name="connsiteY78" fmla="*/ 5259192 h 5595227"/>
              <a:gd name="connsiteX79" fmla="*/ 3377827 w 5611900"/>
              <a:gd name="connsiteY79" fmla="*/ 5300285 h 5595227"/>
              <a:gd name="connsiteX80" fmla="*/ 3393154 w 5611900"/>
              <a:gd name="connsiteY80" fmla="*/ 5319476 h 5595227"/>
              <a:gd name="connsiteX81" fmla="*/ 3387654 w 5611900"/>
              <a:gd name="connsiteY81" fmla="*/ 5315083 h 5595227"/>
              <a:gd name="connsiteX82" fmla="*/ 3393780 w 5611900"/>
              <a:gd name="connsiteY82" fmla="*/ 5324309 h 5595227"/>
              <a:gd name="connsiteX83" fmla="*/ 3350539 w 5611900"/>
              <a:gd name="connsiteY83" fmla="*/ 5537573 h 5595227"/>
              <a:gd name="connsiteX84" fmla="*/ 3350541 w 5611900"/>
              <a:gd name="connsiteY84" fmla="*/ 5537573 h 5595227"/>
              <a:gd name="connsiteX85" fmla="*/ 3072160 w 5611900"/>
              <a:gd name="connsiteY85" fmla="*/ 5537573 h 5595227"/>
              <a:gd name="connsiteX86" fmla="*/ 480677 w 5611900"/>
              <a:gd name="connsiteY86" fmla="*/ 2946091 h 5595227"/>
              <a:gd name="connsiteX87" fmla="*/ 480677 w 5611900"/>
              <a:gd name="connsiteY87" fmla="*/ 2667710 h 5595227"/>
              <a:gd name="connsiteX88" fmla="*/ 759058 w 5611900"/>
              <a:gd name="connsiteY88" fmla="*/ 2667710 h 5595227"/>
              <a:gd name="connsiteX89" fmla="*/ 825128 w 5611900"/>
              <a:gd name="connsiteY89" fmla="*/ 2733781 h 5595227"/>
              <a:gd name="connsiteX90" fmla="*/ 879179 w 5611900"/>
              <a:gd name="connsiteY90" fmla="*/ 2776949 h 5595227"/>
              <a:gd name="connsiteX91" fmla="*/ 1160759 w 5611900"/>
              <a:gd name="connsiteY91" fmla="*/ 2802024 h 5595227"/>
              <a:gd name="connsiteX92" fmla="*/ 1160757 w 5611900"/>
              <a:gd name="connsiteY92" fmla="*/ 2802024 h 5595227"/>
              <a:gd name="connsiteX93" fmla="*/ 1176805 w 5611900"/>
              <a:gd name="connsiteY93" fmla="*/ 2603260 h 5595227"/>
              <a:gd name="connsiteX94" fmla="*/ 1142269 w 5611900"/>
              <a:gd name="connsiteY94" fmla="*/ 2533711 h 5595227"/>
              <a:gd name="connsiteX95" fmla="*/ 658925 w 5611900"/>
              <a:gd name="connsiteY95" fmla="*/ 2050367 h 5595227"/>
              <a:gd name="connsiteX96" fmla="*/ 658925 w 5611900"/>
              <a:gd name="connsiteY96" fmla="*/ 1771986 h 5595227"/>
              <a:gd name="connsiteX97" fmla="*/ 937306 w 5611900"/>
              <a:gd name="connsiteY97" fmla="*/ 1771986 h 5595227"/>
              <a:gd name="connsiteX98" fmla="*/ 1163770 w 5611900"/>
              <a:gd name="connsiteY98" fmla="*/ 1998450 h 5595227"/>
              <a:gd name="connsiteX99" fmla="*/ 1132651 w 5611900"/>
              <a:gd name="connsiteY99" fmla="*/ 1951587 h 5595227"/>
              <a:gd name="connsiteX100" fmla="*/ 1175892 w 5611900"/>
              <a:gd name="connsiteY100" fmla="*/ 1738324 h 5595227"/>
              <a:gd name="connsiteX101" fmla="*/ 1454272 w 5611900"/>
              <a:gd name="connsiteY101" fmla="*/ 1738324 h 5595227"/>
              <a:gd name="connsiteX102" fmla="*/ 2287905 w 5611900"/>
              <a:gd name="connsiteY102" fmla="*/ 2571957 h 5595227"/>
              <a:gd name="connsiteX103" fmla="*/ 2274199 w 5611900"/>
              <a:gd name="connsiteY103" fmla="*/ 2501521 h 5595227"/>
              <a:gd name="connsiteX104" fmla="*/ 2331854 w 5611900"/>
              <a:gd name="connsiteY104" fmla="*/ 2362331 h 5595227"/>
              <a:gd name="connsiteX105" fmla="*/ 2610235 w 5611900"/>
              <a:gd name="connsiteY105" fmla="*/ 2362331 h 5595227"/>
              <a:gd name="connsiteX106" fmla="*/ 2891323 w 5611900"/>
              <a:gd name="connsiteY106" fmla="*/ 2643419 h 5595227"/>
              <a:gd name="connsiteX107" fmla="*/ 2863954 w 5611900"/>
              <a:gd name="connsiteY107" fmla="*/ 2602203 h 5595227"/>
              <a:gd name="connsiteX108" fmla="*/ 2919512 w 5611900"/>
              <a:gd name="connsiteY108" fmla="*/ 2639097 h 5595227"/>
              <a:gd name="connsiteX109" fmla="*/ 3132777 w 5611900"/>
              <a:gd name="connsiteY109" fmla="*/ 2595856 h 5595227"/>
              <a:gd name="connsiteX110" fmla="*/ 3132775 w 5611900"/>
              <a:gd name="connsiteY110" fmla="*/ 2595856 h 5595227"/>
              <a:gd name="connsiteX111" fmla="*/ 3189528 w 5611900"/>
              <a:gd name="connsiteY111" fmla="*/ 2437798 h 5595227"/>
              <a:gd name="connsiteX112" fmla="*/ 3178239 w 5611900"/>
              <a:gd name="connsiteY112" fmla="*/ 2391678 h 5595227"/>
              <a:gd name="connsiteX113" fmla="*/ 2304281 w 5611900"/>
              <a:gd name="connsiteY113" fmla="*/ 1517720 h 5595227"/>
              <a:gd name="connsiteX114" fmla="*/ 2304281 w 5611900"/>
              <a:gd name="connsiteY114" fmla="*/ 1187714 h 5595227"/>
              <a:gd name="connsiteX115" fmla="*/ 2381474 w 5611900"/>
              <a:gd name="connsiteY115" fmla="*/ 1136453 h 5595227"/>
              <a:gd name="connsiteX116" fmla="*/ 2416952 w 5611900"/>
              <a:gd name="connsiteY116" fmla="*/ 1129550 h 5595227"/>
              <a:gd name="connsiteX117" fmla="*/ 2030424 w 5611900"/>
              <a:gd name="connsiteY117" fmla="*/ 743022 h 5595227"/>
              <a:gd name="connsiteX118" fmla="*/ 2056237 w 5611900"/>
              <a:gd name="connsiteY118" fmla="*/ 438828 h 5595227"/>
              <a:gd name="connsiteX119" fmla="*/ 2213680 w 5611900"/>
              <a:gd name="connsiteY119" fmla="*/ 362921 h 5595227"/>
              <a:gd name="connsiteX120" fmla="*/ 856266 w 5611900"/>
              <a:gd name="connsiteY120" fmla="*/ 355359 h 5595227"/>
              <a:gd name="connsiteX121" fmla="*/ 995456 w 5611900"/>
              <a:gd name="connsiteY121" fmla="*/ 413014 h 5595227"/>
              <a:gd name="connsiteX122" fmla="*/ 2216778 w 5611900"/>
              <a:gd name="connsiteY122" fmla="*/ 1634335 h 5595227"/>
              <a:gd name="connsiteX123" fmla="*/ 2216778 w 5611900"/>
              <a:gd name="connsiteY123" fmla="*/ 1912716 h 5595227"/>
              <a:gd name="connsiteX124" fmla="*/ 2216780 w 5611900"/>
              <a:gd name="connsiteY124" fmla="*/ 1912716 h 5595227"/>
              <a:gd name="connsiteX125" fmla="*/ 1938399 w 5611900"/>
              <a:gd name="connsiteY125" fmla="*/ 1912716 h 5595227"/>
              <a:gd name="connsiteX126" fmla="*/ 717076 w 5611900"/>
              <a:gd name="connsiteY126" fmla="*/ 691395 h 5595227"/>
              <a:gd name="connsiteX127" fmla="*/ 717076 w 5611900"/>
              <a:gd name="connsiteY127" fmla="*/ 413014 h 5595227"/>
              <a:gd name="connsiteX128" fmla="*/ 856266 w 5611900"/>
              <a:gd name="connsiteY128" fmla="*/ 355359 h 5595227"/>
              <a:gd name="connsiteX129" fmla="*/ 1820394 w 5611900"/>
              <a:gd name="connsiteY129" fmla="*/ 9054 h 5595227"/>
              <a:gd name="connsiteX130" fmla="*/ 2034810 w 5611900"/>
              <a:gd name="connsiteY130" fmla="*/ 223470 h 5595227"/>
              <a:gd name="connsiteX131" fmla="*/ 1820394 w 5611900"/>
              <a:gd name="connsiteY131" fmla="*/ 437886 h 5595227"/>
              <a:gd name="connsiteX132" fmla="*/ 1605978 w 5611900"/>
              <a:gd name="connsiteY132" fmla="*/ 223470 h 5595227"/>
              <a:gd name="connsiteX133" fmla="*/ 1820394 w 5611900"/>
              <a:gd name="connsiteY133" fmla="*/ 9054 h 5595227"/>
              <a:gd name="connsiteX134" fmla="*/ 494464 w 5611900"/>
              <a:gd name="connsiteY134" fmla="*/ 0 h 5595227"/>
              <a:gd name="connsiteX135" fmla="*/ 713407 w 5611900"/>
              <a:gd name="connsiteY135" fmla="*/ 218943 h 5595227"/>
              <a:gd name="connsiteX136" fmla="*/ 494464 w 5611900"/>
              <a:gd name="connsiteY136" fmla="*/ 437886 h 5595227"/>
              <a:gd name="connsiteX137" fmla="*/ 275521 w 5611900"/>
              <a:gd name="connsiteY137" fmla="*/ 218943 h 5595227"/>
              <a:gd name="connsiteX138" fmla="*/ 494464 w 5611900"/>
              <a:gd name="connsiteY138" fmla="*/ 0 h 5595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611900" h="5595227">
                <a:moveTo>
                  <a:pt x="2069115" y="4855078"/>
                </a:moveTo>
                <a:cubicBezTo>
                  <a:pt x="2190034" y="4855078"/>
                  <a:pt x="2288058" y="4953102"/>
                  <a:pt x="2288058" y="5074021"/>
                </a:cubicBezTo>
                <a:cubicBezTo>
                  <a:pt x="2288058" y="5194940"/>
                  <a:pt x="2190034" y="5292964"/>
                  <a:pt x="2069115" y="5292964"/>
                </a:cubicBezTo>
                <a:cubicBezTo>
                  <a:pt x="1948196" y="5292964"/>
                  <a:pt x="1850172" y="5194940"/>
                  <a:pt x="1850172" y="5074021"/>
                </a:cubicBezTo>
                <a:cubicBezTo>
                  <a:pt x="1850172" y="4953102"/>
                  <a:pt x="1948196" y="4855078"/>
                  <a:pt x="2069115" y="4855078"/>
                </a:cubicBezTo>
                <a:close/>
                <a:moveTo>
                  <a:pt x="744932" y="3569558"/>
                </a:moveTo>
                <a:cubicBezTo>
                  <a:pt x="794237" y="3569558"/>
                  <a:pt x="843541" y="3588367"/>
                  <a:pt x="881159" y="3625985"/>
                </a:cubicBezTo>
                <a:lnTo>
                  <a:pt x="1824396" y="4569222"/>
                </a:lnTo>
                <a:cubicBezTo>
                  <a:pt x="1899632" y="4644458"/>
                  <a:pt x="1899632" y="4766440"/>
                  <a:pt x="1824396" y="4841676"/>
                </a:cubicBezTo>
                <a:cubicBezTo>
                  <a:pt x="1749160" y="4916913"/>
                  <a:pt x="1627178" y="4916913"/>
                  <a:pt x="1551942" y="4841676"/>
                </a:cubicBezTo>
                <a:lnTo>
                  <a:pt x="608705" y="3898439"/>
                </a:lnTo>
                <a:cubicBezTo>
                  <a:pt x="533469" y="3823203"/>
                  <a:pt x="533469" y="3701222"/>
                  <a:pt x="608705" y="3625985"/>
                </a:cubicBezTo>
                <a:cubicBezTo>
                  <a:pt x="646323" y="3588367"/>
                  <a:pt x="695628" y="3569558"/>
                  <a:pt x="744932" y="3569558"/>
                </a:cubicBezTo>
                <a:close/>
                <a:moveTo>
                  <a:pt x="3810574" y="640492"/>
                </a:moveTo>
                <a:cubicBezTo>
                  <a:pt x="3860951" y="640492"/>
                  <a:pt x="3911328" y="659709"/>
                  <a:pt x="3949764" y="698146"/>
                </a:cubicBezTo>
                <a:lnTo>
                  <a:pt x="4908313" y="1656694"/>
                </a:lnTo>
                <a:cubicBezTo>
                  <a:pt x="4985185" y="1733566"/>
                  <a:pt x="4985185" y="1858202"/>
                  <a:pt x="4908313" y="1935075"/>
                </a:cubicBezTo>
                <a:lnTo>
                  <a:pt x="4908314" y="1935075"/>
                </a:lnTo>
                <a:cubicBezTo>
                  <a:pt x="4831441" y="2011947"/>
                  <a:pt x="4706805" y="2011947"/>
                  <a:pt x="4629933" y="1935075"/>
                </a:cubicBezTo>
                <a:cubicBezTo>
                  <a:pt x="4310416" y="1615558"/>
                  <a:pt x="3990900" y="1296044"/>
                  <a:pt x="3671383" y="976527"/>
                </a:cubicBezTo>
                <a:cubicBezTo>
                  <a:pt x="3594511" y="899654"/>
                  <a:pt x="3594511" y="775018"/>
                  <a:pt x="3671383" y="698146"/>
                </a:cubicBezTo>
                <a:cubicBezTo>
                  <a:pt x="3709819" y="659709"/>
                  <a:pt x="3760197" y="640492"/>
                  <a:pt x="3810574" y="640492"/>
                </a:cubicBezTo>
                <a:close/>
                <a:moveTo>
                  <a:pt x="196845" y="558428"/>
                </a:moveTo>
                <a:cubicBezTo>
                  <a:pt x="247222" y="558427"/>
                  <a:pt x="297599" y="577646"/>
                  <a:pt x="336036" y="616082"/>
                </a:cubicBezTo>
                <a:lnTo>
                  <a:pt x="897511" y="1177558"/>
                </a:lnTo>
                <a:cubicBezTo>
                  <a:pt x="974383" y="1254430"/>
                  <a:pt x="974383" y="1379066"/>
                  <a:pt x="897511" y="1455938"/>
                </a:cubicBezTo>
                <a:lnTo>
                  <a:pt x="897512" y="1455938"/>
                </a:lnTo>
                <a:cubicBezTo>
                  <a:pt x="820640" y="1532810"/>
                  <a:pt x="696004" y="1532810"/>
                  <a:pt x="619132" y="1455938"/>
                </a:cubicBezTo>
                <a:cubicBezTo>
                  <a:pt x="431973" y="1268780"/>
                  <a:pt x="244813" y="1081622"/>
                  <a:pt x="57655" y="894463"/>
                </a:cubicBezTo>
                <a:cubicBezTo>
                  <a:pt x="-19218" y="817590"/>
                  <a:pt x="-19218" y="692955"/>
                  <a:pt x="57655" y="616082"/>
                </a:cubicBezTo>
                <a:cubicBezTo>
                  <a:pt x="96091" y="577646"/>
                  <a:pt x="146468" y="558427"/>
                  <a:pt x="196845" y="558428"/>
                </a:cubicBezTo>
                <a:close/>
                <a:moveTo>
                  <a:pt x="2213680" y="362921"/>
                </a:moveTo>
                <a:cubicBezTo>
                  <a:pt x="2268729" y="358250"/>
                  <a:pt x="2321995" y="374578"/>
                  <a:pt x="2360431" y="413014"/>
                </a:cubicBezTo>
                <a:lnTo>
                  <a:pt x="2703975" y="756558"/>
                </a:lnTo>
                <a:lnTo>
                  <a:pt x="2715080" y="719090"/>
                </a:lnTo>
                <a:cubicBezTo>
                  <a:pt x="2726471" y="691000"/>
                  <a:pt x="2743557" y="664678"/>
                  <a:pt x="2766340" y="641896"/>
                </a:cubicBezTo>
                <a:cubicBezTo>
                  <a:pt x="2811904" y="596332"/>
                  <a:pt x="2871624" y="573550"/>
                  <a:pt x="2931343" y="573550"/>
                </a:cubicBezTo>
                <a:cubicBezTo>
                  <a:pt x="2991063" y="573550"/>
                  <a:pt x="3050782" y="596332"/>
                  <a:pt x="3096346" y="641896"/>
                </a:cubicBezTo>
                <a:lnTo>
                  <a:pt x="5543553" y="3089103"/>
                </a:lnTo>
                <a:cubicBezTo>
                  <a:pt x="5634683" y="3180232"/>
                  <a:pt x="5634683" y="3327981"/>
                  <a:pt x="5543553" y="3419110"/>
                </a:cubicBezTo>
                <a:cubicBezTo>
                  <a:pt x="5452424" y="3510239"/>
                  <a:pt x="5304676" y="3510239"/>
                  <a:pt x="5213547" y="3419110"/>
                </a:cubicBezTo>
                <a:lnTo>
                  <a:pt x="4972863" y="3178426"/>
                </a:lnTo>
                <a:lnTo>
                  <a:pt x="4952398" y="3184052"/>
                </a:lnTo>
                <a:cubicBezTo>
                  <a:pt x="4925614" y="3196749"/>
                  <a:pt x="4900015" y="3214558"/>
                  <a:pt x="4877233" y="3237340"/>
                </a:cubicBezTo>
                <a:cubicBezTo>
                  <a:pt x="4843060" y="3271513"/>
                  <a:pt x="4820076" y="3312023"/>
                  <a:pt x="4808750" y="3353366"/>
                </a:cubicBezTo>
                <a:lnTo>
                  <a:pt x="4807411" y="3360836"/>
                </a:lnTo>
                <a:lnTo>
                  <a:pt x="5290127" y="3843552"/>
                </a:lnTo>
                <a:cubicBezTo>
                  <a:pt x="5381256" y="3934681"/>
                  <a:pt x="5381256" y="4082430"/>
                  <a:pt x="5290127" y="4173559"/>
                </a:cubicBezTo>
                <a:cubicBezTo>
                  <a:pt x="5198997" y="4264688"/>
                  <a:pt x="5051249" y="4264688"/>
                  <a:pt x="4960120" y="4173559"/>
                </a:cubicBezTo>
                <a:lnTo>
                  <a:pt x="4555052" y="3768492"/>
                </a:lnTo>
                <a:lnTo>
                  <a:pt x="4534375" y="3754761"/>
                </a:lnTo>
                <a:cubicBezTo>
                  <a:pt x="4463288" y="3725934"/>
                  <a:pt x="4378767" y="3740348"/>
                  <a:pt x="4321113" y="3798001"/>
                </a:cubicBezTo>
                <a:cubicBezTo>
                  <a:pt x="4263459" y="3855656"/>
                  <a:pt x="4249046" y="3940177"/>
                  <a:pt x="4277871" y="4011265"/>
                </a:cubicBezTo>
                <a:lnTo>
                  <a:pt x="4307013" y="4055149"/>
                </a:lnTo>
                <a:lnTo>
                  <a:pt x="4295226" y="4047323"/>
                </a:lnTo>
                <a:lnTo>
                  <a:pt x="5292556" y="5044653"/>
                </a:lnTo>
                <a:cubicBezTo>
                  <a:pt x="5369428" y="5121526"/>
                  <a:pt x="5369428" y="5246162"/>
                  <a:pt x="5292556" y="5323034"/>
                </a:cubicBezTo>
                <a:lnTo>
                  <a:pt x="5292557" y="5323034"/>
                </a:lnTo>
                <a:cubicBezTo>
                  <a:pt x="5215685" y="5399906"/>
                  <a:pt x="5091049" y="5399906"/>
                  <a:pt x="5014176" y="5323034"/>
                </a:cubicBezTo>
                <a:lnTo>
                  <a:pt x="4180543" y="4489400"/>
                </a:lnTo>
                <a:lnTo>
                  <a:pt x="4194249" y="4559836"/>
                </a:lnTo>
                <a:cubicBezTo>
                  <a:pt x="4194249" y="4610213"/>
                  <a:pt x="4175031" y="4660590"/>
                  <a:pt x="4136595" y="4699026"/>
                </a:cubicBezTo>
                <a:lnTo>
                  <a:pt x="4136596" y="4699026"/>
                </a:lnTo>
                <a:cubicBezTo>
                  <a:pt x="4078942" y="4756681"/>
                  <a:pt x="3994420" y="4771094"/>
                  <a:pt x="3923332" y="4742267"/>
                </a:cubicBezTo>
                <a:lnTo>
                  <a:pt x="3876466" y="4711146"/>
                </a:lnTo>
                <a:lnTo>
                  <a:pt x="3917357" y="4752037"/>
                </a:lnTo>
                <a:cubicBezTo>
                  <a:pt x="3994229" y="4828909"/>
                  <a:pt x="3994229" y="4953546"/>
                  <a:pt x="3917357" y="5030418"/>
                </a:cubicBezTo>
                <a:lnTo>
                  <a:pt x="3917358" y="5030418"/>
                </a:lnTo>
                <a:cubicBezTo>
                  <a:pt x="3859704" y="5088073"/>
                  <a:pt x="3775183" y="5102486"/>
                  <a:pt x="3704095" y="5073659"/>
                </a:cubicBezTo>
                <a:lnTo>
                  <a:pt x="3667691" y="5049485"/>
                </a:lnTo>
                <a:lnTo>
                  <a:pt x="3670715" y="5053271"/>
                </a:lnTo>
                <a:lnTo>
                  <a:pt x="3657506" y="5042722"/>
                </a:lnTo>
                <a:lnTo>
                  <a:pt x="3638978" y="5030418"/>
                </a:lnTo>
                <a:lnTo>
                  <a:pt x="3626590" y="5018031"/>
                </a:lnTo>
                <a:lnTo>
                  <a:pt x="3591175" y="4989746"/>
                </a:lnTo>
                <a:cubicBezTo>
                  <a:pt x="3479942" y="4920773"/>
                  <a:pt x="3367251" y="4907017"/>
                  <a:pt x="3309597" y="4964671"/>
                </a:cubicBezTo>
                <a:cubicBezTo>
                  <a:pt x="3266356" y="5007912"/>
                  <a:pt x="3263284" y="5082111"/>
                  <a:pt x="3293548" y="5163434"/>
                </a:cubicBezTo>
                <a:lnTo>
                  <a:pt x="3331785" y="5240438"/>
                </a:lnTo>
                <a:lnTo>
                  <a:pt x="3350539" y="5259192"/>
                </a:lnTo>
                <a:lnTo>
                  <a:pt x="3377827" y="5300285"/>
                </a:lnTo>
                <a:lnTo>
                  <a:pt x="3393154" y="5319476"/>
                </a:lnTo>
                <a:lnTo>
                  <a:pt x="3387654" y="5315083"/>
                </a:lnTo>
                <a:lnTo>
                  <a:pt x="3393780" y="5324309"/>
                </a:lnTo>
                <a:cubicBezTo>
                  <a:pt x="3422607" y="5395397"/>
                  <a:pt x="3408194" y="5479918"/>
                  <a:pt x="3350539" y="5537573"/>
                </a:cubicBezTo>
                <a:lnTo>
                  <a:pt x="3350541" y="5537573"/>
                </a:lnTo>
                <a:cubicBezTo>
                  <a:pt x="3273668" y="5614445"/>
                  <a:pt x="3149032" y="5614445"/>
                  <a:pt x="3072160" y="5537573"/>
                </a:cubicBezTo>
                <a:cubicBezTo>
                  <a:pt x="2208333" y="4673745"/>
                  <a:pt x="1344504" y="3809918"/>
                  <a:pt x="480677" y="2946091"/>
                </a:cubicBezTo>
                <a:cubicBezTo>
                  <a:pt x="403804" y="2869219"/>
                  <a:pt x="403804" y="2744583"/>
                  <a:pt x="480677" y="2667710"/>
                </a:cubicBezTo>
                <a:cubicBezTo>
                  <a:pt x="557549" y="2590838"/>
                  <a:pt x="682185" y="2590838"/>
                  <a:pt x="759058" y="2667710"/>
                </a:cubicBezTo>
                <a:lnTo>
                  <a:pt x="825128" y="2733781"/>
                </a:lnTo>
                <a:lnTo>
                  <a:pt x="879179" y="2776949"/>
                </a:lnTo>
                <a:cubicBezTo>
                  <a:pt x="990413" y="2845922"/>
                  <a:pt x="1103105" y="2859678"/>
                  <a:pt x="1160759" y="2802024"/>
                </a:cubicBezTo>
                <a:lnTo>
                  <a:pt x="1160757" y="2802024"/>
                </a:lnTo>
                <a:cubicBezTo>
                  <a:pt x="1203998" y="2758783"/>
                  <a:pt x="1207070" y="2684584"/>
                  <a:pt x="1176805" y="2603260"/>
                </a:cubicBezTo>
                <a:lnTo>
                  <a:pt x="1142269" y="2533711"/>
                </a:lnTo>
                <a:lnTo>
                  <a:pt x="658925" y="2050367"/>
                </a:lnTo>
                <a:cubicBezTo>
                  <a:pt x="582053" y="1973495"/>
                  <a:pt x="582053" y="1848859"/>
                  <a:pt x="658925" y="1771986"/>
                </a:cubicBezTo>
                <a:cubicBezTo>
                  <a:pt x="735798" y="1695114"/>
                  <a:pt x="860434" y="1695114"/>
                  <a:pt x="937306" y="1771986"/>
                </a:cubicBezTo>
                <a:lnTo>
                  <a:pt x="1163770" y="1998450"/>
                </a:lnTo>
                <a:lnTo>
                  <a:pt x="1132651" y="1951587"/>
                </a:lnTo>
                <a:cubicBezTo>
                  <a:pt x="1103824" y="1880500"/>
                  <a:pt x="1118237" y="1795978"/>
                  <a:pt x="1175892" y="1738324"/>
                </a:cubicBezTo>
                <a:cubicBezTo>
                  <a:pt x="1252764" y="1661451"/>
                  <a:pt x="1377400" y="1661451"/>
                  <a:pt x="1454272" y="1738324"/>
                </a:cubicBezTo>
                <a:lnTo>
                  <a:pt x="2287905" y="2571957"/>
                </a:lnTo>
                <a:lnTo>
                  <a:pt x="2274199" y="2501521"/>
                </a:lnTo>
                <a:cubicBezTo>
                  <a:pt x="2274199" y="2451144"/>
                  <a:pt x="2293418" y="2400767"/>
                  <a:pt x="2331854" y="2362331"/>
                </a:cubicBezTo>
                <a:cubicBezTo>
                  <a:pt x="2408726" y="2285458"/>
                  <a:pt x="2533362" y="2285458"/>
                  <a:pt x="2610235" y="2362331"/>
                </a:cubicBezTo>
                <a:lnTo>
                  <a:pt x="2891323" y="2643419"/>
                </a:lnTo>
                <a:lnTo>
                  <a:pt x="2863954" y="2602203"/>
                </a:lnTo>
                <a:lnTo>
                  <a:pt x="2919512" y="2639097"/>
                </a:lnTo>
                <a:cubicBezTo>
                  <a:pt x="2990601" y="2667924"/>
                  <a:pt x="3075123" y="2653510"/>
                  <a:pt x="3132777" y="2595856"/>
                </a:cubicBezTo>
                <a:lnTo>
                  <a:pt x="3132775" y="2595856"/>
                </a:lnTo>
                <a:cubicBezTo>
                  <a:pt x="3176016" y="2552616"/>
                  <a:pt x="3194933" y="2494262"/>
                  <a:pt x="3189528" y="2437798"/>
                </a:cubicBezTo>
                <a:lnTo>
                  <a:pt x="3178239" y="2391678"/>
                </a:lnTo>
                <a:lnTo>
                  <a:pt x="2304281" y="1517720"/>
                </a:lnTo>
                <a:cubicBezTo>
                  <a:pt x="2213151" y="1426591"/>
                  <a:pt x="2213151" y="1278843"/>
                  <a:pt x="2304281" y="1187714"/>
                </a:cubicBezTo>
                <a:cubicBezTo>
                  <a:pt x="2327063" y="1164931"/>
                  <a:pt x="2353384" y="1147844"/>
                  <a:pt x="2381474" y="1136453"/>
                </a:cubicBezTo>
                <a:lnTo>
                  <a:pt x="2416952" y="1129550"/>
                </a:lnTo>
                <a:lnTo>
                  <a:pt x="2030424" y="743022"/>
                </a:lnTo>
                <a:cubicBezTo>
                  <a:pt x="1953551" y="666150"/>
                  <a:pt x="1965108" y="529956"/>
                  <a:pt x="2056237" y="438828"/>
                </a:cubicBezTo>
                <a:cubicBezTo>
                  <a:pt x="2101801" y="393263"/>
                  <a:pt x="2158632" y="367593"/>
                  <a:pt x="2213680" y="362921"/>
                </a:cubicBezTo>
                <a:close/>
                <a:moveTo>
                  <a:pt x="856266" y="355359"/>
                </a:moveTo>
                <a:cubicBezTo>
                  <a:pt x="906643" y="355359"/>
                  <a:pt x="957020" y="374578"/>
                  <a:pt x="995456" y="413014"/>
                </a:cubicBezTo>
                <a:lnTo>
                  <a:pt x="2216778" y="1634335"/>
                </a:lnTo>
                <a:cubicBezTo>
                  <a:pt x="2293651" y="1711207"/>
                  <a:pt x="2293651" y="1835843"/>
                  <a:pt x="2216778" y="1912716"/>
                </a:cubicBezTo>
                <a:lnTo>
                  <a:pt x="2216780" y="1912716"/>
                </a:lnTo>
                <a:cubicBezTo>
                  <a:pt x="2139907" y="1989588"/>
                  <a:pt x="2015271" y="1989588"/>
                  <a:pt x="1938399" y="1912716"/>
                </a:cubicBezTo>
                <a:cubicBezTo>
                  <a:pt x="1531291" y="1505609"/>
                  <a:pt x="1124183" y="1098502"/>
                  <a:pt x="717076" y="691395"/>
                </a:cubicBezTo>
                <a:cubicBezTo>
                  <a:pt x="640203" y="614522"/>
                  <a:pt x="640203" y="489886"/>
                  <a:pt x="717076" y="413014"/>
                </a:cubicBezTo>
                <a:cubicBezTo>
                  <a:pt x="755512" y="374578"/>
                  <a:pt x="805889" y="355359"/>
                  <a:pt x="856266" y="355359"/>
                </a:cubicBezTo>
                <a:close/>
                <a:moveTo>
                  <a:pt x="1820394" y="9054"/>
                </a:moveTo>
                <a:cubicBezTo>
                  <a:pt x="1938813" y="9054"/>
                  <a:pt x="2034810" y="105051"/>
                  <a:pt x="2034810" y="223470"/>
                </a:cubicBezTo>
                <a:cubicBezTo>
                  <a:pt x="2034810" y="341889"/>
                  <a:pt x="1938813" y="437886"/>
                  <a:pt x="1820394" y="437886"/>
                </a:cubicBezTo>
                <a:cubicBezTo>
                  <a:pt x="1701975" y="437886"/>
                  <a:pt x="1605978" y="341889"/>
                  <a:pt x="1605978" y="223470"/>
                </a:cubicBezTo>
                <a:cubicBezTo>
                  <a:pt x="1605978" y="105051"/>
                  <a:pt x="1701975" y="9054"/>
                  <a:pt x="1820394" y="9054"/>
                </a:cubicBezTo>
                <a:close/>
                <a:moveTo>
                  <a:pt x="494464" y="0"/>
                </a:moveTo>
                <a:cubicBezTo>
                  <a:pt x="615383" y="0"/>
                  <a:pt x="713407" y="98024"/>
                  <a:pt x="713407" y="218943"/>
                </a:cubicBezTo>
                <a:cubicBezTo>
                  <a:pt x="713407" y="339862"/>
                  <a:pt x="615383" y="437886"/>
                  <a:pt x="494464" y="437886"/>
                </a:cubicBezTo>
                <a:cubicBezTo>
                  <a:pt x="373545" y="437886"/>
                  <a:pt x="275521" y="339862"/>
                  <a:pt x="275521" y="218943"/>
                </a:cubicBezTo>
                <a:cubicBezTo>
                  <a:pt x="275521" y="98024"/>
                  <a:pt x="373545" y="0"/>
                  <a:pt x="494464" y="0"/>
                </a:cubicBez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1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0C75CFF-33A8-E700-D686-AF6AB83F92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189"/>
            <a:ext cx="5331407" cy="4078867"/>
          </a:xfrm>
          <a:custGeom>
            <a:avLst/>
            <a:gdLst>
              <a:gd name="connsiteX0" fmla="*/ 2356132 w 5331407"/>
              <a:gd name="connsiteY0" fmla="*/ 1382700 h 4078867"/>
              <a:gd name="connsiteX1" fmla="*/ 2658058 w 5331407"/>
              <a:gd name="connsiteY1" fmla="*/ 1508151 h 4078867"/>
              <a:gd name="connsiteX2" fmla="*/ 3578763 w 5331407"/>
              <a:gd name="connsiteY2" fmla="*/ 2428855 h 4078867"/>
              <a:gd name="connsiteX3" fmla="*/ 3578763 w 5331407"/>
              <a:gd name="connsiteY3" fmla="*/ 3032711 h 4078867"/>
              <a:gd name="connsiteX4" fmla="*/ 2658058 w 5331407"/>
              <a:gd name="connsiteY4" fmla="*/ 3953416 h 4078867"/>
              <a:gd name="connsiteX5" fmla="*/ 2054206 w 5331407"/>
              <a:gd name="connsiteY5" fmla="*/ 3953416 h 4078867"/>
              <a:gd name="connsiteX6" fmla="*/ 1133502 w 5331407"/>
              <a:gd name="connsiteY6" fmla="*/ 3032711 h 4078867"/>
              <a:gd name="connsiteX7" fmla="*/ 1133502 w 5331407"/>
              <a:gd name="connsiteY7" fmla="*/ 2428855 h 4078867"/>
              <a:gd name="connsiteX8" fmla="*/ 2054206 w 5331407"/>
              <a:gd name="connsiteY8" fmla="*/ 1508151 h 4078867"/>
              <a:gd name="connsiteX9" fmla="*/ 2356132 w 5331407"/>
              <a:gd name="connsiteY9" fmla="*/ 1382700 h 4078867"/>
              <a:gd name="connsiteX10" fmla="*/ 3653777 w 5331407"/>
              <a:gd name="connsiteY10" fmla="*/ 0 h 4078867"/>
              <a:gd name="connsiteX11" fmla="*/ 4312875 w 5331407"/>
              <a:gd name="connsiteY11" fmla="*/ 0 h 4078867"/>
              <a:gd name="connsiteX12" fmla="*/ 5205962 w 5331407"/>
              <a:gd name="connsiteY12" fmla="*/ 893080 h 4078867"/>
              <a:gd name="connsiteX13" fmla="*/ 5205962 w 5331407"/>
              <a:gd name="connsiteY13" fmla="*/ 1496933 h 4078867"/>
              <a:gd name="connsiteX14" fmla="*/ 4285249 w 5331407"/>
              <a:gd name="connsiteY14" fmla="*/ 2417638 h 4078867"/>
              <a:gd name="connsiteX15" fmla="*/ 3681402 w 5331407"/>
              <a:gd name="connsiteY15" fmla="*/ 2417638 h 4078867"/>
              <a:gd name="connsiteX16" fmla="*/ 2760691 w 5331407"/>
              <a:gd name="connsiteY16" fmla="*/ 1496933 h 4078867"/>
              <a:gd name="connsiteX17" fmla="*/ 2760691 w 5331407"/>
              <a:gd name="connsiteY17" fmla="*/ 893080 h 4078867"/>
              <a:gd name="connsiteX18" fmla="*/ 381107 w 5331407"/>
              <a:gd name="connsiteY18" fmla="*/ 0 h 4078867"/>
              <a:gd name="connsiteX19" fmla="*/ 1131621 w 5331407"/>
              <a:gd name="connsiteY19" fmla="*/ 0 h 4078867"/>
              <a:gd name="connsiteX20" fmla="*/ 1978997 w 5331407"/>
              <a:gd name="connsiteY20" fmla="*/ 847376 h 4078867"/>
              <a:gd name="connsiteX21" fmla="*/ 1978997 w 5331407"/>
              <a:gd name="connsiteY21" fmla="*/ 1451221 h 4078867"/>
              <a:gd name="connsiteX22" fmla="*/ 1058292 w 5331407"/>
              <a:gd name="connsiteY22" fmla="*/ 2371933 h 4078867"/>
              <a:gd name="connsiteX23" fmla="*/ 454436 w 5331407"/>
              <a:gd name="connsiteY23" fmla="*/ 2371933 h 4078867"/>
              <a:gd name="connsiteX24" fmla="*/ 0 w 5331407"/>
              <a:gd name="connsiteY24" fmla="*/ 1917493 h 4078867"/>
              <a:gd name="connsiteX25" fmla="*/ 0 w 5331407"/>
              <a:gd name="connsiteY25" fmla="*/ 381108 h 407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31407" h="4078867">
                <a:moveTo>
                  <a:pt x="2356132" y="1382700"/>
                </a:moveTo>
                <a:cubicBezTo>
                  <a:pt x="2465279" y="1382700"/>
                  <a:pt x="2574425" y="1424517"/>
                  <a:pt x="2658058" y="1508151"/>
                </a:cubicBezTo>
                <a:lnTo>
                  <a:pt x="3578763" y="2428855"/>
                </a:lnTo>
                <a:cubicBezTo>
                  <a:pt x="3746034" y="2596124"/>
                  <a:pt x="3746034" y="2865443"/>
                  <a:pt x="3578763" y="3032711"/>
                </a:cubicBezTo>
                <a:lnTo>
                  <a:pt x="2658058" y="3953416"/>
                </a:lnTo>
                <a:cubicBezTo>
                  <a:pt x="2490791" y="4120684"/>
                  <a:pt x="2221474" y="4120684"/>
                  <a:pt x="2054206" y="3953416"/>
                </a:cubicBezTo>
                <a:lnTo>
                  <a:pt x="1133502" y="3032711"/>
                </a:lnTo>
                <a:cubicBezTo>
                  <a:pt x="966233" y="2865443"/>
                  <a:pt x="966233" y="2596124"/>
                  <a:pt x="1133502" y="2428855"/>
                </a:cubicBezTo>
                <a:lnTo>
                  <a:pt x="2054206" y="1508151"/>
                </a:lnTo>
                <a:cubicBezTo>
                  <a:pt x="2137840" y="1424517"/>
                  <a:pt x="2246986" y="1382700"/>
                  <a:pt x="2356132" y="1382700"/>
                </a:cubicBezTo>
                <a:close/>
                <a:moveTo>
                  <a:pt x="3653777" y="0"/>
                </a:moveTo>
                <a:lnTo>
                  <a:pt x="4312875" y="0"/>
                </a:lnTo>
                <a:lnTo>
                  <a:pt x="5205962" y="893080"/>
                </a:lnTo>
                <a:cubicBezTo>
                  <a:pt x="5373222" y="1060347"/>
                  <a:pt x="5373222" y="1329664"/>
                  <a:pt x="5205962" y="1496933"/>
                </a:cubicBezTo>
                <a:lnTo>
                  <a:pt x="4285249" y="2417638"/>
                </a:lnTo>
                <a:cubicBezTo>
                  <a:pt x="4117990" y="2584907"/>
                  <a:pt x="3848664" y="2584907"/>
                  <a:pt x="3681402" y="2417638"/>
                </a:cubicBezTo>
                <a:lnTo>
                  <a:pt x="2760691" y="1496933"/>
                </a:lnTo>
                <a:cubicBezTo>
                  <a:pt x="2593429" y="1329664"/>
                  <a:pt x="2593429" y="1060347"/>
                  <a:pt x="2760691" y="893080"/>
                </a:cubicBezTo>
                <a:close/>
                <a:moveTo>
                  <a:pt x="381107" y="0"/>
                </a:moveTo>
                <a:lnTo>
                  <a:pt x="1131621" y="0"/>
                </a:lnTo>
                <a:lnTo>
                  <a:pt x="1978997" y="847376"/>
                </a:lnTo>
                <a:cubicBezTo>
                  <a:pt x="2146264" y="1014643"/>
                  <a:pt x="2146264" y="1283960"/>
                  <a:pt x="1978997" y="1451221"/>
                </a:cubicBezTo>
                <a:lnTo>
                  <a:pt x="1058292" y="2371933"/>
                </a:lnTo>
                <a:cubicBezTo>
                  <a:pt x="891023" y="2539201"/>
                  <a:pt x="621706" y="2539201"/>
                  <a:pt x="454436" y="2371933"/>
                </a:cubicBezTo>
                <a:lnTo>
                  <a:pt x="0" y="1917493"/>
                </a:lnTo>
                <a:lnTo>
                  <a:pt x="0" y="38110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8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32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16" r:id="rId2"/>
    <p:sldLayoutId id="2147483713" r:id="rId3"/>
    <p:sldLayoutId id="2147483712" r:id="rId4"/>
    <p:sldLayoutId id="2147483717" r:id="rId5"/>
    <p:sldLayoutId id="2147483708" r:id="rId6"/>
    <p:sldLayoutId id="2147483700" r:id="rId7"/>
    <p:sldLayoutId id="2147483699" r:id="rId8"/>
    <p:sldLayoutId id="2147483718" r:id="rId9"/>
    <p:sldLayoutId id="2147483719" r:id="rId10"/>
    <p:sldLayoutId id="2147483698" r:id="rId11"/>
    <p:sldLayoutId id="2147483696" r:id="rId12"/>
    <p:sldLayoutId id="2147483693" r:id="rId13"/>
    <p:sldLayoutId id="2147483689" r:id="rId14"/>
    <p:sldLayoutId id="2147483688" r:id="rId15"/>
    <p:sldLayoutId id="2147483715" r:id="rId16"/>
    <p:sldLayoutId id="2147483687" r:id="rId17"/>
    <p:sldLayoutId id="2147483686" r:id="rId18"/>
    <p:sldLayoutId id="2147483676" r:id="rId19"/>
    <p:sldLayoutId id="2147483660" r:id="rId20"/>
    <p:sldLayoutId id="2147483661" r:id="rId21"/>
    <p:sldLayoutId id="2147483680" r:id="rId22"/>
    <p:sldLayoutId id="2147483679" r:id="rId23"/>
    <p:sldLayoutId id="2147483714" r:id="rId24"/>
    <p:sldLayoutId id="214748367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in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bin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bin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bin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bin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in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73FEE89-9499-0C66-8104-65670CA01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2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828975" y="4360800"/>
            <a:ext cx="4289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SUBTITLE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482B29-2AF7-4BCF-B47F-3C74AE25C97C}"/>
              </a:ext>
            </a:extLst>
          </p:cNvPr>
          <p:cNvSpPr txBox="1"/>
          <p:nvPr/>
        </p:nvSpPr>
        <p:spPr>
          <a:xfrm>
            <a:off x="6828975" y="5104184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4C1AA2-6E0A-4586-9819-3BD90CBCB998}"/>
              </a:ext>
            </a:extLst>
          </p:cNvPr>
          <p:cNvSpPr txBox="1"/>
          <p:nvPr/>
        </p:nvSpPr>
        <p:spPr>
          <a:xfrm>
            <a:off x="6789064" y="2209311"/>
            <a:ext cx="3964185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98AAA03-6EAA-89F0-8DD8-96B9D7873E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r="3502"/>
          <a:stretch>
            <a:fillRect/>
          </a:stretch>
        </p:blipFill>
        <p:spPr/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6F2997-3AE4-2785-E6DB-13A38CBBFB1A}"/>
              </a:ext>
            </a:extLst>
          </p:cNvPr>
          <p:cNvSpPr txBox="1"/>
          <p:nvPr/>
        </p:nvSpPr>
        <p:spPr>
          <a:xfrm>
            <a:off x="6789064" y="923709"/>
            <a:ext cx="3554845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1B8B5B-3DB8-DC2C-2D5C-006AF28D0933}"/>
              </a:ext>
            </a:extLst>
          </p:cNvPr>
          <p:cNvSpPr txBox="1"/>
          <p:nvPr/>
        </p:nvSpPr>
        <p:spPr>
          <a:xfrm>
            <a:off x="6789064" y="3068996"/>
            <a:ext cx="3964185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480B9B-EC10-E0AA-E40C-583443684FD9}"/>
              </a:ext>
            </a:extLst>
          </p:cNvPr>
          <p:cNvSpPr/>
          <p:nvPr/>
        </p:nvSpPr>
        <p:spPr>
          <a:xfrm>
            <a:off x="4247909" y="0"/>
            <a:ext cx="184809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B194B7-9EFD-4239-8858-7934F929821B}"/>
              </a:ext>
            </a:extLst>
          </p:cNvPr>
          <p:cNvSpPr txBox="1"/>
          <p:nvPr/>
        </p:nvSpPr>
        <p:spPr>
          <a:xfrm>
            <a:off x="3697135" y="3084517"/>
            <a:ext cx="7698756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7E7989-F419-5237-BA79-AD8C9BB420E8}"/>
              </a:ext>
            </a:extLst>
          </p:cNvPr>
          <p:cNvSpPr txBox="1"/>
          <p:nvPr/>
        </p:nvSpPr>
        <p:spPr>
          <a:xfrm>
            <a:off x="5439508" y="1016425"/>
            <a:ext cx="3215394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E63A7CF-0823-E383-3AEA-BC5AE38C1A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r="10347"/>
          <a:stretch>
            <a:fillRect/>
          </a:stretch>
        </p:blipFill>
        <p:spPr>
          <a:effectLst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D60376B-EC0B-E25D-1241-CE2CC75CDBAE}"/>
              </a:ext>
            </a:extLst>
          </p:cNvPr>
          <p:cNvSpPr txBox="1"/>
          <p:nvPr/>
        </p:nvSpPr>
        <p:spPr>
          <a:xfrm>
            <a:off x="5439508" y="4821134"/>
            <a:ext cx="5956383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804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563CCB3-6C5A-FBAD-9C3A-3094BBB70A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r="23225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6C2208-145F-1D90-61BF-0B31D5696372}"/>
              </a:ext>
            </a:extLst>
          </p:cNvPr>
          <p:cNvSpPr txBox="1"/>
          <p:nvPr/>
        </p:nvSpPr>
        <p:spPr>
          <a:xfrm>
            <a:off x="710960" y="3534953"/>
            <a:ext cx="4395612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5141BF-7965-E072-5467-47B112AFA436}"/>
              </a:ext>
            </a:extLst>
          </p:cNvPr>
          <p:cNvSpPr txBox="1"/>
          <p:nvPr/>
        </p:nvSpPr>
        <p:spPr>
          <a:xfrm>
            <a:off x="710960" y="2018202"/>
            <a:ext cx="345173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198998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A553D25-DE52-D905-4F49-18F2C7BA3E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87" b="8455"/>
          <a:stretch/>
        </p:blipFill>
        <p:spPr>
          <a:xfrm>
            <a:off x="0" y="-12189"/>
            <a:ext cx="5331407" cy="407886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9ECABA-1BDD-9585-6797-2D55B7907F6B}"/>
              </a:ext>
            </a:extLst>
          </p:cNvPr>
          <p:cNvSpPr txBox="1"/>
          <p:nvPr/>
        </p:nvSpPr>
        <p:spPr>
          <a:xfrm>
            <a:off x="6424421" y="3657469"/>
            <a:ext cx="4013807" cy="172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06CD94-8739-583C-D1A3-B877A2001F1B}"/>
              </a:ext>
            </a:extLst>
          </p:cNvPr>
          <p:cNvSpPr txBox="1"/>
          <p:nvPr/>
        </p:nvSpPr>
        <p:spPr>
          <a:xfrm>
            <a:off x="6424421" y="1097149"/>
            <a:ext cx="4013807" cy="172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6299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icture containing outdoor&#10;&#10;Description automatically generated">
            <a:extLst>
              <a:ext uri="{FF2B5EF4-FFF2-40B4-BE49-F238E27FC236}">
                <a16:creationId xmlns:a16="http://schemas.microsoft.com/office/drawing/2014/main" id="{3B1B994D-4254-3EE6-3DF5-8625FE6752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46" b="25944"/>
          <a:stretch/>
        </p:blipFill>
        <p:spPr>
          <a:xfrm>
            <a:off x="0" y="1"/>
            <a:ext cx="12192000" cy="2739292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457BD2-2948-3737-4795-4F2058A6AD62}"/>
              </a:ext>
            </a:extLst>
          </p:cNvPr>
          <p:cNvGrpSpPr/>
          <p:nvPr/>
        </p:nvGrpSpPr>
        <p:grpSpPr>
          <a:xfrm>
            <a:off x="1122755" y="5251333"/>
            <a:ext cx="9946490" cy="867639"/>
            <a:chOff x="1078408" y="5251333"/>
            <a:chExt cx="9946490" cy="867639"/>
          </a:xfrm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B478B491-5DD9-F973-BED3-7125A0A7CA5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78408" y="5370062"/>
              <a:ext cx="528992" cy="533467"/>
            </a:xfrm>
            <a:prstGeom prst="roundRect">
              <a:avLst>
                <a:gd name="adj" fmla="val 239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746315-88F9-124F-4AD2-68760A7CAADC}"/>
                </a:ext>
              </a:extLst>
            </p:cNvPr>
            <p:cNvSpPr txBox="1"/>
            <p:nvPr/>
          </p:nvSpPr>
          <p:spPr>
            <a:xfrm>
              <a:off x="1747914" y="5251333"/>
              <a:ext cx="21066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Montserrat" panose="00000500000000000000" pitchFamily="2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SHORT TEXT HERE</a:t>
              </a:r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FED9205B-F8EA-AA0F-153F-ADD2075B6A5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33313" y="5370062"/>
              <a:ext cx="528992" cy="533467"/>
            </a:xfrm>
            <a:prstGeom prst="roundRect">
              <a:avLst>
                <a:gd name="adj" fmla="val 2252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5AF087-E4B0-BFC4-6A44-4632E9DD6EA6}"/>
                </a:ext>
              </a:extLst>
            </p:cNvPr>
            <p:cNvSpPr txBox="1"/>
            <p:nvPr/>
          </p:nvSpPr>
          <p:spPr>
            <a:xfrm>
              <a:off x="5202819" y="5251333"/>
              <a:ext cx="21066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Montserrat" panose="00000500000000000000" pitchFamily="2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SHORT TEXT HERE</a:t>
              </a:r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B1F91F2D-02C6-3318-3363-2C5949A0C68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88218" y="5370062"/>
              <a:ext cx="528992" cy="533467"/>
            </a:xfrm>
            <a:prstGeom prst="roundRect">
              <a:avLst>
                <a:gd name="adj" fmla="val 2252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CA0D2D-16DC-5B7F-F29C-C1BD5130EE1A}"/>
                </a:ext>
              </a:extLst>
            </p:cNvPr>
            <p:cNvSpPr txBox="1"/>
            <p:nvPr/>
          </p:nvSpPr>
          <p:spPr>
            <a:xfrm>
              <a:off x="8657724" y="5251333"/>
              <a:ext cx="21066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Montserrat" panose="00000500000000000000" pitchFamily="2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SHORT TEXT HERE</a:t>
              </a:r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4B0262BC-BC75-31C7-C653-CE689E4E6A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6964" y="5488043"/>
              <a:ext cx="371881" cy="297505"/>
            </a:xfrm>
            <a:custGeom>
              <a:avLst/>
              <a:gdLst>
                <a:gd name="connsiteX0" fmla="*/ 31703 w 254000"/>
                <a:gd name="connsiteY0" fmla="*/ 36946 h 203200"/>
                <a:gd name="connsiteX1" fmla="*/ 201036 w 254000"/>
                <a:gd name="connsiteY1" fmla="*/ 36946 h 203200"/>
                <a:gd name="connsiteX2" fmla="*/ 232551 w 254000"/>
                <a:gd name="connsiteY2" fmla="*/ 67980 h 203200"/>
                <a:gd name="connsiteX3" fmla="*/ 232551 w 254000"/>
                <a:gd name="connsiteY3" fmla="*/ 152400 h 203200"/>
                <a:gd name="connsiteX4" fmla="*/ 201036 w 254000"/>
                <a:gd name="connsiteY4" fmla="*/ 183619 h 203200"/>
                <a:gd name="connsiteX5" fmla="*/ 117781 w 254000"/>
                <a:gd name="connsiteY5" fmla="*/ 183619 h 203200"/>
                <a:gd name="connsiteX6" fmla="*/ 67263 w 254000"/>
                <a:gd name="connsiteY6" fmla="*/ 205047 h 203200"/>
                <a:gd name="connsiteX7" fmla="*/ 65852 w 254000"/>
                <a:gd name="connsiteY7" fmla="*/ 183250 h 203200"/>
                <a:gd name="connsiteX8" fmla="*/ 31891 w 254000"/>
                <a:gd name="connsiteY8" fmla="*/ 183250 h 203200"/>
                <a:gd name="connsiteX9" fmla="*/ 0 w 254000"/>
                <a:gd name="connsiteY9" fmla="*/ 152400 h 203200"/>
                <a:gd name="connsiteX10" fmla="*/ 0 w 254000"/>
                <a:gd name="connsiteY10" fmla="*/ 67795 h 203200"/>
                <a:gd name="connsiteX11" fmla="*/ 31703 w 254000"/>
                <a:gd name="connsiteY11" fmla="*/ 36946 h 203200"/>
                <a:gd name="connsiteX12" fmla="*/ 56444 w 254000"/>
                <a:gd name="connsiteY12" fmla="*/ 0 h 203200"/>
                <a:gd name="connsiteX13" fmla="*/ 225778 w 254000"/>
                <a:gd name="connsiteY13" fmla="*/ 0 h 203200"/>
                <a:gd name="connsiteX14" fmla="*/ 257293 w 254000"/>
                <a:gd name="connsiteY14" fmla="*/ 31034 h 203200"/>
                <a:gd name="connsiteX15" fmla="*/ 257293 w 254000"/>
                <a:gd name="connsiteY15" fmla="*/ 115824 h 203200"/>
                <a:gd name="connsiteX16" fmla="*/ 249390 w 254000"/>
                <a:gd name="connsiteY16" fmla="*/ 136237 h 203200"/>
                <a:gd name="connsiteX17" fmla="*/ 249390 w 254000"/>
                <a:gd name="connsiteY17" fmla="*/ 67795 h 203200"/>
                <a:gd name="connsiteX18" fmla="*/ 201319 w 254000"/>
                <a:gd name="connsiteY18" fmla="*/ 20413 h 203200"/>
                <a:gd name="connsiteX19" fmla="*/ 31985 w 254000"/>
                <a:gd name="connsiteY19" fmla="*/ 20413 h 203200"/>
                <a:gd name="connsiteX20" fmla="*/ 26435 w 254000"/>
                <a:gd name="connsiteY20" fmla="*/ 20413 h 203200"/>
                <a:gd name="connsiteX21" fmla="*/ 56444 w 254000"/>
                <a:gd name="connsiteY21" fmla="*/ 0 h 203200"/>
                <a:gd name="connsiteX22" fmla="*/ 63594 w 254000"/>
                <a:gd name="connsiteY22" fmla="*/ 87561 h 203200"/>
                <a:gd name="connsiteX23" fmla="*/ 82973 w 254000"/>
                <a:gd name="connsiteY23" fmla="*/ 106588 h 203200"/>
                <a:gd name="connsiteX24" fmla="*/ 63594 w 254000"/>
                <a:gd name="connsiteY24" fmla="*/ 125615 h 203200"/>
                <a:gd name="connsiteX25" fmla="*/ 44215 w 254000"/>
                <a:gd name="connsiteY25" fmla="*/ 106588 h 203200"/>
                <a:gd name="connsiteX26" fmla="*/ 63218 w 254000"/>
                <a:gd name="connsiteY26" fmla="*/ 87561 h 203200"/>
                <a:gd name="connsiteX27" fmla="*/ 169333 w 254000"/>
                <a:gd name="connsiteY27" fmla="*/ 87191 h 203200"/>
                <a:gd name="connsiteX28" fmla="*/ 189454 w 254000"/>
                <a:gd name="connsiteY28" fmla="*/ 105653 h 203200"/>
                <a:gd name="connsiteX29" fmla="*/ 170650 w 254000"/>
                <a:gd name="connsiteY29" fmla="*/ 125408 h 203200"/>
                <a:gd name="connsiteX30" fmla="*/ 150529 w 254000"/>
                <a:gd name="connsiteY30" fmla="*/ 106946 h 203200"/>
                <a:gd name="connsiteX31" fmla="*/ 150519 w 254000"/>
                <a:gd name="connsiteY31" fmla="*/ 106218 h 203200"/>
                <a:gd name="connsiteX32" fmla="*/ 169333 w 254000"/>
                <a:gd name="connsiteY32" fmla="*/ 87191 h 203200"/>
                <a:gd name="connsiteX33" fmla="*/ 116181 w 254000"/>
                <a:gd name="connsiteY33" fmla="*/ 87838 h 203200"/>
                <a:gd name="connsiteX34" fmla="*/ 136960 w 254000"/>
                <a:gd name="connsiteY34" fmla="*/ 105583 h 203200"/>
                <a:gd name="connsiteX35" fmla="*/ 118887 w 254000"/>
                <a:gd name="connsiteY35" fmla="*/ 125984 h 203200"/>
                <a:gd name="connsiteX36" fmla="*/ 116181 w 254000"/>
                <a:gd name="connsiteY36" fmla="*/ 125984 h 203200"/>
                <a:gd name="connsiteX37" fmla="*/ 98108 w 254000"/>
                <a:gd name="connsiteY37" fmla="*/ 105583 h 203200"/>
                <a:gd name="connsiteX38" fmla="*/ 116181 w 254000"/>
                <a:gd name="connsiteY38" fmla="*/ 87838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54000" h="203200">
                  <a:moveTo>
                    <a:pt x="31703" y="36946"/>
                  </a:moveTo>
                  <a:lnTo>
                    <a:pt x="201036" y="36946"/>
                  </a:lnTo>
                  <a:cubicBezTo>
                    <a:pt x="218435" y="37047"/>
                    <a:pt x="232500" y="50897"/>
                    <a:pt x="232551" y="67980"/>
                  </a:cubicBezTo>
                  <a:lnTo>
                    <a:pt x="232551" y="152400"/>
                  </a:lnTo>
                  <a:cubicBezTo>
                    <a:pt x="232552" y="169534"/>
                    <a:pt x="218487" y="183467"/>
                    <a:pt x="201036" y="183619"/>
                  </a:cubicBezTo>
                  <a:lnTo>
                    <a:pt x="117781" y="183619"/>
                  </a:lnTo>
                  <a:lnTo>
                    <a:pt x="67263" y="205047"/>
                  </a:lnTo>
                  <a:lnTo>
                    <a:pt x="65852" y="183250"/>
                  </a:lnTo>
                  <a:lnTo>
                    <a:pt x="31891" y="183250"/>
                  </a:lnTo>
                  <a:cubicBezTo>
                    <a:pt x="14418" y="183352"/>
                    <a:pt x="155" y="169555"/>
                    <a:pt x="0" y="152400"/>
                  </a:cubicBezTo>
                  <a:lnTo>
                    <a:pt x="0" y="67795"/>
                  </a:lnTo>
                  <a:cubicBezTo>
                    <a:pt x="155" y="50713"/>
                    <a:pt x="14304" y="36945"/>
                    <a:pt x="31703" y="36946"/>
                  </a:cubicBezTo>
                  <a:close/>
                  <a:moveTo>
                    <a:pt x="56444" y="0"/>
                  </a:moveTo>
                  <a:lnTo>
                    <a:pt x="225778" y="0"/>
                  </a:lnTo>
                  <a:cubicBezTo>
                    <a:pt x="243155" y="151"/>
                    <a:pt x="257190" y="13972"/>
                    <a:pt x="257293" y="31034"/>
                  </a:cubicBezTo>
                  <a:lnTo>
                    <a:pt x="257293" y="115824"/>
                  </a:lnTo>
                  <a:cubicBezTo>
                    <a:pt x="257273" y="123345"/>
                    <a:pt x="254464" y="130601"/>
                    <a:pt x="249390" y="136237"/>
                  </a:cubicBezTo>
                  <a:lnTo>
                    <a:pt x="249390" y="67795"/>
                  </a:lnTo>
                  <a:cubicBezTo>
                    <a:pt x="249339" y="41719"/>
                    <a:pt x="227877" y="20565"/>
                    <a:pt x="201319" y="20413"/>
                  </a:cubicBezTo>
                  <a:lnTo>
                    <a:pt x="31985" y="20413"/>
                  </a:lnTo>
                  <a:cubicBezTo>
                    <a:pt x="30138" y="20275"/>
                    <a:pt x="28282" y="20275"/>
                    <a:pt x="26435" y="20413"/>
                  </a:cubicBezTo>
                  <a:cubicBezTo>
                    <a:pt x="31090" y="8104"/>
                    <a:pt x="43072" y="-46"/>
                    <a:pt x="56444" y="0"/>
                  </a:cubicBezTo>
                  <a:close/>
                  <a:moveTo>
                    <a:pt x="63594" y="87561"/>
                  </a:moveTo>
                  <a:cubicBezTo>
                    <a:pt x="74297" y="87561"/>
                    <a:pt x="82973" y="96080"/>
                    <a:pt x="82973" y="106588"/>
                  </a:cubicBezTo>
                  <a:cubicBezTo>
                    <a:pt x="82973" y="117096"/>
                    <a:pt x="74297" y="125615"/>
                    <a:pt x="63594" y="125615"/>
                  </a:cubicBezTo>
                  <a:cubicBezTo>
                    <a:pt x="52891" y="125615"/>
                    <a:pt x="44215" y="117096"/>
                    <a:pt x="44215" y="106588"/>
                  </a:cubicBezTo>
                  <a:cubicBezTo>
                    <a:pt x="44213" y="96222"/>
                    <a:pt x="52662" y="87762"/>
                    <a:pt x="63218" y="87561"/>
                  </a:cubicBezTo>
                  <a:close/>
                  <a:moveTo>
                    <a:pt x="169333" y="87191"/>
                  </a:moveTo>
                  <a:cubicBezTo>
                    <a:pt x="180082" y="86834"/>
                    <a:pt x="189090" y="95100"/>
                    <a:pt x="189454" y="105653"/>
                  </a:cubicBezTo>
                  <a:cubicBezTo>
                    <a:pt x="189817" y="116207"/>
                    <a:pt x="181399" y="125051"/>
                    <a:pt x="170650" y="125408"/>
                  </a:cubicBezTo>
                  <a:cubicBezTo>
                    <a:pt x="159901" y="125765"/>
                    <a:pt x="150893" y="117499"/>
                    <a:pt x="150529" y="106946"/>
                  </a:cubicBezTo>
                  <a:cubicBezTo>
                    <a:pt x="150521" y="106704"/>
                    <a:pt x="150517" y="106461"/>
                    <a:pt x="150519" y="106218"/>
                  </a:cubicBezTo>
                  <a:cubicBezTo>
                    <a:pt x="150563" y="95942"/>
                    <a:pt x="158873" y="87539"/>
                    <a:pt x="169333" y="87191"/>
                  </a:cubicBezTo>
                  <a:close/>
                  <a:moveTo>
                    <a:pt x="116181" y="87838"/>
                  </a:moveTo>
                  <a:cubicBezTo>
                    <a:pt x="126910" y="87105"/>
                    <a:pt x="136213" y="95049"/>
                    <a:pt x="136960" y="105583"/>
                  </a:cubicBezTo>
                  <a:cubicBezTo>
                    <a:pt x="137708" y="116117"/>
                    <a:pt x="129616" y="125251"/>
                    <a:pt x="118887" y="125984"/>
                  </a:cubicBezTo>
                  <a:cubicBezTo>
                    <a:pt x="117986" y="126046"/>
                    <a:pt x="117082" y="126046"/>
                    <a:pt x="116181" y="125984"/>
                  </a:cubicBezTo>
                  <a:cubicBezTo>
                    <a:pt x="105453" y="125251"/>
                    <a:pt x="97361" y="116117"/>
                    <a:pt x="98108" y="105583"/>
                  </a:cubicBezTo>
                  <a:cubicBezTo>
                    <a:pt x="98782" y="96071"/>
                    <a:pt x="106493" y="88500"/>
                    <a:pt x="116181" y="87838"/>
                  </a:cubicBezTo>
                  <a:close/>
                </a:path>
              </a:pathLst>
            </a:custGeom>
            <a:solidFill>
              <a:srgbClr val="FFFFFF"/>
            </a:solidFill>
            <a:ln w="91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1" name="Graphic 4">
              <a:extLst>
                <a:ext uri="{FF2B5EF4-FFF2-40B4-BE49-F238E27FC236}">
                  <a16:creationId xmlns:a16="http://schemas.microsoft.com/office/drawing/2014/main" id="{87CDBF6E-3EF1-1EF0-C725-0B1E35161A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2340" y="5450855"/>
              <a:ext cx="320748" cy="371881"/>
            </a:xfrm>
            <a:custGeom>
              <a:avLst/>
              <a:gdLst>
                <a:gd name="connsiteX0" fmla="*/ 211741 w 219075"/>
                <a:gd name="connsiteY0" fmla="*/ 146727 h 254000"/>
                <a:gd name="connsiteX1" fmla="*/ 168688 w 219075"/>
                <a:gd name="connsiteY1" fmla="*/ 146727 h 254000"/>
                <a:gd name="connsiteX2" fmla="*/ 139637 w 219075"/>
                <a:gd name="connsiteY2" fmla="*/ 60461 h 254000"/>
                <a:gd name="connsiteX3" fmla="*/ 152400 w 219075"/>
                <a:gd name="connsiteY3" fmla="*/ 47949 h 254000"/>
                <a:gd name="connsiteX4" fmla="*/ 154781 w 219075"/>
                <a:gd name="connsiteY4" fmla="*/ 42210 h 254000"/>
                <a:gd name="connsiteX5" fmla="*/ 116032 w 219075"/>
                <a:gd name="connsiteY5" fmla="*/ 48 h 254000"/>
                <a:gd name="connsiteX6" fmla="*/ 73343 w 219075"/>
                <a:gd name="connsiteY6" fmla="*/ 38319 h 254000"/>
                <a:gd name="connsiteX7" fmla="*/ 73343 w 219075"/>
                <a:gd name="connsiteY7" fmla="*/ 42210 h 254000"/>
                <a:gd name="connsiteX8" fmla="*/ 75628 w 219075"/>
                <a:gd name="connsiteY8" fmla="*/ 47949 h 254000"/>
                <a:gd name="connsiteX9" fmla="*/ 88392 w 219075"/>
                <a:gd name="connsiteY9" fmla="*/ 60461 h 254000"/>
                <a:gd name="connsiteX10" fmla="*/ 59245 w 219075"/>
                <a:gd name="connsiteY10" fmla="*/ 146727 h 254000"/>
                <a:gd name="connsiteX11" fmla="*/ 16288 w 219075"/>
                <a:gd name="connsiteY11" fmla="*/ 146727 h 254000"/>
                <a:gd name="connsiteX12" fmla="*/ 0 w 219075"/>
                <a:gd name="connsiteY12" fmla="*/ 162813 h 254000"/>
                <a:gd name="connsiteX13" fmla="*/ 0 w 219075"/>
                <a:gd name="connsiteY13" fmla="*/ 259333 h 254000"/>
                <a:gd name="connsiteX14" fmla="*/ 227933 w 219075"/>
                <a:gd name="connsiteY14" fmla="*/ 259333 h 254000"/>
                <a:gd name="connsiteX15" fmla="*/ 227933 w 219075"/>
                <a:gd name="connsiteY15" fmla="*/ 162813 h 254000"/>
                <a:gd name="connsiteX16" fmla="*/ 211741 w 219075"/>
                <a:gd name="connsiteY16" fmla="*/ 146727 h 254000"/>
                <a:gd name="connsiteX17" fmla="*/ 146495 w 219075"/>
                <a:gd name="connsiteY17" fmla="*/ 162813 h 254000"/>
                <a:gd name="connsiteX18" fmla="*/ 130302 w 219075"/>
                <a:gd name="connsiteY18" fmla="*/ 146821 h 254000"/>
                <a:gd name="connsiteX19" fmla="*/ 130302 w 219075"/>
                <a:gd name="connsiteY19" fmla="*/ 146727 h 254000"/>
                <a:gd name="connsiteX20" fmla="*/ 97631 w 219075"/>
                <a:gd name="connsiteY20" fmla="*/ 146727 h 254000"/>
                <a:gd name="connsiteX21" fmla="*/ 81535 w 219075"/>
                <a:gd name="connsiteY21" fmla="*/ 162813 h 254000"/>
                <a:gd name="connsiteX22" fmla="*/ 81344 w 219075"/>
                <a:gd name="connsiteY22" fmla="*/ 162813 h 254000"/>
                <a:gd name="connsiteX23" fmla="*/ 65151 w 219075"/>
                <a:gd name="connsiteY23" fmla="*/ 162813 h 254000"/>
                <a:gd name="connsiteX24" fmla="*/ 72771 w 219075"/>
                <a:gd name="connsiteY24" fmla="*/ 157357 h 254000"/>
                <a:gd name="connsiteX25" fmla="*/ 105442 w 219075"/>
                <a:gd name="connsiteY25" fmla="*/ 60743 h 254000"/>
                <a:gd name="connsiteX26" fmla="*/ 103442 w 219075"/>
                <a:gd name="connsiteY26" fmla="*/ 52558 h 254000"/>
                <a:gd name="connsiteX27" fmla="*/ 89726 w 219075"/>
                <a:gd name="connsiteY27" fmla="*/ 39012 h 254000"/>
                <a:gd name="connsiteX28" fmla="*/ 117373 w 219075"/>
                <a:gd name="connsiteY28" fmla="*/ 18434 h 254000"/>
                <a:gd name="connsiteX29" fmla="*/ 138208 w 219075"/>
                <a:gd name="connsiteY29" fmla="*/ 39012 h 254000"/>
                <a:gd name="connsiteX30" fmla="*/ 124492 w 219075"/>
                <a:gd name="connsiteY30" fmla="*/ 52558 h 254000"/>
                <a:gd name="connsiteX31" fmla="*/ 122587 w 219075"/>
                <a:gd name="connsiteY31" fmla="*/ 60743 h 254000"/>
                <a:gd name="connsiteX32" fmla="*/ 155067 w 219075"/>
                <a:gd name="connsiteY32" fmla="*/ 157357 h 254000"/>
                <a:gd name="connsiteX33" fmla="*/ 162782 w 219075"/>
                <a:gd name="connsiteY33" fmla="*/ 162813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9075" h="254000">
                  <a:moveTo>
                    <a:pt x="211741" y="146727"/>
                  </a:moveTo>
                  <a:lnTo>
                    <a:pt x="168688" y="146727"/>
                  </a:lnTo>
                  <a:lnTo>
                    <a:pt x="139637" y="60461"/>
                  </a:lnTo>
                  <a:lnTo>
                    <a:pt x="152400" y="47949"/>
                  </a:lnTo>
                  <a:cubicBezTo>
                    <a:pt x="153900" y="46402"/>
                    <a:pt x="154751" y="44352"/>
                    <a:pt x="154781" y="42210"/>
                  </a:cubicBezTo>
                  <a:cubicBezTo>
                    <a:pt x="155869" y="19999"/>
                    <a:pt x="138521" y="1122"/>
                    <a:pt x="116032" y="48"/>
                  </a:cubicBezTo>
                  <a:cubicBezTo>
                    <a:pt x="93543" y="-1027"/>
                    <a:pt x="74430" y="16108"/>
                    <a:pt x="73343" y="38319"/>
                  </a:cubicBezTo>
                  <a:cubicBezTo>
                    <a:pt x="73279" y="39615"/>
                    <a:pt x="73279" y="40914"/>
                    <a:pt x="73343" y="42210"/>
                  </a:cubicBezTo>
                  <a:cubicBezTo>
                    <a:pt x="73383" y="44332"/>
                    <a:pt x="74194" y="46369"/>
                    <a:pt x="75628" y="47949"/>
                  </a:cubicBezTo>
                  <a:lnTo>
                    <a:pt x="88392" y="60461"/>
                  </a:lnTo>
                  <a:lnTo>
                    <a:pt x="59245" y="146727"/>
                  </a:lnTo>
                  <a:lnTo>
                    <a:pt x="16288" y="146727"/>
                  </a:lnTo>
                  <a:cubicBezTo>
                    <a:pt x="7292" y="146727"/>
                    <a:pt x="0" y="153929"/>
                    <a:pt x="0" y="162813"/>
                  </a:cubicBezTo>
                  <a:lnTo>
                    <a:pt x="0" y="259333"/>
                  </a:lnTo>
                  <a:lnTo>
                    <a:pt x="227933" y="259333"/>
                  </a:lnTo>
                  <a:lnTo>
                    <a:pt x="227933" y="162813"/>
                  </a:lnTo>
                  <a:cubicBezTo>
                    <a:pt x="227933" y="153965"/>
                    <a:pt x="220699" y="146778"/>
                    <a:pt x="211741" y="146727"/>
                  </a:cubicBezTo>
                  <a:close/>
                  <a:moveTo>
                    <a:pt x="146495" y="162813"/>
                  </a:moveTo>
                  <a:cubicBezTo>
                    <a:pt x="137552" y="162813"/>
                    <a:pt x="130302" y="155653"/>
                    <a:pt x="130302" y="146821"/>
                  </a:cubicBezTo>
                  <a:cubicBezTo>
                    <a:pt x="130302" y="146789"/>
                    <a:pt x="130302" y="146758"/>
                    <a:pt x="130302" y="146727"/>
                  </a:cubicBezTo>
                  <a:lnTo>
                    <a:pt x="97631" y="146727"/>
                  </a:lnTo>
                  <a:cubicBezTo>
                    <a:pt x="97684" y="155559"/>
                    <a:pt x="90477" y="162761"/>
                    <a:pt x="81535" y="162813"/>
                  </a:cubicBezTo>
                  <a:cubicBezTo>
                    <a:pt x="81471" y="162814"/>
                    <a:pt x="81407" y="162814"/>
                    <a:pt x="81344" y="162813"/>
                  </a:cubicBezTo>
                  <a:lnTo>
                    <a:pt x="65151" y="162813"/>
                  </a:lnTo>
                  <a:cubicBezTo>
                    <a:pt x="68630" y="162849"/>
                    <a:pt x="71723" y="160634"/>
                    <a:pt x="72771" y="157357"/>
                  </a:cubicBezTo>
                  <a:lnTo>
                    <a:pt x="105442" y="60743"/>
                  </a:lnTo>
                  <a:cubicBezTo>
                    <a:pt x="106334" y="57858"/>
                    <a:pt x="105568" y="54723"/>
                    <a:pt x="103442" y="52558"/>
                  </a:cubicBezTo>
                  <a:lnTo>
                    <a:pt x="89726" y="39012"/>
                  </a:lnTo>
                  <a:cubicBezTo>
                    <a:pt x="91607" y="25789"/>
                    <a:pt x="103985" y="16576"/>
                    <a:pt x="117373" y="18434"/>
                  </a:cubicBezTo>
                  <a:cubicBezTo>
                    <a:pt x="128188" y="19935"/>
                    <a:pt x="136688" y="28330"/>
                    <a:pt x="138208" y="39012"/>
                  </a:cubicBezTo>
                  <a:lnTo>
                    <a:pt x="124492" y="52558"/>
                  </a:lnTo>
                  <a:cubicBezTo>
                    <a:pt x="122299" y="54688"/>
                    <a:pt x="121556" y="57881"/>
                    <a:pt x="122587" y="60743"/>
                  </a:cubicBezTo>
                  <a:lnTo>
                    <a:pt x="155067" y="157357"/>
                  </a:lnTo>
                  <a:cubicBezTo>
                    <a:pt x="156225" y="160594"/>
                    <a:pt x="159306" y="162773"/>
                    <a:pt x="162782" y="1628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CE72E9A8-FABF-DD1A-C96C-FE905029A9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1869" y="5469448"/>
              <a:ext cx="371881" cy="334694"/>
            </a:xfrm>
            <a:custGeom>
              <a:avLst/>
              <a:gdLst>
                <a:gd name="connsiteX0" fmla="*/ 0 w 254000"/>
                <a:gd name="connsiteY0" fmla="*/ 38100 h 228600"/>
                <a:gd name="connsiteX1" fmla="*/ 22766 w 254000"/>
                <a:gd name="connsiteY1" fmla="*/ 38100 h 228600"/>
                <a:gd name="connsiteX2" fmla="*/ 22766 w 254000"/>
                <a:gd name="connsiteY2" fmla="*/ 207264 h 228600"/>
                <a:gd name="connsiteX3" fmla="*/ 0 w 254000"/>
                <a:gd name="connsiteY3" fmla="*/ 207264 h 228600"/>
                <a:gd name="connsiteX4" fmla="*/ 150519 w 254000"/>
                <a:gd name="connsiteY4" fmla="*/ 74771 h 228600"/>
                <a:gd name="connsiteX5" fmla="*/ 172814 w 254000"/>
                <a:gd name="connsiteY5" fmla="*/ 74771 h 228600"/>
                <a:gd name="connsiteX6" fmla="*/ 172814 w 254000"/>
                <a:gd name="connsiteY6" fmla="*/ 101156 h 228600"/>
                <a:gd name="connsiteX7" fmla="*/ 149578 w 254000"/>
                <a:gd name="connsiteY7" fmla="*/ 101156 h 228600"/>
                <a:gd name="connsiteX8" fmla="*/ 149578 w 254000"/>
                <a:gd name="connsiteY8" fmla="*/ 74771 h 228600"/>
                <a:gd name="connsiteX9" fmla="*/ 186925 w 254000"/>
                <a:gd name="connsiteY9" fmla="*/ 74771 h 228600"/>
                <a:gd name="connsiteX10" fmla="*/ 209315 w 254000"/>
                <a:gd name="connsiteY10" fmla="*/ 74771 h 228600"/>
                <a:gd name="connsiteX11" fmla="*/ 209315 w 254000"/>
                <a:gd name="connsiteY11" fmla="*/ 101156 h 228600"/>
                <a:gd name="connsiteX12" fmla="*/ 185984 w 254000"/>
                <a:gd name="connsiteY12" fmla="*/ 101156 h 228600"/>
                <a:gd name="connsiteX13" fmla="*/ 185984 w 254000"/>
                <a:gd name="connsiteY13" fmla="*/ 74771 h 228600"/>
                <a:gd name="connsiteX14" fmla="*/ 223426 w 254000"/>
                <a:gd name="connsiteY14" fmla="*/ 74771 h 228600"/>
                <a:gd name="connsiteX15" fmla="*/ 245721 w 254000"/>
                <a:gd name="connsiteY15" fmla="*/ 74771 h 228600"/>
                <a:gd name="connsiteX16" fmla="*/ 245721 w 254000"/>
                <a:gd name="connsiteY16" fmla="*/ 101156 h 228600"/>
                <a:gd name="connsiteX17" fmla="*/ 222579 w 254000"/>
                <a:gd name="connsiteY17" fmla="*/ 101156 h 228600"/>
                <a:gd name="connsiteX18" fmla="*/ 222579 w 254000"/>
                <a:gd name="connsiteY18" fmla="*/ 74771 h 228600"/>
                <a:gd name="connsiteX19" fmla="*/ 150519 w 254000"/>
                <a:gd name="connsiteY19" fmla="*/ 118777 h 228600"/>
                <a:gd name="connsiteX20" fmla="*/ 172814 w 254000"/>
                <a:gd name="connsiteY20" fmla="*/ 118777 h 228600"/>
                <a:gd name="connsiteX21" fmla="*/ 172814 w 254000"/>
                <a:gd name="connsiteY21" fmla="*/ 145066 h 228600"/>
                <a:gd name="connsiteX22" fmla="*/ 149578 w 254000"/>
                <a:gd name="connsiteY22" fmla="*/ 145066 h 228600"/>
                <a:gd name="connsiteX23" fmla="*/ 149578 w 254000"/>
                <a:gd name="connsiteY23" fmla="*/ 118777 h 228600"/>
                <a:gd name="connsiteX24" fmla="*/ 186925 w 254000"/>
                <a:gd name="connsiteY24" fmla="*/ 118777 h 228600"/>
                <a:gd name="connsiteX25" fmla="*/ 209315 w 254000"/>
                <a:gd name="connsiteY25" fmla="*/ 118777 h 228600"/>
                <a:gd name="connsiteX26" fmla="*/ 209315 w 254000"/>
                <a:gd name="connsiteY26" fmla="*/ 145066 h 228600"/>
                <a:gd name="connsiteX27" fmla="*/ 185984 w 254000"/>
                <a:gd name="connsiteY27" fmla="*/ 145066 h 228600"/>
                <a:gd name="connsiteX28" fmla="*/ 185984 w 254000"/>
                <a:gd name="connsiteY28" fmla="*/ 118777 h 228600"/>
                <a:gd name="connsiteX29" fmla="*/ 223426 w 254000"/>
                <a:gd name="connsiteY29" fmla="*/ 118777 h 228600"/>
                <a:gd name="connsiteX30" fmla="*/ 245721 w 254000"/>
                <a:gd name="connsiteY30" fmla="*/ 118777 h 228600"/>
                <a:gd name="connsiteX31" fmla="*/ 245721 w 254000"/>
                <a:gd name="connsiteY31" fmla="*/ 145066 h 228600"/>
                <a:gd name="connsiteX32" fmla="*/ 222579 w 254000"/>
                <a:gd name="connsiteY32" fmla="*/ 145066 h 228600"/>
                <a:gd name="connsiteX33" fmla="*/ 222579 w 254000"/>
                <a:gd name="connsiteY33" fmla="*/ 118777 h 228600"/>
                <a:gd name="connsiteX34" fmla="*/ 150519 w 254000"/>
                <a:gd name="connsiteY34" fmla="*/ 162687 h 228600"/>
                <a:gd name="connsiteX35" fmla="*/ 172814 w 254000"/>
                <a:gd name="connsiteY35" fmla="*/ 162687 h 228600"/>
                <a:gd name="connsiteX36" fmla="*/ 172814 w 254000"/>
                <a:gd name="connsiteY36" fmla="*/ 189071 h 228600"/>
                <a:gd name="connsiteX37" fmla="*/ 149578 w 254000"/>
                <a:gd name="connsiteY37" fmla="*/ 189071 h 228600"/>
                <a:gd name="connsiteX38" fmla="*/ 149578 w 254000"/>
                <a:gd name="connsiteY38" fmla="*/ 162687 h 228600"/>
                <a:gd name="connsiteX39" fmla="*/ 186925 w 254000"/>
                <a:gd name="connsiteY39" fmla="*/ 162687 h 228600"/>
                <a:gd name="connsiteX40" fmla="*/ 209315 w 254000"/>
                <a:gd name="connsiteY40" fmla="*/ 162687 h 228600"/>
                <a:gd name="connsiteX41" fmla="*/ 209315 w 254000"/>
                <a:gd name="connsiteY41" fmla="*/ 189071 h 228600"/>
                <a:gd name="connsiteX42" fmla="*/ 185984 w 254000"/>
                <a:gd name="connsiteY42" fmla="*/ 189071 h 228600"/>
                <a:gd name="connsiteX43" fmla="*/ 185984 w 254000"/>
                <a:gd name="connsiteY43" fmla="*/ 162687 h 228600"/>
                <a:gd name="connsiteX44" fmla="*/ 223426 w 254000"/>
                <a:gd name="connsiteY44" fmla="*/ 162687 h 228600"/>
                <a:gd name="connsiteX45" fmla="*/ 245721 w 254000"/>
                <a:gd name="connsiteY45" fmla="*/ 162687 h 228600"/>
                <a:gd name="connsiteX46" fmla="*/ 245721 w 254000"/>
                <a:gd name="connsiteY46" fmla="*/ 189071 h 228600"/>
                <a:gd name="connsiteX47" fmla="*/ 222579 w 254000"/>
                <a:gd name="connsiteY47" fmla="*/ 189071 h 228600"/>
                <a:gd name="connsiteX48" fmla="*/ 222579 w 254000"/>
                <a:gd name="connsiteY48" fmla="*/ 162687 h 228600"/>
                <a:gd name="connsiteX49" fmla="*/ 35278 w 254000"/>
                <a:gd name="connsiteY49" fmla="*/ 0 h 228600"/>
                <a:gd name="connsiteX50" fmla="*/ 113547 w 254000"/>
                <a:gd name="connsiteY50" fmla="*/ 0 h 228600"/>
                <a:gd name="connsiteX51" fmla="*/ 113547 w 254000"/>
                <a:gd name="connsiteY51" fmla="*/ 229934 h 228600"/>
                <a:gd name="connsiteX52" fmla="*/ 35278 w 254000"/>
                <a:gd name="connsiteY52" fmla="*/ 229934 h 228600"/>
                <a:gd name="connsiteX53" fmla="*/ 125965 w 254000"/>
                <a:gd name="connsiteY53" fmla="*/ 38100 h 228600"/>
                <a:gd name="connsiteX54" fmla="*/ 257669 w 254000"/>
                <a:gd name="connsiteY54" fmla="*/ 38100 h 228600"/>
                <a:gd name="connsiteX55" fmla="*/ 257669 w 254000"/>
                <a:gd name="connsiteY55" fmla="*/ 207264 h 228600"/>
                <a:gd name="connsiteX56" fmla="*/ 125965 w 254000"/>
                <a:gd name="connsiteY56" fmla="*/ 20726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54000" h="228600">
                  <a:moveTo>
                    <a:pt x="0" y="38100"/>
                  </a:moveTo>
                  <a:lnTo>
                    <a:pt x="22766" y="38100"/>
                  </a:lnTo>
                  <a:lnTo>
                    <a:pt x="22766" y="207264"/>
                  </a:lnTo>
                  <a:lnTo>
                    <a:pt x="0" y="207264"/>
                  </a:lnTo>
                  <a:close/>
                  <a:moveTo>
                    <a:pt x="150519" y="74771"/>
                  </a:moveTo>
                  <a:lnTo>
                    <a:pt x="172814" y="74771"/>
                  </a:lnTo>
                  <a:lnTo>
                    <a:pt x="172814" y="101156"/>
                  </a:lnTo>
                  <a:lnTo>
                    <a:pt x="149578" y="101156"/>
                  </a:lnTo>
                  <a:lnTo>
                    <a:pt x="149578" y="74771"/>
                  </a:lnTo>
                  <a:close/>
                  <a:moveTo>
                    <a:pt x="186925" y="74771"/>
                  </a:moveTo>
                  <a:lnTo>
                    <a:pt x="209315" y="74771"/>
                  </a:lnTo>
                  <a:lnTo>
                    <a:pt x="209315" y="101156"/>
                  </a:lnTo>
                  <a:lnTo>
                    <a:pt x="185984" y="101156"/>
                  </a:lnTo>
                  <a:lnTo>
                    <a:pt x="185984" y="74771"/>
                  </a:lnTo>
                  <a:close/>
                  <a:moveTo>
                    <a:pt x="223426" y="74771"/>
                  </a:moveTo>
                  <a:lnTo>
                    <a:pt x="245721" y="74771"/>
                  </a:lnTo>
                  <a:lnTo>
                    <a:pt x="245721" y="101156"/>
                  </a:lnTo>
                  <a:lnTo>
                    <a:pt x="222579" y="101156"/>
                  </a:lnTo>
                  <a:lnTo>
                    <a:pt x="222579" y="74771"/>
                  </a:lnTo>
                  <a:close/>
                  <a:moveTo>
                    <a:pt x="150519" y="118777"/>
                  </a:moveTo>
                  <a:lnTo>
                    <a:pt x="172814" y="118777"/>
                  </a:lnTo>
                  <a:lnTo>
                    <a:pt x="172814" y="145066"/>
                  </a:lnTo>
                  <a:lnTo>
                    <a:pt x="149578" y="145066"/>
                  </a:lnTo>
                  <a:lnTo>
                    <a:pt x="149578" y="118777"/>
                  </a:lnTo>
                  <a:close/>
                  <a:moveTo>
                    <a:pt x="186925" y="118777"/>
                  </a:moveTo>
                  <a:lnTo>
                    <a:pt x="209315" y="118777"/>
                  </a:lnTo>
                  <a:lnTo>
                    <a:pt x="209315" y="145066"/>
                  </a:lnTo>
                  <a:lnTo>
                    <a:pt x="185984" y="145066"/>
                  </a:lnTo>
                  <a:lnTo>
                    <a:pt x="185984" y="118777"/>
                  </a:lnTo>
                  <a:close/>
                  <a:moveTo>
                    <a:pt x="223426" y="118777"/>
                  </a:moveTo>
                  <a:lnTo>
                    <a:pt x="245721" y="118777"/>
                  </a:lnTo>
                  <a:lnTo>
                    <a:pt x="245721" y="145066"/>
                  </a:lnTo>
                  <a:lnTo>
                    <a:pt x="222579" y="145066"/>
                  </a:lnTo>
                  <a:lnTo>
                    <a:pt x="222579" y="118777"/>
                  </a:lnTo>
                  <a:close/>
                  <a:moveTo>
                    <a:pt x="150519" y="162687"/>
                  </a:moveTo>
                  <a:lnTo>
                    <a:pt x="172814" y="162687"/>
                  </a:lnTo>
                  <a:lnTo>
                    <a:pt x="172814" y="189071"/>
                  </a:lnTo>
                  <a:lnTo>
                    <a:pt x="149578" y="189071"/>
                  </a:lnTo>
                  <a:lnTo>
                    <a:pt x="149578" y="162687"/>
                  </a:lnTo>
                  <a:close/>
                  <a:moveTo>
                    <a:pt x="186925" y="162687"/>
                  </a:moveTo>
                  <a:lnTo>
                    <a:pt x="209315" y="162687"/>
                  </a:lnTo>
                  <a:lnTo>
                    <a:pt x="209315" y="189071"/>
                  </a:lnTo>
                  <a:lnTo>
                    <a:pt x="185984" y="189071"/>
                  </a:lnTo>
                  <a:lnTo>
                    <a:pt x="185984" y="162687"/>
                  </a:lnTo>
                  <a:close/>
                  <a:moveTo>
                    <a:pt x="223426" y="162687"/>
                  </a:moveTo>
                  <a:lnTo>
                    <a:pt x="245721" y="162687"/>
                  </a:lnTo>
                  <a:lnTo>
                    <a:pt x="245721" y="189071"/>
                  </a:lnTo>
                  <a:lnTo>
                    <a:pt x="222579" y="189071"/>
                  </a:lnTo>
                  <a:lnTo>
                    <a:pt x="222579" y="162687"/>
                  </a:lnTo>
                  <a:close/>
                  <a:moveTo>
                    <a:pt x="35278" y="0"/>
                  </a:moveTo>
                  <a:lnTo>
                    <a:pt x="113547" y="0"/>
                  </a:lnTo>
                  <a:lnTo>
                    <a:pt x="113547" y="229934"/>
                  </a:lnTo>
                  <a:lnTo>
                    <a:pt x="35278" y="229934"/>
                  </a:lnTo>
                  <a:close/>
                  <a:moveTo>
                    <a:pt x="125965" y="38100"/>
                  </a:moveTo>
                  <a:lnTo>
                    <a:pt x="257669" y="38100"/>
                  </a:lnTo>
                  <a:lnTo>
                    <a:pt x="257669" y="207264"/>
                  </a:lnTo>
                  <a:lnTo>
                    <a:pt x="125965" y="207264"/>
                  </a:lnTo>
                  <a:close/>
                </a:path>
              </a:pathLst>
            </a:custGeom>
            <a:solidFill>
              <a:srgbClr val="FFFFFF"/>
            </a:solidFill>
            <a:ln w="91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3" name="TextBox 90">
              <a:extLst>
                <a:ext uri="{FF2B5EF4-FFF2-40B4-BE49-F238E27FC236}">
                  <a16:creationId xmlns:a16="http://schemas.microsoft.com/office/drawing/2014/main" id="{1253AB84-044E-B7AB-1846-460CEAACAC4A}"/>
                </a:ext>
              </a:extLst>
            </p:cNvPr>
            <p:cNvSpPr txBox="1"/>
            <p:nvPr/>
          </p:nvSpPr>
          <p:spPr>
            <a:xfrm>
              <a:off x="1747914" y="5688085"/>
              <a:ext cx="236689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1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</a:t>
              </a:r>
              <a:r>
                <a:rPr lang="id-ID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, quia dolor sit, amet, consectetur, adipiscivelit, </a:t>
              </a:r>
              <a:endParaRPr lang="en-US" sz="1100" dirty="0">
                <a:latin typeface="Montserrat" panose="00000500000000000000" pitchFamily="2" charset="0"/>
              </a:endParaRPr>
            </a:p>
          </p:txBody>
        </p:sp>
        <p:sp>
          <p:nvSpPr>
            <p:cNvPr id="14" name="TextBox 90">
              <a:extLst>
                <a:ext uri="{FF2B5EF4-FFF2-40B4-BE49-F238E27FC236}">
                  <a16:creationId xmlns:a16="http://schemas.microsoft.com/office/drawing/2014/main" id="{4B259932-BB1D-9151-3C5C-2F302DE61BB7}"/>
                </a:ext>
              </a:extLst>
            </p:cNvPr>
            <p:cNvSpPr txBox="1"/>
            <p:nvPr/>
          </p:nvSpPr>
          <p:spPr>
            <a:xfrm>
              <a:off x="5202819" y="5688085"/>
              <a:ext cx="236689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1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</a:t>
              </a:r>
              <a:r>
                <a:rPr lang="id-ID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, quia dolor sit, amet, consectetur, adipiscivelit, </a:t>
              </a:r>
              <a:endParaRPr lang="en-US" sz="1100" dirty="0">
                <a:latin typeface="Montserrat" panose="00000500000000000000" pitchFamily="2" charset="0"/>
              </a:endParaRPr>
            </a:p>
          </p:txBody>
        </p:sp>
        <p:sp>
          <p:nvSpPr>
            <p:cNvPr id="15" name="TextBox 90">
              <a:extLst>
                <a:ext uri="{FF2B5EF4-FFF2-40B4-BE49-F238E27FC236}">
                  <a16:creationId xmlns:a16="http://schemas.microsoft.com/office/drawing/2014/main" id="{7C1CFD94-6862-C593-57A2-F19DFA829B1F}"/>
                </a:ext>
              </a:extLst>
            </p:cNvPr>
            <p:cNvSpPr txBox="1"/>
            <p:nvPr/>
          </p:nvSpPr>
          <p:spPr>
            <a:xfrm>
              <a:off x="8658008" y="5688085"/>
              <a:ext cx="236689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1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</a:t>
              </a:r>
              <a:r>
                <a:rPr lang="id-ID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, quia dolor sit, amet, consectetur, adipiscivelit, </a:t>
              </a:r>
              <a:endParaRPr lang="en-US" sz="1100" dirty="0">
                <a:latin typeface="Montserrat" panose="00000500000000000000" pitchFamily="2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FF02AFC-EF7B-B816-043E-9A88B2C559C6}"/>
              </a:ext>
            </a:extLst>
          </p:cNvPr>
          <p:cNvSpPr txBox="1"/>
          <p:nvPr/>
        </p:nvSpPr>
        <p:spPr>
          <a:xfrm>
            <a:off x="3154412" y="3996577"/>
            <a:ext cx="5901548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280413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759914"/>
            <a:ext cx="4080431" cy="255024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342900" dist="444500" dir="5400000" sx="94000" sy="94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37803" y="1757937"/>
            <a:ext cx="4054197" cy="2552216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342900" dist="444500" dir="5400000" sx="94000" sy="94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83607" y="4310154"/>
            <a:ext cx="4051022" cy="254784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0043" y="2384346"/>
            <a:ext cx="2740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Short Text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8946" y="4859664"/>
            <a:ext cx="2740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Short Text 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81612" y="2384346"/>
            <a:ext cx="2740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Short Text Here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3A5E27-9413-4EF1-B0F0-A3F832D536B3}"/>
              </a:ext>
            </a:extLst>
          </p:cNvPr>
          <p:cNvSpPr txBox="1"/>
          <p:nvPr/>
        </p:nvSpPr>
        <p:spPr>
          <a:xfrm>
            <a:off x="4459216" y="5153057"/>
            <a:ext cx="3428268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E5BA0F-B6FA-42D9-96E8-E8A4E0785BA2}"/>
              </a:ext>
            </a:extLst>
          </p:cNvPr>
          <p:cNvSpPr txBox="1"/>
          <p:nvPr/>
        </p:nvSpPr>
        <p:spPr>
          <a:xfrm>
            <a:off x="8614427" y="2759784"/>
            <a:ext cx="3428268" cy="107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BBE443C-7BD6-45D0-8385-EF029978F1B0}"/>
              </a:ext>
            </a:extLst>
          </p:cNvPr>
          <p:cNvSpPr txBox="1"/>
          <p:nvPr/>
        </p:nvSpPr>
        <p:spPr>
          <a:xfrm>
            <a:off x="324494" y="2694401"/>
            <a:ext cx="3428268" cy="107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9A1BB1-DE5D-4C18-068D-CC15342B4C24}"/>
              </a:ext>
            </a:extLst>
          </p:cNvPr>
          <p:cNvSpPr txBox="1"/>
          <p:nvPr/>
        </p:nvSpPr>
        <p:spPr>
          <a:xfrm>
            <a:off x="4139097" y="394459"/>
            <a:ext cx="3913807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570A9E-8C2C-908C-BB4E-C3E46785EA98}"/>
              </a:ext>
            </a:extLst>
          </p:cNvPr>
          <p:cNvSpPr/>
          <p:nvPr/>
        </p:nvSpPr>
        <p:spPr>
          <a:xfrm>
            <a:off x="3953339" y="890841"/>
            <a:ext cx="4285323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eVivamus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87544CD8-3B25-7144-17C3-71A3ADAE65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r="1413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6271B3C3-3CC3-9EDB-FF89-776E0352FD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" b="3137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F37ABE85-96CB-A439-D176-391451BA68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r="52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18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32006" y="-503"/>
            <a:ext cx="3145121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  <a:effectLst>
            <a:outerShdw blurRad="1524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1876F47C-4F2E-9E43-99D7-7BBB4D69AC42}"/>
              </a:ext>
            </a:extLst>
          </p:cNvPr>
          <p:cNvSpPr/>
          <p:nvPr/>
        </p:nvSpPr>
        <p:spPr>
          <a:xfrm>
            <a:off x="618978" y="5261316"/>
            <a:ext cx="3857392" cy="66051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endParaRPr lang="en-US" sz="1200" dirty="0">
              <a:solidFill>
                <a:srgbClr val="090A0C">
                  <a:alpha val="60000"/>
                </a:srgb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60C09ABD-7B55-4ACE-A98E-464B2C71DE6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6" r="15086"/>
          <a:stretch/>
        </p:blipFill>
        <p:spPr>
          <a:xfrm>
            <a:off x="8177213" y="0"/>
            <a:ext cx="4014787" cy="6858000"/>
          </a:xfrm>
          <a:custGeom>
            <a:avLst/>
            <a:gdLst>
              <a:gd name="connsiteX0" fmla="*/ 0 w 4014871"/>
              <a:gd name="connsiteY0" fmla="*/ 0 h 6858000"/>
              <a:gd name="connsiteX1" fmla="*/ 4014871 w 4014871"/>
              <a:gd name="connsiteY1" fmla="*/ 0 h 6858000"/>
              <a:gd name="connsiteX2" fmla="*/ 4014871 w 4014871"/>
              <a:gd name="connsiteY2" fmla="*/ 6858000 h 6858000"/>
              <a:gd name="connsiteX3" fmla="*/ 0 w 40148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4871" h="6858000">
                <a:moveTo>
                  <a:pt x="0" y="0"/>
                </a:moveTo>
                <a:lnTo>
                  <a:pt x="4014871" y="0"/>
                </a:lnTo>
                <a:lnTo>
                  <a:pt x="401487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TextBox 90">
            <a:extLst>
              <a:ext uri="{FF2B5EF4-FFF2-40B4-BE49-F238E27FC236}">
                <a16:creationId xmlns:a16="http://schemas.microsoft.com/office/drawing/2014/main" id="{4BC69A63-BFBE-4693-A91C-AFF78812BA86}"/>
              </a:ext>
            </a:extLst>
          </p:cNvPr>
          <p:cNvSpPr txBox="1"/>
          <p:nvPr/>
        </p:nvSpPr>
        <p:spPr>
          <a:xfrm>
            <a:off x="716942" y="5301576"/>
            <a:ext cx="375942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lorem ipsum, quia dolor sit, amet, consectetur, adipiscivelit, </a:t>
            </a:r>
          </a:p>
        </p:txBody>
      </p:sp>
      <p:sp>
        <p:nvSpPr>
          <p:cNvPr id="21" name="TextBox 90">
            <a:extLst>
              <a:ext uri="{FF2B5EF4-FFF2-40B4-BE49-F238E27FC236}">
                <a16:creationId xmlns:a16="http://schemas.microsoft.com/office/drawing/2014/main" id="{FD8264F6-DFBE-481B-B166-655ADF63265F}"/>
              </a:ext>
            </a:extLst>
          </p:cNvPr>
          <p:cNvSpPr txBox="1"/>
          <p:nvPr/>
        </p:nvSpPr>
        <p:spPr>
          <a:xfrm>
            <a:off x="5392137" y="1153231"/>
            <a:ext cx="24248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d-ID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lorem ipsum, quia dolor sit, amet, consectetur, adipiscivelit, </a:t>
            </a:r>
          </a:p>
        </p:txBody>
      </p:sp>
      <p:sp>
        <p:nvSpPr>
          <p:cNvPr id="37" name="TextBox 90">
            <a:extLst>
              <a:ext uri="{FF2B5EF4-FFF2-40B4-BE49-F238E27FC236}">
                <a16:creationId xmlns:a16="http://schemas.microsoft.com/office/drawing/2014/main" id="{4245212E-A569-A040-F129-F6EC0DB83556}"/>
              </a:ext>
            </a:extLst>
          </p:cNvPr>
          <p:cNvSpPr txBox="1"/>
          <p:nvPr/>
        </p:nvSpPr>
        <p:spPr>
          <a:xfrm>
            <a:off x="5392138" y="5152388"/>
            <a:ext cx="24248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d-ID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lorem ipsum, quia dolor sit, amet, consectetur, adipiscivelit, </a:t>
            </a:r>
          </a:p>
        </p:txBody>
      </p:sp>
      <p:sp>
        <p:nvSpPr>
          <p:cNvPr id="38" name="TextBox 90">
            <a:extLst>
              <a:ext uri="{FF2B5EF4-FFF2-40B4-BE49-F238E27FC236}">
                <a16:creationId xmlns:a16="http://schemas.microsoft.com/office/drawing/2014/main" id="{9A53784D-C6EA-46FC-A036-8FAA163C4632}"/>
              </a:ext>
            </a:extLst>
          </p:cNvPr>
          <p:cNvSpPr txBox="1"/>
          <p:nvPr/>
        </p:nvSpPr>
        <p:spPr>
          <a:xfrm>
            <a:off x="5392138" y="3043776"/>
            <a:ext cx="24248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d-ID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lorem ipsum, quia dolor sit, amet, consectetur, adipiscivelit,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AE5AA4-800C-AF20-006E-0FC7324B57A6}"/>
              </a:ext>
            </a:extLst>
          </p:cNvPr>
          <p:cNvSpPr txBox="1"/>
          <p:nvPr/>
        </p:nvSpPr>
        <p:spPr>
          <a:xfrm>
            <a:off x="618978" y="2599991"/>
            <a:ext cx="3545058" cy="200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C7DD00-0101-F404-0DAD-355D1BA01C86}"/>
              </a:ext>
            </a:extLst>
          </p:cNvPr>
          <p:cNvSpPr txBox="1"/>
          <p:nvPr/>
        </p:nvSpPr>
        <p:spPr>
          <a:xfrm>
            <a:off x="618978" y="1389981"/>
            <a:ext cx="2422575" cy="8679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304536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7DB1841-A22C-0CD4-F9BC-9676CCA2035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" b="4132"/>
          <a:stretch>
            <a:fillRect/>
          </a:stretch>
        </p:blipFill>
        <p:spPr>
          <a:xfrm>
            <a:off x="8607887" y="2127595"/>
            <a:ext cx="2404981" cy="3621827"/>
          </a:xfrm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202CAA0-4326-D710-BB45-AFC82F487E6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r="143"/>
          <a:stretch>
            <a:fillRect/>
          </a:stretch>
        </p:blipFill>
        <p:spPr>
          <a:xfrm>
            <a:off x="6096000" y="2118886"/>
            <a:ext cx="2404982" cy="3621827"/>
          </a:xfrm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43A632A3-8E0B-A552-2AFE-2DB5579392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" b="4132"/>
          <a:stretch>
            <a:fillRect/>
          </a:stretch>
        </p:blipFill>
        <p:spPr>
          <a:xfrm>
            <a:off x="3545420" y="2118886"/>
            <a:ext cx="2404981" cy="3621827"/>
          </a:xfrm>
          <a:prstGeom prst="rect">
            <a:avLst/>
          </a:prstGeo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F0A8142-E684-2CBE-E57A-5AFC427D09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r="143"/>
          <a:stretch>
            <a:fillRect/>
          </a:stretch>
        </p:blipFill>
        <p:spPr>
          <a:xfrm>
            <a:off x="1007405" y="2075339"/>
            <a:ext cx="2404982" cy="3621827"/>
          </a:xfrm>
          <a:prstGeom prst="rect">
            <a:avLst/>
          </a:prstGeom>
        </p:spPr>
      </p:pic>
      <p:sp>
        <p:nvSpPr>
          <p:cNvPr id="46" name="Freeform 45">
            <a:extLst>
              <a:ext uri="{FF2B5EF4-FFF2-40B4-BE49-F238E27FC236}">
                <a16:creationId xmlns:a16="http://schemas.microsoft.com/office/drawing/2014/main" id="{0FEF7BB8-37C4-E644-B210-A865D13106F9}"/>
              </a:ext>
            </a:extLst>
          </p:cNvPr>
          <p:cNvSpPr/>
          <p:nvPr/>
        </p:nvSpPr>
        <p:spPr>
          <a:xfrm flipH="1">
            <a:off x="3524719" y="4397829"/>
            <a:ext cx="2404980" cy="1353412"/>
          </a:xfrm>
          <a:prstGeom prst="rect">
            <a:avLst/>
          </a:prstGeom>
          <a:solidFill>
            <a:srgbClr val="090A0C">
              <a:alpha val="60000"/>
            </a:srgbClr>
          </a:solidFill>
          <a:ln w="42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4901E0D0-B0B4-CE44-8D7F-FCA865323455}"/>
              </a:ext>
            </a:extLst>
          </p:cNvPr>
          <p:cNvSpPr/>
          <p:nvPr/>
        </p:nvSpPr>
        <p:spPr>
          <a:xfrm>
            <a:off x="6075300" y="4397829"/>
            <a:ext cx="2404980" cy="1353412"/>
          </a:xfrm>
          <a:prstGeom prst="rect">
            <a:avLst/>
          </a:prstGeom>
          <a:solidFill>
            <a:srgbClr val="090A0C">
              <a:alpha val="60000"/>
            </a:srgbClr>
          </a:solidFill>
          <a:ln w="42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18C4EA1-3D35-1446-BB4E-028D43E7E876}"/>
              </a:ext>
            </a:extLst>
          </p:cNvPr>
          <p:cNvSpPr/>
          <p:nvPr/>
        </p:nvSpPr>
        <p:spPr>
          <a:xfrm flipH="1">
            <a:off x="8613314" y="4397829"/>
            <a:ext cx="2404980" cy="1353412"/>
          </a:xfrm>
          <a:prstGeom prst="rect">
            <a:avLst/>
          </a:prstGeom>
          <a:solidFill>
            <a:srgbClr val="090A0C">
              <a:alpha val="60000"/>
            </a:srgbClr>
          </a:solidFill>
          <a:ln w="42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A5F75450-8319-D04B-8408-1170D1CAC7B1}"/>
              </a:ext>
            </a:extLst>
          </p:cNvPr>
          <p:cNvSpPr/>
          <p:nvPr/>
        </p:nvSpPr>
        <p:spPr>
          <a:xfrm>
            <a:off x="1001761" y="4341384"/>
            <a:ext cx="2404980" cy="1353413"/>
          </a:xfrm>
          <a:prstGeom prst="rect">
            <a:avLst/>
          </a:prstGeom>
          <a:solidFill>
            <a:srgbClr val="090A0C">
              <a:alpha val="60000"/>
            </a:srgbClr>
          </a:solidFill>
          <a:ln w="42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A39F64E-A951-0291-48FB-F382182134F3}"/>
              </a:ext>
            </a:extLst>
          </p:cNvPr>
          <p:cNvSpPr txBox="1"/>
          <p:nvPr/>
        </p:nvSpPr>
        <p:spPr>
          <a:xfrm>
            <a:off x="4139096" y="661518"/>
            <a:ext cx="3913807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769805A-D4C6-BF17-7B62-45491F25054D}"/>
              </a:ext>
            </a:extLst>
          </p:cNvPr>
          <p:cNvSpPr/>
          <p:nvPr/>
        </p:nvSpPr>
        <p:spPr>
          <a:xfrm>
            <a:off x="3953338" y="1157900"/>
            <a:ext cx="4285323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eVivamus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032C24-EDAD-C617-23ED-7A2B1BFD63CC}"/>
              </a:ext>
            </a:extLst>
          </p:cNvPr>
          <p:cNvSpPr txBox="1"/>
          <p:nvPr/>
        </p:nvSpPr>
        <p:spPr>
          <a:xfrm>
            <a:off x="1124959" y="4560604"/>
            <a:ext cx="2147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Short Text Here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F2E327-2C68-91B4-6C21-50668CF20444}"/>
              </a:ext>
            </a:extLst>
          </p:cNvPr>
          <p:cNvSpPr txBox="1"/>
          <p:nvPr/>
        </p:nvSpPr>
        <p:spPr>
          <a:xfrm>
            <a:off x="1153005" y="4870659"/>
            <a:ext cx="2147544" cy="571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640D66-476E-A4FF-4122-C2283216CA15}"/>
              </a:ext>
            </a:extLst>
          </p:cNvPr>
          <p:cNvSpPr txBox="1"/>
          <p:nvPr/>
        </p:nvSpPr>
        <p:spPr>
          <a:xfrm>
            <a:off x="3680668" y="4560604"/>
            <a:ext cx="2147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Short Text Here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56DD78-6E9F-4CC4-89EC-142D3EDF5C66}"/>
              </a:ext>
            </a:extLst>
          </p:cNvPr>
          <p:cNvSpPr txBox="1"/>
          <p:nvPr/>
        </p:nvSpPr>
        <p:spPr>
          <a:xfrm>
            <a:off x="3659968" y="4870659"/>
            <a:ext cx="2147544" cy="571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2CD4AC-302C-CE57-960E-929B6AE41FBF}"/>
              </a:ext>
            </a:extLst>
          </p:cNvPr>
          <p:cNvSpPr txBox="1"/>
          <p:nvPr/>
        </p:nvSpPr>
        <p:spPr>
          <a:xfrm>
            <a:off x="6222700" y="4566319"/>
            <a:ext cx="2225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Short Text Here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BBB28A-CC27-15B8-056A-C2613EB37323}"/>
              </a:ext>
            </a:extLst>
          </p:cNvPr>
          <p:cNvSpPr txBox="1"/>
          <p:nvPr/>
        </p:nvSpPr>
        <p:spPr>
          <a:xfrm>
            <a:off x="6261779" y="4883760"/>
            <a:ext cx="2147544" cy="571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E6F072-02BD-5DCA-CD67-B99CDF3FEF8A}"/>
              </a:ext>
            </a:extLst>
          </p:cNvPr>
          <p:cNvSpPr txBox="1"/>
          <p:nvPr/>
        </p:nvSpPr>
        <p:spPr>
          <a:xfrm>
            <a:off x="8666761" y="4593571"/>
            <a:ext cx="2225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Short Text Here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5BA8DE3-2667-EA6D-4C75-45C9810975E4}"/>
              </a:ext>
            </a:extLst>
          </p:cNvPr>
          <p:cNvSpPr txBox="1"/>
          <p:nvPr/>
        </p:nvSpPr>
        <p:spPr>
          <a:xfrm>
            <a:off x="8705840" y="4911012"/>
            <a:ext cx="2147544" cy="571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8904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DAA4187-1241-E646-A4C3-A8A124A4B1AA}"/>
              </a:ext>
            </a:extLst>
          </p:cNvPr>
          <p:cNvSpPr/>
          <p:nvPr/>
        </p:nvSpPr>
        <p:spPr>
          <a:xfrm>
            <a:off x="6049108" y="343761"/>
            <a:ext cx="5852160" cy="5950634"/>
          </a:xfrm>
          <a:prstGeom prst="roundRect">
            <a:avLst>
              <a:gd name="adj" fmla="val 1523"/>
            </a:avLst>
          </a:prstGeom>
          <a:solidFill>
            <a:schemeClr val="bg1"/>
          </a:solidFill>
          <a:ln>
            <a:noFill/>
          </a:ln>
          <a:effectLst>
            <a:outerShdw blurRad="469900" dist="546100" dir="5400000" sx="92000" sy="92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866C4AA5-BA47-AC41-B5B9-2F1F7F913014}"/>
              </a:ext>
            </a:extLst>
          </p:cNvPr>
          <p:cNvSpPr/>
          <p:nvPr/>
        </p:nvSpPr>
        <p:spPr>
          <a:xfrm>
            <a:off x="6049108" y="5225709"/>
            <a:ext cx="5852160" cy="107716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09203C-08B8-6C4D-A334-5326993AFC93}"/>
              </a:ext>
            </a:extLst>
          </p:cNvPr>
          <p:cNvGrpSpPr/>
          <p:nvPr/>
        </p:nvGrpSpPr>
        <p:grpSpPr>
          <a:xfrm>
            <a:off x="6328880" y="1042490"/>
            <a:ext cx="5267960" cy="4070519"/>
            <a:chOff x="6206623" y="1800665"/>
            <a:chExt cx="5267960" cy="4070519"/>
          </a:xfrm>
        </p:grpSpPr>
        <p:graphicFrame>
          <p:nvGraphicFramePr>
            <p:cNvPr id="24" name="Chart 23"/>
            <p:cNvGraphicFramePr/>
            <p:nvPr>
              <p:extLst>
                <p:ext uri="{D42A27DB-BD31-4B8C-83A1-F6EECF244321}">
                  <p14:modId xmlns:p14="http://schemas.microsoft.com/office/powerpoint/2010/main" val="1372504340"/>
                </p:ext>
              </p:extLst>
            </p:nvPr>
          </p:nvGraphicFramePr>
          <p:xfrm>
            <a:off x="6206623" y="1800665"/>
            <a:ext cx="5267960" cy="40705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87AF0C-3D20-2E4E-94D5-174E0EF4A321}"/>
                </a:ext>
              </a:extLst>
            </p:cNvPr>
            <p:cNvSpPr/>
            <p:nvPr/>
          </p:nvSpPr>
          <p:spPr>
            <a:xfrm>
              <a:off x="6958215" y="2626102"/>
              <a:ext cx="4009292" cy="1209822"/>
            </a:xfrm>
            <a:custGeom>
              <a:avLst/>
              <a:gdLst>
                <a:gd name="connsiteX0" fmla="*/ 0 w 3981156"/>
                <a:gd name="connsiteY0" fmla="*/ 1181686 h 2053883"/>
                <a:gd name="connsiteX1" fmla="*/ 1364566 w 3981156"/>
                <a:gd name="connsiteY1" fmla="*/ 2053883 h 2053883"/>
                <a:gd name="connsiteX2" fmla="*/ 2644726 w 3981156"/>
                <a:gd name="connsiteY2" fmla="*/ 590843 h 2053883"/>
                <a:gd name="connsiteX3" fmla="*/ 3981156 w 3981156"/>
                <a:gd name="connsiteY3" fmla="*/ 0 h 2053883"/>
                <a:gd name="connsiteX0" fmla="*/ 0 w 4037427"/>
                <a:gd name="connsiteY0" fmla="*/ 576775 h 2053883"/>
                <a:gd name="connsiteX1" fmla="*/ 1420837 w 4037427"/>
                <a:gd name="connsiteY1" fmla="*/ 2053883 h 2053883"/>
                <a:gd name="connsiteX2" fmla="*/ 2700997 w 4037427"/>
                <a:gd name="connsiteY2" fmla="*/ 590843 h 2053883"/>
                <a:gd name="connsiteX3" fmla="*/ 4037427 w 4037427"/>
                <a:gd name="connsiteY3" fmla="*/ 0 h 2053883"/>
                <a:gd name="connsiteX0" fmla="*/ 0 w 4037427"/>
                <a:gd name="connsiteY0" fmla="*/ 576775 h 1434905"/>
                <a:gd name="connsiteX1" fmla="*/ 1420837 w 4037427"/>
                <a:gd name="connsiteY1" fmla="*/ 1434905 h 1434905"/>
                <a:gd name="connsiteX2" fmla="*/ 2700997 w 4037427"/>
                <a:gd name="connsiteY2" fmla="*/ 590843 h 1434905"/>
                <a:gd name="connsiteX3" fmla="*/ 4037427 w 4037427"/>
                <a:gd name="connsiteY3" fmla="*/ 0 h 1434905"/>
                <a:gd name="connsiteX0" fmla="*/ 0 w 4037427"/>
                <a:gd name="connsiteY0" fmla="*/ 576775 h 1434905"/>
                <a:gd name="connsiteX1" fmla="*/ 1420837 w 4037427"/>
                <a:gd name="connsiteY1" fmla="*/ 1434905 h 1434905"/>
                <a:gd name="connsiteX2" fmla="*/ 2686929 w 4037427"/>
                <a:gd name="connsiteY2" fmla="*/ 225083 h 1434905"/>
                <a:gd name="connsiteX3" fmla="*/ 4037427 w 4037427"/>
                <a:gd name="connsiteY3" fmla="*/ 0 h 1434905"/>
                <a:gd name="connsiteX0" fmla="*/ 0 w 4009292"/>
                <a:gd name="connsiteY0" fmla="*/ 351692 h 1209822"/>
                <a:gd name="connsiteX1" fmla="*/ 1420837 w 4009292"/>
                <a:gd name="connsiteY1" fmla="*/ 1209822 h 1209822"/>
                <a:gd name="connsiteX2" fmla="*/ 2686929 w 4009292"/>
                <a:gd name="connsiteY2" fmla="*/ 0 h 1209822"/>
                <a:gd name="connsiteX3" fmla="*/ 4009292 w 4009292"/>
                <a:gd name="connsiteY3" fmla="*/ 365761 h 1209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9292" h="1209822">
                  <a:moveTo>
                    <a:pt x="0" y="351692"/>
                  </a:moveTo>
                  <a:lnTo>
                    <a:pt x="1420837" y="1209822"/>
                  </a:lnTo>
                  <a:lnTo>
                    <a:pt x="2686929" y="0"/>
                  </a:lnTo>
                  <a:lnTo>
                    <a:pt x="4009292" y="365761"/>
                  </a:ln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5B7A233-FE95-0D4C-97B4-E406B3A0F093}"/>
                </a:ext>
              </a:extLst>
            </p:cNvPr>
            <p:cNvSpPr/>
            <p:nvPr/>
          </p:nvSpPr>
          <p:spPr>
            <a:xfrm>
              <a:off x="6956276" y="2941966"/>
              <a:ext cx="164935" cy="16493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D1E698E-C07D-334D-B643-6DCD928D73C9}"/>
                </a:ext>
              </a:extLst>
            </p:cNvPr>
            <p:cNvSpPr/>
            <p:nvPr/>
          </p:nvSpPr>
          <p:spPr>
            <a:xfrm>
              <a:off x="8278639" y="3743825"/>
              <a:ext cx="164935" cy="16493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71F3802-A1A9-EB45-83CF-31EB70DAA391}"/>
                </a:ext>
              </a:extLst>
            </p:cNvPr>
            <p:cNvSpPr/>
            <p:nvPr/>
          </p:nvSpPr>
          <p:spPr>
            <a:xfrm>
              <a:off x="9601002" y="2562139"/>
              <a:ext cx="164935" cy="16493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B0CEDEB-E9B6-4346-B4DD-347ACCF57A29}"/>
                </a:ext>
              </a:extLst>
            </p:cNvPr>
            <p:cNvSpPr/>
            <p:nvPr/>
          </p:nvSpPr>
          <p:spPr>
            <a:xfrm>
              <a:off x="10965568" y="2941967"/>
              <a:ext cx="164935" cy="16493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90">
            <a:extLst>
              <a:ext uri="{FF2B5EF4-FFF2-40B4-BE49-F238E27FC236}">
                <a16:creationId xmlns:a16="http://schemas.microsoft.com/office/drawing/2014/main" id="{C2E0E01D-B40C-48BC-B6A8-F0F6D5A6C436}"/>
              </a:ext>
            </a:extLst>
          </p:cNvPr>
          <p:cNvSpPr txBox="1"/>
          <p:nvPr/>
        </p:nvSpPr>
        <p:spPr>
          <a:xfrm>
            <a:off x="6686117" y="5548846"/>
            <a:ext cx="45666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lorem ipsum, quia dolor sit, amet, consectetur, adipiscivelit,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B3B575-72E9-48F8-8C3B-B5E50DDA1050}"/>
              </a:ext>
            </a:extLst>
          </p:cNvPr>
          <p:cNvSpPr txBox="1"/>
          <p:nvPr/>
        </p:nvSpPr>
        <p:spPr>
          <a:xfrm>
            <a:off x="595160" y="1982898"/>
            <a:ext cx="4395612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409875-4F00-BE85-713D-2B39F9387949}"/>
              </a:ext>
            </a:extLst>
          </p:cNvPr>
          <p:cNvSpPr txBox="1"/>
          <p:nvPr/>
        </p:nvSpPr>
        <p:spPr>
          <a:xfrm>
            <a:off x="4139097" y="394459"/>
            <a:ext cx="3913807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C515BE-BDC5-A6E3-1152-B10A5F110D92}"/>
              </a:ext>
            </a:extLst>
          </p:cNvPr>
          <p:cNvSpPr txBox="1"/>
          <p:nvPr/>
        </p:nvSpPr>
        <p:spPr>
          <a:xfrm>
            <a:off x="595160" y="3666907"/>
            <a:ext cx="4395612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E0C374-5362-06F8-D459-D171D777C64E}"/>
              </a:ext>
            </a:extLst>
          </p:cNvPr>
          <p:cNvSpPr/>
          <p:nvPr/>
        </p:nvSpPr>
        <p:spPr>
          <a:xfrm>
            <a:off x="3953339" y="890841"/>
            <a:ext cx="4285323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eVivamus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387ECFF5-6EE3-9ABB-0901-B09E6B969412}"/>
              </a:ext>
            </a:extLst>
          </p:cNvPr>
          <p:cNvSpPr txBox="1"/>
          <p:nvPr/>
        </p:nvSpPr>
        <p:spPr>
          <a:xfrm>
            <a:off x="4139097" y="394459"/>
            <a:ext cx="3913807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7F98E24-56FE-4EF6-074E-26786FD60C17}"/>
              </a:ext>
            </a:extLst>
          </p:cNvPr>
          <p:cNvSpPr/>
          <p:nvPr/>
        </p:nvSpPr>
        <p:spPr>
          <a:xfrm>
            <a:off x="3953339" y="890841"/>
            <a:ext cx="4285323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eVivamus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2901326D-1006-FAA8-1423-CF79C58161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5" b="28345"/>
          <a:stretch/>
        </p:blipFill>
        <p:spPr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053C5A9D-B238-95BA-980B-BE8BC111DCE6}"/>
              </a:ext>
            </a:extLst>
          </p:cNvPr>
          <p:cNvSpPr txBox="1"/>
          <p:nvPr/>
        </p:nvSpPr>
        <p:spPr>
          <a:xfrm>
            <a:off x="735013" y="5203519"/>
            <a:ext cx="10985932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975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135C0A1-4180-8F6C-AFFD-7A0538892D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7909"/>
          <a:stretch/>
        </p:blipFill>
        <p:spPr>
          <a:xfrm>
            <a:off x="0" y="0"/>
            <a:ext cx="12192000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8F4874-0440-40A0-9AEA-E5B8A9E77F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8A472A-644B-E4B0-A37D-6322F85DA16D}"/>
              </a:ext>
            </a:extLst>
          </p:cNvPr>
          <p:cNvGrpSpPr/>
          <p:nvPr/>
        </p:nvGrpSpPr>
        <p:grpSpPr>
          <a:xfrm>
            <a:off x="3368495" y="2470501"/>
            <a:ext cx="5455019" cy="1197956"/>
            <a:chOff x="3368497" y="2470501"/>
            <a:chExt cx="5455019" cy="119795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E2C68A-9461-49C2-F4A8-FF8233694C6C}"/>
                </a:ext>
              </a:extLst>
            </p:cNvPr>
            <p:cNvSpPr txBox="1"/>
            <p:nvPr/>
          </p:nvSpPr>
          <p:spPr>
            <a:xfrm>
              <a:off x="3368497" y="2470501"/>
              <a:ext cx="5455019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ea typeface="Open Sans SemiBold" panose="020B0606030504020204" pitchFamily="34" charset="0"/>
                  <a:cs typeface="Open Sans SemiBold" panose="020B0606030504020204" pitchFamily="34" charset="0"/>
                </a:rPr>
                <a:t>LAWYER FIRM</a:t>
              </a:r>
              <a:endParaRPr lang="vi-VN" sz="6000" dirty="0">
                <a:solidFill>
                  <a:schemeClr val="bg1"/>
                </a:solidFill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214503-62DC-E184-0D37-CFF48ED21FB4}"/>
                </a:ext>
              </a:extLst>
            </p:cNvPr>
            <p:cNvSpPr txBox="1"/>
            <p:nvPr/>
          </p:nvSpPr>
          <p:spPr>
            <a:xfrm>
              <a:off x="4363156" y="3360680"/>
              <a:ext cx="346569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ea typeface="Open Sans SemiBold" panose="020B0606030504020204" pitchFamily="34" charset="0"/>
                  <a:cs typeface="Open Sans SemiBold" panose="020B0606030504020204" pitchFamily="34" charset="0"/>
                </a:rPr>
                <a:t>Law Presentation </a:t>
              </a:r>
              <a:r>
                <a:rPr lang="vi-VN" sz="2000" dirty="0">
                  <a:solidFill>
                    <a:schemeClr val="bg1"/>
                  </a:solidFill>
                  <a:ea typeface="Open Sans SemiBold" panose="020B0606030504020204" pitchFamily="34" charset="0"/>
                  <a:cs typeface="Open Sans SemiBold" panose="020B0606030504020204" pitchFamily="34" charset="0"/>
                </a:rPr>
                <a:t>Template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6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TextBox 831">
            <a:extLst>
              <a:ext uri="{FF2B5EF4-FFF2-40B4-BE49-F238E27FC236}">
                <a16:creationId xmlns:a16="http://schemas.microsoft.com/office/drawing/2014/main" id="{B8570027-769D-244A-8980-C800D05D2F4E}"/>
              </a:ext>
            </a:extLst>
          </p:cNvPr>
          <p:cNvSpPr txBox="1"/>
          <p:nvPr/>
        </p:nvSpPr>
        <p:spPr>
          <a:xfrm flipH="1">
            <a:off x="1216511" y="2111302"/>
            <a:ext cx="2100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</a:p>
        </p:txBody>
      </p:sp>
      <p:sp>
        <p:nvSpPr>
          <p:cNvPr id="873" name="TextBox 872">
            <a:extLst>
              <a:ext uri="{FF2B5EF4-FFF2-40B4-BE49-F238E27FC236}">
                <a16:creationId xmlns:a16="http://schemas.microsoft.com/office/drawing/2014/main" id="{04F50EAC-279A-AC4D-9F2B-A6459F66617C}"/>
              </a:ext>
            </a:extLst>
          </p:cNvPr>
          <p:cNvSpPr txBox="1"/>
          <p:nvPr/>
        </p:nvSpPr>
        <p:spPr>
          <a:xfrm flipH="1">
            <a:off x="2668551" y="2809651"/>
            <a:ext cx="663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subtitle</a:t>
            </a:r>
          </a:p>
        </p:txBody>
      </p:sp>
      <p:sp>
        <p:nvSpPr>
          <p:cNvPr id="844" name="TextBox 843">
            <a:extLst>
              <a:ext uri="{FF2B5EF4-FFF2-40B4-BE49-F238E27FC236}">
                <a16:creationId xmlns:a16="http://schemas.microsoft.com/office/drawing/2014/main" id="{9FF365AA-4BC8-9549-BBC4-42078EA30315}"/>
              </a:ext>
            </a:extLst>
          </p:cNvPr>
          <p:cNvSpPr txBox="1"/>
          <p:nvPr/>
        </p:nvSpPr>
        <p:spPr>
          <a:xfrm flipH="1">
            <a:off x="1178039" y="3473142"/>
            <a:ext cx="2138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</a:p>
        </p:txBody>
      </p:sp>
      <p:sp>
        <p:nvSpPr>
          <p:cNvPr id="886" name="TextBox 885">
            <a:extLst>
              <a:ext uri="{FF2B5EF4-FFF2-40B4-BE49-F238E27FC236}">
                <a16:creationId xmlns:a16="http://schemas.microsoft.com/office/drawing/2014/main" id="{A4B082C2-4FAE-AF4F-89C3-09CB07DF62E6}"/>
              </a:ext>
            </a:extLst>
          </p:cNvPr>
          <p:cNvSpPr txBox="1"/>
          <p:nvPr/>
        </p:nvSpPr>
        <p:spPr>
          <a:xfrm flipH="1">
            <a:off x="2665584" y="4125207"/>
            <a:ext cx="663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subtitle</a:t>
            </a:r>
          </a:p>
        </p:txBody>
      </p:sp>
      <p:sp>
        <p:nvSpPr>
          <p:cNvPr id="856" name="TextBox 855">
            <a:extLst>
              <a:ext uri="{FF2B5EF4-FFF2-40B4-BE49-F238E27FC236}">
                <a16:creationId xmlns:a16="http://schemas.microsoft.com/office/drawing/2014/main" id="{5BC78062-E4E2-1D43-8808-A3C9D45F3414}"/>
              </a:ext>
            </a:extLst>
          </p:cNvPr>
          <p:cNvSpPr txBox="1"/>
          <p:nvPr/>
        </p:nvSpPr>
        <p:spPr>
          <a:xfrm flipH="1">
            <a:off x="1176435" y="4834982"/>
            <a:ext cx="2140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850" name="TextBox 849">
            <a:extLst>
              <a:ext uri="{FF2B5EF4-FFF2-40B4-BE49-F238E27FC236}">
                <a16:creationId xmlns:a16="http://schemas.microsoft.com/office/drawing/2014/main" id="{8CD2D83F-8E86-C547-82E4-FA80D3C48219}"/>
              </a:ext>
            </a:extLst>
          </p:cNvPr>
          <p:cNvSpPr txBox="1"/>
          <p:nvPr/>
        </p:nvSpPr>
        <p:spPr>
          <a:xfrm>
            <a:off x="8820286" y="3473142"/>
            <a:ext cx="2145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05</a:t>
            </a:r>
          </a:p>
        </p:txBody>
      </p:sp>
      <p:sp>
        <p:nvSpPr>
          <p:cNvPr id="862" name="TextBox 861">
            <a:extLst>
              <a:ext uri="{FF2B5EF4-FFF2-40B4-BE49-F238E27FC236}">
                <a16:creationId xmlns:a16="http://schemas.microsoft.com/office/drawing/2014/main" id="{80B530EE-59C5-394F-B511-0D8576A0BD59}"/>
              </a:ext>
            </a:extLst>
          </p:cNvPr>
          <p:cNvSpPr txBox="1"/>
          <p:nvPr/>
        </p:nvSpPr>
        <p:spPr>
          <a:xfrm>
            <a:off x="8820286" y="4834982"/>
            <a:ext cx="2148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06</a:t>
            </a:r>
          </a:p>
        </p:txBody>
      </p:sp>
      <p:sp>
        <p:nvSpPr>
          <p:cNvPr id="838" name="TextBox 837">
            <a:extLst>
              <a:ext uri="{FF2B5EF4-FFF2-40B4-BE49-F238E27FC236}">
                <a16:creationId xmlns:a16="http://schemas.microsoft.com/office/drawing/2014/main" id="{C622937D-4027-1046-AECC-548C22F7A7BE}"/>
              </a:ext>
            </a:extLst>
          </p:cNvPr>
          <p:cNvSpPr txBox="1"/>
          <p:nvPr/>
        </p:nvSpPr>
        <p:spPr>
          <a:xfrm>
            <a:off x="8820286" y="2111302"/>
            <a:ext cx="2140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4E356-1F21-463F-99D1-09B903228A9A}"/>
              </a:ext>
            </a:extLst>
          </p:cNvPr>
          <p:cNvSpPr txBox="1"/>
          <p:nvPr/>
        </p:nvSpPr>
        <p:spPr>
          <a:xfrm>
            <a:off x="8836365" y="5105946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52BBF9BE-4CE1-4C92-A0F4-8DD26096B4BE}"/>
              </a:ext>
            </a:extLst>
          </p:cNvPr>
          <p:cNvSpPr txBox="1"/>
          <p:nvPr/>
        </p:nvSpPr>
        <p:spPr>
          <a:xfrm>
            <a:off x="8846769" y="3713949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CADB1263-5862-459F-AB7D-9101224A23A4}"/>
              </a:ext>
            </a:extLst>
          </p:cNvPr>
          <p:cNvSpPr txBox="1"/>
          <p:nvPr/>
        </p:nvSpPr>
        <p:spPr>
          <a:xfrm>
            <a:off x="8846769" y="2364288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B7EB9AA8-1BEE-47AF-9288-DFE134771B6E}"/>
              </a:ext>
            </a:extLst>
          </p:cNvPr>
          <p:cNvSpPr txBox="1"/>
          <p:nvPr/>
        </p:nvSpPr>
        <p:spPr>
          <a:xfrm>
            <a:off x="945533" y="5105946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A02945ED-95AF-4DC0-B392-C7193F6E95D3}"/>
              </a:ext>
            </a:extLst>
          </p:cNvPr>
          <p:cNvSpPr txBox="1"/>
          <p:nvPr/>
        </p:nvSpPr>
        <p:spPr>
          <a:xfrm>
            <a:off x="945533" y="3743883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A9DE5F35-508E-4BA4-A686-C47883A7CDB1}"/>
              </a:ext>
            </a:extLst>
          </p:cNvPr>
          <p:cNvSpPr txBox="1"/>
          <p:nvPr/>
        </p:nvSpPr>
        <p:spPr>
          <a:xfrm>
            <a:off x="932516" y="2422244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94615D8-9603-F084-637F-264E97A22B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5" b="12095"/>
          <a:stretch>
            <a:fillRect/>
          </a:stretch>
        </p:blipFill>
        <p:spPr/>
      </p:pic>
      <p:sp>
        <p:nvSpPr>
          <p:cNvPr id="312" name="TextBox 311">
            <a:extLst>
              <a:ext uri="{FF2B5EF4-FFF2-40B4-BE49-F238E27FC236}">
                <a16:creationId xmlns:a16="http://schemas.microsoft.com/office/drawing/2014/main" id="{4FF472AE-9FDE-CB10-B8F6-AD329F6FBB24}"/>
              </a:ext>
            </a:extLst>
          </p:cNvPr>
          <p:cNvSpPr txBox="1"/>
          <p:nvPr/>
        </p:nvSpPr>
        <p:spPr>
          <a:xfrm>
            <a:off x="4139097" y="394459"/>
            <a:ext cx="3913807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FF2A2993-6E2B-27B5-CB6B-A89544A410AF}"/>
              </a:ext>
            </a:extLst>
          </p:cNvPr>
          <p:cNvSpPr/>
          <p:nvPr/>
        </p:nvSpPr>
        <p:spPr>
          <a:xfrm>
            <a:off x="3953339" y="890841"/>
            <a:ext cx="4285323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eVivamus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3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/>
      <p:bldP spid="3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06EE9431-DDFB-204C-9D50-C47B34829B95}"/>
              </a:ext>
            </a:extLst>
          </p:cNvPr>
          <p:cNvSpPr txBox="1"/>
          <p:nvPr/>
        </p:nvSpPr>
        <p:spPr>
          <a:xfrm>
            <a:off x="7002776" y="1920988"/>
            <a:ext cx="2169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53C8C0D-EBCD-8D40-9E77-71208829E356}"/>
              </a:ext>
            </a:extLst>
          </p:cNvPr>
          <p:cNvSpPr txBox="1"/>
          <p:nvPr/>
        </p:nvSpPr>
        <p:spPr>
          <a:xfrm>
            <a:off x="7002776" y="2994742"/>
            <a:ext cx="2204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11A3488-EA97-3D4F-AA8F-1AE2038E13AA}"/>
              </a:ext>
            </a:extLst>
          </p:cNvPr>
          <p:cNvSpPr txBox="1"/>
          <p:nvPr/>
        </p:nvSpPr>
        <p:spPr>
          <a:xfrm>
            <a:off x="7002776" y="4087168"/>
            <a:ext cx="2204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723D0573-8C1D-FB4B-9F66-CFECE104E4C9}"/>
              </a:ext>
            </a:extLst>
          </p:cNvPr>
          <p:cNvSpPr txBox="1"/>
          <p:nvPr/>
        </p:nvSpPr>
        <p:spPr>
          <a:xfrm>
            <a:off x="7002776" y="5167917"/>
            <a:ext cx="2222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D1361A-40FF-4793-A176-4D2229594062}"/>
              </a:ext>
            </a:extLst>
          </p:cNvPr>
          <p:cNvSpPr txBox="1"/>
          <p:nvPr/>
        </p:nvSpPr>
        <p:spPr>
          <a:xfrm>
            <a:off x="7002776" y="5450155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0D3AD37-D40B-473A-B200-B70B6CBE8EC1}"/>
              </a:ext>
            </a:extLst>
          </p:cNvPr>
          <p:cNvSpPr txBox="1"/>
          <p:nvPr/>
        </p:nvSpPr>
        <p:spPr>
          <a:xfrm>
            <a:off x="7002776" y="4325272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EFC875E-3430-4EF7-8CB6-D65E55D55515}"/>
              </a:ext>
            </a:extLst>
          </p:cNvPr>
          <p:cNvSpPr txBox="1"/>
          <p:nvPr/>
        </p:nvSpPr>
        <p:spPr>
          <a:xfrm>
            <a:off x="7002776" y="3253947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EED355D-D71E-4B7C-BCCC-449A66578F1F}"/>
              </a:ext>
            </a:extLst>
          </p:cNvPr>
          <p:cNvSpPr txBox="1"/>
          <p:nvPr/>
        </p:nvSpPr>
        <p:spPr>
          <a:xfrm>
            <a:off x="7002776" y="2212680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9A75CEF-67F7-A97B-8963-34092B6AE790}"/>
              </a:ext>
            </a:extLst>
          </p:cNvPr>
          <p:cNvSpPr txBox="1"/>
          <p:nvPr/>
        </p:nvSpPr>
        <p:spPr>
          <a:xfrm>
            <a:off x="4139097" y="394459"/>
            <a:ext cx="3913807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0325729-5EBD-F32A-0F53-BB50FC7DED36}"/>
              </a:ext>
            </a:extLst>
          </p:cNvPr>
          <p:cNvSpPr/>
          <p:nvPr/>
        </p:nvSpPr>
        <p:spPr>
          <a:xfrm>
            <a:off x="3953339" y="890841"/>
            <a:ext cx="4285323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eVivamus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61DC85A-A586-FD91-6E80-6EAD8EBE3C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" b="52366"/>
          <a:stretch/>
        </p:blipFill>
        <p:spPr>
          <a:xfrm>
            <a:off x="762722" y="1911495"/>
            <a:ext cx="4765675" cy="1482725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38A3DB7E-5845-D414-5206-1F1AF30CB16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5" b="12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533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5"/>
          <p:cNvSpPr>
            <a:spLocks/>
          </p:cNvSpPr>
          <p:nvPr/>
        </p:nvSpPr>
        <p:spPr bwMode="auto">
          <a:xfrm flipV="1">
            <a:off x="3063762" y="5251942"/>
            <a:ext cx="953524" cy="622857"/>
          </a:xfrm>
          <a:custGeom>
            <a:avLst/>
            <a:gdLst>
              <a:gd name="T0" fmla="*/ 463 w 463"/>
              <a:gd name="T1" fmla="*/ 244 h 304"/>
              <a:gd name="T2" fmla="*/ 0 w 463"/>
              <a:gd name="T3" fmla="*/ 304 h 30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63" h="304">
                <a:moveTo>
                  <a:pt x="463" y="244"/>
                </a:moveTo>
                <a:cubicBezTo>
                  <a:pt x="463" y="244"/>
                  <a:pt x="192" y="0"/>
                  <a:pt x="0" y="304"/>
                </a:cubicBezTo>
              </a:path>
            </a:pathLst>
          </a:cu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miter lim="800000"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aleway SemiBold" panose="020B0503030101060003" pitchFamily="34" charset="77"/>
            </a:endParaRPr>
          </a:p>
        </p:txBody>
      </p:sp>
      <p:sp>
        <p:nvSpPr>
          <p:cNvPr id="4" name="Freeform 16"/>
          <p:cNvSpPr>
            <a:spLocks/>
          </p:cNvSpPr>
          <p:nvPr/>
        </p:nvSpPr>
        <p:spPr bwMode="auto">
          <a:xfrm>
            <a:off x="3685521" y="1598597"/>
            <a:ext cx="1123066" cy="674561"/>
          </a:xfrm>
          <a:custGeom>
            <a:avLst/>
            <a:gdLst>
              <a:gd name="T0" fmla="*/ 538 w 546"/>
              <a:gd name="T1" fmla="*/ 329 h 329"/>
              <a:gd name="T2" fmla="*/ 0 w 546"/>
              <a:gd name="T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46" h="329">
                <a:moveTo>
                  <a:pt x="538" y="329"/>
                </a:moveTo>
                <a:cubicBezTo>
                  <a:pt x="546" y="319"/>
                  <a:pt x="269" y="0"/>
                  <a:pt x="0" y="329"/>
                </a:cubicBezTo>
              </a:path>
            </a:pathLst>
          </a:cu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miter lim="800000"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aleway SemiBold" panose="020B0503030101060003" pitchFamily="34" charset="77"/>
            </a:endParaRPr>
          </a:p>
        </p:txBody>
      </p:sp>
      <p:sp>
        <p:nvSpPr>
          <p:cNvPr id="5" name="Freeform 17"/>
          <p:cNvSpPr>
            <a:spLocks/>
          </p:cNvSpPr>
          <p:nvPr/>
        </p:nvSpPr>
        <p:spPr bwMode="auto">
          <a:xfrm rot="21093162">
            <a:off x="7371536" y="2169685"/>
            <a:ext cx="753921" cy="607225"/>
          </a:xfrm>
          <a:custGeom>
            <a:avLst/>
            <a:gdLst>
              <a:gd name="T0" fmla="*/ 0 w 366"/>
              <a:gd name="T1" fmla="*/ 296 h 296"/>
              <a:gd name="T2" fmla="*/ 366 w 366"/>
              <a:gd name="T3" fmla="*/ 64 h 2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6" h="296">
                <a:moveTo>
                  <a:pt x="0" y="296"/>
                </a:moveTo>
                <a:cubicBezTo>
                  <a:pt x="0" y="296"/>
                  <a:pt x="110" y="0"/>
                  <a:pt x="366" y="64"/>
                </a:cubicBezTo>
              </a:path>
            </a:pathLst>
          </a:cu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miter lim="800000"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aleway SemiBold" panose="020B0503030101060003" pitchFamily="34" charset="77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8478374" y="3022298"/>
            <a:ext cx="901819" cy="398004"/>
          </a:xfrm>
          <a:custGeom>
            <a:avLst/>
            <a:gdLst>
              <a:gd name="T0" fmla="*/ 0 w 438"/>
              <a:gd name="T1" fmla="*/ 194 h 194"/>
              <a:gd name="T2" fmla="*/ 438 w 438"/>
              <a:gd name="T3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8" h="194">
                <a:moveTo>
                  <a:pt x="0" y="194"/>
                </a:moveTo>
                <a:cubicBezTo>
                  <a:pt x="0" y="194"/>
                  <a:pt x="222" y="0"/>
                  <a:pt x="438" y="194"/>
                </a:cubicBezTo>
              </a:path>
            </a:pathLst>
          </a:cu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miter lim="800000"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aleway SemiBold" panose="020B0503030101060003" pitchFamily="34" charset="77"/>
            </a:endParaRPr>
          </a:p>
        </p:txBody>
      </p:sp>
      <p:sp>
        <p:nvSpPr>
          <p:cNvPr id="7" name="Freeform 18"/>
          <p:cNvSpPr>
            <a:spLocks/>
          </p:cNvSpPr>
          <p:nvPr/>
        </p:nvSpPr>
        <p:spPr bwMode="auto">
          <a:xfrm rot="21035063">
            <a:off x="8151173" y="4636021"/>
            <a:ext cx="901819" cy="398004"/>
          </a:xfrm>
          <a:custGeom>
            <a:avLst/>
            <a:gdLst>
              <a:gd name="T0" fmla="*/ 0 w 438"/>
              <a:gd name="T1" fmla="*/ 194 h 194"/>
              <a:gd name="T2" fmla="*/ 438 w 438"/>
              <a:gd name="T3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8" h="194">
                <a:moveTo>
                  <a:pt x="0" y="194"/>
                </a:moveTo>
                <a:cubicBezTo>
                  <a:pt x="0" y="194"/>
                  <a:pt x="222" y="0"/>
                  <a:pt x="438" y="194"/>
                </a:cubicBezTo>
              </a:path>
            </a:pathLst>
          </a:cu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miter lim="800000"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aleway SemiBold" panose="020B0503030101060003" pitchFamily="34" charset="77"/>
            </a:endParaRP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4859399" y="3902670"/>
            <a:ext cx="2929609" cy="2954437"/>
          </a:xfrm>
          <a:custGeom>
            <a:avLst/>
            <a:gdLst>
              <a:gd name="T0" fmla="*/ 318 w 1900"/>
              <a:gd name="T1" fmla="*/ 1924 h 1924"/>
              <a:gd name="T2" fmla="*/ 519 w 1900"/>
              <a:gd name="T3" fmla="*/ 1788 h 1924"/>
              <a:gd name="T4" fmla="*/ 724 w 1900"/>
              <a:gd name="T5" fmla="*/ 1420 h 1924"/>
              <a:gd name="T6" fmla="*/ 729 w 1900"/>
              <a:gd name="T7" fmla="*/ 1287 h 1924"/>
              <a:gd name="T8" fmla="*/ 484 w 1900"/>
              <a:gd name="T9" fmla="*/ 760 h 1924"/>
              <a:gd name="T10" fmla="*/ 0 w 1900"/>
              <a:gd name="T11" fmla="*/ 576 h 1924"/>
              <a:gd name="T12" fmla="*/ 26 w 1900"/>
              <a:gd name="T13" fmla="*/ 447 h 1924"/>
              <a:gd name="T14" fmla="*/ 492 w 1900"/>
              <a:gd name="T15" fmla="*/ 624 h 1924"/>
              <a:gd name="T16" fmla="*/ 406 w 1900"/>
              <a:gd name="T17" fmla="*/ 0 h 1924"/>
              <a:gd name="T18" fmla="*/ 534 w 1900"/>
              <a:gd name="T19" fmla="*/ 0 h 1924"/>
              <a:gd name="T20" fmla="*/ 595 w 1900"/>
              <a:gd name="T21" fmla="*/ 417 h 1924"/>
              <a:gd name="T22" fmla="*/ 632 w 1900"/>
              <a:gd name="T23" fmla="*/ 571 h 1924"/>
              <a:gd name="T24" fmla="*/ 678 w 1900"/>
              <a:gd name="T25" fmla="*/ 665 h 1924"/>
              <a:gd name="T26" fmla="*/ 678 w 1900"/>
              <a:gd name="T27" fmla="*/ 665 h 1924"/>
              <a:gd name="T28" fmla="*/ 801 w 1900"/>
              <a:gd name="T29" fmla="*/ 708 h 1924"/>
              <a:gd name="T30" fmla="*/ 801 w 1900"/>
              <a:gd name="T31" fmla="*/ 708 h 1924"/>
              <a:gd name="T32" fmla="*/ 856 w 1900"/>
              <a:gd name="T33" fmla="*/ 639 h 1924"/>
              <a:gd name="T34" fmla="*/ 894 w 1900"/>
              <a:gd name="T35" fmla="*/ 150 h 1924"/>
              <a:gd name="T36" fmla="*/ 1016 w 1900"/>
              <a:gd name="T37" fmla="*/ 146 h 1924"/>
              <a:gd name="T38" fmla="*/ 1023 w 1900"/>
              <a:gd name="T39" fmla="*/ 307 h 1924"/>
              <a:gd name="T40" fmla="*/ 1078 w 1900"/>
              <a:gd name="T41" fmla="*/ 343 h 1924"/>
              <a:gd name="T42" fmla="*/ 1093 w 1900"/>
              <a:gd name="T43" fmla="*/ 330 h 1924"/>
              <a:gd name="T44" fmla="*/ 1374 w 1900"/>
              <a:gd name="T45" fmla="*/ 44 h 1924"/>
              <a:gd name="T46" fmla="*/ 1482 w 1900"/>
              <a:gd name="T47" fmla="*/ 98 h 1924"/>
              <a:gd name="T48" fmla="*/ 1140 w 1900"/>
              <a:gd name="T49" fmla="*/ 451 h 1924"/>
              <a:gd name="T50" fmla="*/ 1077 w 1900"/>
              <a:gd name="T51" fmla="*/ 582 h 1924"/>
              <a:gd name="T52" fmla="*/ 1077 w 1900"/>
              <a:gd name="T53" fmla="*/ 582 h 1924"/>
              <a:gd name="T54" fmla="*/ 1077 w 1900"/>
              <a:gd name="T55" fmla="*/ 633 h 1924"/>
              <a:gd name="T56" fmla="*/ 1077 w 1900"/>
              <a:gd name="T57" fmla="*/ 652 h 1924"/>
              <a:gd name="T58" fmla="*/ 1138 w 1900"/>
              <a:gd name="T59" fmla="*/ 738 h 1924"/>
              <a:gd name="T60" fmla="*/ 1174 w 1900"/>
              <a:gd name="T61" fmla="*/ 726 h 1924"/>
              <a:gd name="T62" fmla="*/ 1174 w 1900"/>
              <a:gd name="T63" fmla="*/ 726 h 1924"/>
              <a:gd name="T64" fmla="*/ 1808 w 1900"/>
              <a:gd name="T65" fmla="*/ 202 h 1924"/>
              <a:gd name="T66" fmla="*/ 1828 w 1900"/>
              <a:gd name="T67" fmla="*/ 182 h 1924"/>
              <a:gd name="T68" fmla="*/ 1898 w 1900"/>
              <a:gd name="T69" fmla="*/ 312 h 1924"/>
              <a:gd name="T70" fmla="*/ 1534 w 1900"/>
              <a:gd name="T71" fmla="*/ 639 h 1924"/>
              <a:gd name="T72" fmla="*/ 1344 w 1900"/>
              <a:gd name="T73" fmla="*/ 822 h 1924"/>
              <a:gd name="T74" fmla="*/ 1344 w 1900"/>
              <a:gd name="T75" fmla="*/ 822 h 1924"/>
              <a:gd name="T76" fmla="*/ 1736 w 1900"/>
              <a:gd name="T77" fmla="*/ 740 h 1924"/>
              <a:gd name="T78" fmla="*/ 1728 w 1900"/>
              <a:gd name="T79" fmla="*/ 838 h 1924"/>
              <a:gd name="T80" fmla="*/ 1424 w 1900"/>
              <a:gd name="T81" fmla="*/ 939 h 1924"/>
              <a:gd name="T82" fmla="*/ 1213 w 1900"/>
              <a:gd name="T83" fmla="*/ 1223 h 1924"/>
              <a:gd name="T84" fmla="*/ 1213 w 1900"/>
              <a:gd name="T85" fmla="*/ 1350 h 1924"/>
              <a:gd name="T86" fmla="*/ 1437 w 1900"/>
              <a:gd name="T87" fmla="*/ 1794 h 1924"/>
              <a:gd name="T88" fmla="*/ 1612 w 1900"/>
              <a:gd name="T89" fmla="*/ 1924 h 1924"/>
              <a:gd name="T90" fmla="*/ 318 w 1900"/>
              <a:gd name="T91" fmla="*/ 1924 h 1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00" h="1924">
                <a:moveTo>
                  <a:pt x="318" y="1924"/>
                </a:moveTo>
                <a:cubicBezTo>
                  <a:pt x="519" y="1788"/>
                  <a:pt x="519" y="1788"/>
                  <a:pt x="519" y="1788"/>
                </a:cubicBezTo>
                <a:cubicBezTo>
                  <a:pt x="642" y="1705"/>
                  <a:pt x="718" y="1569"/>
                  <a:pt x="724" y="1420"/>
                </a:cubicBezTo>
                <a:cubicBezTo>
                  <a:pt x="729" y="1287"/>
                  <a:pt x="729" y="1287"/>
                  <a:pt x="729" y="1287"/>
                </a:cubicBezTo>
                <a:cubicBezTo>
                  <a:pt x="743" y="962"/>
                  <a:pt x="642" y="807"/>
                  <a:pt x="484" y="760"/>
                </a:cubicBezTo>
                <a:cubicBezTo>
                  <a:pt x="0" y="576"/>
                  <a:pt x="0" y="576"/>
                  <a:pt x="0" y="576"/>
                </a:cubicBezTo>
                <a:cubicBezTo>
                  <a:pt x="26" y="447"/>
                  <a:pt x="26" y="447"/>
                  <a:pt x="26" y="447"/>
                </a:cubicBezTo>
                <a:cubicBezTo>
                  <a:pt x="492" y="624"/>
                  <a:pt x="492" y="624"/>
                  <a:pt x="492" y="624"/>
                </a:cubicBezTo>
                <a:cubicBezTo>
                  <a:pt x="406" y="0"/>
                  <a:pt x="406" y="0"/>
                  <a:pt x="406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95" y="417"/>
                  <a:pt x="595" y="417"/>
                  <a:pt x="595" y="417"/>
                </a:cubicBezTo>
                <a:cubicBezTo>
                  <a:pt x="603" y="470"/>
                  <a:pt x="615" y="521"/>
                  <a:pt x="632" y="571"/>
                </a:cubicBezTo>
                <a:cubicBezTo>
                  <a:pt x="645" y="608"/>
                  <a:pt x="661" y="644"/>
                  <a:pt x="678" y="665"/>
                </a:cubicBezTo>
                <a:cubicBezTo>
                  <a:pt x="678" y="665"/>
                  <a:pt x="678" y="665"/>
                  <a:pt x="678" y="665"/>
                </a:cubicBezTo>
                <a:cubicBezTo>
                  <a:pt x="709" y="692"/>
                  <a:pt x="784" y="713"/>
                  <a:pt x="801" y="708"/>
                </a:cubicBezTo>
                <a:cubicBezTo>
                  <a:pt x="801" y="708"/>
                  <a:pt x="801" y="708"/>
                  <a:pt x="801" y="708"/>
                </a:cubicBezTo>
                <a:cubicBezTo>
                  <a:pt x="832" y="698"/>
                  <a:pt x="854" y="671"/>
                  <a:pt x="856" y="639"/>
                </a:cubicBezTo>
                <a:cubicBezTo>
                  <a:pt x="894" y="150"/>
                  <a:pt x="894" y="150"/>
                  <a:pt x="894" y="150"/>
                </a:cubicBezTo>
                <a:cubicBezTo>
                  <a:pt x="1016" y="146"/>
                  <a:pt x="1016" y="146"/>
                  <a:pt x="1016" y="146"/>
                </a:cubicBezTo>
                <a:cubicBezTo>
                  <a:pt x="1016" y="146"/>
                  <a:pt x="1019" y="249"/>
                  <a:pt x="1023" y="307"/>
                </a:cubicBezTo>
                <a:cubicBezTo>
                  <a:pt x="1028" y="363"/>
                  <a:pt x="1043" y="372"/>
                  <a:pt x="1078" y="343"/>
                </a:cubicBezTo>
                <a:cubicBezTo>
                  <a:pt x="1078" y="343"/>
                  <a:pt x="1089" y="334"/>
                  <a:pt x="1093" y="330"/>
                </a:cubicBezTo>
                <a:cubicBezTo>
                  <a:pt x="1374" y="44"/>
                  <a:pt x="1374" y="44"/>
                  <a:pt x="1374" y="44"/>
                </a:cubicBezTo>
                <a:cubicBezTo>
                  <a:pt x="1482" y="98"/>
                  <a:pt x="1482" y="98"/>
                  <a:pt x="1482" y="98"/>
                </a:cubicBezTo>
                <a:cubicBezTo>
                  <a:pt x="1140" y="451"/>
                  <a:pt x="1140" y="451"/>
                  <a:pt x="1140" y="451"/>
                </a:cubicBezTo>
                <a:cubicBezTo>
                  <a:pt x="1105" y="487"/>
                  <a:pt x="1083" y="533"/>
                  <a:pt x="1077" y="582"/>
                </a:cubicBezTo>
                <a:cubicBezTo>
                  <a:pt x="1077" y="582"/>
                  <a:pt x="1077" y="582"/>
                  <a:pt x="1077" y="582"/>
                </a:cubicBezTo>
                <a:cubicBezTo>
                  <a:pt x="1075" y="599"/>
                  <a:pt x="1077" y="616"/>
                  <a:pt x="1077" y="633"/>
                </a:cubicBezTo>
                <a:cubicBezTo>
                  <a:pt x="1077" y="652"/>
                  <a:pt x="1077" y="652"/>
                  <a:pt x="1077" y="652"/>
                </a:cubicBezTo>
                <a:cubicBezTo>
                  <a:pt x="1078" y="725"/>
                  <a:pt x="1111" y="740"/>
                  <a:pt x="1138" y="738"/>
                </a:cubicBezTo>
                <a:cubicBezTo>
                  <a:pt x="1151" y="738"/>
                  <a:pt x="1164" y="733"/>
                  <a:pt x="1174" y="726"/>
                </a:cubicBezTo>
                <a:cubicBezTo>
                  <a:pt x="1174" y="726"/>
                  <a:pt x="1174" y="726"/>
                  <a:pt x="1174" y="726"/>
                </a:cubicBezTo>
                <a:cubicBezTo>
                  <a:pt x="1398" y="567"/>
                  <a:pt x="1610" y="392"/>
                  <a:pt x="1808" y="202"/>
                </a:cubicBezTo>
                <a:cubicBezTo>
                  <a:pt x="1828" y="182"/>
                  <a:pt x="1828" y="182"/>
                  <a:pt x="1828" y="182"/>
                </a:cubicBezTo>
                <a:cubicBezTo>
                  <a:pt x="1828" y="182"/>
                  <a:pt x="1900" y="306"/>
                  <a:pt x="1898" y="312"/>
                </a:cubicBezTo>
                <a:cubicBezTo>
                  <a:pt x="1897" y="316"/>
                  <a:pt x="1670" y="518"/>
                  <a:pt x="1534" y="639"/>
                </a:cubicBezTo>
                <a:cubicBezTo>
                  <a:pt x="1468" y="697"/>
                  <a:pt x="1405" y="758"/>
                  <a:pt x="1344" y="822"/>
                </a:cubicBezTo>
                <a:cubicBezTo>
                  <a:pt x="1344" y="822"/>
                  <a:pt x="1344" y="822"/>
                  <a:pt x="1344" y="822"/>
                </a:cubicBezTo>
                <a:cubicBezTo>
                  <a:pt x="1736" y="740"/>
                  <a:pt x="1736" y="740"/>
                  <a:pt x="1736" y="740"/>
                </a:cubicBezTo>
                <a:cubicBezTo>
                  <a:pt x="1728" y="838"/>
                  <a:pt x="1728" y="838"/>
                  <a:pt x="1728" y="838"/>
                </a:cubicBezTo>
                <a:cubicBezTo>
                  <a:pt x="1424" y="939"/>
                  <a:pt x="1424" y="939"/>
                  <a:pt x="1424" y="939"/>
                </a:cubicBezTo>
                <a:cubicBezTo>
                  <a:pt x="1292" y="978"/>
                  <a:pt x="1212" y="1085"/>
                  <a:pt x="1213" y="1223"/>
                </a:cubicBezTo>
                <a:cubicBezTo>
                  <a:pt x="1213" y="1350"/>
                  <a:pt x="1213" y="1350"/>
                  <a:pt x="1213" y="1350"/>
                </a:cubicBezTo>
                <a:cubicBezTo>
                  <a:pt x="1214" y="1525"/>
                  <a:pt x="1297" y="1689"/>
                  <a:pt x="1437" y="1794"/>
                </a:cubicBezTo>
                <a:cubicBezTo>
                  <a:pt x="1612" y="1924"/>
                  <a:pt x="1612" y="1924"/>
                  <a:pt x="1612" y="1924"/>
                </a:cubicBezTo>
                <a:lnTo>
                  <a:pt x="318" y="1924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b="1" dirty="0">
              <a:latin typeface="Raleway SemiBold" panose="020B0503030101060003" pitchFamily="34" charset="77"/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4424922" y="1842014"/>
            <a:ext cx="2220261" cy="22113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2159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b="1" dirty="0">
              <a:latin typeface="Raleway SemiBold" panose="020B0503030101060003" pitchFamily="34" charset="77"/>
            </a:endParaRP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3185336" y="3663266"/>
            <a:ext cx="1821252" cy="181593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159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b="1" dirty="0">
              <a:latin typeface="Raleway SemiBold" panose="020B0503030101060003" pitchFamily="34" charset="77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6533459" y="2505254"/>
            <a:ext cx="1684701" cy="167760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2159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b="1" dirty="0">
              <a:latin typeface="Raleway SemiBold" panose="020B0503030101060003" pitchFamily="34" charset="77"/>
            </a:endParaRP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7443200" y="4587192"/>
            <a:ext cx="1062250" cy="1058702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2159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b="1" dirty="0">
              <a:latin typeface="Raleway SemiBold" panose="020B0503030101060003" pitchFamily="34" charset="77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5905687" y="3294405"/>
            <a:ext cx="915060" cy="91328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>
            <a:outerShdw blurRad="2159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b="1" dirty="0">
              <a:latin typeface="Raleway SemiBold" panose="020B0503030101060003" pitchFamily="34" charset="77"/>
            </a:endParaRP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7617584" y="3260025"/>
            <a:ext cx="1424017" cy="1418697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>
            <a:outerShdw blurRad="2159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b="1" dirty="0">
              <a:latin typeface="Raleway SemiBold" panose="020B0503030101060003" pitchFamily="34" charset="77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5206A95-7B48-0F45-B59A-D46BA3AFAEBD}"/>
              </a:ext>
            </a:extLst>
          </p:cNvPr>
          <p:cNvSpPr txBox="1"/>
          <p:nvPr/>
        </p:nvSpPr>
        <p:spPr>
          <a:xfrm>
            <a:off x="9166383" y="4595102"/>
            <a:ext cx="2145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6042DDC-4894-CA4E-8847-AF7EC53DBA41}"/>
              </a:ext>
            </a:extLst>
          </p:cNvPr>
          <p:cNvSpPr txBox="1"/>
          <p:nvPr/>
        </p:nvSpPr>
        <p:spPr>
          <a:xfrm flipH="1">
            <a:off x="1469972" y="1915070"/>
            <a:ext cx="2138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B106BF7-6F59-B14C-95A2-71B85E932700}"/>
              </a:ext>
            </a:extLst>
          </p:cNvPr>
          <p:cNvSpPr txBox="1"/>
          <p:nvPr/>
        </p:nvSpPr>
        <p:spPr>
          <a:xfrm>
            <a:off x="9464131" y="3034873"/>
            <a:ext cx="2140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938A16F-F9B6-1A4A-BB7B-8101AEB4DB70}"/>
              </a:ext>
            </a:extLst>
          </p:cNvPr>
          <p:cNvSpPr txBox="1"/>
          <p:nvPr/>
        </p:nvSpPr>
        <p:spPr>
          <a:xfrm>
            <a:off x="8167590" y="1866866"/>
            <a:ext cx="2140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8AE7283-5F66-9A4B-BC8D-A5E1677AA3FD}"/>
              </a:ext>
            </a:extLst>
          </p:cNvPr>
          <p:cNvSpPr txBox="1"/>
          <p:nvPr/>
        </p:nvSpPr>
        <p:spPr>
          <a:xfrm flipH="1">
            <a:off x="835455" y="4924968"/>
            <a:ext cx="2100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</a:p>
        </p:txBody>
      </p:sp>
      <p:sp>
        <p:nvSpPr>
          <p:cNvPr id="119" name="Graphic 2">
            <a:extLst>
              <a:ext uri="{FF2B5EF4-FFF2-40B4-BE49-F238E27FC236}">
                <a16:creationId xmlns:a16="http://schemas.microsoft.com/office/drawing/2014/main" id="{0973381C-EF22-164F-9869-A444DC4C67BA}"/>
              </a:ext>
            </a:extLst>
          </p:cNvPr>
          <p:cNvSpPr>
            <a:spLocks noChangeAspect="1"/>
          </p:cNvSpPr>
          <p:nvPr/>
        </p:nvSpPr>
        <p:spPr>
          <a:xfrm>
            <a:off x="5187198" y="2626561"/>
            <a:ext cx="598918" cy="479136"/>
          </a:xfrm>
          <a:custGeom>
            <a:avLst/>
            <a:gdLst>
              <a:gd name="connsiteX0" fmla="*/ 0 w 254000"/>
              <a:gd name="connsiteY0" fmla="*/ 0 h 203200"/>
              <a:gd name="connsiteX1" fmla="*/ 59361 w 254000"/>
              <a:gd name="connsiteY1" fmla="*/ 0 h 203200"/>
              <a:gd name="connsiteX2" fmla="*/ 59361 w 254000"/>
              <a:gd name="connsiteY2" fmla="*/ 205786 h 203200"/>
              <a:gd name="connsiteX3" fmla="*/ 0 w 254000"/>
              <a:gd name="connsiteY3" fmla="*/ 205786 h 203200"/>
              <a:gd name="connsiteX4" fmla="*/ 135937 w 254000"/>
              <a:gd name="connsiteY4" fmla="*/ 35468 h 203200"/>
              <a:gd name="connsiteX5" fmla="*/ 173567 w 254000"/>
              <a:gd name="connsiteY5" fmla="*/ 16995 h 203200"/>
              <a:gd name="connsiteX6" fmla="*/ 258233 w 254000"/>
              <a:gd name="connsiteY6" fmla="*/ 182233 h 203200"/>
              <a:gd name="connsiteX7" fmla="*/ 209785 w 254000"/>
              <a:gd name="connsiteY7" fmla="*/ 205786 h 203200"/>
              <a:gd name="connsiteX8" fmla="*/ 135937 w 254000"/>
              <a:gd name="connsiteY8" fmla="*/ 61329 h 203200"/>
              <a:gd name="connsiteX9" fmla="*/ 135937 w 254000"/>
              <a:gd name="connsiteY9" fmla="*/ 205786 h 203200"/>
              <a:gd name="connsiteX10" fmla="*/ 76576 w 254000"/>
              <a:gd name="connsiteY10" fmla="*/ 205786 h 203200"/>
              <a:gd name="connsiteX11" fmla="*/ 76576 w 254000"/>
              <a:gd name="connsiteY11" fmla="*/ 0 h 203200"/>
              <a:gd name="connsiteX12" fmla="*/ 135937 w 254000"/>
              <a:gd name="connsiteY12" fmla="*/ 0 h 203200"/>
              <a:gd name="connsiteX13" fmla="*/ 147414 w 254000"/>
              <a:gd name="connsiteY13" fmla="*/ 50061 h 203200"/>
              <a:gd name="connsiteX14" fmla="*/ 167546 w 254000"/>
              <a:gd name="connsiteY14" fmla="*/ 40086 h 203200"/>
              <a:gd name="connsiteX15" fmla="*/ 188807 w 254000"/>
              <a:gd name="connsiteY15" fmla="*/ 81742 h 203200"/>
              <a:gd name="connsiteX16" fmla="*/ 168675 w 254000"/>
              <a:gd name="connsiteY16" fmla="*/ 91717 h 203200"/>
              <a:gd name="connsiteX17" fmla="*/ 172720 w 254000"/>
              <a:gd name="connsiteY17" fmla="*/ 102708 h 203200"/>
              <a:gd name="connsiteX18" fmla="*/ 195392 w 254000"/>
              <a:gd name="connsiteY18" fmla="*/ 91625 h 203200"/>
              <a:gd name="connsiteX19" fmla="*/ 204047 w 254000"/>
              <a:gd name="connsiteY19" fmla="*/ 108712 h 203200"/>
              <a:gd name="connsiteX20" fmla="*/ 181469 w 254000"/>
              <a:gd name="connsiteY20" fmla="*/ 120073 h 203200"/>
              <a:gd name="connsiteX21" fmla="*/ 214207 w 254000"/>
              <a:gd name="connsiteY21" fmla="*/ 156095 h 203200"/>
              <a:gd name="connsiteX22" fmla="*/ 228506 w 254000"/>
              <a:gd name="connsiteY22" fmla="*/ 162837 h 203200"/>
              <a:gd name="connsiteX23" fmla="*/ 225778 w 254000"/>
              <a:gd name="connsiteY23" fmla="*/ 178169 h 203200"/>
              <a:gd name="connsiteX24" fmla="*/ 211384 w 254000"/>
              <a:gd name="connsiteY24" fmla="*/ 171427 h 203200"/>
              <a:gd name="connsiteX25" fmla="*/ 214489 w 254000"/>
              <a:gd name="connsiteY25" fmla="*/ 156095 h 203200"/>
              <a:gd name="connsiteX26" fmla="*/ 17027 w 254000"/>
              <a:gd name="connsiteY26" fmla="*/ 20043 h 203200"/>
              <a:gd name="connsiteX27" fmla="*/ 42333 w 254000"/>
              <a:gd name="connsiteY27" fmla="*/ 20043 h 203200"/>
              <a:gd name="connsiteX28" fmla="*/ 42333 w 254000"/>
              <a:gd name="connsiteY28" fmla="*/ 72136 h 203200"/>
              <a:gd name="connsiteX29" fmla="*/ 17027 w 254000"/>
              <a:gd name="connsiteY29" fmla="*/ 72136 h 203200"/>
              <a:gd name="connsiteX30" fmla="*/ 15522 w 254000"/>
              <a:gd name="connsiteY30" fmla="*/ 84697 h 203200"/>
              <a:gd name="connsiteX31" fmla="*/ 43744 w 254000"/>
              <a:gd name="connsiteY31" fmla="*/ 84697 h 203200"/>
              <a:gd name="connsiteX32" fmla="*/ 43744 w 254000"/>
              <a:gd name="connsiteY32" fmla="*/ 105941 h 203200"/>
              <a:gd name="connsiteX33" fmla="*/ 15522 w 254000"/>
              <a:gd name="connsiteY33" fmla="*/ 105941 h 203200"/>
              <a:gd name="connsiteX34" fmla="*/ 29727 w 254000"/>
              <a:gd name="connsiteY34" fmla="*/ 158034 h 203200"/>
              <a:gd name="connsiteX35" fmla="*/ 40640 w 254000"/>
              <a:gd name="connsiteY35" fmla="*/ 171889 h 203200"/>
              <a:gd name="connsiteX36" fmla="*/ 29727 w 254000"/>
              <a:gd name="connsiteY36" fmla="*/ 185743 h 203200"/>
              <a:gd name="connsiteX37" fmla="*/ 18815 w 254000"/>
              <a:gd name="connsiteY37" fmla="*/ 172258 h 203200"/>
              <a:gd name="connsiteX38" fmla="*/ 29727 w 254000"/>
              <a:gd name="connsiteY38" fmla="*/ 158404 h 203200"/>
              <a:gd name="connsiteX39" fmla="*/ 93698 w 254000"/>
              <a:gd name="connsiteY39" fmla="*/ 19489 h 203200"/>
              <a:gd name="connsiteX40" fmla="*/ 118910 w 254000"/>
              <a:gd name="connsiteY40" fmla="*/ 19489 h 203200"/>
              <a:gd name="connsiteX41" fmla="*/ 118910 w 254000"/>
              <a:gd name="connsiteY41" fmla="*/ 72136 h 203200"/>
              <a:gd name="connsiteX42" fmla="*/ 94074 w 254000"/>
              <a:gd name="connsiteY42" fmla="*/ 72136 h 203200"/>
              <a:gd name="connsiteX43" fmla="*/ 92193 w 254000"/>
              <a:gd name="connsiteY43" fmla="*/ 84143 h 203200"/>
              <a:gd name="connsiteX44" fmla="*/ 120415 w 254000"/>
              <a:gd name="connsiteY44" fmla="*/ 84143 h 203200"/>
              <a:gd name="connsiteX45" fmla="*/ 120415 w 254000"/>
              <a:gd name="connsiteY45" fmla="*/ 105387 h 203200"/>
              <a:gd name="connsiteX46" fmla="*/ 92193 w 254000"/>
              <a:gd name="connsiteY46" fmla="*/ 105387 h 203200"/>
              <a:gd name="connsiteX47" fmla="*/ 106304 w 254000"/>
              <a:gd name="connsiteY47" fmla="*/ 157480 h 203200"/>
              <a:gd name="connsiteX48" fmla="*/ 117216 w 254000"/>
              <a:gd name="connsiteY48" fmla="*/ 171335 h 203200"/>
              <a:gd name="connsiteX49" fmla="*/ 106304 w 254000"/>
              <a:gd name="connsiteY49" fmla="*/ 185189 h 203200"/>
              <a:gd name="connsiteX50" fmla="*/ 95391 w 254000"/>
              <a:gd name="connsiteY50" fmla="*/ 171335 h 203200"/>
              <a:gd name="connsiteX51" fmla="*/ 106304 w 254000"/>
              <a:gd name="connsiteY51" fmla="*/ 15748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54000" h="203200">
                <a:moveTo>
                  <a:pt x="0" y="0"/>
                </a:moveTo>
                <a:lnTo>
                  <a:pt x="59361" y="0"/>
                </a:lnTo>
                <a:lnTo>
                  <a:pt x="59361" y="205786"/>
                </a:lnTo>
                <a:lnTo>
                  <a:pt x="0" y="205786"/>
                </a:lnTo>
                <a:close/>
                <a:moveTo>
                  <a:pt x="135937" y="35468"/>
                </a:moveTo>
                <a:lnTo>
                  <a:pt x="173567" y="16995"/>
                </a:lnTo>
                <a:lnTo>
                  <a:pt x="258233" y="182233"/>
                </a:lnTo>
                <a:lnTo>
                  <a:pt x="209785" y="205786"/>
                </a:lnTo>
                <a:lnTo>
                  <a:pt x="135937" y="61329"/>
                </a:lnTo>
                <a:lnTo>
                  <a:pt x="135937" y="205786"/>
                </a:lnTo>
                <a:lnTo>
                  <a:pt x="76576" y="205786"/>
                </a:lnTo>
                <a:lnTo>
                  <a:pt x="76576" y="0"/>
                </a:lnTo>
                <a:lnTo>
                  <a:pt x="135937" y="0"/>
                </a:lnTo>
                <a:close/>
                <a:moveTo>
                  <a:pt x="147414" y="50061"/>
                </a:moveTo>
                <a:lnTo>
                  <a:pt x="167546" y="40086"/>
                </a:lnTo>
                <a:lnTo>
                  <a:pt x="188807" y="81742"/>
                </a:lnTo>
                <a:lnTo>
                  <a:pt x="168675" y="91717"/>
                </a:lnTo>
                <a:close/>
                <a:moveTo>
                  <a:pt x="172720" y="102708"/>
                </a:moveTo>
                <a:lnTo>
                  <a:pt x="195392" y="91625"/>
                </a:lnTo>
                <a:lnTo>
                  <a:pt x="204047" y="108712"/>
                </a:lnTo>
                <a:lnTo>
                  <a:pt x="181469" y="120073"/>
                </a:lnTo>
                <a:close/>
                <a:moveTo>
                  <a:pt x="214207" y="156095"/>
                </a:moveTo>
                <a:cubicBezTo>
                  <a:pt x="220046" y="154174"/>
                  <a:pt x="226382" y="157162"/>
                  <a:pt x="228506" y="162837"/>
                </a:cubicBezTo>
                <a:cubicBezTo>
                  <a:pt x="231966" y="167832"/>
                  <a:pt x="230758" y="174622"/>
                  <a:pt x="225778" y="178169"/>
                </a:cubicBezTo>
                <a:cubicBezTo>
                  <a:pt x="219907" y="180203"/>
                  <a:pt x="213468" y="177186"/>
                  <a:pt x="211384" y="171427"/>
                </a:cubicBezTo>
                <a:cubicBezTo>
                  <a:pt x="208001" y="166338"/>
                  <a:pt x="209380" y="159526"/>
                  <a:pt x="214489" y="156095"/>
                </a:cubicBezTo>
                <a:close/>
                <a:moveTo>
                  <a:pt x="17027" y="20043"/>
                </a:moveTo>
                <a:lnTo>
                  <a:pt x="42333" y="20043"/>
                </a:lnTo>
                <a:lnTo>
                  <a:pt x="42333" y="72136"/>
                </a:lnTo>
                <a:lnTo>
                  <a:pt x="17027" y="72136"/>
                </a:lnTo>
                <a:close/>
                <a:moveTo>
                  <a:pt x="15522" y="84697"/>
                </a:moveTo>
                <a:lnTo>
                  <a:pt x="43744" y="84697"/>
                </a:lnTo>
                <a:lnTo>
                  <a:pt x="43744" y="105941"/>
                </a:lnTo>
                <a:lnTo>
                  <a:pt x="15522" y="105941"/>
                </a:lnTo>
                <a:close/>
                <a:moveTo>
                  <a:pt x="29727" y="158034"/>
                </a:moveTo>
                <a:cubicBezTo>
                  <a:pt x="36532" y="159079"/>
                  <a:pt x="41322" y="165160"/>
                  <a:pt x="40640" y="171889"/>
                </a:cubicBezTo>
                <a:cubicBezTo>
                  <a:pt x="41322" y="178618"/>
                  <a:pt x="36532" y="184698"/>
                  <a:pt x="29727" y="185743"/>
                </a:cubicBezTo>
                <a:cubicBezTo>
                  <a:pt x="23055" y="184747"/>
                  <a:pt x="18295" y="178865"/>
                  <a:pt x="18815" y="172258"/>
                </a:cubicBezTo>
                <a:cubicBezTo>
                  <a:pt x="18084" y="165515"/>
                  <a:pt x="22896" y="159405"/>
                  <a:pt x="29727" y="158404"/>
                </a:cubicBezTo>
                <a:close/>
                <a:moveTo>
                  <a:pt x="93698" y="19489"/>
                </a:moveTo>
                <a:lnTo>
                  <a:pt x="118910" y="19489"/>
                </a:lnTo>
                <a:lnTo>
                  <a:pt x="118910" y="72136"/>
                </a:lnTo>
                <a:lnTo>
                  <a:pt x="94074" y="72136"/>
                </a:lnTo>
                <a:close/>
                <a:moveTo>
                  <a:pt x="92193" y="84143"/>
                </a:moveTo>
                <a:lnTo>
                  <a:pt x="120415" y="84143"/>
                </a:lnTo>
                <a:lnTo>
                  <a:pt x="120415" y="105387"/>
                </a:lnTo>
                <a:lnTo>
                  <a:pt x="92193" y="105387"/>
                </a:lnTo>
                <a:close/>
                <a:moveTo>
                  <a:pt x="106304" y="157480"/>
                </a:moveTo>
                <a:cubicBezTo>
                  <a:pt x="113109" y="158525"/>
                  <a:pt x="117898" y="164605"/>
                  <a:pt x="117216" y="171335"/>
                </a:cubicBezTo>
                <a:cubicBezTo>
                  <a:pt x="117898" y="178064"/>
                  <a:pt x="113109" y="184144"/>
                  <a:pt x="106304" y="185189"/>
                </a:cubicBezTo>
                <a:cubicBezTo>
                  <a:pt x="99473" y="184188"/>
                  <a:pt x="94660" y="178078"/>
                  <a:pt x="95391" y="171335"/>
                </a:cubicBezTo>
                <a:cubicBezTo>
                  <a:pt x="94660" y="164592"/>
                  <a:pt x="99473" y="158481"/>
                  <a:pt x="106304" y="157480"/>
                </a:cubicBezTo>
                <a:close/>
              </a:path>
            </a:pathLst>
          </a:custGeom>
          <a:solidFill>
            <a:srgbClr val="FFFFFF"/>
          </a:solidFill>
          <a:ln w="91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0" name="Graphic 4">
            <a:extLst>
              <a:ext uri="{FF2B5EF4-FFF2-40B4-BE49-F238E27FC236}">
                <a16:creationId xmlns:a16="http://schemas.microsoft.com/office/drawing/2014/main" id="{BF0689B2-2019-4C46-BE73-FE3858F1AC6B}"/>
              </a:ext>
            </a:extLst>
          </p:cNvPr>
          <p:cNvSpPr>
            <a:spLocks noChangeAspect="1"/>
          </p:cNvSpPr>
          <p:nvPr/>
        </p:nvSpPr>
        <p:spPr>
          <a:xfrm>
            <a:off x="7688744" y="4932459"/>
            <a:ext cx="544471" cy="388908"/>
          </a:xfrm>
          <a:custGeom>
            <a:avLst/>
            <a:gdLst>
              <a:gd name="connsiteX0" fmla="*/ 172846 w 254000"/>
              <a:gd name="connsiteY0" fmla="*/ 74386 h 181428"/>
              <a:gd name="connsiteX1" fmla="*/ 163909 w 254000"/>
              <a:gd name="connsiteY1" fmla="*/ 65768 h 181428"/>
              <a:gd name="connsiteX2" fmla="*/ 98716 w 254000"/>
              <a:gd name="connsiteY2" fmla="*/ 65768 h 181428"/>
              <a:gd name="connsiteX3" fmla="*/ 98716 w 254000"/>
              <a:gd name="connsiteY3" fmla="*/ 82913 h 181428"/>
              <a:gd name="connsiteX4" fmla="*/ 163909 w 254000"/>
              <a:gd name="connsiteY4" fmla="*/ 82913 h 181428"/>
              <a:gd name="connsiteX5" fmla="*/ 172846 w 254000"/>
              <a:gd name="connsiteY5" fmla="*/ 74386 h 181428"/>
              <a:gd name="connsiteX6" fmla="*/ 55630 w 254000"/>
              <a:gd name="connsiteY6" fmla="*/ 70213 h 181428"/>
              <a:gd name="connsiteX7" fmla="*/ 55630 w 254000"/>
              <a:gd name="connsiteY7" fmla="*/ 66584 h 181428"/>
              <a:gd name="connsiteX8" fmla="*/ 52902 w 254000"/>
              <a:gd name="connsiteY8" fmla="*/ 65133 h 181428"/>
              <a:gd name="connsiteX9" fmla="*/ 52149 w 254000"/>
              <a:gd name="connsiteY9" fmla="*/ 62865 h 181428"/>
              <a:gd name="connsiteX10" fmla="*/ 53090 w 254000"/>
              <a:gd name="connsiteY10" fmla="*/ 60416 h 181428"/>
              <a:gd name="connsiteX11" fmla="*/ 55630 w 254000"/>
              <a:gd name="connsiteY11" fmla="*/ 59327 h 181428"/>
              <a:gd name="connsiteX12" fmla="*/ 55630 w 254000"/>
              <a:gd name="connsiteY12" fmla="*/ 58511 h 181428"/>
              <a:gd name="connsiteX13" fmla="*/ 56477 w 254000"/>
              <a:gd name="connsiteY13" fmla="*/ 58511 h 181428"/>
              <a:gd name="connsiteX14" fmla="*/ 56477 w 254000"/>
              <a:gd name="connsiteY14" fmla="*/ 59327 h 181428"/>
              <a:gd name="connsiteX15" fmla="*/ 58640 w 254000"/>
              <a:gd name="connsiteY15" fmla="*/ 60325 h 181428"/>
              <a:gd name="connsiteX16" fmla="*/ 59769 w 254000"/>
              <a:gd name="connsiteY16" fmla="*/ 62321 h 181428"/>
              <a:gd name="connsiteX17" fmla="*/ 57511 w 254000"/>
              <a:gd name="connsiteY17" fmla="*/ 62321 h 181428"/>
              <a:gd name="connsiteX18" fmla="*/ 56477 w 254000"/>
              <a:gd name="connsiteY18" fmla="*/ 61141 h 181428"/>
              <a:gd name="connsiteX19" fmla="*/ 56477 w 254000"/>
              <a:gd name="connsiteY19" fmla="*/ 64589 h 181428"/>
              <a:gd name="connsiteX20" fmla="*/ 59393 w 254000"/>
              <a:gd name="connsiteY20" fmla="*/ 65949 h 181428"/>
              <a:gd name="connsiteX21" fmla="*/ 60146 w 254000"/>
              <a:gd name="connsiteY21" fmla="*/ 68308 h 181428"/>
              <a:gd name="connsiteX22" fmla="*/ 59205 w 254000"/>
              <a:gd name="connsiteY22" fmla="*/ 70848 h 181428"/>
              <a:gd name="connsiteX23" fmla="*/ 56477 w 254000"/>
              <a:gd name="connsiteY23" fmla="*/ 72571 h 181428"/>
              <a:gd name="connsiteX24" fmla="*/ 56477 w 254000"/>
              <a:gd name="connsiteY24" fmla="*/ 74204 h 181428"/>
              <a:gd name="connsiteX25" fmla="*/ 55630 w 254000"/>
              <a:gd name="connsiteY25" fmla="*/ 74204 h 181428"/>
              <a:gd name="connsiteX26" fmla="*/ 55630 w 254000"/>
              <a:gd name="connsiteY26" fmla="*/ 72571 h 181428"/>
              <a:gd name="connsiteX27" fmla="*/ 53090 w 254000"/>
              <a:gd name="connsiteY27" fmla="*/ 71483 h 181428"/>
              <a:gd name="connsiteX28" fmla="*/ 51773 w 254000"/>
              <a:gd name="connsiteY28" fmla="*/ 68943 h 181428"/>
              <a:gd name="connsiteX29" fmla="*/ 54125 w 254000"/>
              <a:gd name="connsiteY29" fmla="*/ 68943 h 181428"/>
              <a:gd name="connsiteX30" fmla="*/ 54125 w 254000"/>
              <a:gd name="connsiteY30" fmla="*/ 70122 h 181428"/>
              <a:gd name="connsiteX31" fmla="*/ 55160 w 254000"/>
              <a:gd name="connsiteY31" fmla="*/ 70848 h 181428"/>
              <a:gd name="connsiteX32" fmla="*/ 55630 w 254000"/>
              <a:gd name="connsiteY32" fmla="*/ 61141 h 181428"/>
              <a:gd name="connsiteX33" fmla="*/ 54783 w 254000"/>
              <a:gd name="connsiteY33" fmla="*/ 61867 h 181428"/>
              <a:gd name="connsiteX34" fmla="*/ 54783 w 254000"/>
              <a:gd name="connsiteY34" fmla="*/ 62684 h 181428"/>
              <a:gd name="connsiteX35" fmla="*/ 54783 w 254000"/>
              <a:gd name="connsiteY35" fmla="*/ 63591 h 181428"/>
              <a:gd name="connsiteX36" fmla="*/ 55818 w 254000"/>
              <a:gd name="connsiteY36" fmla="*/ 64226 h 181428"/>
              <a:gd name="connsiteX37" fmla="*/ 56853 w 254000"/>
              <a:gd name="connsiteY37" fmla="*/ 70213 h 181428"/>
              <a:gd name="connsiteX38" fmla="*/ 57888 w 254000"/>
              <a:gd name="connsiteY38" fmla="*/ 69669 h 181428"/>
              <a:gd name="connsiteX39" fmla="*/ 57888 w 254000"/>
              <a:gd name="connsiteY39" fmla="*/ 68489 h 181428"/>
              <a:gd name="connsiteX40" fmla="*/ 57888 w 254000"/>
              <a:gd name="connsiteY40" fmla="*/ 67491 h 181428"/>
              <a:gd name="connsiteX41" fmla="*/ 56477 w 254000"/>
              <a:gd name="connsiteY41" fmla="*/ 66947 h 181428"/>
              <a:gd name="connsiteX42" fmla="*/ 66260 w 254000"/>
              <a:gd name="connsiteY42" fmla="*/ 70213 h 181428"/>
              <a:gd name="connsiteX43" fmla="*/ 66260 w 254000"/>
              <a:gd name="connsiteY43" fmla="*/ 66584 h 181428"/>
              <a:gd name="connsiteX44" fmla="*/ 63720 w 254000"/>
              <a:gd name="connsiteY44" fmla="*/ 65133 h 181428"/>
              <a:gd name="connsiteX45" fmla="*/ 62968 w 254000"/>
              <a:gd name="connsiteY45" fmla="*/ 62865 h 181428"/>
              <a:gd name="connsiteX46" fmla="*/ 63814 w 254000"/>
              <a:gd name="connsiteY46" fmla="*/ 60416 h 181428"/>
              <a:gd name="connsiteX47" fmla="*/ 65884 w 254000"/>
              <a:gd name="connsiteY47" fmla="*/ 59327 h 181428"/>
              <a:gd name="connsiteX48" fmla="*/ 65884 w 254000"/>
              <a:gd name="connsiteY48" fmla="*/ 58511 h 181428"/>
              <a:gd name="connsiteX49" fmla="*/ 67201 w 254000"/>
              <a:gd name="connsiteY49" fmla="*/ 58511 h 181428"/>
              <a:gd name="connsiteX50" fmla="*/ 67201 w 254000"/>
              <a:gd name="connsiteY50" fmla="*/ 59327 h 181428"/>
              <a:gd name="connsiteX51" fmla="*/ 69459 w 254000"/>
              <a:gd name="connsiteY51" fmla="*/ 60325 h 181428"/>
              <a:gd name="connsiteX52" fmla="*/ 70494 w 254000"/>
              <a:gd name="connsiteY52" fmla="*/ 62321 h 181428"/>
              <a:gd name="connsiteX53" fmla="*/ 68330 w 254000"/>
              <a:gd name="connsiteY53" fmla="*/ 62321 h 181428"/>
              <a:gd name="connsiteX54" fmla="*/ 67201 w 254000"/>
              <a:gd name="connsiteY54" fmla="*/ 60960 h 181428"/>
              <a:gd name="connsiteX55" fmla="*/ 67201 w 254000"/>
              <a:gd name="connsiteY55" fmla="*/ 64407 h 181428"/>
              <a:gd name="connsiteX56" fmla="*/ 70117 w 254000"/>
              <a:gd name="connsiteY56" fmla="*/ 65768 h 181428"/>
              <a:gd name="connsiteX57" fmla="*/ 70870 w 254000"/>
              <a:gd name="connsiteY57" fmla="*/ 68126 h 181428"/>
              <a:gd name="connsiteX58" fmla="*/ 69929 w 254000"/>
              <a:gd name="connsiteY58" fmla="*/ 70666 h 181428"/>
              <a:gd name="connsiteX59" fmla="*/ 67107 w 254000"/>
              <a:gd name="connsiteY59" fmla="*/ 72571 h 181428"/>
              <a:gd name="connsiteX60" fmla="*/ 67107 w 254000"/>
              <a:gd name="connsiteY60" fmla="*/ 74204 h 181428"/>
              <a:gd name="connsiteX61" fmla="*/ 65884 w 254000"/>
              <a:gd name="connsiteY61" fmla="*/ 74204 h 181428"/>
              <a:gd name="connsiteX62" fmla="*/ 65884 w 254000"/>
              <a:gd name="connsiteY62" fmla="*/ 72571 h 181428"/>
              <a:gd name="connsiteX63" fmla="*/ 63438 w 254000"/>
              <a:gd name="connsiteY63" fmla="*/ 71483 h 181428"/>
              <a:gd name="connsiteX64" fmla="*/ 62121 w 254000"/>
              <a:gd name="connsiteY64" fmla="*/ 68943 h 181428"/>
              <a:gd name="connsiteX65" fmla="*/ 64473 w 254000"/>
              <a:gd name="connsiteY65" fmla="*/ 68943 h 181428"/>
              <a:gd name="connsiteX66" fmla="*/ 65037 w 254000"/>
              <a:gd name="connsiteY66" fmla="*/ 70122 h 181428"/>
              <a:gd name="connsiteX67" fmla="*/ 65884 w 254000"/>
              <a:gd name="connsiteY67" fmla="*/ 70848 h 181428"/>
              <a:gd name="connsiteX68" fmla="*/ 66260 w 254000"/>
              <a:gd name="connsiteY68" fmla="*/ 61141 h 181428"/>
              <a:gd name="connsiteX69" fmla="*/ 65414 w 254000"/>
              <a:gd name="connsiteY69" fmla="*/ 61867 h 181428"/>
              <a:gd name="connsiteX70" fmla="*/ 65414 w 254000"/>
              <a:gd name="connsiteY70" fmla="*/ 62684 h 181428"/>
              <a:gd name="connsiteX71" fmla="*/ 65414 w 254000"/>
              <a:gd name="connsiteY71" fmla="*/ 63591 h 181428"/>
              <a:gd name="connsiteX72" fmla="*/ 66260 w 254000"/>
              <a:gd name="connsiteY72" fmla="*/ 64226 h 181428"/>
              <a:gd name="connsiteX73" fmla="*/ 67577 w 254000"/>
              <a:gd name="connsiteY73" fmla="*/ 70213 h 181428"/>
              <a:gd name="connsiteX74" fmla="*/ 68706 w 254000"/>
              <a:gd name="connsiteY74" fmla="*/ 69669 h 181428"/>
              <a:gd name="connsiteX75" fmla="*/ 68706 w 254000"/>
              <a:gd name="connsiteY75" fmla="*/ 68489 h 181428"/>
              <a:gd name="connsiteX76" fmla="*/ 68706 w 254000"/>
              <a:gd name="connsiteY76" fmla="*/ 67491 h 181428"/>
              <a:gd name="connsiteX77" fmla="*/ 67483 w 254000"/>
              <a:gd name="connsiteY77" fmla="*/ 66856 h 181428"/>
              <a:gd name="connsiteX78" fmla="*/ 45752 w 254000"/>
              <a:gd name="connsiteY78" fmla="*/ 70213 h 181428"/>
              <a:gd name="connsiteX79" fmla="*/ 45752 w 254000"/>
              <a:gd name="connsiteY79" fmla="*/ 66584 h 181428"/>
              <a:gd name="connsiteX80" fmla="*/ 43306 w 254000"/>
              <a:gd name="connsiteY80" fmla="*/ 65133 h 181428"/>
              <a:gd name="connsiteX81" fmla="*/ 42366 w 254000"/>
              <a:gd name="connsiteY81" fmla="*/ 62865 h 181428"/>
              <a:gd name="connsiteX82" fmla="*/ 43306 w 254000"/>
              <a:gd name="connsiteY82" fmla="*/ 60416 h 181428"/>
              <a:gd name="connsiteX83" fmla="*/ 45752 w 254000"/>
              <a:gd name="connsiteY83" fmla="*/ 59327 h 181428"/>
              <a:gd name="connsiteX84" fmla="*/ 45752 w 254000"/>
              <a:gd name="connsiteY84" fmla="*/ 58511 h 181428"/>
              <a:gd name="connsiteX85" fmla="*/ 47069 w 254000"/>
              <a:gd name="connsiteY85" fmla="*/ 58511 h 181428"/>
              <a:gd name="connsiteX86" fmla="*/ 47069 w 254000"/>
              <a:gd name="connsiteY86" fmla="*/ 59327 h 181428"/>
              <a:gd name="connsiteX87" fmla="*/ 49233 w 254000"/>
              <a:gd name="connsiteY87" fmla="*/ 60325 h 181428"/>
              <a:gd name="connsiteX88" fmla="*/ 50456 w 254000"/>
              <a:gd name="connsiteY88" fmla="*/ 62321 h 181428"/>
              <a:gd name="connsiteX89" fmla="*/ 48104 w 254000"/>
              <a:gd name="connsiteY89" fmla="*/ 62321 h 181428"/>
              <a:gd name="connsiteX90" fmla="*/ 47069 w 254000"/>
              <a:gd name="connsiteY90" fmla="*/ 61141 h 181428"/>
              <a:gd name="connsiteX91" fmla="*/ 47069 w 254000"/>
              <a:gd name="connsiteY91" fmla="*/ 64589 h 181428"/>
              <a:gd name="connsiteX92" fmla="*/ 49891 w 254000"/>
              <a:gd name="connsiteY92" fmla="*/ 65949 h 181428"/>
              <a:gd name="connsiteX93" fmla="*/ 49891 w 254000"/>
              <a:gd name="connsiteY93" fmla="*/ 70848 h 181428"/>
              <a:gd name="connsiteX94" fmla="*/ 47069 w 254000"/>
              <a:gd name="connsiteY94" fmla="*/ 72571 h 181428"/>
              <a:gd name="connsiteX95" fmla="*/ 47069 w 254000"/>
              <a:gd name="connsiteY95" fmla="*/ 74204 h 181428"/>
              <a:gd name="connsiteX96" fmla="*/ 45282 w 254000"/>
              <a:gd name="connsiteY96" fmla="*/ 74204 h 181428"/>
              <a:gd name="connsiteX97" fmla="*/ 45282 w 254000"/>
              <a:gd name="connsiteY97" fmla="*/ 72571 h 181428"/>
              <a:gd name="connsiteX98" fmla="*/ 42836 w 254000"/>
              <a:gd name="connsiteY98" fmla="*/ 71483 h 181428"/>
              <a:gd name="connsiteX99" fmla="*/ 41613 w 254000"/>
              <a:gd name="connsiteY99" fmla="*/ 68943 h 181428"/>
              <a:gd name="connsiteX100" fmla="*/ 43871 w 254000"/>
              <a:gd name="connsiteY100" fmla="*/ 68943 h 181428"/>
              <a:gd name="connsiteX101" fmla="*/ 43871 w 254000"/>
              <a:gd name="connsiteY101" fmla="*/ 70122 h 181428"/>
              <a:gd name="connsiteX102" fmla="*/ 44811 w 254000"/>
              <a:gd name="connsiteY102" fmla="*/ 70848 h 181428"/>
              <a:gd name="connsiteX103" fmla="*/ 45752 w 254000"/>
              <a:gd name="connsiteY103" fmla="*/ 61141 h 181428"/>
              <a:gd name="connsiteX104" fmla="*/ 45000 w 254000"/>
              <a:gd name="connsiteY104" fmla="*/ 61867 h 181428"/>
              <a:gd name="connsiteX105" fmla="*/ 45000 w 254000"/>
              <a:gd name="connsiteY105" fmla="*/ 62684 h 181428"/>
              <a:gd name="connsiteX106" fmla="*/ 45000 w 254000"/>
              <a:gd name="connsiteY106" fmla="*/ 63591 h 181428"/>
              <a:gd name="connsiteX107" fmla="*/ 45940 w 254000"/>
              <a:gd name="connsiteY107" fmla="*/ 64226 h 181428"/>
              <a:gd name="connsiteX108" fmla="*/ 47069 w 254000"/>
              <a:gd name="connsiteY108" fmla="*/ 70213 h 181428"/>
              <a:gd name="connsiteX109" fmla="*/ 48104 w 254000"/>
              <a:gd name="connsiteY109" fmla="*/ 69669 h 181428"/>
              <a:gd name="connsiteX110" fmla="*/ 48669 w 254000"/>
              <a:gd name="connsiteY110" fmla="*/ 68489 h 181428"/>
              <a:gd name="connsiteX111" fmla="*/ 48669 w 254000"/>
              <a:gd name="connsiteY111" fmla="*/ 67491 h 181428"/>
              <a:gd name="connsiteX112" fmla="*/ 47069 w 254000"/>
              <a:gd name="connsiteY112" fmla="*/ 66947 h 181428"/>
              <a:gd name="connsiteX113" fmla="*/ 81594 w 254000"/>
              <a:gd name="connsiteY113" fmla="*/ 40005 h 181428"/>
              <a:gd name="connsiteX114" fmla="*/ 5112 w 254000"/>
              <a:gd name="connsiteY114" fmla="*/ 40005 h 181428"/>
              <a:gd name="connsiteX115" fmla="*/ 2 w 254000"/>
              <a:gd name="connsiteY115" fmla="*/ 44690 h 181428"/>
              <a:gd name="connsiteX116" fmla="*/ 32 w 254000"/>
              <a:gd name="connsiteY116" fmla="*/ 45357 h 181428"/>
              <a:gd name="connsiteX117" fmla="*/ 32 w 254000"/>
              <a:gd name="connsiteY117" fmla="*/ 160383 h 181428"/>
              <a:gd name="connsiteX118" fmla="*/ 5112 w 254000"/>
              <a:gd name="connsiteY118" fmla="*/ 165372 h 181428"/>
              <a:gd name="connsiteX119" fmla="*/ 81689 w 254000"/>
              <a:gd name="connsiteY119" fmla="*/ 165372 h 181428"/>
              <a:gd name="connsiteX120" fmla="*/ 86957 w 254000"/>
              <a:gd name="connsiteY120" fmla="*/ 160383 h 181428"/>
              <a:gd name="connsiteX121" fmla="*/ 86957 w 254000"/>
              <a:gd name="connsiteY121" fmla="*/ 45357 h 181428"/>
              <a:gd name="connsiteX122" fmla="*/ 81594 w 254000"/>
              <a:gd name="connsiteY122" fmla="*/ 40368 h 181428"/>
              <a:gd name="connsiteX123" fmla="*/ 13109 w 254000"/>
              <a:gd name="connsiteY123" fmla="*/ 56061 h 181428"/>
              <a:gd name="connsiteX124" fmla="*/ 73598 w 254000"/>
              <a:gd name="connsiteY124" fmla="*/ 56061 h 181428"/>
              <a:gd name="connsiteX125" fmla="*/ 73598 w 254000"/>
              <a:gd name="connsiteY125" fmla="*/ 75202 h 181428"/>
              <a:gd name="connsiteX126" fmla="*/ 12732 w 254000"/>
              <a:gd name="connsiteY126" fmla="*/ 75202 h 181428"/>
              <a:gd name="connsiteX127" fmla="*/ 12732 w 254000"/>
              <a:gd name="connsiteY127" fmla="*/ 56061 h 181428"/>
              <a:gd name="connsiteX128" fmla="*/ 8593 w 254000"/>
              <a:gd name="connsiteY128" fmla="*/ 50256 h 181428"/>
              <a:gd name="connsiteX129" fmla="*/ 10663 w 254000"/>
              <a:gd name="connsiteY129" fmla="*/ 48260 h 181428"/>
              <a:gd name="connsiteX130" fmla="*/ 75291 w 254000"/>
              <a:gd name="connsiteY130" fmla="*/ 48260 h 181428"/>
              <a:gd name="connsiteX131" fmla="*/ 77453 w 254000"/>
              <a:gd name="connsiteY131" fmla="*/ 50163 h 181428"/>
              <a:gd name="connsiteX132" fmla="*/ 77455 w 254000"/>
              <a:gd name="connsiteY132" fmla="*/ 50256 h 181428"/>
              <a:gd name="connsiteX133" fmla="*/ 77455 w 254000"/>
              <a:gd name="connsiteY133" fmla="*/ 79738 h 181428"/>
              <a:gd name="connsiteX134" fmla="*/ 75291 w 254000"/>
              <a:gd name="connsiteY134" fmla="*/ 81643 h 181428"/>
              <a:gd name="connsiteX135" fmla="*/ 10663 w 254000"/>
              <a:gd name="connsiteY135" fmla="*/ 81643 h 181428"/>
              <a:gd name="connsiteX136" fmla="*/ 8591 w 254000"/>
              <a:gd name="connsiteY136" fmla="*/ 79649 h 181428"/>
              <a:gd name="connsiteX137" fmla="*/ 8593 w 254000"/>
              <a:gd name="connsiteY137" fmla="*/ 79556 h 181428"/>
              <a:gd name="connsiteX138" fmla="*/ 77926 w 254000"/>
              <a:gd name="connsiteY138" fmla="*/ 92166 h 181428"/>
              <a:gd name="connsiteX139" fmla="*/ 77926 w 254000"/>
              <a:gd name="connsiteY139" fmla="*/ 104866 h 181428"/>
              <a:gd name="connsiteX140" fmla="*/ 75856 w 254000"/>
              <a:gd name="connsiteY140" fmla="*/ 106861 h 181428"/>
              <a:gd name="connsiteX141" fmla="*/ 62686 w 254000"/>
              <a:gd name="connsiteY141" fmla="*/ 106861 h 181428"/>
              <a:gd name="connsiteX142" fmla="*/ 60616 w 254000"/>
              <a:gd name="connsiteY142" fmla="*/ 104866 h 181428"/>
              <a:gd name="connsiteX143" fmla="*/ 60616 w 254000"/>
              <a:gd name="connsiteY143" fmla="*/ 92075 h 181428"/>
              <a:gd name="connsiteX144" fmla="*/ 62686 w 254000"/>
              <a:gd name="connsiteY144" fmla="*/ 89989 h 181428"/>
              <a:gd name="connsiteX145" fmla="*/ 75856 w 254000"/>
              <a:gd name="connsiteY145" fmla="*/ 89989 h 181428"/>
              <a:gd name="connsiteX146" fmla="*/ 77926 w 254000"/>
              <a:gd name="connsiteY146" fmla="*/ 92166 h 181428"/>
              <a:gd name="connsiteX147" fmla="*/ 25903 w 254000"/>
              <a:gd name="connsiteY147" fmla="*/ 154940 h 181428"/>
              <a:gd name="connsiteX148" fmla="*/ 23833 w 254000"/>
              <a:gd name="connsiteY148" fmla="*/ 156936 h 181428"/>
              <a:gd name="connsiteX149" fmla="*/ 10663 w 254000"/>
              <a:gd name="connsiteY149" fmla="*/ 156936 h 181428"/>
              <a:gd name="connsiteX150" fmla="*/ 8593 w 254000"/>
              <a:gd name="connsiteY150" fmla="*/ 154940 h 181428"/>
              <a:gd name="connsiteX151" fmla="*/ 8593 w 254000"/>
              <a:gd name="connsiteY151" fmla="*/ 142331 h 181428"/>
              <a:gd name="connsiteX152" fmla="*/ 10659 w 254000"/>
              <a:gd name="connsiteY152" fmla="*/ 140154 h 181428"/>
              <a:gd name="connsiteX153" fmla="*/ 10663 w 254000"/>
              <a:gd name="connsiteY153" fmla="*/ 140154 h 181428"/>
              <a:gd name="connsiteX154" fmla="*/ 23833 w 254000"/>
              <a:gd name="connsiteY154" fmla="*/ 140154 h 181428"/>
              <a:gd name="connsiteX155" fmla="*/ 25903 w 254000"/>
              <a:gd name="connsiteY155" fmla="*/ 142327 h 181428"/>
              <a:gd name="connsiteX156" fmla="*/ 25903 w 254000"/>
              <a:gd name="connsiteY156" fmla="*/ 142331 h 181428"/>
              <a:gd name="connsiteX157" fmla="*/ 25903 w 254000"/>
              <a:gd name="connsiteY157" fmla="*/ 129903 h 181428"/>
              <a:gd name="connsiteX158" fmla="*/ 23833 w 254000"/>
              <a:gd name="connsiteY158" fmla="*/ 131899 h 181428"/>
              <a:gd name="connsiteX159" fmla="*/ 10663 w 254000"/>
              <a:gd name="connsiteY159" fmla="*/ 131899 h 181428"/>
              <a:gd name="connsiteX160" fmla="*/ 8593 w 254000"/>
              <a:gd name="connsiteY160" fmla="*/ 129903 h 181428"/>
              <a:gd name="connsiteX161" fmla="*/ 8593 w 254000"/>
              <a:gd name="connsiteY161" fmla="*/ 117203 h 181428"/>
              <a:gd name="connsiteX162" fmla="*/ 10663 w 254000"/>
              <a:gd name="connsiteY162" fmla="*/ 115116 h 181428"/>
              <a:gd name="connsiteX163" fmla="*/ 23833 w 254000"/>
              <a:gd name="connsiteY163" fmla="*/ 115116 h 181428"/>
              <a:gd name="connsiteX164" fmla="*/ 25903 w 254000"/>
              <a:gd name="connsiteY164" fmla="*/ 117203 h 181428"/>
              <a:gd name="connsiteX165" fmla="*/ 25903 w 254000"/>
              <a:gd name="connsiteY165" fmla="*/ 104866 h 181428"/>
              <a:gd name="connsiteX166" fmla="*/ 23833 w 254000"/>
              <a:gd name="connsiteY166" fmla="*/ 106861 h 181428"/>
              <a:gd name="connsiteX167" fmla="*/ 10663 w 254000"/>
              <a:gd name="connsiteY167" fmla="*/ 106861 h 181428"/>
              <a:gd name="connsiteX168" fmla="*/ 8593 w 254000"/>
              <a:gd name="connsiteY168" fmla="*/ 104866 h 181428"/>
              <a:gd name="connsiteX169" fmla="*/ 8593 w 254000"/>
              <a:gd name="connsiteY169" fmla="*/ 92166 h 181428"/>
              <a:gd name="connsiteX170" fmla="*/ 10663 w 254000"/>
              <a:gd name="connsiteY170" fmla="*/ 90170 h 181428"/>
              <a:gd name="connsiteX171" fmla="*/ 23833 w 254000"/>
              <a:gd name="connsiteY171" fmla="*/ 90170 h 181428"/>
              <a:gd name="connsiteX172" fmla="*/ 25903 w 254000"/>
              <a:gd name="connsiteY172" fmla="*/ 92166 h 181428"/>
              <a:gd name="connsiteX173" fmla="*/ 51867 w 254000"/>
              <a:gd name="connsiteY173" fmla="*/ 154940 h 181428"/>
              <a:gd name="connsiteX174" fmla="*/ 49990 w 254000"/>
              <a:gd name="connsiteY174" fmla="*/ 156936 h 181428"/>
              <a:gd name="connsiteX175" fmla="*/ 49797 w 254000"/>
              <a:gd name="connsiteY175" fmla="*/ 156936 h 181428"/>
              <a:gd name="connsiteX176" fmla="*/ 36721 w 254000"/>
              <a:gd name="connsiteY176" fmla="*/ 156936 h 181428"/>
              <a:gd name="connsiteX177" fmla="*/ 34560 w 254000"/>
              <a:gd name="connsiteY177" fmla="*/ 155033 h 181428"/>
              <a:gd name="connsiteX178" fmla="*/ 34557 w 254000"/>
              <a:gd name="connsiteY178" fmla="*/ 154940 h 181428"/>
              <a:gd name="connsiteX179" fmla="*/ 34557 w 254000"/>
              <a:gd name="connsiteY179" fmla="*/ 142331 h 181428"/>
              <a:gd name="connsiteX180" fmla="*/ 36625 w 254000"/>
              <a:gd name="connsiteY180" fmla="*/ 140156 h 181428"/>
              <a:gd name="connsiteX181" fmla="*/ 36721 w 254000"/>
              <a:gd name="connsiteY181" fmla="*/ 140154 h 181428"/>
              <a:gd name="connsiteX182" fmla="*/ 49797 w 254000"/>
              <a:gd name="connsiteY182" fmla="*/ 140154 h 181428"/>
              <a:gd name="connsiteX183" fmla="*/ 51867 w 254000"/>
              <a:gd name="connsiteY183" fmla="*/ 142327 h 181428"/>
              <a:gd name="connsiteX184" fmla="*/ 51867 w 254000"/>
              <a:gd name="connsiteY184" fmla="*/ 142331 h 181428"/>
              <a:gd name="connsiteX185" fmla="*/ 51867 w 254000"/>
              <a:gd name="connsiteY185" fmla="*/ 129903 h 181428"/>
              <a:gd name="connsiteX186" fmla="*/ 49797 w 254000"/>
              <a:gd name="connsiteY186" fmla="*/ 131899 h 181428"/>
              <a:gd name="connsiteX187" fmla="*/ 36721 w 254000"/>
              <a:gd name="connsiteY187" fmla="*/ 131899 h 181428"/>
              <a:gd name="connsiteX188" fmla="*/ 34560 w 254000"/>
              <a:gd name="connsiteY188" fmla="*/ 129996 h 181428"/>
              <a:gd name="connsiteX189" fmla="*/ 34557 w 254000"/>
              <a:gd name="connsiteY189" fmla="*/ 129903 h 181428"/>
              <a:gd name="connsiteX190" fmla="*/ 34557 w 254000"/>
              <a:gd name="connsiteY190" fmla="*/ 117203 h 181428"/>
              <a:gd name="connsiteX191" fmla="*/ 36721 w 254000"/>
              <a:gd name="connsiteY191" fmla="*/ 115116 h 181428"/>
              <a:gd name="connsiteX192" fmla="*/ 49797 w 254000"/>
              <a:gd name="connsiteY192" fmla="*/ 115116 h 181428"/>
              <a:gd name="connsiteX193" fmla="*/ 51869 w 254000"/>
              <a:gd name="connsiteY193" fmla="*/ 117110 h 181428"/>
              <a:gd name="connsiteX194" fmla="*/ 51867 w 254000"/>
              <a:gd name="connsiteY194" fmla="*/ 117203 h 181428"/>
              <a:gd name="connsiteX195" fmla="*/ 51867 w 254000"/>
              <a:gd name="connsiteY195" fmla="*/ 104866 h 181428"/>
              <a:gd name="connsiteX196" fmla="*/ 49797 w 254000"/>
              <a:gd name="connsiteY196" fmla="*/ 106861 h 181428"/>
              <a:gd name="connsiteX197" fmla="*/ 36721 w 254000"/>
              <a:gd name="connsiteY197" fmla="*/ 106861 h 181428"/>
              <a:gd name="connsiteX198" fmla="*/ 34560 w 254000"/>
              <a:gd name="connsiteY198" fmla="*/ 104958 h 181428"/>
              <a:gd name="connsiteX199" fmla="*/ 34557 w 254000"/>
              <a:gd name="connsiteY199" fmla="*/ 104866 h 181428"/>
              <a:gd name="connsiteX200" fmla="*/ 34557 w 254000"/>
              <a:gd name="connsiteY200" fmla="*/ 92166 h 181428"/>
              <a:gd name="connsiteX201" fmla="*/ 36625 w 254000"/>
              <a:gd name="connsiteY201" fmla="*/ 90168 h 181428"/>
              <a:gd name="connsiteX202" fmla="*/ 36721 w 254000"/>
              <a:gd name="connsiteY202" fmla="*/ 90170 h 181428"/>
              <a:gd name="connsiteX203" fmla="*/ 49797 w 254000"/>
              <a:gd name="connsiteY203" fmla="*/ 90170 h 181428"/>
              <a:gd name="connsiteX204" fmla="*/ 51867 w 254000"/>
              <a:gd name="connsiteY204" fmla="*/ 92166 h 181428"/>
              <a:gd name="connsiteX205" fmla="*/ 60616 w 254000"/>
              <a:gd name="connsiteY205" fmla="*/ 117203 h 181428"/>
              <a:gd name="connsiteX206" fmla="*/ 62686 w 254000"/>
              <a:gd name="connsiteY206" fmla="*/ 115207 h 181428"/>
              <a:gd name="connsiteX207" fmla="*/ 75856 w 254000"/>
              <a:gd name="connsiteY207" fmla="*/ 115207 h 181428"/>
              <a:gd name="connsiteX208" fmla="*/ 77926 w 254000"/>
              <a:gd name="connsiteY208" fmla="*/ 117203 h 181428"/>
              <a:gd name="connsiteX209" fmla="*/ 77926 w 254000"/>
              <a:gd name="connsiteY209" fmla="*/ 129903 h 181428"/>
              <a:gd name="connsiteX210" fmla="*/ 75856 w 254000"/>
              <a:gd name="connsiteY210" fmla="*/ 131899 h 181428"/>
              <a:gd name="connsiteX211" fmla="*/ 62686 w 254000"/>
              <a:gd name="connsiteY211" fmla="*/ 131899 h 181428"/>
              <a:gd name="connsiteX212" fmla="*/ 60616 w 254000"/>
              <a:gd name="connsiteY212" fmla="*/ 129903 h 181428"/>
              <a:gd name="connsiteX213" fmla="*/ 78020 w 254000"/>
              <a:gd name="connsiteY213" fmla="*/ 154940 h 181428"/>
              <a:gd name="connsiteX214" fmla="*/ 75952 w 254000"/>
              <a:gd name="connsiteY214" fmla="*/ 156938 h 181428"/>
              <a:gd name="connsiteX215" fmla="*/ 75856 w 254000"/>
              <a:gd name="connsiteY215" fmla="*/ 156936 h 181428"/>
              <a:gd name="connsiteX216" fmla="*/ 62686 w 254000"/>
              <a:gd name="connsiteY216" fmla="*/ 156936 h 181428"/>
              <a:gd name="connsiteX217" fmla="*/ 60616 w 254000"/>
              <a:gd name="connsiteY217" fmla="*/ 154940 h 181428"/>
              <a:gd name="connsiteX218" fmla="*/ 60616 w 254000"/>
              <a:gd name="connsiteY218" fmla="*/ 142331 h 181428"/>
              <a:gd name="connsiteX219" fmla="*/ 62681 w 254000"/>
              <a:gd name="connsiteY219" fmla="*/ 140154 h 181428"/>
              <a:gd name="connsiteX220" fmla="*/ 62686 w 254000"/>
              <a:gd name="connsiteY220" fmla="*/ 140154 h 181428"/>
              <a:gd name="connsiteX221" fmla="*/ 75856 w 254000"/>
              <a:gd name="connsiteY221" fmla="*/ 140154 h 181428"/>
              <a:gd name="connsiteX222" fmla="*/ 78022 w 254000"/>
              <a:gd name="connsiteY222" fmla="*/ 142238 h 181428"/>
              <a:gd name="connsiteX223" fmla="*/ 78020 w 254000"/>
              <a:gd name="connsiteY223" fmla="*/ 142331 h 181428"/>
              <a:gd name="connsiteX224" fmla="*/ 95894 w 254000"/>
              <a:gd name="connsiteY224" fmla="*/ 0 h 181428"/>
              <a:gd name="connsiteX225" fmla="*/ 63909 w 254000"/>
              <a:gd name="connsiteY225" fmla="*/ 0 h 181428"/>
              <a:gd name="connsiteX226" fmla="*/ 54501 w 254000"/>
              <a:gd name="connsiteY226" fmla="*/ 9071 h 181428"/>
              <a:gd name="connsiteX227" fmla="*/ 54501 w 254000"/>
              <a:gd name="connsiteY227" fmla="*/ 28484 h 181428"/>
              <a:gd name="connsiteX228" fmla="*/ 72751 w 254000"/>
              <a:gd name="connsiteY228" fmla="*/ 28484 h 181428"/>
              <a:gd name="connsiteX229" fmla="*/ 72751 w 254000"/>
              <a:gd name="connsiteY229" fmla="*/ 17145 h 181428"/>
              <a:gd name="connsiteX230" fmla="*/ 188180 w 254000"/>
              <a:gd name="connsiteY230" fmla="*/ 17145 h 181428"/>
              <a:gd name="connsiteX231" fmla="*/ 188180 w 254000"/>
              <a:gd name="connsiteY231" fmla="*/ 51072 h 181428"/>
              <a:gd name="connsiteX232" fmla="*/ 206054 w 254000"/>
              <a:gd name="connsiteY232" fmla="*/ 21318 h 181428"/>
              <a:gd name="connsiteX233" fmla="*/ 206054 w 254000"/>
              <a:gd name="connsiteY233" fmla="*/ 8527 h 181428"/>
              <a:gd name="connsiteX234" fmla="*/ 197588 w 254000"/>
              <a:gd name="connsiteY234" fmla="*/ 0 h 181428"/>
              <a:gd name="connsiteX235" fmla="*/ 95894 w 254000"/>
              <a:gd name="connsiteY235" fmla="*/ 0 h 181428"/>
              <a:gd name="connsiteX236" fmla="*/ 55348 w 254000"/>
              <a:gd name="connsiteY236" fmla="*/ 171359 h 181428"/>
              <a:gd name="connsiteX237" fmla="*/ 55348 w 254000"/>
              <a:gd name="connsiteY237" fmla="*/ 180431 h 181428"/>
              <a:gd name="connsiteX238" fmla="*/ 64173 w 254000"/>
              <a:gd name="connsiteY238" fmla="*/ 188975 h 181428"/>
              <a:gd name="connsiteX239" fmla="*/ 64755 w 254000"/>
              <a:gd name="connsiteY239" fmla="*/ 188958 h 181428"/>
              <a:gd name="connsiteX240" fmla="*/ 197588 w 254000"/>
              <a:gd name="connsiteY240" fmla="*/ 188958 h 181428"/>
              <a:gd name="connsiteX241" fmla="*/ 206431 w 254000"/>
              <a:gd name="connsiteY241" fmla="*/ 180431 h 181428"/>
              <a:gd name="connsiteX242" fmla="*/ 206431 w 254000"/>
              <a:gd name="connsiteY242" fmla="*/ 132715 h 181428"/>
              <a:gd name="connsiteX243" fmla="*/ 188651 w 254000"/>
              <a:gd name="connsiteY243" fmla="*/ 142421 h 181428"/>
              <a:gd name="connsiteX244" fmla="*/ 188651 w 254000"/>
              <a:gd name="connsiteY244" fmla="*/ 171359 h 181428"/>
              <a:gd name="connsiteX245" fmla="*/ 55724 w 254000"/>
              <a:gd name="connsiteY245" fmla="*/ 171359 h 181428"/>
              <a:gd name="connsiteX246" fmla="*/ 139544 w 254000"/>
              <a:gd name="connsiteY246" fmla="*/ 143782 h 181428"/>
              <a:gd name="connsiteX247" fmla="*/ 140767 w 254000"/>
              <a:gd name="connsiteY247" fmla="*/ 147592 h 181428"/>
              <a:gd name="connsiteX248" fmla="*/ 144906 w 254000"/>
              <a:gd name="connsiteY248" fmla="*/ 148227 h 181428"/>
              <a:gd name="connsiteX249" fmla="*/ 175857 w 254000"/>
              <a:gd name="connsiteY249" fmla="*/ 135346 h 181428"/>
              <a:gd name="connsiteX250" fmla="*/ 148293 w 254000"/>
              <a:gd name="connsiteY250" fmla="*/ 112395 h 181428"/>
              <a:gd name="connsiteX251" fmla="*/ 151397 w 254000"/>
              <a:gd name="connsiteY251" fmla="*/ 108857 h 181428"/>
              <a:gd name="connsiteX252" fmla="*/ 151397 w 254000"/>
              <a:gd name="connsiteY252" fmla="*/ 108857 h 181428"/>
              <a:gd name="connsiteX253" fmla="*/ 178773 w 254000"/>
              <a:gd name="connsiteY253" fmla="*/ 131626 h 181428"/>
              <a:gd name="connsiteX254" fmla="*/ 235217 w 254000"/>
              <a:gd name="connsiteY254" fmla="*/ 68671 h 181428"/>
              <a:gd name="connsiteX255" fmla="*/ 207560 w 254000"/>
              <a:gd name="connsiteY255" fmla="*/ 45901 h 181428"/>
              <a:gd name="connsiteX256" fmla="*/ 216403 w 254000"/>
              <a:gd name="connsiteY256" fmla="*/ 35741 h 181428"/>
              <a:gd name="connsiteX257" fmla="*/ 216403 w 254000"/>
              <a:gd name="connsiteY257" fmla="*/ 35741 h 181428"/>
              <a:gd name="connsiteX258" fmla="*/ 244625 w 254000"/>
              <a:gd name="connsiteY258" fmla="*/ 58511 h 181428"/>
              <a:gd name="connsiteX259" fmla="*/ 238134 w 254000"/>
              <a:gd name="connsiteY259" fmla="*/ 65859 h 181428"/>
              <a:gd name="connsiteX260" fmla="*/ 210006 w 254000"/>
              <a:gd name="connsiteY260" fmla="*/ 42999 h 181428"/>
              <a:gd name="connsiteX261" fmla="*/ 254032 w 254000"/>
              <a:gd name="connsiteY261" fmla="*/ 35741 h 181428"/>
              <a:gd name="connsiteX262" fmla="*/ 254032 w 254000"/>
              <a:gd name="connsiteY262" fmla="*/ 35741 h 181428"/>
              <a:gd name="connsiteX263" fmla="*/ 238886 w 254000"/>
              <a:gd name="connsiteY263" fmla="*/ 22316 h 181428"/>
              <a:gd name="connsiteX264" fmla="*/ 227880 w 254000"/>
              <a:gd name="connsiteY264" fmla="*/ 23041 h 181428"/>
              <a:gd name="connsiteX265" fmla="*/ 219037 w 254000"/>
              <a:gd name="connsiteY265" fmla="*/ 33020 h 181428"/>
              <a:gd name="connsiteX266" fmla="*/ 246600 w 254000"/>
              <a:gd name="connsiteY266" fmla="*/ 55971 h 181428"/>
              <a:gd name="connsiteX267" fmla="*/ 255443 w 254000"/>
              <a:gd name="connsiteY267" fmla="*/ 45992 h 181428"/>
              <a:gd name="connsiteX268" fmla="*/ 257419 w 254000"/>
              <a:gd name="connsiteY268" fmla="*/ 40368 h 181428"/>
              <a:gd name="connsiteX269" fmla="*/ 254597 w 254000"/>
              <a:gd name="connsiteY269" fmla="*/ 35288 h 181428"/>
              <a:gd name="connsiteX270" fmla="*/ 163909 w 254000"/>
              <a:gd name="connsiteY270" fmla="*/ 33564 h 181428"/>
              <a:gd name="connsiteX271" fmla="*/ 97305 w 254000"/>
              <a:gd name="connsiteY271" fmla="*/ 33564 h 181428"/>
              <a:gd name="connsiteX272" fmla="*/ 94483 w 254000"/>
              <a:gd name="connsiteY272" fmla="*/ 33564 h 181428"/>
              <a:gd name="connsiteX273" fmla="*/ 98716 w 254000"/>
              <a:gd name="connsiteY273" fmla="*/ 45357 h 181428"/>
              <a:gd name="connsiteX274" fmla="*/ 98716 w 254000"/>
              <a:gd name="connsiteY274" fmla="*/ 50800 h 181428"/>
              <a:gd name="connsiteX275" fmla="*/ 163909 w 254000"/>
              <a:gd name="connsiteY275" fmla="*/ 50800 h 181428"/>
              <a:gd name="connsiteX276" fmla="*/ 175784 w 254000"/>
              <a:gd name="connsiteY276" fmla="*/ 45015 h 181428"/>
              <a:gd name="connsiteX277" fmla="*/ 169784 w 254000"/>
              <a:gd name="connsiteY277" fmla="*/ 33564 h 181428"/>
              <a:gd name="connsiteX278" fmla="*/ 163909 w 254000"/>
              <a:gd name="connsiteY278" fmla="*/ 33564 h 1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254000" h="181428">
                <a:moveTo>
                  <a:pt x="172846" y="74386"/>
                </a:moveTo>
                <a:cubicBezTo>
                  <a:pt x="172610" y="69724"/>
                  <a:pt x="168744" y="65996"/>
                  <a:pt x="163909" y="65768"/>
                </a:cubicBezTo>
                <a:lnTo>
                  <a:pt x="98716" y="65768"/>
                </a:lnTo>
                <a:lnTo>
                  <a:pt x="98716" y="82913"/>
                </a:lnTo>
                <a:lnTo>
                  <a:pt x="163909" y="82913"/>
                </a:lnTo>
                <a:cubicBezTo>
                  <a:pt x="168710" y="82689"/>
                  <a:pt x="172564" y="79012"/>
                  <a:pt x="172846" y="74386"/>
                </a:cubicBezTo>
                <a:close/>
                <a:moveTo>
                  <a:pt x="55630" y="70213"/>
                </a:moveTo>
                <a:lnTo>
                  <a:pt x="55630" y="66584"/>
                </a:lnTo>
                <a:cubicBezTo>
                  <a:pt x="54588" y="66382"/>
                  <a:pt x="53635" y="65875"/>
                  <a:pt x="52902" y="65133"/>
                </a:cubicBezTo>
                <a:cubicBezTo>
                  <a:pt x="52428" y="64463"/>
                  <a:pt x="52166" y="63675"/>
                  <a:pt x="52149" y="62865"/>
                </a:cubicBezTo>
                <a:cubicBezTo>
                  <a:pt x="52145" y="61966"/>
                  <a:pt x="52480" y="61096"/>
                  <a:pt x="53090" y="60416"/>
                </a:cubicBezTo>
                <a:cubicBezTo>
                  <a:pt x="53762" y="59754"/>
                  <a:pt x="54670" y="59364"/>
                  <a:pt x="55630" y="59327"/>
                </a:cubicBezTo>
                <a:lnTo>
                  <a:pt x="55630" y="58511"/>
                </a:lnTo>
                <a:lnTo>
                  <a:pt x="56477" y="58511"/>
                </a:lnTo>
                <a:lnTo>
                  <a:pt x="56477" y="59327"/>
                </a:lnTo>
                <a:cubicBezTo>
                  <a:pt x="57305" y="59377"/>
                  <a:pt x="58081" y="59734"/>
                  <a:pt x="58640" y="60325"/>
                </a:cubicBezTo>
                <a:cubicBezTo>
                  <a:pt x="59252" y="60838"/>
                  <a:pt x="59653" y="61547"/>
                  <a:pt x="59769" y="62321"/>
                </a:cubicBezTo>
                <a:lnTo>
                  <a:pt x="57511" y="62321"/>
                </a:lnTo>
                <a:cubicBezTo>
                  <a:pt x="57328" y="61819"/>
                  <a:pt x="56960" y="61399"/>
                  <a:pt x="56477" y="61141"/>
                </a:cubicBezTo>
                <a:lnTo>
                  <a:pt x="56477" y="64589"/>
                </a:lnTo>
                <a:cubicBezTo>
                  <a:pt x="57539" y="64835"/>
                  <a:pt x="58533" y="65299"/>
                  <a:pt x="59393" y="65949"/>
                </a:cubicBezTo>
                <a:cubicBezTo>
                  <a:pt x="59908" y="66633"/>
                  <a:pt x="60173" y="67463"/>
                  <a:pt x="60146" y="68308"/>
                </a:cubicBezTo>
                <a:cubicBezTo>
                  <a:pt x="60214" y="69244"/>
                  <a:pt x="59873" y="70165"/>
                  <a:pt x="59205" y="70848"/>
                </a:cubicBezTo>
                <a:cubicBezTo>
                  <a:pt x="58538" y="71718"/>
                  <a:pt x="57570" y="72329"/>
                  <a:pt x="56477" y="72571"/>
                </a:cubicBezTo>
                <a:lnTo>
                  <a:pt x="56477" y="74204"/>
                </a:lnTo>
                <a:lnTo>
                  <a:pt x="55630" y="74204"/>
                </a:lnTo>
                <a:lnTo>
                  <a:pt x="55630" y="72571"/>
                </a:lnTo>
                <a:cubicBezTo>
                  <a:pt x="54670" y="72534"/>
                  <a:pt x="53762" y="72145"/>
                  <a:pt x="53090" y="71483"/>
                </a:cubicBezTo>
                <a:cubicBezTo>
                  <a:pt x="52433" y="70759"/>
                  <a:pt x="51979" y="69884"/>
                  <a:pt x="51773" y="68943"/>
                </a:cubicBezTo>
                <a:lnTo>
                  <a:pt x="54125" y="68943"/>
                </a:lnTo>
                <a:cubicBezTo>
                  <a:pt x="54101" y="69336"/>
                  <a:pt x="54101" y="69729"/>
                  <a:pt x="54125" y="70122"/>
                </a:cubicBezTo>
                <a:cubicBezTo>
                  <a:pt x="54410" y="70435"/>
                  <a:pt x="54763" y="70683"/>
                  <a:pt x="55160" y="70848"/>
                </a:cubicBezTo>
                <a:close/>
                <a:moveTo>
                  <a:pt x="55630" y="61141"/>
                </a:moveTo>
                <a:cubicBezTo>
                  <a:pt x="55630" y="61141"/>
                  <a:pt x="54877" y="61141"/>
                  <a:pt x="54783" y="61867"/>
                </a:cubicBezTo>
                <a:cubicBezTo>
                  <a:pt x="54649" y="62124"/>
                  <a:pt x="54649" y="62427"/>
                  <a:pt x="54783" y="62684"/>
                </a:cubicBezTo>
                <a:cubicBezTo>
                  <a:pt x="54740" y="62984"/>
                  <a:pt x="54740" y="63290"/>
                  <a:pt x="54783" y="63591"/>
                </a:cubicBezTo>
                <a:cubicBezTo>
                  <a:pt x="55099" y="63843"/>
                  <a:pt x="55447" y="64057"/>
                  <a:pt x="55818" y="64226"/>
                </a:cubicBezTo>
                <a:close/>
                <a:moveTo>
                  <a:pt x="56853" y="70213"/>
                </a:moveTo>
                <a:cubicBezTo>
                  <a:pt x="57226" y="70086"/>
                  <a:pt x="57576" y="69903"/>
                  <a:pt x="57888" y="69669"/>
                </a:cubicBezTo>
                <a:cubicBezTo>
                  <a:pt x="58011" y="69284"/>
                  <a:pt x="58011" y="68873"/>
                  <a:pt x="57888" y="68489"/>
                </a:cubicBezTo>
                <a:cubicBezTo>
                  <a:pt x="57985" y="68163"/>
                  <a:pt x="57985" y="67818"/>
                  <a:pt x="57888" y="67491"/>
                </a:cubicBezTo>
                <a:cubicBezTo>
                  <a:pt x="57486" y="67175"/>
                  <a:pt x="56994" y="66985"/>
                  <a:pt x="56477" y="66947"/>
                </a:cubicBezTo>
                <a:close/>
                <a:moveTo>
                  <a:pt x="66260" y="70213"/>
                </a:moveTo>
                <a:lnTo>
                  <a:pt x="66260" y="66584"/>
                </a:lnTo>
                <a:cubicBezTo>
                  <a:pt x="65254" y="66426"/>
                  <a:pt x="64347" y="65908"/>
                  <a:pt x="63720" y="65133"/>
                </a:cubicBezTo>
                <a:cubicBezTo>
                  <a:pt x="63205" y="64483"/>
                  <a:pt x="62939" y="63682"/>
                  <a:pt x="62968" y="62865"/>
                </a:cubicBezTo>
                <a:cubicBezTo>
                  <a:pt x="62889" y="61971"/>
                  <a:pt x="63195" y="61085"/>
                  <a:pt x="63814" y="60416"/>
                </a:cubicBezTo>
                <a:cubicBezTo>
                  <a:pt x="64373" y="59858"/>
                  <a:pt x="65095" y="59478"/>
                  <a:pt x="65884" y="59327"/>
                </a:cubicBezTo>
                <a:lnTo>
                  <a:pt x="65884" y="58511"/>
                </a:lnTo>
                <a:lnTo>
                  <a:pt x="67201" y="58511"/>
                </a:lnTo>
                <a:lnTo>
                  <a:pt x="67201" y="59327"/>
                </a:lnTo>
                <a:cubicBezTo>
                  <a:pt x="68053" y="59389"/>
                  <a:pt x="68854" y="59743"/>
                  <a:pt x="69459" y="60325"/>
                </a:cubicBezTo>
                <a:cubicBezTo>
                  <a:pt x="70036" y="60852"/>
                  <a:pt x="70402" y="61559"/>
                  <a:pt x="70494" y="62321"/>
                </a:cubicBezTo>
                <a:lnTo>
                  <a:pt x="68330" y="62321"/>
                </a:lnTo>
                <a:cubicBezTo>
                  <a:pt x="68148" y="61745"/>
                  <a:pt x="67744" y="61258"/>
                  <a:pt x="67201" y="60960"/>
                </a:cubicBezTo>
                <a:lnTo>
                  <a:pt x="67201" y="64407"/>
                </a:lnTo>
                <a:cubicBezTo>
                  <a:pt x="68271" y="64633"/>
                  <a:pt x="69270" y="65099"/>
                  <a:pt x="70117" y="65768"/>
                </a:cubicBezTo>
                <a:cubicBezTo>
                  <a:pt x="70633" y="66452"/>
                  <a:pt x="70897" y="67282"/>
                  <a:pt x="70870" y="68126"/>
                </a:cubicBezTo>
                <a:cubicBezTo>
                  <a:pt x="70939" y="69063"/>
                  <a:pt x="70597" y="69984"/>
                  <a:pt x="69929" y="70666"/>
                </a:cubicBezTo>
                <a:cubicBezTo>
                  <a:pt x="69272" y="71623"/>
                  <a:pt x="68264" y="72303"/>
                  <a:pt x="67107" y="72571"/>
                </a:cubicBezTo>
                <a:lnTo>
                  <a:pt x="67107" y="74204"/>
                </a:lnTo>
                <a:lnTo>
                  <a:pt x="65884" y="74204"/>
                </a:lnTo>
                <a:lnTo>
                  <a:pt x="65884" y="72571"/>
                </a:lnTo>
                <a:cubicBezTo>
                  <a:pt x="64962" y="72496"/>
                  <a:pt x="64096" y="72111"/>
                  <a:pt x="63438" y="71483"/>
                </a:cubicBezTo>
                <a:cubicBezTo>
                  <a:pt x="62781" y="70759"/>
                  <a:pt x="62328" y="69884"/>
                  <a:pt x="62121" y="68943"/>
                </a:cubicBezTo>
                <a:lnTo>
                  <a:pt x="64473" y="68943"/>
                </a:lnTo>
                <a:cubicBezTo>
                  <a:pt x="64640" y="69345"/>
                  <a:pt x="64828" y="69739"/>
                  <a:pt x="65037" y="70122"/>
                </a:cubicBezTo>
                <a:cubicBezTo>
                  <a:pt x="65037" y="70122"/>
                  <a:pt x="65037" y="70122"/>
                  <a:pt x="65884" y="70848"/>
                </a:cubicBezTo>
                <a:close/>
                <a:moveTo>
                  <a:pt x="66260" y="61141"/>
                </a:moveTo>
                <a:cubicBezTo>
                  <a:pt x="65900" y="61282"/>
                  <a:pt x="65601" y="61539"/>
                  <a:pt x="65414" y="61867"/>
                </a:cubicBezTo>
                <a:cubicBezTo>
                  <a:pt x="65346" y="62135"/>
                  <a:pt x="65346" y="62415"/>
                  <a:pt x="65414" y="62684"/>
                </a:cubicBezTo>
                <a:cubicBezTo>
                  <a:pt x="65372" y="62985"/>
                  <a:pt x="65372" y="63290"/>
                  <a:pt x="65414" y="63591"/>
                </a:cubicBezTo>
                <a:cubicBezTo>
                  <a:pt x="65414" y="63591"/>
                  <a:pt x="65414" y="63591"/>
                  <a:pt x="66260" y="64226"/>
                </a:cubicBezTo>
                <a:close/>
                <a:moveTo>
                  <a:pt x="67577" y="70213"/>
                </a:moveTo>
                <a:lnTo>
                  <a:pt x="68706" y="69669"/>
                </a:lnTo>
                <a:cubicBezTo>
                  <a:pt x="68787" y="69279"/>
                  <a:pt x="68787" y="68878"/>
                  <a:pt x="68706" y="68489"/>
                </a:cubicBezTo>
                <a:cubicBezTo>
                  <a:pt x="68761" y="68159"/>
                  <a:pt x="68761" y="67822"/>
                  <a:pt x="68706" y="67491"/>
                </a:cubicBezTo>
                <a:cubicBezTo>
                  <a:pt x="68356" y="67191"/>
                  <a:pt x="67937" y="66973"/>
                  <a:pt x="67483" y="66856"/>
                </a:cubicBezTo>
                <a:close/>
                <a:moveTo>
                  <a:pt x="45752" y="70213"/>
                </a:moveTo>
                <a:lnTo>
                  <a:pt x="45752" y="66584"/>
                </a:lnTo>
                <a:cubicBezTo>
                  <a:pt x="44770" y="66431"/>
                  <a:pt x="43891" y="65909"/>
                  <a:pt x="43306" y="65133"/>
                </a:cubicBezTo>
                <a:cubicBezTo>
                  <a:pt x="42700" y="64523"/>
                  <a:pt x="42363" y="63710"/>
                  <a:pt x="42366" y="62865"/>
                </a:cubicBezTo>
                <a:cubicBezTo>
                  <a:pt x="42399" y="61973"/>
                  <a:pt x="42729" y="61114"/>
                  <a:pt x="43306" y="60416"/>
                </a:cubicBezTo>
                <a:cubicBezTo>
                  <a:pt x="43954" y="59774"/>
                  <a:pt x="44826" y="59387"/>
                  <a:pt x="45752" y="59327"/>
                </a:cubicBezTo>
                <a:lnTo>
                  <a:pt x="45752" y="58511"/>
                </a:lnTo>
                <a:lnTo>
                  <a:pt x="47069" y="58511"/>
                </a:lnTo>
                <a:lnTo>
                  <a:pt x="47069" y="59327"/>
                </a:lnTo>
                <a:cubicBezTo>
                  <a:pt x="47897" y="59377"/>
                  <a:pt x="48673" y="59734"/>
                  <a:pt x="49233" y="60325"/>
                </a:cubicBezTo>
                <a:cubicBezTo>
                  <a:pt x="49873" y="60829"/>
                  <a:pt x="50307" y="61537"/>
                  <a:pt x="50456" y="62321"/>
                </a:cubicBezTo>
                <a:lnTo>
                  <a:pt x="48104" y="62321"/>
                </a:lnTo>
                <a:cubicBezTo>
                  <a:pt x="47920" y="61819"/>
                  <a:pt x="47552" y="61399"/>
                  <a:pt x="47069" y="61141"/>
                </a:cubicBezTo>
                <a:lnTo>
                  <a:pt x="47069" y="64589"/>
                </a:lnTo>
                <a:cubicBezTo>
                  <a:pt x="48113" y="64808"/>
                  <a:pt x="49083" y="65276"/>
                  <a:pt x="49891" y="65949"/>
                </a:cubicBezTo>
                <a:cubicBezTo>
                  <a:pt x="50961" y="67419"/>
                  <a:pt x="50961" y="69378"/>
                  <a:pt x="49891" y="70848"/>
                </a:cubicBezTo>
                <a:cubicBezTo>
                  <a:pt x="49179" y="71713"/>
                  <a:pt x="48185" y="72320"/>
                  <a:pt x="47069" y="72571"/>
                </a:cubicBezTo>
                <a:lnTo>
                  <a:pt x="47069" y="74204"/>
                </a:lnTo>
                <a:lnTo>
                  <a:pt x="45282" y="74204"/>
                </a:lnTo>
                <a:lnTo>
                  <a:pt x="45282" y="72571"/>
                </a:lnTo>
                <a:cubicBezTo>
                  <a:pt x="44355" y="72512"/>
                  <a:pt x="43484" y="72124"/>
                  <a:pt x="42836" y="71483"/>
                </a:cubicBezTo>
                <a:cubicBezTo>
                  <a:pt x="42171" y="70775"/>
                  <a:pt x="41745" y="69889"/>
                  <a:pt x="41613" y="68943"/>
                </a:cubicBezTo>
                <a:lnTo>
                  <a:pt x="43871" y="68943"/>
                </a:lnTo>
                <a:cubicBezTo>
                  <a:pt x="43847" y="69336"/>
                  <a:pt x="43847" y="69729"/>
                  <a:pt x="43871" y="70122"/>
                </a:cubicBezTo>
                <a:cubicBezTo>
                  <a:pt x="43871" y="70122"/>
                  <a:pt x="44529" y="70122"/>
                  <a:pt x="44811" y="70848"/>
                </a:cubicBezTo>
                <a:close/>
                <a:moveTo>
                  <a:pt x="45752" y="61141"/>
                </a:moveTo>
                <a:cubicBezTo>
                  <a:pt x="45752" y="61141"/>
                  <a:pt x="45094" y="61141"/>
                  <a:pt x="45000" y="61867"/>
                </a:cubicBezTo>
                <a:cubicBezTo>
                  <a:pt x="44865" y="62124"/>
                  <a:pt x="44865" y="62427"/>
                  <a:pt x="45000" y="62684"/>
                </a:cubicBezTo>
                <a:cubicBezTo>
                  <a:pt x="44956" y="62984"/>
                  <a:pt x="44956" y="63290"/>
                  <a:pt x="45000" y="63591"/>
                </a:cubicBezTo>
                <a:lnTo>
                  <a:pt x="45940" y="64226"/>
                </a:lnTo>
                <a:close/>
                <a:moveTo>
                  <a:pt x="47069" y="70213"/>
                </a:moveTo>
                <a:cubicBezTo>
                  <a:pt x="47442" y="70086"/>
                  <a:pt x="47792" y="69903"/>
                  <a:pt x="48104" y="69669"/>
                </a:cubicBezTo>
                <a:cubicBezTo>
                  <a:pt x="48407" y="69337"/>
                  <a:pt x="48604" y="68927"/>
                  <a:pt x="48669" y="68489"/>
                </a:cubicBezTo>
                <a:cubicBezTo>
                  <a:pt x="48791" y="68167"/>
                  <a:pt x="48791" y="67814"/>
                  <a:pt x="48669" y="67491"/>
                </a:cubicBezTo>
                <a:cubicBezTo>
                  <a:pt x="48216" y="67139"/>
                  <a:pt x="47651" y="66947"/>
                  <a:pt x="47069" y="66947"/>
                </a:cubicBezTo>
                <a:close/>
                <a:moveTo>
                  <a:pt x="81594" y="40005"/>
                </a:moveTo>
                <a:lnTo>
                  <a:pt x="5112" y="40005"/>
                </a:lnTo>
                <a:cubicBezTo>
                  <a:pt x="2359" y="39938"/>
                  <a:pt x="71" y="42035"/>
                  <a:pt x="2" y="44690"/>
                </a:cubicBezTo>
                <a:cubicBezTo>
                  <a:pt x="-4" y="44912"/>
                  <a:pt x="6" y="45136"/>
                  <a:pt x="32" y="45357"/>
                </a:cubicBezTo>
                <a:lnTo>
                  <a:pt x="32" y="160383"/>
                </a:lnTo>
                <a:cubicBezTo>
                  <a:pt x="32" y="163103"/>
                  <a:pt x="2291" y="165323"/>
                  <a:pt x="5112" y="165372"/>
                </a:cubicBezTo>
                <a:lnTo>
                  <a:pt x="81689" y="165372"/>
                </a:lnTo>
                <a:cubicBezTo>
                  <a:pt x="84562" y="165373"/>
                  <a:pt x="86905" y="163153"/>
                  <a:pt x="86957" y="160383"/>
                </a:cubicBezTo>
                <a:lnTo>
                  <a:pt x="86957" y="45357"/>
                </a:lnTo>
                <a:cubicBezTo>
                  <a:pt x="86855" y="42573"/>
                  <a:pt x="84484" y="40366"/>
                  <a:pt x="81594" y="40368"/>
                </a:cubicBezTo>
                <a:close/>
                <a:moveTo>
                  <a:pt x="13109" y="56061"/>
                </a:moveTo>
                <a:lnTo>
                  <a:pt x="73598" y="56061"/>
                </a:lnTo>
                <a:lnTo>
                  <a:pt x="73598" y="75202"/>
                </a:lnTo>
                <a:lnTo>
                  <a:pt x="12732" y="75202"/>
                </a:lnTo>
                <a:lnTo>
                  <a:pt x="12732" y="56061"/>
                </a:lnTo>
                <a:close/>
                <a:moveTo>
                  <a:pt x="8593" y="50256"/>
                </a:moveTo>
                <a:cubicBezTo>
                  <a:pt x="8593" y="49154"/>
                  <a:pt x="9520" y="48260"/>
                  <a:pt x="10663" y="48260"/>
                </a:cubicBezTo>
                <a:lnTo>
                  <a:pt x="75291" y="48260"/>
                </a:lnTo>
                <a:cubicBezTo>
                  <a:pt x="76433" y="48210"/>
                  <a:pt x="77401" y="49062"/>
                  <a:pt x="77453" y="50163"/>
                </a:cubicBezTo>
                <a:cubicBezTo>
                  <a:pt x="77455" y="50194"/>
                  <a:pt x="77455" y="50225"/>
                  <a:pt x="77455" y="50256"/>
                </a:cubicBezTo>
                <a:lnTo>
                  <a:pt x="77455" y="79738"/>
                </a:lnTo>
                <a:cubicBezTo>
                  <a:pt x="77357" y="80819"/>
                  <a:pt x="76417" y="81647"/>
                  <a:pt x="75291" y="81643"/>
                </a:cubicBezTo>
                <a:lnTo>
                  <a:pt x="10663" y="81643"/>
                </a:lnTo>
                <a:cubicBezTo>
                  <a:pt x="9520" y="81644"/>
                  <a:pt x="8592" y="80751"/>
                  <a:pt x="8591" y="79649"/>
                </a:cubicBezTo>
                <a:cubicBezTo>
                  <a:pt x="8591" y="79618"/>
                  <a:pt x="8592" y="79587"/>
                  <a:pt x="8593" y="79556"/>
                </a:cubicBezTo>
                <a:close/>
                <a:moveTo>
                  <a:pt x="77926" y="92166"/>
                </a:moveTo>
                <a:lnTo>
                  <a:pt x="77926" y="104866"/>
                </a:lnTo>
                <a:cubicBezTo>
                  <a:pt x="77926" y="105968"/>
                  <a:pt x="76999" y="106861"/>
                  <a:pt x="75856" y="106861"/>
                </a:cubicBezTo>
                <a:lnTo>
                  <a:pt x="62686" y="106861"/>
                </a:lnTo>
                <a:cubicBezTo>
                  <a:pt x="61543" y="106861"/>
                  <a:pt x="60616" y="105968"/>
                  <a:pt x="60616" y="104866"/>
                </a:cubicBezTo>
                <a:lnTo>
                  <a:pt x="60616" y="92075"/>
                </a:lnTo>
                <a:cubicBezTo>
                  <a:pt x="60660" y="90975"/>
                  <a:pt x="61548" y="90080"/>
                  <a:pt x="62686" y="89989"/>
                </a:cubicBezTo>
                <a:lnTo>
                  <a:pt x="75856" y="89989"/>
                </a:lnTo>
                <a:cubicBezTo>
                  <a:pt x="77008" y="90122"/>
                  <a:pt x="77887" y="91047"/>
                  <a:pt x="77926" y="92166"/>
                </a:cubicBezTo>
                <a:close/>
                <a:moveTo>
                  <a:pt x="25903" y="154940"/>
                </a:moveTo>
                <a:cubicBezTo>
                  <a:pt x="25903" y="156042"/>
                  <a:pt x="24976" y="156936"/>
                  <a:pt x="23833" y="156936"/>
                </a:cubicBezTo>
                <a:lnTo>
                  <a:pt x="10663" y="156936"/>
                </a:lnTo>
                <a:cubicBezTo>
                  <a:pt x="9520" y="156936"/>
                  <a:pt x="8593" y="156042"/>
                  <a:pt x="8593" y="154940"/>
                </a:cubicBezTo>
                <a:lnTo>
                  <a:pt x="8593" y="142331"/>
                </a:lnTo>
                <a:cubicBezTo>
                  <a:pt x="8540" y="141180"/>
                  <a:pt x="9465" y="140205"/>
                  <a:pt x="10659" y="140154"/>
                </a:cubicBezTo>
                <a:cubicBezTo>
                  <a:pt x="10660" y="140154"/>
                  <a:pt x="10661" y="140154"/>
                  <a:pt x="10663" y="140154"/>
                </a:cubicBezTo>
                <a:lnTo>
                  <a:pt x="23833" y="140154"/>
                </a:lnTo>
                <a:cubicBezTo>
                  <a:pt x="25027" y="140203"/>
                  <a:pt x="25954" y="141176"/>
                  <a:pt x="25903" y="142327"/>
                </a:cubicBezTo>
                <a:cubicBezTo>
                  <a:pt x="25903" y="142328"/>
                  <a:pt x="25903" y="142329"/>
                  <a:pt x="25903" y="142331"/>
                </a:cubicBezTo>
                <a:close/>
                <a:moveTo>
                  <a:pt x="25903" y="129903"/>
                </a:moveTo>
                <a:cubicBezTo>
                  <a:pt x="25903" y="131005"/>
                  <a:pt x="24976" y="131899"/>
                  <a:pt x="23833" y="131899"/>
                </a:cubicBezTo>
                <a:lnTo>
                  <a:pt x="10663" y="131899"/>
                </a:lnTo>
                <a:cubicBezTo>
                  <a:pt x="9520" y="131899"/>
                  <a:pt x="8593" y="131005"/>
                  <a:pt x="8593" y="129903"/>
                </a:cubicBezTo>
                <a:lnTo>
                  <a:pt x="8593" y="117203"/>
                </a:lnTo>
                <a:cubicBezTo>
                  <a:pt x="8592" y="116085"/>
                  <a:pt x="9505" y="115165"/>
                  <a:pt x="10663" y="115116"/>
                </a:cubicBezTo>
                <a:lnTo>
                  <a:pt x="23833" y="115116"/>
                </a:lnTo>
                <a:cubicBezTo>
                  <a:pt x="24991" y="115165"/>
                  <a:pt x="25904" y="116085"/>
                  <a:pt x="25903" y="117203"/>
                </a:cubicBezTo>
                <a:close/>
                <a:moveTo>
                  <a:pt x="25903" y="104866"/>
                </a:moveTo>
                <a:cubicBezTo>
                  <a:pt x="25903" y="105968"/>
                  <a:pt x="24976" y="106861"/>
                  <a:pt x="23833" y="106861"/>
                </a:cubicBezTo>
                <a:lnTo>
                  <a:pt x="10663" y="106861"/>
                </a:lnTo>
                <a:cubicBezTo>
                  <a:pt x="9520" y="106861"/>
                  <a:pt x="8593" y="105968"/>
                  <a:pt x="8593" y="104866"/>
                </a:cubicBezTo>
                <a:lnTo>
                  <a:pt x="8593" y="92166"/>
                </a:lnTo>
                <a:cubicBezTo>
                  <a:pt x="8593" y="91064"/>
                  <a:pt x="9520" y="90170"/>
                  <a:pt x="10663" y="90170"/>
                </a:cubicBezTo>
                <a:lnTo>
                  <a:pt x="23833" y="90170"/>
                </a:lnTo>
                <a:cubicBezTo>
                  <a:pt x="24976" y="90170"/>
                  <a:pt x="25903" y="91064"/>
                  <a:pt x="25903" y="92166"/>
                </a:cubicBezTo>
                <a:close/>
                <a:moveTo>
                  <a:pt x="51867" y="154940"/>
                </a:moveTo>
                <a:cubicBezTo>
                  <a:pt x="51920" y="155991"/>
                  <a:pt x="51080" y="156884"/>
                  <a:pt x="49990" y="156936"/>
                </a:cubicBezTo>
                <a:cubicBezTo>
                  <a:pt x="49926" y="156939"/>
                  <a:pt x="49862" y="156939"/>
                  <a:pt x="49797" y="156936"/>
                </a:cubicBezTo>
                <a:lnTo>
                  <a:pt x="36721" y="156936"/>
                </a:lnTo>
                <a:cubicBezTo>
                  <a:pt x="35579" y="156986"/>
                  <a:pt x="34612" y="156134"/>
                  <a:pt x="34560" y="155033"/>
                </a:cubicBezTo>
                <a:cubicBezTo>
                  <a:pt x="34558" y="155002"/>
                  <a:pt x="34557" y="154971"/>
                  <a:pt x="34557" y="154940"/>
                </a:cubicBezTo>
                <a:lnTo>
                  <a:pt x="34557" y="142331"/>
                </a:lnTo>
                <a:cubicBezTo>
                  <a:pt x="34505" y="141180"/>
                  <a:pt x="35431" y="140206"/>
                  <a:pt x="36625" y="140156"/>
                </a:cubicBezTo>
                <a:cubicBezTo>
                  <a:pt x="36657" y="140154"/>
                  <a:pt x="36689" y="140154"/>
                  <a:pt x="36721" y="140154"/>
                </a:cubicBezTo>
                <a:lnTo>
                  <a:pt x="49797" y="140154"/>
                </a:lnTo>
                <a:cubicBezTo>
                  <a:pt x="50991" y="140203"/>
                  <a:pt x="51918" y="141176"/>
                  <a:pt x="51867" y="142327"/>
                </a:cubicBezTo>
                <a:cubicBezTo>
                  <a:pt x="51867" y="142328"/>
                  <a:pt x="51867" y="142329"/>
                  <a:pt x="51867" y="142331"/>
                </a:cubicBezTo>
                <a:close/>
                <a:moveTo>
                  <a:pt x="51867" y="129903"/>
                </a:moveTo>
                <a:cubicBezTo>
                  <a:pt x="51867" y="131005"/>
                  <a:pt x="50940" y="131899"/>
                  <a:pt x="49797" y="131899"/>
                </a:cubicBezTo>
                <a:lnTo>
                  <a:pt x="36721" y="131899"/>
                </a:lnTo>
                <a:cubicBezTo>
                  <a:pt x="35579" y="131949"/>
                  <a:pt x="34612" y="131097"/>
                  <a:pt x="34560" y="129996"/>
                </a:cubicBezTo>
                <a:cubicBezTo>
                  <a:pt x="34558" y="129965"/>
                  <a:pt x="34557" y="129934"/>
                  <a:pt x="34557" y="129903"/>
                </a:cubicBezTo>
                <a:lnTo>
                  <a:pt x="34557" y="117203"/>
                </a:lnTo>
                <a:cubicBezTo>
                  <a:pt x="34557" y="116051"/>
                  <a:pt x="35526" y="115116"/>
                  <a:pt x="36721" y="115116"/>
                </a:cubicBezTo>
                <a:lnTo>
                  <a:pt x="49797" y="115116"/>
                </a:lnTo>
                <a:cubicBezTo>
                  <a:pt x="50940" y="115115"/>
                  <a:pt x="51868" y="116008"/>
                  <a:pt x="51869" y="117110"/>
                </a:cubicBezTo>
                <a:cubicBezTo>
                  <a:pt x="51869" y="117141"/>
                  <a:pt x="51869" y="117172"/>
                  <a:pt x="51867" y="117203"/>
                </a:cubicBezTo>
                <a:close/>
                <a:moveTo>
                  <a:pt x="51867" y="104866"/>
                </a:moveTo>
                <a:cubicBezTo>
                  <a:pt x="51867" y="105968"/>
                  <a:pt x="50940" y="106861"/>
                  <a:pt x="49797" y="106861"/>
                </a:cubicBezTo>
                <a:lnTo>
                  <a:pt x="36721" y="106861"/>
                </a:lnTo>
                <a:cubicBezTo>
                  <a:pt x="35579" y="106912"/>
                  <a:pt x="34612" y="106060"/>
                  <a:pt x="34560" y="104958"/>
                </a:cubicBezTo>
                <a:cubicBezTo>
                  <a:pt x="34558" y="104928"/>
                  <a:pt x="34557" y="104897"/>
                  <a:pt x="34557" y="104866"/>
                </a:cubicBezTo>
                <a:lnTo>
                  <a:pt x="34557" y="92166"/>
                </a:lnTo>
                <a:cubicBezTo>
                  <a:pt x="34556" y="91064"/>
                  <a:pt x="35482" y="90169"/>
                  <a:pt x="36625" y="90168"/>
                </a:cubicBezTo>
                <a:cubicBezTo>
                  <a:pt x="36657" y="90168"/>
                  <a:pt x="36689" y="90169"/>
                  <a:pt x="36721" y="90170"/>
                </a:cubicBezTo>
                <a:lnTo>
                  <a:pt x="49797" y="90170"/>
                </a:lnTo>
                <a:cubicBezTo>
                  <a:pt x="50940" y="90170"/>
                  <a:pt x="51867" y="91064"/>
                  <a:pt x="51867" y="92166"/>
                </a:cubicBezTo>
                <a:close/>
                <a:moveTo>
                  <a:pt x="60616" y="117203"/>
                </a:moveTo>
                <a:cubicBezTo>
                  <a:pt x="60616" y="116101"/>
                  <a:pt x="61543" y="115207"/>
                  <a:pt x="62686" y="115207"/>
                </a:cubicBezTo>
                <a:lnTo>
                  <a:pt x="75856" y="115207"/>
                </a:lnTo>
                <a:cubicBezTo>
                  <a:pt x="76999" y="115207"/>
                  <a:pt x="77926" y="116101"/>
                  <a:pt x="77926" y="117203"/>
                </a:cubicBezTo>
                <a:lnTo>
                  <a:pt x="77926" y="129903"/>
                </a:lnTo>
                <a:cubicBezTo>
                  <a:pt x="77926" y="131005"/>
                  <a:pt x="76999" y="131899"/>
                  <a:pt x="75856" y="131899"/>
                </a:cubicBezTo>
                <a:lnTo>
                  <a:pt x="62686" y="131899"/>
                </a:lnTo>
                <a:cubicBezTo>
                  <a:pt x="61543" y="131899"/>
                  <a:pt x="60616" y="131005"/>
                  <a:pt x="60616" y="129903"/>
                </a:cubicBezTo>
                <a:close/>
                <a:moveTo>
                  <a:pt x="78020" y="154940"/>
                </a:moveTo>
                <a:cubicBezTo>
                  <a:pt x="78021" y="156042"/>
                  <a:pt x="77095" y="156937"/>
                  <a:pt x="75952" y="156938"/>
                </a:cubicBezTo>
                <a:cubicBezTo>
                  <a:pt x="75920" y="156938"/>
                  <a:pt x="75888" y="156937"/>
                  <a:pt x="75856" y="156936"/>
                </a:cubicBezTo>
                <a:lnTo>
                  <a:pt x="62686" y="156936"/>
                </a:lnTo>
                <a:cubicBezTo>
                  <a:pt x="61543" y="156936"/>
                  <a:pt x="60616" y="156042"/>
                  <a:pt x="60616" y="154940"/>
                </a:cubicBezTo>
                <a:lnTo>
                  <a:pt x="60616" y="142331"/>
                </a:lnTo>
                <a:cubicBezTo>
                  <a:pt x="60563" y="141180"/>
                  <a:pt x="61488" y="140205"/>
                  <a:pt x="62681" y="140154"/>
                </a:cubicBezTo>
                <a:cubicBezTo>
                  <a:pt x="62683" y="140154"/>
                  <a:pt x="62684" y="140154"/>
                  <a:pt x="62686" y="140154"/>
                </a:cubicBezTo>
                <a:lnTo>
                  <a:pt x="75856" y="140154"/>
                </a:lnTo>
                <a:cubicBezTo>
                  <a:pt x="77051" y="140152"/>
                  <a:pt x="78021" y="141086"/>
                  <a:pt x="78022" y="142238"/>
                </a:cubicBezTo>
                <a:cubicBezTo>
                  <a:pt x="78022" y="142269"/>
                  <a:pt x="78021" y="142300"/>
                  <a:pt x="78020" y="142331"/>
                </a:cubicBezTo>
                <a:close/>
                <a:moveTo>
                  <a:pt x="95894" y="0"/>
                </a:moveTo>
                <a:lnTo>
                  <a:pt x="63909" y="0"/>
                </a:lnTo>
                <a:cubicBezTo>
                  <a:pt x="58713" y="0"/>
                  <a:pt x="54501" y="4061"/>
                  <a:pt x="54501" y="9071"/>
                </a:cubicBezTo>
                <a:lnTo>
                  <a:pt x="54501" y="28484"/>
                </a:lnTo>
                <a:lnTo>
                  <a:pt x="72751" y="28484"/>
                </a:lnTo>
                <a:lnTo>
                  <a:pt x="72751" y="17145"/>
                </a:lnTo>
                <a:lnTo>
                  <a:pt x="188180" y="17145"/>
                </a:lnTo>
                <a:lnTo>
                  <a:pt x="188180" y="51072"/>
                </a:lnTo>
                <a:lnTo>
                  <a:pt x="206054" y="21318"/>
                </a:lnTo>
                <a:lnTo>
                  <a:pt x="206054" y="8527"/>
                </a:lnTo>
                <a:cubicBezTo>
                  <a:pt x="205799" y="4061"/>
                  <a:pt x="202204" y="441"/>
                  <a:pt x="197588" y="0"/>
                </a:cubicBezTo>
                <a:lnTo>
                  <a:pt x="95894" y="0"/>
                </a:lnTo>
                <a:close/>
                <a:moveTo>
                  <a:pt x="55348" y="171359"/>
                </a:moveTo>
                <a:lnTo>
                  <a:pt x="55348" y="180431"/>
                </a:lnTo>
                <a:cubicBezTo>
                  <a:pt x="55338" y="185140"/>
                  <a:pt x="59289" y="188966"/>
                  <a:pt x="64173" y="188975"/>
                </a:cubicBezTo>
                <a:cubicBezTo>
                  <a:pt x="64367" y="188976"/>
                  <a:pt x="64561" y="188970"/>
                  <a:pt x="64755" y="188958"/>
                </a:cubicBezTo>
                <a:lnTo>
                  <a:pt x="197588" y="188958"/>
                </a:lnTo>
                <a:cubicBezTo>
                  <a:pt x="202472" y="188958"/>
                  <a:pt x="206431" y="185140"/>
                  <a:pt x="206431" y="180431"/>
                </a:cubicBezTo>
                <a:lnTo>
                  <a:pt x="206431" y="132715"/>
                </a:lnTo>
                <a:lnTo>
                  <a:pt x="188651" y="142421"/>
                </a:lnTo>
                <a:lnTo>
                  <a:pt x="188651" y="171359"/>
                </a:lnTo>
                <a:cubicBezTo>
                  <a:pt x="144342" y="171359"/>
                  <a:pt x="100033" y="171359"/>
                  <a:pt x="55724" y="171359"/>
                </a:cubicBezTo>
                <a:close/>
                <a:moveTo>
                  <a:pt x="139544" y="143782"/>
                </a:moveTo>
                <a:cubicBezTo>
                  <a:pt x="139197" y="145172"/>
                  <a:pt x="139666" y="146634"/>
                  <a:pt x="140767" y="147592"/>
                </a:cubicBezTo>
                <a:cubicBezTo>
                  <a:pt x="141886" y="148594"/>
                  <a:pt x="143521" y="148845"/>
                  <a:pt x="144906" y="148227"/>
                </a:cubicBezTo>
                <a:lnTo>
                  <a:pt x="175857" y="135346"/>
                </a:lnTo>
                <a:lnTo>
                  <a:pt x="148293" y="112395"/>
                </a:lnTo>
                <a:close/>
                <a:moveTo>
                  <a:pt x="151397" y="108857"/>
                </a:moveTo>
                <a:lnTo>
                  <a:pt x="151397" y="108857"/>
                </a:lnTo>
                <a:lnTo>
                  <a:pt x="178773" y="131626"/>
                </a:lnTo>
                <a:lnTo>
                  <a:pt x="235217" y="68671"/>
                </a:lnTo>
                <a:lnTo>
                  <a:pt x="207560" y="45901"/>
                </a:lnTo>
                <a:close/>
                <a:moveTo>
                  <a:pt x="216403" y="35741"/>
                </a:moveTo>
                <a:lnTo>
                  <a:pt x="216403" y="35741"/>
                </a:lnTo>
                <a:lnTo>
                  <a:pt x="244625" y="58511"/>
                </a:lnTo>
                <a:lnTo>
                  <a:pt x="238134" y="65859"/>
                </a:lnTo>
                <a:lnTo>
                  <a:pt x="210006" y="42999"/>
                </a:lnTo>
                <a:close/>
                <a:moveTo>
                  <a:pt x="254032" y="35741"/>
                </a:moveTo>
                <a:lnTo>
                  <a:pt x="254032" y="35741"/>
                </a:lnTo>
                <a:lnTo>
                  <a:pt x="238886" y="22316"/>
                </a:lnTo>
                <a:cubicBezTo>
                  <a:pt x="235620" y="19639"/>
                  <a:pt x="230737" y="19961"/>
                  <a:pt x="227880" y="23041"/>
                </a:cubicBezTo>
                <a:lnTo>
                  <a:pt x="219037" y="33020"/>
                </a:lnTo>
                <a:lnTo>
                  <a:pt x="246600" y="55971"/>
                </a:lnTo>
                <a:lnTo>
                  <a:pt x="255443" y="45992"/>
                </a:lnTo>
                <a:cubicBezTo>
                  <a:pt x="256836" y="44437"/>
                  <a:pt x="257545" y="42419"/>
                  <a:pt x="257419" y="40368"/>
                </a:cubicBezTo>
                <a:cubicBezTo>
                  <a:pt x="257142" y="38403"/>
                  <a:pt x="256140" y="36599"/>
                  <a:pt x="254597" y="35288"/>
                </a:cubicBezTo>
                <a:close/>
                <a:moveTo>
                  <a:pt x="163909" y="33564"/>
                </a:moveTo>
                <a:lnTo>
                  <a:pt x="97305" y="33564"/>
                </a:lnTo>
                <a:cubicBezTo>
                  <a:pt x="96374" y="33376"/>
                  <a:pt x="95413" y="33376"/>
                  <a:pt x="94483" y="33564"/>
                </a:cubicBezTo>
                <a:cubicBezTo>
                  <a:pt x="97356" y="36856"/>
                  <a:pt x="98864" y="41057"/>
                  <a:pt x="98716" y="45357"/>
                </a:cubicBezTo>
                <a:lnTo>
                  <a:pt x="98716" y="50800"/>
                </a:lnTo>
                <a:lnTo>
                  <a:pt x="163909" y="50800"/>
                </a:lnTo>
                <a:cubicBezTo>
                  <a:pt x="168845" y="52364"/>
                  <a:pt x="174161" y="49774"/>
                  <a:pt x="175784" y="45015"/>
                </a:cubicBezTo>
                <a:cubicBezTo>
                  <a:pt x="177406" y="40255"/>
                  <a:pt x="174720" y="35129"/>
                  <a:pt x="169784" y="33564"/>
                </a:cubicBezTo>
                <a:cubicBezTo>
                  <a:pt x="167876" y="32960"/>
                  <a:pt x="165817" y="32960"/>
                  <a:pt x="163909" y="33564"/>
                </a:cubicBezTo>
                <a:close/>
              </a:path>
            </a:pathLst>
          </a:custGeom>
          <a:solidFill>
            <a:srgbClr val="FFFFFF"/>
          </a:solidFill>
          <a:ln w="91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1" name="Graphic 8">
            <a:extLst>
              <a:ext uri="{FF2B5EF4-FFF2-40B4-BE49-F238E27FC236}">
                <a16:creationId xmlns:a16="http://schemas.microsoft.com/office/drawing/2014/main" id="{7DB0B6BF-2147-6849-BCEB-8A7FB1A4EB9C}"/>
              </a:ext>
            </a:extLst>
          </p:cNvPr>
          <p:cNvSpPr>
            <a:spLocks noChangeAspect="1"/>
          </p:cNvSpPr>
          <p:nvPr/>
        </p:nvSpPr>
        <p:spPr>
          <a:xfrm>
            <a:off x="7117566" y="3009852"/>
            <a:ext cx="426916" cy="494974"/>
          </a:xfrm>
          <a:custGeom>
            <a:avLst/>
            <a:gdLst>
              <a:gd name="connsiteX0" fmla="*/ 114300 w 219075"/>
              <a:gd name="connsiteY0" fmla="*/ 209127 h 254000"/>
              <a:gd name="connsiteX1" fmla="*/ 85725 w 219075"/>
              <a:gd name="connsiteY1" fmla="*/ 184856 h 254000"/>
              <a:gd name="connsiteX2" fmla="*/ 5048 w 219075"/>
              <a:gd name="connsiteY2" fmla="*/ 252965 h 254000"/>
              <a:gd name="connsiteX3" fmla="*/ 16383 w 219075"/>
              <a:gd name="connsiteY3" fmla="*/ 257387 h 254000"/>
              <a:gd name="connsiteX4" fmla="*/ 211646 w 219075"/>
              <a:gd name="connsiteY4" fmla="*/ 257387 h 254000"/>
              <a:gd name="connsiteX5" fmla="*/ 222790 w 219075"/>
              <a:gd name="connsiteY5" fmla="*/ 252965 h 254000"/>
              <a:gd name="connsiteX6" fmla="*/ 142113 w 219075"/>
              <a:gd name="connsiteY6" fmla="*/ 184856 h 254000"/>
              <a:gd name="connsiteX7" fmla="*/ 0 w 219075"/>
              <a:gd name="connsiteY7" fmla="*/ 110725 h 254000"/>
              <a:gd name="connsiteX8" fmla="*/ 0 w 219075"/>
              <a:gd name="connsiteY8" fmla="*/ 244593 h 254000"/>
              <a:gd name="connsiteX9" fmla="*/ 78677 w 219075"/>
              <a:gd name="connsiteY9" fmla="*/ 178741 h 254000"/>
              <a:gd name="connsiteX10" fmla="*/ 227933 w 219075"/>
              <a:gd name="connsiteY10" fmla="*/ 96520 h 254000"/>
              <a:gd name="connsiteX11" fmla="*/ 114300 w 219075"/>
              <a:gd name="connsiteY11" fmla="*/ 0 h 254000"/>
              <a:gd name="connsiteX12" fmla="*/ 0 w 219075"/>
              <a:gd name="connsiteY12" fmla="*/ 96520 h 254000"/>
              <a:gd name="connsiteX13" fmla="*/ 114300 w 219075"/>
              <a:gd name="connsiteY13" fmla="*/ 193040 h 254000"/>
              <a:gd name="connsiteX14" fmla="*/ 227933 w 219075"/>
              <a:gd name="connsiteY14" fmla="*/ 244216 h 254000"/>
              <a:gd name="connsiteX15" fmla="*/ 227933 w 219075"/>
              <a:gd name="connsiteY15" fmla="*/ 110537 h 254000"/>
              <a:gd name="connsiteX16" fmla="*/ 149257 w 219075"/>
              <a:gd name="connsiteY16" fmla="*/ 178741 h 254000"/>
              <a:gd name="connsiteX17" fmla="*/ 146971 w 219075"/>
              <a:gd name="connsiteY17" fmla="*/ 122861 h 254000"/>
              <a:gd name="connsiteX18" fmla="*/ 156496 w 219075"/>
              <a:gd name="connsiteY18" fmla="*/ 122861 h 254000"/>
              <a:gd name="connsiteX19" fmla="*/ 142875 w 219075"/>
              <a:gd name="connsiteY19" fmla="*/ 136878 h 254000"/>
              <a:gd name="connsiteX20" fmla="*/ 117158 w 219075"/>
              <a:gd name="connsiteY20" fmla="*/ 142334 h 254000"/>
              <a:gd name="connsiteX21" fmla="*/ 91821 w 219075"/>
              <a:gd name="connsiteY21" fmla="*/ 137254 h 254000"/>
              <a:gd name="connsiteX22" fmla="*/ 76200 w 219075"/>
              <a:gd name="connsiteY22" fmla="*/ 122861 h 254000"/>
              <a:gd name="connsiteX23" fmla="*/ 71438 w 219075"/>
              <a:gd name="connsiteY23" fmla="*/ 102164 h 254000"/>
              <a:gd name="connsiteX24" fmla="*/ 77343 w 219075"/>
              <a:gd name="connsiteY24" fmla="*/ 79116 h 254000"/>
              <a:gd name="connsiteX25" fmla="*/ 93345 w 219075"/>
              <a:gd name="connsiteY25" fmla="*/ 63124 h 254000"/>
              <a:gd name="connsiteX26" fmla="*/ 116777 w 219075"/>
              <a:gd name="connsiteY26" fmla="*/ 58044 h 254000"/>
              <a:gd name="connsiteX27" fmla="*/ 136493 w 219075"/>
              <a:gd name="connsiteY27" fmla="*/ 62465 h 254000"/>
              <a:gd name="connsiteX28" fmla="*/ 150019 w 219075"/>
              <a:gd name="connsiteY28" fmla="*/ 74695 h 254000"/>
              <a:gd name="connsiteX29" fmla="*/ 154496 w 219075"/>
              <a:gd name="connsiteY29" fmla="*/ 91910 h 254000"/>
              <a:gd name="connsiteX30" fmla="*/ 147352 w 219075"/>
              <a:gd name="connsiteY30" fmla="*/ 112230 h 254000"/>
              <a:gd name="connsiteX31" fmla="*/ 124968 w 219075"/>
              <a:gd name="connsiteY31" fmla="*/ 123613 h 254000"/>
              <a:gd name="connsiteX32" fmla="*/ 119348 w 219075"/>
              <a:gd name="connsiteY32" fmla="*/ 122108 h 254000"/>
              <a:gd name="connsiteX33" fmla="*/ 116776 w 219075"/>
              <a:gd name="connsiteY33" fmla="*/ 118439 h 254000"/>
              <a:gd name="connsiteX34" fmla="*/ 104775 w 219075"/>
              <a:gd name="connsiteY34" fmla="*/ 123237 h 254000"/>
              <a:gd name="connsiteX35" fmla="*/ 92488 w 219075"/>
              <a:gd name="connsiteY35" fmla="*/ 118439 h 254000"/>
              <a:gd name="connsiteX36" fmla="*/ 87630 w 219075"/>
              <a:gd name="connsiteY36" fmla="*/ 104799 h 254000"/>
              <a:gd name="connsiteX37" fmla="*/ 93631 w 219075"/>
              <a:gd name="connsiteY37" fmla="*/ 85984 h 254000"/>
              <a:gd name="connsiteX38" fmla="*/ 112014 w 219075"/>
              <a:gd name="connsiteY38" fmla="*/ 76106 h 254000"/>
              <a:gd name="connsiteX39" fmla="*/ 123444 w 219075"/>
              <a:gd name="connsiteY39" fmla="*/ 82033 h 254000"/>
              <a:gd name="connsiteX40" fmla="*/ 124587 w 219075"/>
              <a:gd name="connsiteY40" fmla="*/ 77141 h 254000"/>
              <a:gd name="connsiteX41" fmla="*/ 136493 w 219075"/>
              <a:gd name="connsiteY41" fmla="*/ 77141 h 254000"/>
              <a:gd name="connsiteX42" fmla="*/ 129445 w 219075"/>
              <a:gd name="connsiteY42" fmla="*/ 108561 h 254000"/>
              <a:gd name="connsiteX43" fmla="*/ 129445 w 219075"/>
              <a:gd name="connsiteY43" fmla="*/ 112230 h 254000"/>
              <a:gd name="connsiteX44" fmla="*/ 129445 w 219075"/>
              <a:gd name="connsiteY44" fmla="*/ 114018 h 254000"/>
              <a:gd name="connsiteX45" fmla="*/ 130493 w 219075"/>
              <a:gd name="connsiteY45" fmla="*/ 114018 h 254000"/>
              <a:gd name="connsiteX46" fmla="*/ 136208 w 219075"/>
              <a:gd name="connsiteY46" fmla="*/ 111572 h 254000"/>
              <a:gd name="connsiteX47" fmla="*/ 143637 w 219075"/>
              <a:gd name="connsiteY47" fmla="*/ 102729 h 254000"/>
              <a:gd name="connsiteX48" fmla="*/ 146209 w 219075"/>
              <a:gd name="connsiteY48" fmla="*/ 91346 h 254000"/>
              <a:gd name="connsiteX49" fmla="*/ 138398 w 219075"/>
              <a:gd name="connsiteY49" fmla="*/ 73284 h 254000"/>
              <a:gd name="connsiteX50" fmla="*/ 116396 w 219075"/>
              <a:gd name="connsiteY50" fmla="*/ 65852 h 254000"/>
              <a:gd name="connsiteX51" fmla="*/ 96298 w 219075"/>
              <a:gd name="connsiteY51" fmla="*/ 70650 h 254000"/>
              <a:gd name="connsiteX52" fmla="*/ 83630 w 219075"/>
              <a:gd name="connsiteY52" fmla="*/ 84667 h 254000"/>
              <a:gd name="connsiteX53" fmla="*/ 79153 w 219075"/>
              <a:gd name="connsiteY53" fmla="*/ 102823 h 254000"/>
              <a:gd name="connsiteX54" fmla="*/ 84011 w 219075"/>
              <a:gd name="connsiteY54" fmla="*/ 119756 h 254000"/>
              <a:gd name="connsiteX55" fmla="*/ 96965 w 219075"/>
              <a:gd name="connsiteY55" fmla="*/ 130763 h 254000"/>
              <a:gd name="connsiteX56" fmla="*/ 116015 w 219075"/>
              <a:gd name="connsiteY56" fmla="*/ 134432 h 254000"/>
              <a:gd name="connsiteX57" fmla="*/ 134684 w 219075"/>
              <a:gd name="connsiteY57" fmla="*/ 131704 h 254000"/>
              <a:gd name="connsiteX58" fmla="*/ 146971 w 219075"/>
              <a:gd name="connsiteY58" fmla="*/ 123237 h 254000"/>
              <a:gd name="connsiteX59" fmla="*/ 99346 w 219075"/>
              <a:gd name="connsiteY59" fmla="*/ 104046 h 254000"/>
              <a:gd name="connsiteX60" fmla="*/ 99346 w 219075"/>
              <a:gd name="connsiteY60" fmla="*/ 104046 h 254000"/>
              <a:gd name="connsiteX61" fmla="*/ 101537 w 219075"/>
              <a:gd name="connsiteY61" fmla="*/ 112136 h 254000"/>
              <a:gd name="connsiteX62" fmla="*/ 107156 w 219075"/>
              <a:gd name="connsiteY62" fmla="*/ 115147 h 254000"/>
              <a:gd name="connsiteX63" fmla="*/ 112109 w 219075"/>
              <a:gd name="connsiteY63" fmla="*/ 113641 h 254000"/>
              <a:gd name="connsiteX64" fmla="*/ 115443 w 219075"/>
              <a:gd name="connsiteY64" fmla="*/ 111007 h 254000"/>
              <a:gd name="connsiteX65" fmla="*/ 119444 w 219075"/>
              <a:gd name="connsiteY65" fmla="*/ 103293 h 254000"/>
              <a:gd name="connsiteX66" fmla="*/ 121349 w 219075"/>
              <a:gd name="connsiteY66" fmla="*/ 93886 h 254000"/>
              <a:gd name="connsiteX67" fmla="*/ 118777 w 219075"/>
              <a:gd name="connsiteY67" fmla="*/ 86172 h 254000"/>
              <a:gd name="connsiteX68" fmla="*/ 113062 w 219075"/>
              <a:gd name="connsiteY68" fmla="*/ 83632 h 254000"/>
              <a:gd name="connsiteX69" fmla="*/ 106109 w 219075"/>
              <a:gd name="connsiteY69" fmla="*/ 86642 h 254000"/>
              <a:gd name="connsiteX70" fmla="*/ 101251 w 219075"/>
              <a:gd name="connsiteY70" fmla="*/ 94733 h 254000"/>
              <a:gd name="connsiteX71" fmla="*/ 99346 w 219075"/>
              <a:gd name="connsiteY71" fmla="*/ 10414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9075" h="254000">
                <a:moveTo>
                  <a:pt x="114300" y="209127"/>
                </a:moveTo>
                <a:lnTo>
                  <a:pt x="85725" y="184856"/>
                </a:lnTo>
                <a:lnTo>
                  <a:pt x="5048" y="252965"/>
                </a:lnTo>
                <a:cubicBezTo>
                  <a:pt x="8105" y="255832"/>
                  <a:pt x="12168" y="257417"/>
                  <a:pt x="16383" y="257387"/>
                </a:cubicBezTo>
                <a:lnTo>
                  <a:pt x="211646" y="257387"/>
                </a:lnTo>
                <a:cubicBezTo>
                  <a:pt x="215804" y="257418"/>
                  <a:pt x="219808" y="255829"/>
                  <a:pt x="222790" y="252965"/>
                </a:cubicBezTo>
                <a:lnTo>
                  <a:pt x="142113" y="184856"/>
                </a:lnTo>
                <a:close/>
                <a:moveTo>
                  <a:pt x="0" y="110725"/>
                </a:moveTo>
                <a:lnTo>
                  <a:pt x="0" y="244593"/>
                </a:lnTo>
                <a:lnTo>
                  <a:pt x="78677" y="178741"/>
                </a:lnTo>
                <a:close/>
                <a:moveTo>
                  <a:pt x="227933" y="96520"/>
                </a:moveTo>
                <a:lnTo>
                  <a:pt x="114300" y="0"/>
                </a:lnTo>
                <a:lnTo>
                  <a:pt x="0" y="96520"/>
                </a:lnTo>
                <a:lnTo>
                  <a:pt x="114300" y="193040"/>
                </a:lnTo>
                <a:close/>
                <a:moveTo>
                  <a:pt x="227933" y="244216"/>
                </a:moveTo>
                <a:lnTo>
                  <a:pt x="227933" y="110537"/>
                </a:lnTo>
                <a:lnTo>
                  <a:pt x="149257" y="178741"/>
                </a:lnTo>
                <a:close/>
                <a:moveTo>
                  <a:pt x="146971" y="122861"/>
                </a:moveTo>
                <a:lnTo>
                  <a:pt x="156496" y="122861"/>
                </a:lnTo>
                <a:cubicBezTo>
                  <a:pt x="153444" y="128750"/>
                  <a:pt x="148707" y="133624"/>
                  <a:pt x="142875" y="136878"/>
                </a:cubicBezTo>
                <a:cubicBezTo>
                  <a:pt x="134877" y="140729"/>
                  <a:pt x="126051" y="142602"/>
                  <a:pt x="117158" y="142334"/>
                </a:cubicBezTo>
                <a:cubicBezTo>
                  <a:pt x="108436" y="142507"/>
                  <a:pt x="99784" y="140772"/>
                  <a:pt x="91821" y="137254"/>
                </a:cubicBezTo>
                <a:cubicBezTo>
                  <a:pt x="85086" y="134385"/>
                  <a:pt x="79565" y="129298"/>
                  <a:pt x="76200" y="122861"/>
                </a:cubicBezTo>
                <a:cubicBezTo>
                  <a:pt x="72740" y="116517"/>
                  <a:pt x="71094" y="109362"/>
                  <a:pt x="71438" y="102164"/>
                </a:cubicBezTo>
                <a:cubicBezTo>
                  <a:pt x="71263" y="94096"/>
                  <a:pt x="73303" y="86131"/>
                  <a:pt x="77343" y="79116"/>
                </a:cubicBezTo>
                <a:cubicBezTo>
                  <a:pt x="80936" y="72324"/>
                  <a:pt x="86511" y="66753"/>
                  <a:pt x="93345" y="63124"/>
                </a:cubicBezTo>
                <a:cubicBezTo>
                  <a:pt x="100646" y="59643"/>
                  <a:pt x="108671" y="57903"/>
                  <a:pt x="116777" y="58044"/>
                </a:cubicBezTo>
                <a:cubicBezTo>
                  <a:pt x="123616" y="57902"/>
                  <a:pt x="130386" y="59421"/>
                  <a:pt x="136493" y="62465"/>
                </a:cubicBezTo>
                <a:cubicBezTo>
                  <a:pt x="142142" y="65109"/>
                  <a:pt x="146855" y="69370"/>
                  <a:pt x="150019" y="74695"/>
                </a:cubicBezTo>
                <a:cubicBezTo>
                  <a:pt x="153007" y="79949"/>
                  <a:pt x="154550" y="85884"/>
                  <a:pt x="154496" y="91910"/>
                </a:cubicBezTo>
                <a:cubicBezTo>
                  <a:pt x="154413" y="99270"/>
                  <a:pt x="151905" y="106404"/>
                  <a:pt x="147352" y="112230"/>
                </a:cubicBezTo>
                <a:cubicBezTo>
                  <a:pt x="142146" y="119322"/>
                  <a:pt x="133837" y="123547"/>
                  <a:pt x="124968" y="123613"/>
                </a:cubicBezTo>
                <a:cubicBezTo>
                  <a:pt x="122982" y="123703"/>
                  <a:pt x="121016" y="123177"/>
                  <a:pt x="119348" y="122108"/>
                </a:cubicBezTo>
                <a:cubicBezTo>
                  <a:pt x="118112" y="121192"/>
                  <a:pt x="117209" y="119905"/>
                  <a:pt x="116776" y="118439"/>
                </a:cubicBezTo>
                <a:cubicBezTo>
                  <a:pt x="113613" y="121598"/>
                  <a:pt x="109273" y="123333"/>
                  <a:pt x="104775" y="123237"/>
                </a:cubicBezTo>
                <a:cubicBezTo>
                  <a:pt x="100187" y="123367"/>
                  <a:pt x="95746" y="121632"/>
                  <a:pt x="92488" y="118439"/>
                </a:cubicBezTo>
                <a:cubicBezTo>
                  <a:pt x="89305" y="114593"/>
                  <a:pt x="87586" y="109766"/>
                  <a:pt x="87630" y="104799"/>
                </a:cubicBezTo>
                <a:cubicBezTo>
                  <a:pt x="87849" y="98103"/>
                  <a:pt x="89924" y="91595"/>
                  <a:pt x="93631" y="85984"/>
                </a:cubicBezTo>
                <a:cubicBezTo>
                  <a:pt x="97536" y="79688"/>
                  <a:pt x="104541" y="75924"/>
                  <a:pt x="112014" y="76106"/>
                </a:cubicBezTo>
                <a:cubicBezTo>
                  <a:pt x="116667" y="75717"/>
                  <a:pt x="121126" y="78029"/>
                  <a:pt x="123444" y="82033"/>
                </a:cubicBezTo>
                <a:lnTo>
                  <a:pt x="124587" y="77141"/>
                </a:lnTo>
                <a:lnTo>
                  <a:pt x="136493" y="77141"/>
                </a:lnTo>
                <a:lnTo>
                  <a:pt x="129445" y="108561"/>
                </a:lnTo>
                <a:cubicBezTo>
                  <a:pt x="129319" y="109781"/>
                  <a:pt x="129319" y="111011"/>
                  <a:pt x="129445" y="112230"/>
                </a:cubicBezTo>
                <a:cubicBezTo>
                  <a:pt x="129234" y="112808"/>
                  <a:pt x="129234" y="113440"/>
                  <a:pt x="129445" y="114018"/>
                </a:cubicBezTo>
                <a:cubicBezTo>
                  <a:pt x="129784" y="114132"/>
                  <a:pt x="130153" y="114132"/>
                  <a:pt x="130493" y="114018"/>
                </a:cubicBezTo>
                <a:cubicBezTo>
                  <a:pt x="132621" y="113858"/>
                  <a:pt x="134634" y="112997"/>
                  <a:pt x="136208" y="111572"/>
                </a:cubicBezTo>
                <a:cubicBezTo>
                  <a:pt x="139319" y="109207"/>
                  <a:pt x="141858" y="106186"/>
                  <a:pt x="143637" y="102729"/>
                </a:cubicBezTo>
                <a:cubicBezTo>
                  <a:pt x="145418" y="99197"/>
                  <a:pt x="146301" y="95290"/>
                  <a:pt x="146209" y="91346"/>
                </a:cubicBezTo>
                <a:cubicBezTo>
                  <a:pt x="146436" y="84481"/>
                  <a:pt x="143577" y="77868"/>
                  <a:pt x="138398" y="73284"/>
                </a:cubicBezTo>
                <a:cubicBezTo>
                  <a:pt x="132357" y="68014"/>
                  <a:pt x="124439" y="65339"/>
                  <a:pt x="116396" y="65852"/>
                </a:cubicBezTo>
                <a:cubicBezTo>
                  <a:pt x="109372" y="65546"/>
                  <a:pt x="102404" y="67209"/>
                  <a:pt x="96298" y="70650"/>
                </a:cubicBezTo>
                <a:cubicBezTo>
                  <a:pt x="90578" y="73756"/>
                  <a:pt x="86107" y="78702"/>
                  <a:pt x="83630" y="84667"/>
                </a:cubicBezTo>
                <a:cubicBezTo>
                  <a:pt x="80730" y="90293"/>
                  <a:pt x="79197" y="96510"/>
                  <a:pt x="79153" y="102823"/>
                </a:cubicBezTo>
                <a:cubicBezTo>
                  <a:pt x="79057" y="108816"/>
                  <a:pt x="80746" y="114704"/>
                  <a:pt x="84011" y="119756"/>
                </a:cubicBezTo>
                <a:cubicBezTo>
                  <a:pt x="86950" y="124762"/>
                  <a:pt x="91514" y="128640"/>
                  <a:pt x="96965" y="130763"/>
                </a:cubicBezTo>
                <a:cubicBezTo>
                  <a:pt x="102975" y="133321"/>
                  <a:pt x="109472" y="134572"/>
                  <a:pt x="116015" y="134432"/>
                </a:cubicBezTo>
                <a:cubicBezTo>
                  <a:pt x="122364" y="134861"/>
                  <a:pt x="128732" y="133930"/>
                  <a:pt x="134684" y="131704"/>
                </a:cubicBezTo>
                <a:cubicBezTo>
                  <a:pt x="139486" y="130045"/>
                  <a:pt x="143736" y="127116"/>
                  <a:pt x="146971" y="123237"/>
                </a:cubicBezTo>
                <a:close/>
                <a:moveTo>
                  <a:pt x="99346" y="104046"/>
                </a:moveTo>
                <a:lnTo>
                  <a:pt x="99346" y="104046"/>
                </a:lnTo>
                <a:cubicBezTo>
                  <a:pt x="99089" y="106913"/>
                  <a:pt x="99865" y="109778"/>
                  <a:pt x="101537" y="112136"/>
                </a:cubicBezTo>
                <a:cubicBezTo>
                  <a:pt x="102845" y="113936"/>
                  <a:pt x="104915" y="115045"/>
                  <a:pt x="107156" y="115147"/>
                </a:cubicBezTo>
                <a:cubicBezTo>
                  <a:pt x="108935" y="115232"/>
                  <a:pt x="110687" y="114699"/>
                  <a:pt x="112109" y="113641"/>
                </a:cubicBezTo>
                <a:cubicBezTo>
                  <a:pt x="113346" y="112931"/>
                  <a:pt x="114470" y="112043"/>
                  <a:pt x="115443" y="111007"/>
                </a:cubicBezTo>
                <a:cubicBezTo>
                  <a:pt x="117251" y="108704"/>
                  <a:pt x="118607" y="106088"/>
                  <a:pt x="119444" y="103293"/>
                </a:cubicBezTo>
                <a:cubicBezTo>
                  <a:pt x="120579" y="100277"/>
                  <a:pt x="121222" y="97102"/>
                  <a:pt x="121349" y="93886"/>
                </a:cubicBezTo>
                <a:cubicBezTo>
                  <a:pt x="121538" y="91082"/>
                  <a:pt x="120616" y="88316"/>
                  <a:pt x="118777" y="86172"/>
                </a:cubicBezTo>
                <a:cubicBezTo>
                  <a:pt x="117418" y="84439"/>
                  <a:pt x="115276" y="83486"/>
                  <a:pt x="113062" y="83632"/>
                </a:cubicBezTo>
                <a:cubicBezTo>
                  <a:pt x="110438" y="83713"/>
                  <a:pt x="107947" y="84792"/>
                  <a:pt x="106109" y="86642"/>
                </a:cubicBezTo>
                <a:cubicBezTo>
                  <a:pt x="103718" y="88808"/>
                  <a:pt x="102028" y="91622"/>
                  <a:pt x="101251" y="94733"/>
                </a:cubicBezTo>
                <a:cubicBezTo>
                  <a:pt x="100173" y="97765"/>
                  <a:pt x="99532" y="100932"/>
                  <a:pt x="99346" y="10414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2" name="Graphic 12">
            <a:extLst>
              <a:ext uri="{FF2B5EF4-FFF2-40B4-BE49-F238E27FC236}">
                <a16:creationId xmlns:a16="http://schemas.microsoft.com/office/drawing/2014/main" id="{DD43FAAA-1F59-B840-8EAB-329660A8A4F1}"/>
              </a:ext>
            </a:extLst>
          </p:cNvPr>
          <p:cNvSpPr>
            <a:spLocks noChangeAspect="1"/>
          </p:cNvSpPr>
          <p:nvPr/>
        </p:nvSpPr>
        <p:spPr>
          <a:xfrm>
            <a:off x="8071759" y="3715226"/>
            <a:ext cx="494974" cy="494974"/>
          </a:xfrm>
          <a:custGeom>
            <a:avLst/>
            <a:gdLst>
              <a:gd name="connsiteX0" fmla="*/ 56445 w 254000"/>
              <a:gd name="connsiteY0" fmla="*/ 48355 h 254000"/>
              <a:gd name="connsiteX1" fmla="*/ 72437 w 254000"/>
              <a:gd name="connsiteY1" fmla="*/ 48355 h 254000"/>
              <a:gd name="connsiteX2" fmla="*/ 80528 w 254000"/>
              <a:gd name="connsiteY2" fmla="*/ 40264 h 254000"/>
              <a:gd name="connsiteX3" fmla="*/ 80528 w 254000"/>
              <a:gd name="connsiteY3" fmla="*/ 8091 h 254000"/>
              <a:gd name="connsiteX4" fmla="*/ 72250 w 254000"/>
              <a:gd name="connsiteY4" fmla="*/ 1 h 254000"/>
              <a:gd name="connsiteX5" fmla="*/ 72249 w 254000"/>
              <a:gd name="connsiteY5" fmla="*/ 1 h 254000"/>
              <a:gd name="connsiteX6" fmla="*/ 56445 w 254000"/>
              <a:gd name="connsiteY6" fmla="*/ 1 h 254000"/>
              <a:gd name="connsiteX7" fmla="*/ 48354 w 254000"/>
              <a:gd name="connsiteY7" fmla="*/ 8091 h 254000"/>
              <a:gd name="connsiteX8" fmla="*/ 48354 w 254000"/>
              <a:gd name="connsiteY8" fmla="*/ 40264 h 254000"/>
              <a:gd name="connsiteX9" fmla="*/ 56445 w 254000"/>
              <a:gd name="connsiteY9" fmla="*/ 48355 h 254000"/>
              <a:gd name="connsiteX10" fmla="*/ 46191 w 254000"/>
              <a:gd name="connsiteY10" fmla="*/ 200284 h 254000"/>
              <a:gd name="connsiteX11" fmla="*/ 208751 w 254000"/>
              <a:gd name="connsiteY11" fmla="*/ 200284 h 254000"/>
              <a:gd name="connsiteX12" fmla="*/ 213454 w 254000"/>
              <a:gd name="connsiteY12" fmla="*/ 202260 h 254000"/>
              <a:gd name="connsiteX13" fmla="*/ 213454 w 254000"/>
              <a:gd name="connsiteY13" fmla="*/ 202260 h 254000"/>
              <a:gd name="connsiteX14" fmla="*/ 215336 w 254000"/>
              <a:gd name="connsiteY14" fmla="*/ 206964 h 254000"/>
              <a:gd name="connsiteX15" fmla="*/ 215336 w 254000"/>
              <a:gd name="connsiteY15" fmla="*/ 215336 h 254000"/>
              <a:gd name="connsiteX16" fmla="*/ 213454 w 254000"/>
              <a:gd name="connsiteY16" fmla="*/ 219946 h 254000"/>
              <a:gd name="connsiteX17" fmla="*/ 213454 w 254000"/>
              <a:gd name="connsiteY17" fmla="*/ 219946 h 254000"/>
              <a:gd name="connsiteX18" fmla="*/ 208751 w 254000"/>
              <a:gd name="connsiteY18" fmla="*/ 221827 h 254000"/>
              <a:gd name="connsiteX19" fmla="*/ 46191 w 254000"/>
              <a:gd name="connsiteY19" fmla="*/ 221827 h 254000"/>
              <a:gd name="connsiteX20" fmla="*/ 41487 w 254000"/>
              <a:gd name="connsiteY20" fmla="*/ 219946 h 254000"/>
              <a:gd name="connsiteX21" fmla="*/ 41487 w 254000"/>
              <a:gd name="connsiteY21" fmla="*/ 219946 h 254000"/>
              <a:gd name="connsiteX22" fmla="*/ 39511 w 254000"/>
              <a:gd name="connsiteY22" fmla="*/ 215336 h 254000"/>
              <a:gd name="connsiteX23" fmla="*/ 39511 w 254000"/>
              <a:gd name="connsiteY23" fmla="*/ 206964 h 254000"/>
              <a:gd name="connsiteX24" fmla="*/ 41487 w 254000"/>
              <a:gd name="connsiteY24" fmla="*/ 202260 h 254000"/>
              <a:gd name="connsiteX25" fmla="*/ 41487 w 254000"/>
              <a:gd name="connsiteY25" fmla="*/ 202260 h 254000"/>
              <a:gd name="connsiteX26" fmla="*/ 46191 w 254000"/>
              <a:gd name="connsiteY26" fmla="*/ 200284 h 254000"/>
              <a:gd name="connsiteX27" fmla="*/ 46191 w 254000"/>
              <a:gd name="connsiteY27" fmla="*/ 169146 h 254000"/>
              <a:gd name="connsiteX28" fmla="*/ 208751 w 254000"/>
              <a:gd name="connsiteY28" fmla="*/ 169146 h 254000"/>
              <a:gd name="connsiteX29" fmla="*/ 213454 w 254000"/>
              <a:gd name="connsiteY29" fmla="*/ 171027 h 254000"/>
              <a:gd name="connsiteX30" fmla="*/ 213454 w 254000"/>
              <a:gd name="connsiteY30" fmla="*/ 171027 h 254000"/>
              <a:gd name="connsiteX31" fmla="*/ 215336 w 254000"/>
              <a:gd name="connsiteY31" fmla="*/ 175637 h 254000"/>
              <a:gd name="connsiteX32" fmla="*/ 215336 w 254000"/>
              <a:gd name="connsiteY32" fmla="*/ 184009 h 254000"/>
              <a:gd name="connsiteX33" fmla="*/ 213454 w 254000"/>
              <a:gd name="connsiteY33" fmla="*/ 188619 h 254000"/>
              <a:gd name="connsiteX34" fmla="*/ 213454 w 254000"/>
              <a:gd name="connsiteY34" fmla="*/ 188619 h 254000"/>
              <a:gd name="connsiteX35" fmla="*/ 208751 w 254000"/>
              <a:gd name="connsiteY35" fmla="*/ 190595 h 254000"/>
              <a:gd name="connsiteX36" fmla="*/ 46191 w 254000"/>
              <a:gd name="connsiteY36" fmla="*/ 190595 h 254000"/>
              <a:gd name="connsiteX37" fmla="*/ 41487 w 254000"/>
              <a:gd name="connsiteY37" fmla="*/ 188619 h 254000"/>
              <a:gd name="connsiteX38" fmla="*/ 41487 w 254000"/>
              <a:gd name="connsiteY38" fmla="*/ 188619 h 254000"/>
              <a:gd name="connsiteX39" fmla="*/ 39511 w 254000"/>
              <a:gd name="connsiteY39" fmla="*/ 184009 h 254000"/>
              <a:gd name="connsiteX40" fmla="*/ 39511 w 254000"/>
              <a:gd name="connsiteY40" fmla="*/ 175637 h 254000"/>
              <a:gd name="connsiteX41" fmla="*/ 41487 w 254000"/>
              <a:gd name="connsiteY41" fmla="*/ 171027 h 254000"/>
              <a:gd name="connsiteX42" fmla="*/ 41487 w 254000"/>
              <a:gd name="connsiteY42" fmla="*/ 171027 h 254000"/>
              <a:gd name="connsiteX43" fmla="*/ 46191 w 254000"/>
              <a:gd name="connsiteY43" fmla="*/ 169146 h 254000"/>
              <a:gd name="connsiteX44" fmla="*/ 46191 w 254000"/>
              <a:gd name="connsiteY44" fmla="*/ 137913 h 254000"/>
              <a:gd name="connsiteX45" fmla="*/ 208751 w 254000"/>
              <a:gd name="connsiteY45" fmla="*/ 137913 h 254000"/>
              <a:gd name="connsiteX46" fmla="*/ 213454 w 254000"/>
              <a:gd name="connsiteY46" fmla="*/ 139889 h 254000"/>
              <a:gd name="connsiteX47" fmla="*/ 213454 w 254000"/>
              <a:gd name="connsiteY47" fmla="*/ 139889 h 254000"/>
              <a:gd name="connsiteX48" fmla="*/ 215336 w 254000"/>
              <a:gd name="connsiteY48" fmla="*/ 144592 h 254000"/>
              <a:gd name="connsiteX49" fmla="*/ 215336 w 254000"/>
              <a:gd name="connsiteY49" fmla="*/ 152965 h 254000"/>
              <a:gd name="connsiteX50" fmla="*/ 213454 w 254000"/>
              <a:gd name="connsiteY50" fmla="*/ 157575 h 254000"/>
              <a:gd name="connsiteX51" fmla="*/ 213454 w 254000"/>
              <a:gd name="connsiteY51" fmla="*/ 157575 h 254000"/>
              <a:gd name="connsiteX52" fmla="*/ 208751 w 254000"/>
              <a:gd name="connsiteY52" fmla="*/ 159456 h 254000"/>
              <a:gd name="connsiteX53" fmla="*/ 46191 w 254000"/>
              <a:gd name="connsiteY53" fmla="*/ 159456 h 254000"/>
              <a:gd name="connsiteX54" fmla="*/ 41487 w 254000"/>
              <a:gd name="connsiteY54" fmla="*/ 157575 h 254000"/>
              <a:gd name="connsiteX55" fmla="*/ 41487 w 254000"/>
              <a:gd name="connsiteY55" fmla="*/ 157575 h 254000"/>
              <a:gd name="connsiteX56" fmla="*/ 39511 w 254000"/>
              <a:gd name="connsiteY56" fmla="*/ 152965 h 254000"/>
              <a:gd name="connsiteX57" fmla="*/ 39511 w 254000"/>
              <a:gd name="connsiteY57" fmla="*/ 144592 h 254000"/>
              <a:gd name="connsiteX58" fmla="*/ 41487 w 254000"/>
              <a:gd name="connsiteY58" fmla="*/ 139889 h 254000"/>
              <a:gd name="connsiteX59" fmla="*/ 41487 w 254000"/>
              <a:gd name="connsiteY59" fmla="*/ 139889 h 254000"/>
              <a:gd name="connsiteX60" fmla="*/ 46191 w 254000"/>
              <a:gd name="connsiteY60" fmla="*/ 137913 h 254000"/>
              <a:gd name="connsiteX61" fmla="*/ 46191 w 254000"/>
              <a:gd name="connsiteY61" fmla="*/ 106681 h 254000"/>
              <a:gd name="connsiteX62" fmla="*/ 208751 w 254000"/>
              <a:gd name="connsiteY62" fmla="*/ 106681 h 254000"/>
              <a:gd name="connsiteX63" fmla="*/ 213454 w 254000"/>
              <a:gd name="connsiteY63" fmla="*/ 108656 h 254000"/>
              <a:gd name="connsiteX64" fmla="*/ 213454 w 254000"/>
              <a:gd name="connsiteY64" fmla="*/ 108656 h 254000"/>
              <a:gd name="connsiteX65" fmla="*/ 215336 w 254000"/>
              <a:gd name="connsiteY65" fmla="*/ 113172 h 254000"/>
              <a:gd name="connsiteX66" fmla="*/ 215336 w 254000"/>
              <a:gd name="connsiteY66" fmla="*/ 121544 h 254000"/>
              <a:gd name="connsiteX67" fmla="*/ 213454 w 254000"/>
              <a:gd name="connsiteY67" fmla="*/ 126248 h 254000"/>
              <a:gd name="connsiteX68" fmla="*/ 213454 w 254000"/>
              <a:gd name="connsiteY68" fmla="*/ 126248 h 254000"/>
              <a:gd name="connsiteX69" fmla="*/ 208751 w 254000"/>
              <a:gd name="connsiteY69" fmla="*/ 128224 h 254000"/>
              <a:gd name="connsiteX70" fmla="*/ 46191 w 254000"/>
              <a:gd name="connsiteY70" fmla="*/ 128224 h 254000"/>
              <a:gd name="connsiteX71" fmla="*/ 41487 w 254000"/>
              <a:gd name="connsiteY71" fmla="*/ 126248 h 254000"/>
              <a:gd name="connsiteX72" fmla="*/ 41487 w 254000"/>
              <a:gd name="connsiteY72" fmla="*/ 126248 h 254000"/>
              <a:gd name="connsiteX73" fmla="*/ 39511 w 254000"/>
              <a:gd name="connsiteY73" fmla="*/ 121544 h 254000"/>
              <a:gd name="connsiteX74" fmla="*/ 39511 w 254000"/>
              <a:gd name="connsiteY74" fmla="*/ 113172 h 254000"/>
              <a:gd name="connsiteX75" fmla="*/ 41487 w 254000"/>
              <a:gd name="connsiteY75" fmla="*/ 108656 h 254000"/>
              <a:gd name="connsiteX76" fmla="*/ 41487 w 254000"/>
              <a:gd name="connsiteY76" fmla="*/ 108656 h 254000"/>
              <a:gd name="connsiteX77" fmla="*/ 46191 w 254000"/>
              <a:gd name="connsiteY77" fmla="*/ 106681 h 254000"/>
              <a:gd name="connsiteX78" fmla="*/ 257199 w 254000"/>
              <a:gd name="connsiteY78" fmla="*/ 64347 h 254000"/>
              <a:gd name="connsiteX79" fmla="*/ 257199 w 254000"/>
              <a:gd name="connsiteY79" fmla="*/ 225120 h 254000"/>
              <a:gd name="connsiteX80" fmla="*/ 225025 w 254000"/>
              <a:gd name="connsiteY80" fmla="*/ 257387 h 254000"/>
              <a:gd name="connsiteX81" fmla="*/ 32079 w 254000"/>
              <a:gd name="connsiteY81" fmla="*/ 257387 h 254000"/>
              <a:gd name="connsiteX82" fmla="*/ 0 w 254000"/>
              <a:gd name="connsiteY82" fmla="*/ 225120 h 254000"/>
              <a:gd name="connsiteX83" fmla="*/ 0 w 254000"/>
              <a:gd name="connsiteY83" fmla="*/ 64347 h 254000"/>
              <a:gd name="connsiteX84" fmla="*/ 32079 w 254000"/>
              <a:gd name="connsiteY84" fmla="*/ 32268 h 254000"/>
              <a:gd name="connsiteX85" fmla="*/ 40170 w 254000"/>
              <a:gd name="connsiteY85" fmla="*/ 32268 h 254000"/>
              <a:gd name="connsiteX86" fmla="*/ 40170 w 254000"/>
              <a:gd name="connsiteY86" fmla="*/ 40264 h 254000"/>
              <a:gd name="connsiteX87" fmla="*/ 55971 w 254000"/>
              <a:gd name="connsiteY87" fmla="*/ 56446 h 254000"/>
              <a:gd name="connsiteX88" fmla="*/ 56445 w 254000"/>
              <a:gd name="connsiteY88" fmla="*/ 56445 h 254000"/>
              <a:gd name="connsiteX89" fmla="*/ 72437 w 254000"/>
              <a:gd name="connsiteY89" fmla="*/ 56445 h 254000"/>
              <a:gd name="connsiteX90" fmla="*/ 88524 w 254000"/>
              <a:gd name="connsiteY90" fmla="*/ 40452 h 254000"/>
              <a:gd name="connsiteX91" fmla="*/ 88524 w 254000"/>
              <a:gd name="connsiteY91" fmla="*/ 32268 h 254000"/>
              <a:gd name="connsiteX92" fmla="*/ 169333 w 254000"/>
              <a:gd name="connsiteY92" fmla="*/ 32268 h 254000"/>
              <a:gd name="connsiteX93" fmla="*/ 169333 w 254000"/>
              <a:gd name="connsiteY93" fmla="*/ 40264 h 254000"/>
              <a:gd name="connsiteX94" fmla="*/ 184856 w 254000"/>
              <a:gd name="connsiteY94" fmla="*/ 56445 h 254000"/>
              <a:gd name="connsiteX95" fmla="*/ 200942 w 254000"/>
              <a:gd name="connsiteY95" fmla="*/ 56445 h 254000"/>
              <a:gd name="connsiteX96" fmla="*/ 217029 w 254000"/>
              <a:gd name="connsiteY96" fmla="*/ 40452 h 254000"/>
              <a:gd name="connsiteX97" fmla="*/ 217029 w 254000"/>
              <a:gd name="connsiteY97" fmla="*/ 32268 h 254000"/>
              <a:gd name="connsiteX98" fmla="*/ 225025 w 254000"/>
              <a:gd name="connsiteY98" fmla="*/ 32268 h 254000"/>
              <a:gd name="connsiteX99" fmla="*/ 257199 w 254000"/>
              <a:gd name="connsiteY99" fmla="*/ 64347 h 254000"/>
              <a:gd name="connsiteX100" fmla="*/ 241112 w 254000"/>
              <a:gd name="connsiteY100" fmla="*/ 96615 h 254000"/>
              <a:gd name="connsiteX101" fmla="*/ 32079 w 254000"/>
              <a:gd name="connsiteY101" fmla="*/ 80434 h 254000"/>
              <a:gd name="connsiteX102" fmla="*/ 15993 w 254000"/>
              <a:gd name="connsiteY102" fmla="*/ 96615 h 254000"/>
              <a:gd name="connsiteX103" fmla="*/ 15993 w 254000"/>
              <a:gd name="connsiteY103" fmla="*/ 225120 h 254000"/>
              <a:gd name="connsiteX104" fmla="*/ 32079 w 254000"/>
              <a:gd name="connsiteY104" fmla="*/ 241206 h 254000"/>
              <a:gd name="connsiteX105" fmla="*/ 225025 w 254000"/>
              <a:gd name="connsiteY105" fmla="*/ 241206 h 254000"/>
              <a:gd name="connsiteX106" fmla="*/ 241112 w 254000"/>
              <a:gd name="connsiteY106" fmla="*/ 225309 h 254000"/>
              <a:gd name="connsiteX107" fmla="*/ 241112 w 254000"/>
              <a:gd name="connsiteY107" fmla="*/ 225120 h 254000"/>
              <a:gd name="connsiteX108" fmla="*/ 184668 w 254000"/>
              <a:gd name="connsiteY108" fmla="*/ 48355 h 254000"/>
              <a:gd name="connsiteX109" fmla="*/ 200754 w 254000"/>
              <a:gd name="connsiteY109" fmla="*/ 48355 h 254000"/>
              <a:gd name="connsiteX110" fmla="*/ 208845 w 254000"/>
              <a:gd name="connsiteY110" fmla="*/ 40264 h 254000"/>
              <a:gd name="connsiteX111" fmla="*/ 208845 w 254000"/>
              <a:gd name="connsiteY111" fmla="*/ 8091 h 254000"/>
              <a:gd name="connsiteX112" fmla="*/ 200942 w 254000"/>
              <a:gd name="connsiteY112" fmla="*/ 1 h 254000"/>
              <a:gd name="connsiteX113" fmla="*/ 184856 w 254000"/>
              <a:gd name="connsiteY113" fmla="*/ 1 h 254000"/>
              <a:gd name="connsiteX114" fmla="*/ 176765 w 254000"/>
              <a:gd name="connsiteY114" fmla="*/ 8091 h 254000"/>
              <a:gd name="connsiteX115" fmla="*/ 176765 w 254000"/>
              <a:gd name="connsiteY115" fmla="*/ 40264 h 254000"/>
              <a:gd name="connsiteX116" fmla="*/ 184856 w 254000"/>
              <a:gd name="connsiteY116" fmla="*/ 48355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254000" h="254000">
                <a:moveTo>
                  <a:pt x="56445" y="48355"/>
                </a:moveTo>
                <a:lnTo>
                  <a:pt x="72437" y="48355"/>
                </a:lnTo>
                <a:cubicBezTo>
                  <a:pt x="76884" y="48304"/>
                  <a:pt x="80477" y="44711"/>
                  <a:pt x="80528" y="40264"/>
                </a:cubicBezTo>
                <a:lnTo>
                  <a:pt x="80528" y="8091"/>
                </a:lnTo>
                <a:cubicBezTo>
                  <a:pt x="80476" y="3571"/>
                  <a:pt x="76770" y="-51"/>
                  <a:pt x="72250" y="1"/>
                </a:cubicBezTo>
                <a:cubicBezTo>
                  <a:pt x="72250" y="1"/>
                  <a:pt x="72249" y="1"/>
                  <a:pt x="72249" y="1"/>
                </a:cubicBezTo>
                <a:lnTo>
                  <a:pt x="56445" y="1"/>
                </a:lnTo>
                <a:cubicBezTo>
                  <a:pt x="51976" y="1"/>
                  <a:pt x="48354" y="3623"/>
                  <a:pt x="48354" y="8091"/>
                </a:cubicBezTo>
                <a:lnTo>
                  <a:pt x="48354" y="40264"/>
                </a:lnTo>
                <a:cubicBezTo>
                  <a:pt x="48354" y="44732"/>
                  <a:pt x="51976" y="48355"/>
                  <a:pt x="56445" y="48355"/>
                </a:cubicBezTo>
                <a:close/>
                <a:moveTo>
                  <a:pt x="46191" y="200284"/>
                </a:moveTo>
                <a:lnTo>
                  <a:pt x="208751" y="200284"/>
                </a:lnTo>
                <a:cubicBezTo>
                  <a:pt x="210508" y="200342"/>
                  <a:pt x="212183" y="201045"/>
                  <a:pt x="213454" y="202260"/>
                </a:cubicBezTo>
                <a:lnTo>
                  <a:pt x="213454" y="202260"/>
                </a:lnTo>
                <a:cubicBezTo>
                  <a:pt x="214642" y="203541"/>
                  <a:pt x="215312" y="205217"/>
                  <a:pt x="215336" y="206964"/>
                </a:cubicBezTo>
                <a:lnTo>
                  <a:pt x="215336" y="215336"/>
                </a:lnTo>
                <a:cubicBezTo>
                  <a:pt x="215316" y="217056"/>
                  <a:pt x="214644" y="218704"/>
                  <a:pt x="213454" y="219946"/>
                </a:cubicBezTo>
                <a:lnTo>
                  <a:pt x="213454" y="219946"/>
                </a:lnTo>
                <a:cubicBezTo>
                  <a:pt x="212200" y="221175"/>
                  <a:pt x="210507" y="221852"/>
                  <a:pt x="208751" y="221827"/>
                </a:cubicBezTo>
                <a:lnTo>
                  <a:pt x="46191" y="221827"/>
                </a:lnTo>
                <a:cubicBezTo>
                  <a:pt x="44428" y="221886"/>
                  <a:pt x="42723" y="221203"/>
                  <a:pt x="41487" y="219946"/>
                </a:cubicBezTo>
                <a:lnTo>
                  <a:pt x="41487" y="219946"/>
                </a:lnTo>
                <a:cubicBezTo>
                  <a:pt x="40237" y="218736"/>
                  <a:pt x="39526" y="217075"/>
                  <a:pt x="39511" y="215336"/>
                </a:cubicBezTo>
                <a:lnTo>
                  <a:pt x="39511" y="206964"/>
                </a:lnTo>
                <a:cubicBezTo>
                  <a:pt x="39521" y="205196"/>
                  <a:pt x="40232" y="203505"/>
                  <a:pt x="41487" y="202260"/>
                </a:cubicBezTo>
                <a:lnTo>
                  <a:pt x="41487" y="202260"/>
                </a:lnTo>
                <a:cubicBezTo>
                  <a:pt x="42737" y="201013"/>
                  <a:pt x="44425" y="200305"/>
                  <a:pt x="46191" y="200284"/>
                </a:cubicBezTo>
                <a:close/>
                <a:moveTo>
                  <a:pt x="46191" y="169146"/>
                </a:moveTo>
                <a:lnTo>
                  <a:pt x="208751" y="169146"/>
                </a:lnTo>
                <a:cubicBezTo>
                  <a:pt x="210507" y="169121"/>
                  <a:pt x="212200" y="169798"/>
                  <a:pt x="213454" y="171027"/>
                </a:cubicBezTo>
                <a:lnTo>
                  <a:pt x="213454" y="171027"/>
                </a:lnTo>
                <a:cubicBezTo>
                  <a:pt x="214660" y="172258"/>
                  <a:pt x="215336" y="173913"/>
                  <a:pt x="215336" y="175637"/>
                </a:cubicBezTo>
                <a:lnTo>
                  <a:pt x="215336" y="184009"/>
                </a:lnTo>
                <a:cubicBezTo>
                  <a:pt x="215336" y="185733"/>
                  <a:pt x="214660" y="187388"/>
                  <a:pt x="213454" y="188619"/>
                </a:cubicBezTo>
                <a:lnTo>
                  <a:pt x="213454" y="188619"/>
                </a:lnTo>
                <a:cubicBezTo>
                  <a:pt x="212235" y="189911"/>
                  <a:pt x="210527" y="190628"/>
                  <a:pt x="208751" y="190595"/>
                </a:cubicBezTo>
                <a:lnTo>
                  <a:pt x="46191" y="190595"/>
                </a:lnTo>
                <a:cubicBezTo>
                  <a:pt x="44407" y="190666"/>
                  <a:pt x="42684" y="189942"/>
                  <a:pt x="41487" y="188619"/>
                </a:cubicBezTo>
                <a:lnTo>
                  <a:pt x="41487" y="188619"/>
                </a:lnTo>
                <a:cubicBezTo>
                  <a:pt x="40219" y="187422"/>
                  <a:pt x="39504" y="185753"/>
                  <a:pt x="39511" y="184009"/>
                </a:cubicBezTo>
                <a:lnTo>
                  <a:pt x="39511" y="175637"/>
                </a:lnTo>
                <a:cubicBezTo>
                  <a:pt x="39504" y="173893"/>
                  <a:pt x="40219" y="172224"/>
                  <a:pt x="41487" y="171027"/>
                </a:cubicBezTo>
                <a:lnTo>
                  <a:pt x="41487" y="171027"/>
                </a:lnTo>
                <a:cubicBezTo>
                  <a:pt x="42723" y="169770"/>
                  <a:pt x="44428" y="169087"/>
                  <a:pt x="46191" y="169146"/>
                </a:cubicBezTo>
                <a:close/>
                <a:moveTo>
                  <a:pt x="46191" y="137913"/>
                </a:moveTo>
                <a:lnTo>
                  <a:pt x="208751" y="137913"/>
                </a:lnTo>
                <a:cubicBezTo>
                  <a:pt x="210518" y="137923"/>
                  <a:pt x="212209" y="138634"/>
                  <a:pt x="213454" y="139889"/>
                </a:cubicBezTo>
                <a:lnTo>
                  <a:pt x="213454" y="139889"/>
                </a:lnTo>
                <a:cubicBezTo>
                  <a:pt x="214658" y="141160"/>
                  <a:pt x="215331" y="142842"/>
                  <a:pt x="215336" y="144592"/>
                </a:cubicBezTo>
                <a:lnTo>
                  <a:pt x="215336" y="152965"/>
                </a:lnTo>
                <a:cubicBezTo>
                  <a:pt x="215316" y="154685"/>
                  <a:pt x="214644" y="156333"/>
                  <a:pt x="213454" y="157575"/>
                </a:cubicBezTo>
                <a:lnTo>
                  <a:pt x="213454" y="157575"/>
                </a:lnTo>
                <a:cubicBezTo>
                  <a:pt x="212225" y="158842"/>
                  <a:pt x="210515" y="159526"/>
                  <a:pt x="208751" y="159456"/>
                </a:cubicBezTo>
                <a:lnTo>
                  <a:pt x="46191" y="159456"/>
                </a:lnTo>
                <a:cubicBezTo>
                  <a:pt x="44436" y="159471"/>
                  <a:pt x="42747" y="158795"/>
                  <a:pt x="41487" y="157575"/>
                </a:cubicBezTo>
                <a:lnTo>
                  <a:pt x="41487" y="157575"/>
                </a:lnTo>
                <a:cubicBezTo>
                  <a:pt x="40237" y="156365"/>
                  <a:pt x="39526" y="154704"/>
                  <a:pt x="39511" y="152965"/>
                </a:cubicBezTo>
                <a:lnTo>
                  <a:pt x="39511" y="144592"/>
                </a:lnTo>
                <a:cubicBezTo>
                  <a:pt x="39500" y="142821"/>
                  <a:pt x="40214" y="141121"/>
                  <a:pt x="41487" y="139889"/>
                </a:cubicBezTo>
                <a:lnTo>
                  <a:pt x="41487" y="139889"/>
                </a:lnTo>
                <a:cubicBezTo>
                  <a:pt x="42713" y="138606"/>
                  <a:pt x="44416" y="137891"/>
                  <a:pt x="46191" y="137913"/>
                </a:cubicBezTo>
                <a:close/>
                <a:moveTo>
                  <a:pt x="46191" y="106681"/>
                </a:moveTo>
                <a:lnTo>
                  <a:pt x="208751" y="106681"/>
                </a:lnTo>
                <a:cubicBezTo>
                  <a:pt x="210508" y="106738"/>
                  <a:pt x="212183" y="107442"/>
                  <a:pt x="213454" y="108656"/>
                </a:cubicBezTo>
                <a:lnTo>
                  <a:pt x="213454" y="108656"/>
                </a:lnTo>
                <a:cubicBezTo>
                  <a:pt x="214638" y="109864"/>
                  <a:pt x="215312" y="111481"/>
                  <a:pt x="215336" y="113172"/>
                </a:cubicBezTo>
                <a:lnTo>
                  <a:pt x="215336" y="121544"/>
                </a:lnTo>
                <a:cubicBezTo>
                  <a:pt x="215351" y="123298"/>
                  <a:pt x="214675" y="124988"/>
                  <a:pt x="213454" y="126248"/>
                </a:cubicBezTo>
                <a:lnTo>
                  <a:pt x="213454" y="126248"/>
                </a:lnTo>
                <a:cubicBezTo>
                  <a:pt x="212209" y="127503"/>
                  <a:pt x="210518" y="128213"/>
                  <a:pt x="208751" y="128224"/>
                </a:cubicBezTo>
                <a:lnTo>
                  <a:pt x="46191" y="128224"/>
                </a:lnTo>
                <a:cubicBezTo>
                  <a:pt x="44416" y="128246"/>
                  <a:pt x="42713" y="127530"/>
                  <a:pt x="41487" y="126248"/>
                </a:cubicBezTo>
                <a:lnTo>
                  <a:pt x="41487" y="126248"/>
                </a:lnTo>
                <a:cubicBezTo>
                  <a:pt x="40205" y="125022"/>
                  <a:pt x="39489" y="123318"/>
                  <a:pt x="39511" y="121544"/>
                </a:cubicBezTo>
                <a:lnTo>
                  <a:pt x="39511" y="113172"/>
                </a:lnTo>
                <a:cubicBezTo>
                  <a:pt x="39530" y="111461"/>
                  <a:pt x="40243" y="109831"/>
                  <a:pt x="41487" y="108656"/>
                </a:cubicBezTo>
                <a:lnTo>
                  <a:pt x="41487" y="108656"/>
                </a:lnTo>
                <a:cubicBezTo>
                  <a:pt x="42737" y="107410"/>
                  <a:pt x="44425" y="106701"/>
                  <a:pt x="46191" y="106681"/>
                </a:cubicBezTo>
                <a:close/>
                <a:moveTo>
                  <a:pt x="257199" y="64347"/>
                </a:moveTo>
                <a:lnTo>
                  <a:pt x="257199" y="225120"/>
                </a:lnTo>
                <a:cubicBezTo>
                  <a:pt x="257199" y="242904"/>
                  <a:pt x="242809" y="257335"/>
                  <a:pt x="225025" y="257387"/>
                </a:cubicBezTo>
                <a:lnTo>
                  <a:pt x="32079" y="257387"/>
                </a:lnTo>
                <a:cubicBezTo>
                  <a:pt x="14311" y="257335"/>
                  <a:pt x="-52" y="242889"/>
                  <a:pt x="0" y="225120"/>
                </a:cubicBezTo>
                <a:lnTo>
                  <a:pt x="0" y="64347"/>
                </a:lnTo>
                <a:cubicBezTo>
                  <a:pt x="0" y="46630"/>
                  <a:pt x="14363" y="32268"/>
                  <a:pt x="32079" y="32268"/>
                </a:cubicBezTo>
                <a:lnTo>
                  <a:pt x="40170" y="32268"/>
                </a:lnTo>
                <a:lnTo>
                  <a:pt x="40170" y="40264"/>
                </a:lnTo>
                <a:cubicBezTo>
                  <a:pt x="40064" y="49096"/>
                  <a:pt x="47139" y="56341"/>
                  <a:pt x="55971" y="56446"/>
                </a:cubicBezTo>
                <a:cubicBezTo>
                  <a:pt x="56129" y="56448"/>
                  <a:pt x="56287" y="56448"/>
                  <a:pt x="56445" y="56445"/>
                </a:cubicBezTo>
                <a:lnTo>
                  <a:pt x="72437" y="56445"/>
                </a:lnTo>
                <a:cubicBezTo>
                  <a:pt x="81285" y="56445"/>
                  <a:pt x="88472" y="49300"/>
                  <a:pt x="88524" y="40452"/>
                </a:cubicBezTo>
                <a:lnTo>
                  <a:pt x="88524" y="32268"/>
                </a:lnTo>
                <a:lnTo>
                  <a:pt x="169333" y="32268"/>
                </a:lnTo>
                <a:lnTo>
                  <a:pt x="169333" y="40264"/>
                </a:lnTo>
                <a:cubicBezTo>
                  <a:pt x="169227" y="48989"/>
                  <a:pt x="176134" y="56189"/>
                  <a:pt x="184856" y="56445"/>
                </a:cubicBezTo>
                <a:lnTo>
                  <a:pt x="200942" y="56445"/>
                </a:lnTo>
                <a:cubicBezTo>
                  <a:pt x="209790" y="56445"/>
                  <a:pt x="216977" y="49300"/>
                  <a:pt x="217029" y="40452"/>
                </a:cubicBezTo>
                <a:lnTo>
                  <a:pt x="217029" y="32268"/>
                </a:lnTo>
                <a:lnTo>
                  <a:pt x="225025" y="32268"/>
                </a:lnTo>
                <a:cubicBezTo>
                  <a:pt x="242758" y="32268"/>
                  <a:pt x="257147" y="46615"/>
                  <a:pt x="257199" y="64347"/>
                </a:cubicBezTo>
                <a:close/>
                <a:moveTo>
                  <a:pt x="241112" y="96615"/>
                </a:moveTo>
                <a:cubicBezTo>
                  <a:pt x="241112" y="65852"/>
                  <a:pt x="60302" y="80434"/>
                  <a:pt x="32079" y="80434"/>
                </a:cubicBezTo>
                <a:cubicBezTo>
                  <a:pt x="23180" y="80486"/>
                  <a:pt x="15993" y="87715"/>
                  <a:pt x="15993" y="96615"/>
                </a:cubicBezTo>
                <a:lnTo>
                  <a:pt x="15993" y="225120"/>
                </a:lnTo>
                <a:cubicBezTo>
                  <a:pt x="15993" y="234004"/>
                  <a:pt x="23195" y="241206"/>
                  <a:pt x="32079" y="241206"/>
                </a:cubicBezTo>
                <a:lnTo>
                  <a:pt x="225025" y="241206"/>
                </a:lnTo>
                <a:cubicBezTo>
                  <a:pt x="233858" y="241259"/>
                  <a:pt x="241060" y="234141"/>
                  <a:pt x="241112" y="225309"/>
                </a:cubicBezTo>
                <a:cubicBezTo>
                  <a:pt x="241112" y="225246"/>
                  <a:pt x="241112" y="225183"/>
                  <a:pt x="241112" y="225120"/>
                </a:cubicBezTo>
                <a:close/>
                <a:moveTo>
                  <a:pt x="184668" y="48355"/>
                </a:moveTo>
                <a:lnTo>
                  <a:pt x="200754" y="48355"/>
                </a:lnTo>
                <a:cubicBezTo>
                  <a:pt x="205201" y="48304"/>
                  <a:pt x="208794" y="44711"/>
                  <a:pt x="208845" y="40264"/>
                </a:cubicBezTo>
                <a:lnTo>
                  <a:pt x="208845" y="8091"/>
                </a:lnTo>
                <a:cubicBezTo>
                  <a:pt x="208797" y="3715"/>
                  <a:pt x="205316" y="151"/>
                  <a:pt x="200942" y="1"/>
                </a:cubicBezTo>
                <a:lnTo>
                  <a:pt x="184856" y="1"/>
                </a:lnTo>
                <a:cubicBezTo>
                  <a:pt x="180388" y="1"/>
                  <a:pt x="176765" y="3623"/>
                  <a:pt x="176765" y="8091"/>
                </a:cubicBezTo>
                <a:lnTo>
                  <a:pt x="176765" y="40264"/>
                </a:lnTo>
                <a:cubicBezTo>
                  <a:pt x="176765" y="44732"/>
                  <a:pt x="180388" y="48355"/>
                  <a:pt x="184856" y="48355"/>
                </a:cubicBezTo>
                <a:close/>
              </a:path>
            </a:pathLst>
          </a:custGeom>
          <a:solidFill>
            <a:srgbClr val="FFFFFF"/>
          </a:solidFill>
          <a:ln w="91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23" name="Graphic 122">
            <a:extLst>
              <a:ext uri="{FF2B5EF4-FFF2-40B4-BE49-F238E27FC236}">
                <a16:creationId xmlns:a16="http://schemas.microsoft.com/office/drawing/2014/main" id="{C12E8AD6-87A4-0D42-A4C5-BA9BEBC7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54732" y="4257429"/>
            <a:ext cx="419243" cy="598918"/>
          </a:xfrm>
          <a:prstGeom prst="rect">
            <a:avLst/>
          </a:prstGeom>
        </p:spPr>
      </p:pic>
      <p:sp>
        <p:nvSpPr>
          <p:cNvPr id="35" name="Graphic 7">
            <a:extLst>
              <a:ext uri="{FF2B5EF4-FFF2-40B4-BE49-F238E27FC236}">
                <a16:creationId xmlns:a16="http://schemas.microsoft.com/office/drawing/2014/main" id="{E8BD275D-07BF-374E-80EE-6410DBB13114}"/>
              </a:ext>
            </a:extLst>
          </p:cNvPr>
          <p:cNvSpPr>
            <a:spLocks noChangeAspect="1"/>
          </p:cNvSpPr>
          <p:nvPr/>
        </p:nvSpPr>
        <p:spPr>
          <a:xfrm>
            <a:off x="6212039" y="3565108"/>
            <a:ext cx="302356" cy="371881"/>
          </a:xfrm>
          <a:custGeom>
            <a:avLst/>
            <a:gdLst>
              <a:gd name="connsiteX0" fmla="*/ 235563 w 302355"/>
              <a:gd name="connsiteY0" fmla="*/ 0 h 371881"/>
              <a:gd name="connsiteX1" fmla="*/ 305654 w 302355"/>
              <a:gd name="connsiteY1" fmla="*/ 75203 h 371881"/>
              <a:gd name="connsiteX2" fmla="*/ 311014 w 302355"/>
              <a:gd name="connsiteY2" fmla="*/ 81952 h 371881"/>
              <a:gd name="connsiteX3" fmla="*/ 311014 w 302355"/>
              <a:gd name="connsiteY3" fmla="*/ 109498 h 371881"/>
              <a:gd name="connsiteX4" fmla="*/ 264836 w 302355"/>
              <a:gd name="connsiteY4" fmla="*/ 278222 h 371881"/>
              <a:gd name="connsiteX5" fmla="*/ 158737 w 302355"/>
              <a:gd name="connsiteY5" fmla="*/ 376151 h 371881"/>
              <a:gd name="connsiteX6" fmla="*/ 155576 w 302355"/>
              <a:gd name="connsiteY6" fmla="*/ 376839 h 371881"/>
              <a:gd name="connsiteX7" fmla="*/ 152415 w 302355"/>
              <a:gd name="connsiteY7" fmla="*/ 376151 h 371881"/>
              <a:gd name="connsiteX8" fmla="*/ 42468 w 302355"/>
              <a:gd name="connsiteY8" fmla="*/ 269820 h 371881"/>
              <a:gd name="connsiteX9" fmla="*/ 0 w 302355"/>
              <a:gd name="connsiteY9" fmla="*/ 110187 h 371881"/>
              <a:gd name="connsiteX10" fmla="*/ 0 w 302355"/>
              <a:gd name="connsiteY10" fmla="*/ 82640 h 371881"/>
              <a:gd name="connsiteX11" fmla="*/ 5498 w 302355"/>
              <a:gd name="connsiteY11" fmla="*/ 75203 h 371881"/>
              <a:gd name="connsiteX12" fmla="*/ 75864 w 302355"/>
              <a:gd name="connsiteY12" fmla="*/ 0 h 371881"/>
              <a:gd name="connsiteX13" fmla="*/ 144306 w 302355"/>
              <a:gd name="connsiteY13" fmla="*/ 161699 h 371881"/>
              <a:gd name="connsiteX14" fmla="*/ 144306 w 302355"/>
              <a:gd name="connsiteY14" fmla="*/ 161699 h 371881"/>
              <a:gd name="connsiteX15" fmla="*/ 126990 w 302355"/>
              <a:gd name="connsiteY15" fmla="*/ 145585 h 371881"/>
              <a:gd name="connsiteX16" fmla="*/ 119706 w 302355"/>
              <a:gd name="connsiteY16" fmla="*/ 142830 h 371881"/>
              <a:gd name="connsiteX17" fmla="*/ 112284 w 302355"/>
              <a:gd name="connsiteY17" fmla="*/ 145585 h 371881"/>
              <a:gd name="connsiteX18" fmla="*/ 106924 w 302355"/>
              <a:gd name="connsiteY18" fmla="*/ 150543 h 371881"/>
              <a:gd name="connsiteX19" fmla="*/ 106785 w 302355"/>
              <a:gd name="connsiteY19" fmla="*/ 164177 h 371881"/>
              <a:gd name="connsiteX20" fmla="*/ 106924 w 302355"/>
              <a:gd name="connsiteY20" fmla="*/ 164316 h 371881"/>
              <a:gd name="connsiteX21" fmla="*/ 137435 w 302355"/>
              <a:gd name="connsiteY21" fmla="*/ 192827 h 371881"/>
              <a:gd name="connsiteX22" fmla="*/ 144856 w 302355"/>
              <a:gd name="connsiteY22" fmla="*/ 195857 h 371881"/>
              <a:gd name="connsiteX23" fmla="*/ 152278 w 302355"/>
              <a:gd name="connsiteY23" fmla="*/ 192689 h 371881"/>
              <a:gd name="connsiteX24" fmla="*/ 204640 w 302355"/>
              <a:gd name="connsiteY24" fmla="*/ 140902 h 371881"/>
              <a:gd name="connsiteX25" fmla="*/ 206021 w 302355"/>
              <a:gd name="connsiteY25" fmla="*/ 128512 h 371881"/>
              <a:gd name="connsiteX26" fmla="*/ 204640 w 302355"/>
              <a:gd name="connsiteY26" fmla="*/ 127128 h 371881"/>
              <a:gd name="connsiteX27" fmla="*/ 199143 w 302355"/>
              <a:gd name="connsiteY27" fmla="*/ 122170 h 371881"/>
              <a:gd name="connsiteX28" fmla="*/ 191721 w 302355"/>
              <a:gd name="connsiteY28" fmla="*/ 119553 h 371881"/>
              <a:gd name="connsiteX29" fmla="*/ 184575 w 302355"/>
              <a:gd name="connsiteY29" fmla="*/ 122721 h 371881"/>
              <a:gd name="connsiteX30" fmla="*/ 155576 w 302355"/>
              <a:gd name="connsiteY30" fmla="*/ 80023 h 371881"/>
              <a:gd name="connsiteX31" fmla="*/ 232951 w 302355"/>
              <a:gd name="connsiteY31" fmla="*/ 157016 h 371881"/>
              <a:gd name="connsiteX32" fmla="*/ 156125 w 302355"/>
              <a:gd name="connsiteY32" fmla="*/ 234560 h 371881"/>
              <a:gd name="connsiteX33" fmla="*/ 78751 w 302355"/>
              <a:gd name="connsiteY33" fmla="*/ 157567 h 371881"/>
              <a:gd name="connsiteX34" fmla="*/ 78750 w 302355"/>
              <a:gd name="connsiteY34" fmla="*/ 157154 h 371881"/>
              <a:gd name="connsiteX35" fmla="*/ 155576 w 302355"/>
              <a:gd name="connsiteY35" fmla="*/ 80023 h 37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02355" h="371881">
                <a:moveTo>
                  <a:pt x="235563" y="0"/>
                </a:moveTo>
                <a:lnTo>
                  <a:pt x="305654" y="75203"/>
                </a:lnTo>
                <a:cubicBezTo>
                  <a:pt x="307853" y="77406"/>
                  <a:pt x="311014" y="78784"/>
                  <a:pt x="311014" y="81952"/>
                </a:cubicBezTo>
                <a:cubicBezTo>
                  <a:pt x="311014" y="93797"/>
                  <a:pt x="311014" y="104127"/>
                  <a:pt x="311014" y="109498"/>
                </a:cubicBezTo>
                <a:cubicBezTo>
                  <a:pt x="311642" y="168957"/>
                  <a:pt x="295646" y="227405"/>
                  <a:pt x="264836" y="278222"/>
                </a:cubicBezTo>
                <a:cubicBezTo>
                  <a:pt x="239517" y="320341"/>
                  <a:pt x="202702" y="354321"/>
                  <a:pt x="158737" y="376151"/>
                </a:cubicBezTo>
                <a:cubicBezTo>
                  <a:pt x="157740" y="376591"/>
                  <a:pt x="156665" y="376825"/>
                  <a:pt x="155576" y="376839"/>
                </a:cubicBezTo>
                <a:cubicBezTo>
                  <a:pt x="154489" y="376808"/>
                  <a:pt x="153417" y="376574"/>
                  <a:pt x="152415" y="376151"/>
                </a:cubicBezTo>
                <a:cubicBezTo>
                  <a:pt x="105847" y="352712"/>
                  <a:pt x="67499" y="315625"/>
                  <a:pt x="42468" y="269820"/>
                </a:cubicBezTo>
                <a:cubicBezTo>
                  <a:pt x="14569" y="221270"/>
                  <a:pt x="-78" y="166212"/>
                  <a:pt x="0" y="110187"/>
                </a:cubicBezTo>
                <a:cubicBezTo>
                  <a:pt x="0" y="104678"/>
                  <a:pt x="0" y="94485"/>
                  <a:pt x="0" y="82640"/>
                </a:cubicBezTo>
                <a:lnTo>
                  <a:pt x="5498" y="75203"/>
                </a:lnTo>
                <a:cubicBezTo>
                  <a:pt x="13744" y="65974"/>
                  <a:pt x="69817" y="0"/>
                  <a:pt x="75864" y="0"/>
                </a:cubicBezTo>
                <a:close/>
                <a:moveTo>
                  <a:pt x="144306" y="161699"/>
                </a:moveTo>
                <a:lnTo>
                  <a:pt x="144306" y="161699"/>
                </a:lnTo>
                <a:lnTo>
                  <a:pt x="126990" y="145585"/>
                </a:lnTo>
                <a:cubicBezTo>
                  <a:pt x="124992" y="143784"/>
                  <a:pt x="122392" y="142801"/>
                  <a:pt x="119706" y="142830"/>
                </a:cubicBezTo>
                <a:cubicBezTo>
                  <a:pt x="116981" y="142819"/>
                  <a:pt x="114344" y="143797"/>
                  <a:pt x="112284" y="145585"/>
                </a:cubicBezTo>
                <a:lnTo>
                  <a:pt x="106924" y="150543"/>
                </a:lnTo>
                <a:cubicBezTo>
                  <a:pt x="103129" y="154270"/>
                  <a:pt x="103067" y="160374"/>
                  <a:pt x="106785" y="164177"/>
                </a:cubicBezTo>
                <a:cubicBezTo>
                  <a:pt x="106831" y="164224"/>
                  <a:pt x="106877" y="164270"/>
                  <a:pt x="106924" y="164316"/>
                </a:cubicBezTo>
                <a:lnTo>
                  <a:pt x="137435" y="192827"/>
                </a:lnTo>
                <a:cubicBezTo>
                  <a:pt x="139447" y="194726"/>
                  <a:pt x="142093" y="195806"/>
                  <a:pt x="144856" y="195857"/>
                </a:cubicBezTo>
                <a:cubicBezTo>
                  <a:pt x="147663" y="195888"/>
                  <a:pt x="150355" y="194739"/>
                  <a:pt x="152278" y="192689"/>
                </a:cubicBezTo>
                <a:lnTo>
                  <a:pt x="204640" y="140902"/>
                </a:lnTo>
                <a:cubicBezTo>
                  <a:pt x="208435" y="137863"/>
                  <a:pt x="209054" y="132316"/>
                  <a:pt x="206021" y="128512"/>
                </a:cubicBezTo>
                <a:cubicBezTo>
                  <a:pt x="205614" y="128001"/>
                  <a:pt x="205150" y="127537"/>
                  <a:pt x="204640" y="127128"/>
                </a:cubicBezTo>
                <a:lnTo>
                  <a:pt x="199143" y="122170"/>
                </a:lnTo>
                <a:cubicBezTo>
                  <a:pt x="197005" y="120537"/>
                  <a:pt x="194408" y="119621"/>
                  <a:pt x="191721" y="119553"/>
                </a:cubicBezTo>
                <a:cubicBezTo>
                  <a:pt x="189020" y="119642"/>
                  <a:pt x="186458" y="120778"/>
                  <a:pt x="184575" y="122721"/>
                </a:cubicBezTo>
                <a:close/>
                <a:moveTo>
                  <a:pt x="155576" y="80023"/>
                </a:moveTo>
                <a:cubicBezTo>
                  <a:pt x="198157" y="79871"/>
                  <a:pt x="232799" y="114342"/>
                  <a:pt x="232951" y="157016"/>
                </a:cubicBezTo>
                <a:cubicBezTo>
                  <a:pt x="233103" y="199690"/>
                  <a:pt x="198707" y="234407"/>
                  <a:pt x="156125" y="234560"/>
                </a:cubicBezTo>
                <a:cubicBezTo>
                  <a:pt x="113544" y="234712"/>
                  <a:pt x="78902" y="200241"/>
                  <a:pt x="78751" y="157567"/>
                </a:cubicBezTo>
                <a:cubicBezTo>
                  <a:pt x="78750" y="157429"/>
                  <a:pt x="78750" y="157292"/>
                  <a:pt x="78750" y="157154"/>
                </a:cubicBezTo>
                <a:cubicBezTo>
                  <a:pt x="78826" y="114641"/>
                  <a:pt x="113155" y="80175"/>
                  <a:pt x="155576" y="80023"/>
                </a:cubicBezTo>
                <a:close/>
              </a:path>
            </a:pathLst>
          </a:custGeom>
          <a:solidFill>
            <a:srgbClr val="FFFFFF"/>
          </a:solidFill>
          <a:ln w="136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47E2AE-A2DF-4F6B-B949-3888B9578A3B}"/>
              </a:ext>
            </a:extLst>
          </p:cNvPr>
          <p:cNvSpPr txBox="1"/>
          <p:nvPr/>
        </p:nvSpPr>
        <p:spPr>
          <a:xfrm>
            <a:off x="8167406" y="2106879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EA4A98-1A4C-4F24-8195-2B39ACDF0236}"/>
              </a:ext>
            </a:extLst>
          </p:cNvPr>
          <p:cNvSpPr txBox="1"/>
          <p:nvPr/>
        </p:nvSpPr>
        <p:spPr>
          <a:xfrm>
            <a:off x="9495776" y="3294405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557356-1D99-4ABD-8692-41A5174C2994}"/>
              </a:ext>
            </a:extLst>
          </p:cNvPr>
          <p:cNvSpPr txBox="1"/>
          <p:nvPr/>
        </p:nvSpPr>
        <p:spPr>
          <a:xfrm>
            <a:off x="9237571" y="4900092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155D7C-5F4A-43D3-9DA6-86F3B634D5F7}"/>
              </a:ext>
            </a:extLst>
          </p:cNvPr>
          <p:cNvSpPr txBox="1"/>
          <p:nvPr/>
        </p:nvSpPr>
        <p:spPr>
          <a:xfrm>
            <a:off x="562776" y="5195291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CB92E5-719E-4CD1-9B2D-A1FDA39C0198}"/>
              </a:ext>
            </a:extLst>
          </p:cNvPr>
          <p:cNvSpPr txBox="1"/>
          <p:nvPr/>
        </p:nvSpPr>
        <p:spPr>
          <a:xfrm>
            <a:off x="1209758" y="2222847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A8047D-215F-E0A3-F270-EBD473ED0C80}"/>
              </a:ext>
            </a:extLst>
          </p:cNvPr>
          <p:cNvSpPr txBox="1"/>
          <p:nvPr/>
        </p:nvSpPr>
        <p:spPr>
          <a:xfrm>
            <a:off x="3196377" y="270344"/>
            <a:ext cx="5802345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B1823F-1650-33F6-391F-358289CCD3E8}"/>
              </a:ext>
            </a:extLst>
          </p:cNvPr>
          <p:cNvSpPr/>
          <p:nvPr/>
        </p:nvSpPr>
        <p:spPr>
          <a:xfrm>
            <a:off x="3953339" y="890841"/>
            <a:ext cx="4285323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eVivamus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97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B7691B-E535-4308-9084-1382892B6A1A}"/>
              </a:ext>
            </a:extLst>
          </p:cNvPr>
          <p:cNvGrpSpPr/>
          <p:nvPr/>
        </p:nvGrpSpPr>
        <p:grpSpPr>
          <a:xfrm>
            <a:off x="2189287" y="2538966"/>
            <a:ext cx="2391639" cy="2391636"/>
            <a:chOff x="4375398" y="5077931"/>
            <a:chExt cx="4783278" cy="4783272"/>
          </a:xfrm>
          <a:solidFill>
            <a:schemeClr val="bg1">
              <a:lumMod val="75000"/>
            </a:schemeClr>
          </a:solidFill>
        </p:grpSpPr>
        <p:sp>
          <p:nvSpPr>
            <p:cNvPr id="6" name="Freeform 5"/>
            <p:cNvSpPr/>
            <p:nvPr/>
          </p:nvSpPr>
          <p:spPr>
            <a:xfrm>
              <a:off x="4375398" y="5077931"/>
              <a:ext cx="4783278" cy="4783272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6388" tIns="548497" rIns="356388" bIns="436642" numCol="1" spcCol="1270" anchor="ctr" anchorCtr="0">
              <a:noAutofit/>
            </a:bodyPr>
            <a:lstStyle/>
            <a:p>
              <a:pPr algn="ctr" defTabSz="133316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b="1" dirty="0">
                <a:latin typeface="Raleway SemiBold" panose="020B0503030101060003" pitchFamily="34" charset="77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283198" y="5985728"/>
              <a:ext cx="2967677" cy="2967679"/>
            </a:xfrm>
            <a:prstGeom prst="ellipse">
              <a:avLst/>
            </a:prstGeom>
            <a:grp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b="1" dirty="0">
                <a:latin typeface="Raleway SemiBold" panose="020B0503030101060003" pitchFamily="34" charset="77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2AD7366-9229-4875-B568-856350A49960}"/>
              </a:ext>
            </a:extLst>
          </p:cNvPr>
          <p:cNvGrpSpPr/>
          <p:nvPr/>
        </p:nvGrpSpPr>
        <p:grpSpPr>
          <a:xfrm>
            <a:off x="4156604" y="3776722"/>
            <a:ext cx="2032093" cy="2032090"/>
            <a:chOff x="8310032" y="7553444"/>
            <a:chExt cx="4064185" cy="4064179"/>
          </a:xfrm>
          <a:solidFill>
            <a:schemeClr val="bg1">
              <a:lumMod val="75000"/>
            </a:schemeClr>
          </a:solidFill>
        </p:grpSpPr>
        <p:sp>
          <p:nvSpPr>
            <p:cNvPr id="9" name="Freeform 8"/>
            <p:cNvSpPr/>
            <p:nvPr/>
          </p:nvSpPr>
          <p:spPr>
            <a:xfrm>
              <a:off x="8310032" y="7553444"/>
              <a:ext cx="4064185" cy="4064179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6388" tIns="548497" rIns="356388" bIns="436642" numCol="1" spcCol="1270" anchor="ctr" anchorCtr="0">
              <a:noAutofit/>
            </a:bodyPr>
            <a:lstStyle/>
            <a:p>
              <a:pPr algn="ctr" defTabSz="133316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b="1" dirty="0">
                <a:latin typeface="Raleway SemiBold" panose="020B0503030101060003" pitchFamily="34" charset="77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006234" y="8249648"/>
              <a:ext cx="2671784" cy="2671774"/>
            </a:xfrm>
            <a:prstGeom prst="ellipse">
              <a:avLst/>
            </a:prstGeom>
            <a:grpFill/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 b="1" dirty="0">
                <a:latin typeface="Raleway SemiBold" panose="020B0503030101060003" pitchFamily="34" charset="77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6BB245-0504-41AE-88EB-74559594ABCA}"/>
              </a:ext>
            </a:extLst>
          </p:cNvPr>
          <p:cNvGrpSpPr/>
          <p:nvPr/>
        </p:nvGrpSpPr>
        <p:grpSpPr>
          <a:xfrm>
            <a:off x="2623859" y="4762007"/>
            <a:ext cx="1551145" cy="1551142"/>
            <a:chOff x="5244543" y="9524013"/>
            <a:chExt cx="3102290" cy="3102284"/>
          </a:xfrm>
          <a:solidFill>
            <a:schemeClr val="bg1">
              <a:lumMod val="65000"/>
            </a:schemeClr>
          </a:solidFill>
        </p:grpSpPr>
        <p:sp>
          <p:nvSpPr>
            <p:cNvPr id="12" name="Freeform 11"/>
            <p:cNvSpPr/>
            <p:nvPr/>
          </p:nvSpPr>
          <p:spPr>
            <a:xfrm>
              <a:off x="5244543" y="9524013"/>
              <a:ext cx="3102290" cy="3102284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b="1" dirty="0">
                <a:latin typeface="Raleway SemiBold" panose="020B0503030101060003" pitchFamily="34" charset="77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833315" y="10112782"/>
              <a:ext cx="1924746" cy="1924746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b="1" dirty="0">
                <a:solidFill>
                  <a:schemeClr val="bg1"/>
                </a:solidFill>
                <a:latin typeface="Raleway SemiBold" panose="020B0503030101060003" pitchFamily="34" charset="77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AC3974-B82C-484C-8781-B04F8D5464EB}"/>
              </a:ext>
            </a:extLst>
          </p:cNvPr>
          <p:cNvGrpSpPr/>
          <p:nvPr/>
        </p:nvGrpSpPr>
        <p:grpSpPr>
          <a:xfrm>
            <a:off x="4183305" y="2086889"/>
            <a:ext cx="1516998" cy="1516995"/>
            <a:chOff x="8363434" y="4173777"/>
            <a:chExt cx="3033996" cy="3033990"/>
          </a:xfrm>
          <a:solidFill>
            <a:schemeClr val="bg1">
              <a:lumMod val="65000"/>
            </a:schemeClr>
          </a:solidFill>
        </p:grpSpPr>
        <p:sp>
          <p:nvSpPr>
            <p:cNvPr id="15" name="Freeform 14"/>
            <p:cNvSpPr/>
            <p:nvPr/>
          </p:nvSpPr>
          <p:spPr>
            <a:xfrm>
              <a:off x="8363434" y="4173777"/>
              <a:ext cx="3033996" cy="3033990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6388" tIns="548497" rIns="356388" bIns="436642" numCol="1" spcCol="1270" anchor="ctr" anchorCtr="0">
              <a:noAutofit/>
            </a:bodyPr>
            <a:lstStyle/>
            <a:p>
              <a:pPr algn="ctr" defTabSz="133316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b="1" dirty="0">
                <a:latin typeface="Raleway SemiBold" panose="020B0503030101060003" pitchFamily="34" charset="77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8939245" y="4749585"/>
              <a:ext cx="1882374" cy="188237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 b="1" dirty="0">
                <a:latin typeface="Raleway SemiBold" panose="020B0503030101060003" pitchFamily="34" charset="77"/>
              </a:endParaRPr>
            </a:p>
          </p:txBody>
        </p:sp>
      </p:grpSp>
      <p:sp>
        <p:nvSpPr>
          <p:cNvPr id="17" name="Arc 16"/>
          <p:cNvSpPr/>
          <p:nvPr/>
        </p:nvSpPr>
        <p:spPr>
          <a:xfrm rot="2548953" flipH="1">
            <a:off x="3852103" y="1934974"/>
            <a:ext cx="2150225" cy="2150226"/>
          </a:xfrm>
          <a:prstGeom prst="arc">
            <a:avLst/>
          </a:prstGeom>
          <a:ln w="28575">
            <a:solidFill>
              <a:schemeClr val="tx2">
                <a:alpha val="7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latin typeface="Raleway SemiBold" panose="020B0503030101060003" pitchFamily="34" charset="77"/>
            </a:endParaRPr>
          </a:p>
        </p:txBody>
      </p:sp>
      <p:sp>
        <p:nvSpPr>
          <p:cNvPr id="18" name="Arc 17"/>
          <p:cNvSpPr/>
          <p:nvPr/>
        </p:nvSpPr>
        <p:spPr>
          <a:xfrm rot="11931966">
            <a:off x="1940903" y="2762344"/>
            <a:ext cx="2150225" cy="2150226"/>
          </a:xfrm>
          <a:prstGeom prst="arc">
            <a:avLst/>
          </a:prstGeom>
          <a:ln w="28575">
            <a:solidFill>
              <a:schemeClr val="tx2">
                <a:alpha val="7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latin typeface="Raleway SemiBold" panose="020B0503030101060003" pitchFamily="34" charset="77"/>
            </a:endParaRPr>
          </a:p>
        </p:txBody>
      </p:sp>
      <p:sp>
        <p:nvSpPr>
          <p:cNvPr id="19" name="Arc 18"/>
          <p:cNvSpPr/>
          <p:nvPr/>
        </p:nvSpPr>
        <p:spPr>
          <a:xfrm rot="9900000" flipH="1">
            <a:off x="4173277" y="3831089"/>
            <a:ext cx="2150226" cy="2150225"/>
          </a:xfrm>
          <a:prstGeom prst="arc">
            <a:avLst/>
          </a:prstGeom>
          <a:ln w="28575">
            <a:solidFill>
              <a:schemeClr val="tx2">
                <a:alpha val="7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latin typeface="Raleway SemiBold" panose="020B0503030101060003" pitchFamily="34" charset="77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888524" y="3238201"/>
            <a:ext cx="993166" cy="99316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r="5400000" algn="ctr" rotWithShape="0">
              <a:srgbClr val="000000">
                <a:alpha val="37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6388" tIns="548497" rIns="356388" bIns="436642" numCol="1" spcCol="1270" anchor="ctr" anchorCtr="0">
            <a:noAutofit/>
          </a:bodyPr>
          <a:lstStyle/>
          <a:p>
            <a:pPr algn="ctr" defTabSz="133316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000" b="1" dirty="0">
              <a:latin typeface="Raleway SemiBold" panose="020B0503030101060003" pitchFamily="34" charset="77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676067" y="4296184"/>
            <a:ext cx="993166" cy="99316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r="5400000" algn="ctr" rotWithShape="0">
              <a:srgbClr val="000000">
                <a:alpha val="37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6388" tIns="548497" rIns="356388" bIns="436642" numCol="1" spcCol="1270" anchor="ctr" anchorCtr="0">
            <a:noAutofit/>
          </a:bodyPr>
          <a:lstStyle/>
          <a:p>
            <a:pPr algn="ctr" defTabSz="133316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000" b="1" dirty="0">
              <a:latin typeface="Raleway SemiBold" panose="020B0503030101060003" pitchFamily="34" charset="77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4635839" y="2539421"/>
            <a:ext cx="611931" cy="61193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r="5400000" algn="ctr" rotWithShape="0">
              <a:srgbClr val="000000">
                <a:alpha val="37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6388" tIns="548497" rIns="356388" bIns="436642" numCol="1" spcCol="1270" anchor="ctr" anchorCtr="0">
            <a:noAutofit/>
          </a:bodyPr>
          <a:lstStyle/>
          <a:p>
            <a:pPr algn="ctr" defTabSz="133316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000" b="1" dirty="0">
              <a:latin typeface="Raleway SemiBold" panose="020B0503030101060003" pitchFamily="34" charset="77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3093467" y="5231613"/>
            <a:ext cx="611931" cy="61193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r="5400000" algn="ctr" rotWithShape="0">
              <a:srgbClr val="000000">
                <a:alpha val="3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b="1" dirty="0">
              <a:latin typeface="Raleway SemiBold" panose="020B0503030101060003" pitchFamily="34" charset="77"/>
            </a:endParaRPr>
          </a:p>
        </p:txBody>
      </p:sp>
      <p:sp>
        <p:nvSpPr>
          <p:cNvPr id="75" name="Graphic 4">
            <a:extLst>
              <a:ext uri="{FF2B5EF4-FFF2-40B4-BE49-F238E27FC236}">
                <a16:creationId xmlns:a16="http://schemas.microsoft.com/office/drawing/2014/main" id="{4212C66E-6726-2A4D-A242-F1CC7A4AA0F0}"/>
              </a:ext>
            </a:extLst>
          </p:cNvPr>
          <p:cNvSpPr>
            <a:spLocks noChangeAspect="1"/>
          </p:cNvSpPr>
          <p:nvPr/>
        </p:nvSpPr>
        <p:spPr>
          <a:xfrm>
            <a:off x="3180573" y="3588688"/>
            <a:ext cx="409069" cy="292193"/>
          </a:xfrm>
          <a:custGeom>
            <a:avLst/>
            <a:gdLst>
              <a:gd name="connsiteX0" fmla="*/ 172846 w 254000"/>
              <a:gd name="connsiteY0" fmla="*/ 74386 h 181428"/>
              <a:gd name="connsiteX1" fmla="*/ 163909 w 254000"/>
              <a:gd name="connsiteY1" fmla="*/ 65768 h 181428"/>
              <a:gd name="connsiteX2" fmla="*/ 98716 w 254000"/>
              <a:gd name="connsiteY2" fmla="*/ 65768 h 181428"/>
              <a:gd name="connsiteX3" fmla="*/ 98716 w 254000"/>
              <a:gd name="connsiteY3" fmla="*/ 82913 h 181428"/>
              <a:gd name="connsiteX4" fmla="*/ 163909 w 254000"/>
              <a:gd name="connsiteY4" fmla="*/ 82913 h 181428"/>
              <a:gd name="connsiteX5" fmla="*/ 172846 w 254000"/>
              <a:gd name="connsiteY5" fmla="*/ 74386 h 181428"/>
              <a:gd name="connsiteX6" fmla="*/ 55630 w 254000"/>
              <a:gd name="connsiteY6" fmla="*/ 70213 h 181428"/>
              <a:gd name="connsiteX7" fmla="*/ 55630 w 254000"/>
              <a:gd name="connsiteY7" fmla="*/ 66584 h 181428"/>
              <a:gd name="connsiteX8" fmla="*/ 52902 w 254000"/>
              <a:gd name="connsiteY8" fmla="*/ 65133 h 181428"/>
              <a:gd name="connsiteX9" fmla="*/ 52149 w 254000"/>
              <a:gd name="connsiteY9" fmla="*/ 62865 h 181428"/>
              <a:gd name="connsiteX10" fmla="*/ 53090 w 254000"/>
              <a:gd name="connsiteY10" fmla="*/ 60416 h 181428"/>
              <a:gd name="connsiteX11" fmla="*/ 55630 w 254000"/>
              <a:gd name="connsiteY11" fmla="*/ 59327 h 181428"/>
              <a:gd name="connsiteX12" fmla="*/ 55630 w 254000"/>
              <a:gd name="connsiteY12" fmla="*/ 58511 h 181428"/>
              <a:gd name="connsiteX13" fmla="*/ 56477 w 254000"/>
              <a:gd name="connsiteY13" fmla="*/ 58511 h 181428"/>
              <a:gd name="connsiteX14" fmla="*/ 56477 w 254000"/>
              <a:gd name="connsiteY14" fmla="*/ 59327 h 181428"/>
              <a:gd name="connsiteX15" fmla="*/ 58640 w 254000"/>
              <a:gd name="connsiteY15" fmla="*/ 60325 h 181428"/>
              <a:gd name="connsiteX16" fmla="*/ 59769 w 254000"/>
              <a:gd name="connsiteY16" fmla="*/ 62321 h 181428"/>
              <a:gd name="connsiteX17" fmla="*/ 57511 w 254000"/>
              <a:gd name="connsiteY17" fmla="*/ 62321 h 181428"/>
              <a:gd name="connsiteX18" fmla="*/ 56477 w 254000"/>
              <a:gd name="connsiteY18" fmla="*/ 61141 h 181428"/>
              <a:gd name="connsiteX19" fmla="*/ 56477 w 254000"/>
              <a:gd name="connsiteY19" fmla="*/ 64589 h 181428"/>
              <a:gd name="connsiteX20" fmla="*/ 59393 w 254000"/>
              <a:gd name="connsiteY20" fmla="*/ 65949 h 181428"/>
              <a:gd name="connsiteX21" fmla="*/ 60146 w 254000"/>
              <a:gd name="connsiteY21" fmla="*/ 68308 h 181428"/>
              <a:gd name="connsiteX22" fmla="*/ 59205 w 254000"/>
              <a:gd name="connsiteY22" fmla="*/ 70848 h 181428"/>
              <a:gd name="connsiteX23" fmla="*/ 56477 w 254000"/>
              <a:gd name="connsiteY23" fmla="*/ 72571 h 181428"/>
              <a:gd name="connsiteX24" fmla="*/ 56477 w 254000"/>
              <a:gd name="connsiteY24" fmla="*/ 74204 h 181428"/>
              <a:gd name="connsiteX25" fmla="*/ 55630 w 254000"/>
              <a:gd name="connsiteY25" fmla="*/ 74204 h 181428"/>
              <a:gd name="connsiteX26" fmla="*/ 55630 w 254000"/>
              <a:gd name="connsiteY26" fmla="*/ 72571 h 181428"/>
              <a:gd name="connsiteX27" fmla="*/ 53090 w 254000"/>
              <a:gd name="connsiteY27" fmla="*/ 71483 h 181428"/>
              <a:gd name="connsiteX28" fmla="*/ 51773 w 254000"/>
              <a:gd name="connsiteY28" fmla="*/ 68943 h 181428"/>
              <a:gd name="connsiteX29" fmla="*/ 54125 w 254000"/>
              <a:gd name="connsiteY29" fmla="*/ 68943 h 181428"/>
              <a:gd name="connsiteX30" fmla="*/ 54125 w 254000"/>
              <a:gd name="connsiteY30" fmla="*/ 70122 h 181428"/>
              <a:gd name="connsiteX31" fmla="*/ 55160 w 254000"/>
              <a:gd name="connsiteY31" fmla="*/ 70848 h 181428"/>
              <a:gd name="connsiteX32" fmla="*/ 55630 w 254000"/>
              <a:gd name="connsiteY32" fmla="*/ 61141 h 181428"/>
              <a:gd name="connsiteX33" fmla="*/ 54783 w 254000"/>
              <a:gd name="connsiteY33" fmla="*/ 61867 h 181428"/>
              <a:gd name="connsiteX34" fmla="*/ 54783 w 254000"/>
              <a:gd name="connsiteY34" fmla="*/ 62684 h 181428"/>
              <a:gd name="connsiteX35" fmla="*/ 54783 w 254000"/>
              <a:gd name="connsiteY35" fmla="*/ 63591 h 181428"/>
              <a:gd name="connsiteX36" fmla="*/ 55818 w 254000"/>
              <a:gd name="connsiteY36" fmla="*/ 64226 h 181428"/>
              <a:gd name="connsiteX37" fmla="*/ 56853 w 254000"/>
              <a:gd name="connsiteY37" fmla="*/ 70213 h 181428"/>
              <a:gd name="connsiteX38" fmla="*/ 57888 w 254000"/>
              <a:gd name="connsiteY38" fmla="*/ 69669 h 181428"/>
              <a:gd name="connsiteX39" fmla="*/ 57888 w 254000"/>
              <a:gd name="connsiteY39" fmla="*/ 68489 h 181428"/>
              <a:gd name="connsiteX40" fmla="*/ 57888 w 254000"/>
              <a:gd name="connsiteY40" fmla="*/ 67491 h 181428"/>
              <a:gd name="connsiteX41" fmla="*/ 56477 w 254000"/>
              <a:gd name="connsiteY41" fmla="*/ 66947 h 181428"/>
              <a:gd name="connsiteX42" fmla="*/ 66260 w 254000"/>
              <a:gd name="connsiteY42" fmla="*/ 70213 h 181428"/>
              <a:gd name="connsiteX43" fmla="*/ 66260 w 254000"/>
              <a:gd name="connsiteY43" fmla="*/ 66584 h 181428"/>
              <a:gd name="connsiteX44" fmla="*/ 63720 w 254000"/>
              <a:gd name="connsiteY44" fmla="*/ 65133 h 181428"/>
              <a:gd name="connsiteX45" fmla="*/ 62968 w 254000"/>
              <a:gd name="connsiteY45" fmla="*/ 62865 h 181428"/>
              <a:gd name="connsiteX46" fmla="*/ 63814 w 254000"/>
              <a:gd name="connsiteY46" fmla="*/ 60416 h 181428"/>
              <a:gd name="connsiteX47" fmla="*/ 65884 w 254000"/>
              <a:gd name="connsiteY47" fmla="*/ 59327 h 181428"/>
              <a:gd name="connsiteX48" fmla="*/ 65884 w 254000"/>
              <a:gd name="connsiteY48" fmla="*/ 58511 h 181428"/>
              <a:gd name="connsiteX49" fmla="*/ 67201 w 254000"/>
              <a:gd name="connsiteY49" fmla="*/ 58511 h 181428"/>
              <a:gd name="connsiteX50" fmla="*/ 67201 w 254000"/>
              <a:gd name="connsiteY50" fmla="*/ 59327 h 181428"/>
              <a:gd name="connsiteX51" fmla="*/ 69459 w 254000"/>
              <a:gd name="connsiteY51" fmla="*/ 60325 h 181428"/>
              <a:gd name="connsiteX52" fmla="*/ 70494 w 254000"/>
              <a:gd name="connsiteY52" fmla="*/ 62321 h 181428"/>
              <a:gd name="connsiteX53" fmla="*/ 68330 w 254000"/>
              <a:gd name="connsiteY53" fmla="*/ 62321 h 181428"/>
              <a:gd name="connsiteX54" fmla="*/ 67201 w 254000"/>
              <a:gd name="connsiteY54" fmla="*/ 60960 h 181428"/>
              <a:gd name="connsiteX55" fmla="*/ 67201 w 254000"/>
              <a:gd name="connsiteY55" fmla="*/ 64407 h 181428"/>
              <a:gd name="connsiteX56" fmla="*/ 70117 w 254000"/>
              <a:gd name="connsiteY56" fmla="*/ 65768 h 181428"/>
              <a:gd name="connsiteX57" fmla="*/ 70870 w 254000"/>
              <a:gd name="connsiteY57" fmla="*/ 68126 h 181428"/>
              <a:gd name="connsiteX58" fmla="*/ 69929 w 254000"/>
              <a:gd name="connsiteY58" fmla="*/ 70666 h 181428"/>
              <a:gd name="connsiteX59" fmla="*/ 67107 w 254000"/>
              <a:gd name="connsiteY59" fmla="*/ 72571 h 181428"/>
              <a:gd name="connsiteX60" fmla="*/ 67107 w 254000"/>
              <a:gd name="connsiteY60" fmla="*/ 74204 h 181428"/>
              <a:gd name="connsiteX61" fmla="*/ 65884 w 254000"/>
              <a:gd name="connsiteY61" fmla="*/ 74204 h 181428"/>
              <a:gd name="connsiteX62" fmla="*/ 65884 w 254000"/>
              <a:gd name="connsiteY62" fmla="*/ 72571 h 181428"/>
              <a:gd name="connsiteX63" fmla="*/ 63438 w 254000"/>
              <a:gd name="connsiteY63" fmla="*/ 71483 h 181428"/>
              <a:gd name="connsiteX64" fmla="*/ 62121 w 254000"/>
              <a:gd name="connsiteY64" fmla="*/ 68943 h 181428"/>
              <a:gd name="connsiteX65" fmla="*/ 64473 w 254000"/>
              <a:gd name="connsiteY65" fmla="*/ 68943 h 181428"/>
              <a:gd name="connsiteX66" fmla="*/ 65037 w 254000"/>
              <a:gd name="connsiteY66" fmla="*/ 70122 h 181428"/>
              <a:gd name="connsiteX67" fmla="*/ 65884 w 254000"/>
              <a:gd name="connsiteY67" fmla="*/ 70848 h 181428"/>
              <a:gd name="connsiteX68" fmla="*/ 66260 w 254000"/>
              <a:gd name="connsiteY68" fmla="*/ 61141 h 181428"/>
              <a:gd name="connsiteX69" fmla="*/ 65414 w 254000"/>
              <a:gd name="connsiteY69" fmla="*/ 61867 h 181428"/>
              <a:gd name="connsiteX70" fmla="*/ 65414 w 254000"/>
              <a:gd name="connsiteY70" fmla="*/ 62684 h 181428"/>
              <a:gd name="connsiteX71" fmla="*/ 65414 w 254000"/>
              <a:gd name="connsiteY71" fmla="*/ 63591 h 181428"/>
              <a:gd name="connsiteX72" fmla="*/ 66260 w 254000"/>
              <a:gd name="connsiteY72" fmla="*/ 64226 h 181428"/>
              <a:gd name="connsiteX73" fmla="*/ 67577 w 254000"/>
              <a:gd name="connsiteY73" fmla="*/ 70213 h 181428"/>
              <a:gd name="connsiteX74" fmla="*/ 68706 w 254000"/>
              <a:gd name="connsiteY74" fmla="*/ 69669 h 181428"/>
              <a:gd name="connsiteX75" fmla="*/ 68706 w 254000"/>
              <a:gd name="connsiteY75" fmla="*/ 68489 h 181428"/>
              <a:gd name="connsiteX76" fmla="*/ 68706 w 254000"/>
              <a:gd name="connsiteY76" fmla="*/ 67491 h 181428"/>
              <a:gd name="connsiteX77" fmla="*/ 67483 w 254000"/>
              <a:gd name="connsiteY77" fmla="*/ 66856 h 181428"/>
              <a:gd name="connsiteX78" fmla="*/ 45752 w 254000"/>
              <a:gd name="connsiteY78" fmla="*/ 70213 h 181428"/>
              <a:gd name="connsiteX79" fmla="*/ 45752 w 254000"/>
              <a:gd name="connsiteY79" fmla="*/ 66584 h 181428"/>
              <a:gd name="connsiteX80" fmla="*/ 43306 w 254000"/>
              <a:gd name="connsiteY80" fmla="*/ 65133 h 181428"/>
              <a:gd name="connsiteX81" fmla="*/ 42366 w 254000"/>
              <a:gd name="connsiteY81" fmla="*/ 62865 h 181428"/>
              <a:gd name="connsiteX82" fmla="*/ 43306 w 254000"/>
              <a:gd name="connsiteY82" fmla="*/ 60416 h 181428"/>
              <a:gd name="connsiteX83" fmla="*/ 45752 w 254000"/>
              <a:gd name="connsiteY83" fmla="*/ 59327 h 181428"/>
              <a:gd name="connsiteX84" fmla="*/ 45752 w 254000"/>
              <a:gd name="connsiteY84" fmla="*/ 58511 h 181428"/>
              <a:gd name="connsiteX85" fmla="*/ 47069 w 254000"/>
              <a:gd name="connsiteY85" fmla="*/ 58511 h 181428"/>
              <a:gd name="connsiteX86" fmla="*/ 47069 w 254000"/>
              <a:gd name="connsiteY86" fmla="*/ 59327 h 181428"/>
              <a:gd name="connsiteX87" fmla="*/ 49233 w 254000"/>
              <a:gd name="connsiteY87" fmla="*/ 60325 h 181428"/>
              <a:gd name="connsiteX88" fmla="*/ 50456 w 254000"/>
              <a:gd name="connsiteY88" fmla="*/ 62321 h 181428"/>
              <a:gd name="connsiteX89" fmla="*/ 48104 w 254000"/>
              <a:gd name="connsiteY89" fmla="*/ 62321 h 181428"/>
              <a:gd name="connsiteX90" fmla="*/ 47069 w 254000"/>
              <a:gd name="connsiteY90" fmla="*/ 61141 h 181428"/>
              <a:gd name="connsiteX91" fmla="*/ 47069 w 254000"/>
              <a:gd name="connsiteY91" fmla="*/ 64589 h 181428"/>
              <a:gd name="connsiteX92" fmla="*/ 49891 w 254000"/>
              <a:gd name="connsiteY92" fmla="*/ 65949 h 181428"/>
              <a:gd name="connsiteX93" fmla="*/ 49891 w 254000"/>
              <a:gd name="connsiteY93" fmla="*/ 70848 h 181428"/>
              <a:gd name="connsiteX94" fmla="*/ 47069 w 254000"/>
              <a:gd name="connsiteY94" fmla="*/ 72571 h 181428"/>
              <a:gd name="connsiteX95" fmla="*/ 47069 w 254000"/>
              <a:gd name="connsiteY95" fmla="*/ 74204 h 181428"/>
              <a:gd name="connsiteX96" fmla="*/ 45282 w 254000"/>
              <a:gd name="connsiteY96" fmla="*/ 74204 h 181428"/>
              <a:gd name="connsiteX97" fmla="*/ 45282 w 254000"/>
              <a:gd name="connsiteY97" fmla="*/ 72571 h 181428"/>
              <a:gd name="connsiteX98" fmla="*/ 42836 w 254000"/>
              <a:gd name="connsiteY98" fmla="*/ 71483 h 181428"/>
              <a:gd name="connsiteX99" fmla="*/ 41613 w 254000"/>
              <a:gd name="connsiteY99" fmla="*/ 68943 h 181428"/>
              <a:gd name="connsiteX100" fmla="*/ 43871 w 254000"/>
              <a:gd name="connsiteY100" fmla="*/ 68943 h 181428"/>
              <a:gd name="connsiteX101" fmla="*/ 43871 w 254000"/>
              <a:gd name="connsiteY101" fmla="*/ 70122 h 181428"/>
              <a:gd name="connsiteX102" fmla="*/ 44811 w 254000"/>
              <a:gd name="connsiteY102" fmla="*/ 70848 h 181428"/>
              <a:gd name="connsiteX103" fmla="*/ 45752 w 254000"/>
              <a:gd name="connsiteY103" fmla="*/ 61141 h 181428"/>
              <a:gd name="connsiteX104" fmla="*/ 45000 w 254000"/>
              <a:gd name="connsiteY104" fmla="*/ 61867 h 181428"/>
              <a:gd name="connsiteX105" fmla="*/ 45000 w 254000"/>
              <a:gd name="connsiteY105" fmla="*/ 62684 h 181428"/>
              <a:gd name="connsiteX106" fmla="*/ 45000 w 254000"/>
              <a:gd name="connsiteY106" fmla="*/ 63591 h 181428"/>
              <a:gd name="connsiteX107" fmla="*/ 45940 w 254000"/>
              <a:gd name="connsiteY107" fmla="*/ 64226 h 181428"/>
              <a:gd name="connsiteX108" fmla="*/ 47069 w 254000"/>
              <a:gd name="connsiteY108" fmla="*/ 70213 h 181428"/>
              <a:gd name="connsiteX109" fmla="*/ 48104 w 254000"/>
              <a:gd name="connsiteY109" fmla="*/ 69669 h 181428"/>
              <a:gd name="connsiteX110" fmla="*/ 48669 w 254000"/>
              <a:gd name="connsiteY110" fmla="*/ 68489 h 181428"/>
              <a:gd name="connsiteX111" fmla="*/ 48669 w 254000"/>
              <a:gd name="connsiteY111" fmla="*/ 67491 h 181428"/>
              <a:gd name="connsiteX112" fmla="*/ 47069 w 254000"/>
              <a:gd name="connsiteY112" fmla="*/ 66947 h 181428"/>
              <a:gd name="connsiteX113" fmla="*/ 81594 w 254000"/>
              <a:gd name="connsiteY113" fmla="*/ 40005 h 181428"/>
              <a:gd name="connsiteX114" fmla="*/ 5112 w 254000"/>
              <a:gd name="connsiteY114" fmla="*/ 40005 h 181428"/>
              <a:gd name="connsiteX115" fmla="*/ 2 w 254000"/>
              <a:gd name="connsiteY115" fmla="*/ 44690 h 181428"/>
              <a:gd name="connsiteX116" fmla="*/ 32 w 254000"/>
              <a:gd name="connsiteY116" fmla="*/ 45357 h 181428"/>
              <a:gd name="connsiteX117" fmla="*/ 32 w 254000"/>
              <a:gd name="connsiteY117" fmla="*/ 160383 h 181428"/>
              <a:gd name="connsiteX118" fmla="*/ 5112 w 254000"/>
              <a:gd name="connsiteY118" fmla="*/ 165372 h 181428"/>
              <a:gd name="connsiteX119" fmla="*/ 81689 w 254000"/>
              <a:gd name="connsiteY119" fmla="*/ 165372 h 181428"/>
              <a:gd name="connsiteX120" fmla="*/ 86957 w 254000"/>
              <a:gd name="connsiteY120" fmla="*/ 160383 h 181428"/>
              <a:gd name="connsiteX121" fmla="*/ 86957 w 254000"/>
              <a:gd name="connsiteY121" fmla="*/ 45357 h 181428"/>
              <a:gd name="connsiteX122" fmla="*/ 81594 w 254000"/>
              <a:gd name="connsiteY122" fmla="*/ 40368 h 181428"/>
              <a:gd name="connsiteX123" fmla="*/ 13109 w 254000"/>
              <a:gd name="connsiteY123" fmla="*/ 56061 h 181428"/>
              <a:gd name="connsiteX124" fmla="*/ 73598 w 254000"/>
              <a:gd name="connsiteY124" fmla="*/ 56061 h 181428"/>
              <a:gd name="connsiteX125" fmla="*/ 73598 w 254000"/>
              <a:gd name="connsiteY125" fmla="*/ 75202 h 181428"/>
              <a:gd name="connsiteX126" fmla="*/ 12732 w 254000"/>
              <a:gd name="connsiteY126" fmla="*/ 75202 h 181428"/>
              <a:gd name="connsiteX127" fmla="*/ 12732 w 254000"/>
              <a:gd name="connsiteY127" fmla="*/ 56061 h 181428"/>
              <a:gd name="connsiteX128" fmla="*/ 8593 w 254000"/>
              <a:gd name="connsiteY128" fmla="*/ 50256 h 181428"/>
              <a:gd name="connsiteX129" fmla="*/ 10663 w 254000"/>
              <a:gd name="connsiteY129" fmla="*/ 48260 h 181428"/>
              <a:gd name="connsiteX130" fmla="*/ 75291 w 254000"/>
              <a:gd name="connsiteY130" fmla="*/ 48260 h 181428"/>
              <a:gd name="connsiteX131" fmla="*/ 77453 w 254000"/>
              <a:gd name="connsiteY131" fmla="*/ 50163 h 181428"/>
              <a:gd name="connsiteX132" fmla="*/ 77455 w 254000"/>
              <a:gd name="connsiteY132" fmla="*/ 50256 h 181428"/>
              <a:gd name="connsiteX133" fmla="*/ 77455 w 254000"/>
              <a:gd name="connsiteY133" fmla="*/ 79738 h 181428"/>
              <a:gd name="connsiteX134" fmla="*/ 75291 w 254000"/>
              <a:gd name="connsiteY134" fmla="*/ 81643 h 181428"/>
              <a:gd name="connsiteX135" fmla="*/ 10663 w 254000"/>
              <a:gd name="connsiteY135" fmla="*/ 81643 h 181428"/>
              <a:gd name="connsiteX136" fmla="*/ 8591 w 254000"/>
              <a:gd name="connsiteY136" fmla="*/ 79649 h 181428"/>
              <a:gd name="connsiteX137" fmla="*/ 8593 w 254000"/>
              <a:gd name="connsiteY137" fmla="*/ 79556 h 181428"/>
              <a:gd name="connsiteX138" fmla="*/ 77926 w 254000"/>
              <a:gd name="connsiteY138" fmla="*/ 92166 h 181428"/>
              <a:gd name="connsiteX139" fmla="*/ 77926 w 254000"/>
              <a:gd name="connsiteY139" fmla="*/ 104866 h 181428"/>
              <a:gd name="connsiteX140" fmla="*/ 75856 w 254000"/>
              <a:gd name="connsiteY140" fmla="*/ 106861 h 181428"/>
              <a:gd name="connsiteX141" fmla="*/ 62686 w 254000"/>
              <a:gd name="connsiteY141" fmla="*/ 106861 h 181428"/>
              <a:gd name="connsiteX142" fmla="*/ 60616 w 254000"/>
              <a:gd name="connsiteY142" fmla="*/ 104866 h 181428"/>
              <a:gd name="connsiteX143" fmla="*/ 60616 w 254000"/>
              <a:gd name="connsiteY143" fmla="*/ 92075 h 181428"/>
              <a:gd name="connsiteX144" fmla="*/ 62686 w 254000"/>
              <a:gd name="connsiteY144" fmla="*/ 89989 h 181428"/>
              <a:gd name="connsiteX145" fmla="*/ 75856 w 254000"/>
              <a:gd name="connsiteY145" fmla="*/ 89989 h 181428"/>
              <a:gd name="connsiteX146" fmla="*/ 77926 w 254000"/>
              <a:gd name="connsiteY146" fmla="*/ 92166 h 181428"/>
              <a:gd name="connsiteX147" fmla="*/ 25903 w 254000"/>
              <a:gd name="connsiteY147" fmla="*/ 154940 h 181428"/>
              <a:gd name="connsiteX148" fmla="*/ 23833 w 254000"/>
              <a:gd name="connsiteY148" fmla="*/ 156936 h 181428"/>
              <a:gd name="connsiteX149" fmla="*/ 10663 w 254000"/>
              <a:gd name="connsiteY149" fmla="*/ 156936 h 181428"/>
              <a:gd name="connsiteX150" fmla="*/ 8593 w 254000"/>
              <a:gd name="connsiteY150" fmla="*/ 154940 h 181428"/>
              <a:gd name="connsiteX151" fmla="*/ 8593 w 254000"/>
              <a:gd name="connsiteY151" fmla="*/ 142331 h 181428"/>
              <a:gd name="connsiteX152" fmla="*/ 10659 w 254000"/>
              <a:gd name="connsiteY152" fmla="*/ 140154 h 181428"/>
              <a:gd name="connsiteX153" fmla="*/ 10663 w 254000"/>
              <a:gd name="connsiteY153" fmla="*/ 140154 h 181428"/>
              <a:gd name="connsiteX154" fmla="*/ 23833 w 254000"/>
              <a:gd name="connsiteY154" fmla="*/ 140154 h 181428"/>
              <a:gd name="connsiteX155" fmla="*/ 25903 w 254000"/>
              <a:gd name="connsiteY155" fmla="*/ 142327 h 181428"/>
              <a:gd name="connsiteX156" fmla="*/ 25903 w 254000"/>
              <a:gd name="connsiteY156" fmla="*/ 142331 h 181428"/>
              <a:gd name="connsiteX157" fmla="*/ 25903 w 254000"/>
              <a:gd name="connsiteY157" fmla="*/ 129903 h 181428"/>
              <a:gd name="connsiteX158" fmla="*/ 23833 w 254000"/>
              <a:gd name="connsiteY158" fmla="*/ 131899 h 181428"/>
              <a:gd name="connsiteX159" fmla="*/ 10663 w 254000"/>
              <a:gd name="connsiteY159" fmla="*/ 131899 h 181428"/>
              <a:gd name="connsiteX160" fmla="*/ 8593 w 254000"/>
              <a:gd name="connsiteY160" fmla="*/ 129903 h 181428"/>
              <a:gd name="connsiteX161" fmla="*/ 8593 w 254000"/>
              <a:gd name="connsiteY161" fmla="*/ 117203 h 181428"/>
              <a:gd name="connsiteX162" fmla="*/ 10663 w 254000"/>
              <a:gd name="connsiteY162" fmla="*/ 115116 h 181428"/>
              <a:gd name="connsiteX163" fmla="*/ 23833 w 254000"/>
              <a:gd name="connsiteY163" fmla="*/ 115116 h 181428"/>
              <a:gd name="connsiteX164" fmla="*/ 25903 w 254000"/>
              <a:gd name="connsiteY164" fmla="*/ 117203 h 181428"/>
              <a:gd name="connsiteX165" fmla="*/ 25903 w 254000"/>
              <a:gd name="connsiteY165" fmla="*/ 104866 h 181428"/>
              <a:gd name="connsiteX166" fmla="*/ 23833 w 254000"/>
              <a:gd name="connsiteY166" fmla="*/ 106861 h 181428"/>
              <a:gd name="connsiteX167" fmla="*/ 10663 w 254000"/>
              <a:gd name="connsiteY167" fmla="*/ 106861 h 181428"/>
              <a:gd name="connsiteX168" fmla="*/ 8593 w 254000"/>
              <a:gd name="connsiteY168" fmla="*/ 104866 h 181428"/>
              <a:gd name="connsiteX169" fmla="*/ 8593 w 254000"/>
              <a:gd name="connsiteY169" fmla="*/ 92166 h 181428"/>
              <a:gd name="connsiteX170" fmla="*/ 10663 w 254000"/>
              <a:gd name="connsiteY170" fmla="*/ 90170 h 181428"/>
              <a:gd name="connsiteX171" fmla="*/ 23833 w 254000"/>
              <a:gd name="connsiteY171" fmla="*/ 90170 h 181428"/>
              <a:gd name="connsiteX172" fmla="*/ 25903 w 254000"/>
              <a:gd name="connsiteY172" fmla="*/ 92166 h 181428"/>
              <a:gd name="connsiteX173" fmla="*/ 51867 w 254000"/>
              <a:gd name="connsiteY173" fmla="*/ 154940 h 181428"/>
              <a:gd name="connsiteX174" fmla="*/ 49990 w 254000"/>
              <a:gd name="connsiteY174" fmla="*/ 156936 h 181428"/>
              <a:gd name="connsiteX175" fmla="*/ 49797 w 254000"/>
              <a:gd name="connsiteY175" fmla="*/ 156936 h 181428"/>
              <a:gd name="connsiteX176" fmla="*/ 36721 w 254000"/>
              <a:gd name="connsiteY176" fmla="*/ 156936 h 181428"/>
              <a:gd name="connsiteX177" fmla="*/ 34560 w 254000"/>
              <a:gd name="connsiteY177" fmla="*/ 155033 h 181428"/>
              <a:gd name="connsiteX178" fmla="*/ 34557 w 254000"/>
              <a:gd name="connsiteY178" fmla="*/ 154940 h 181428"/>
              <a:gd name="connsiteX179" fmla="*/ 34557 w 254000"/>
              <a:gd name="connsiteY179" fmla="*/ 142331 h 181428"/>
              <a:gd name="connsiteX180" fmla="*/ 36625 w 254000"/>
              <a:gd name="connsiteY180" fmla="*/ 140156 h 181428"/>
              <a:gd name="connsiteX181" fmla="*/ 36721 w 254000"/>
              <a:gd name="connsiteY181" fmla="*/ 140154 h 181428"/>
              <a:gd name="connsiteX182" fmla="*/ 49797 w 254000"/>
              <a:gd name="connsiteY182" fmla="*/ 140154 h 181428"/>
              <a:gd name="connsiteX183" fmla="*/ 51867 w 254000"/>
              <a:gd name="connsiteY183" fmla="*/ 142327 h 181428"/>
              <a:gd name="connsiteX184" fmla="*/ 51867 w 254000"/>
              <a:gd name="connsiteY184" fmla="*/ 142331 h 181428"/>
              <a:gd name="connsiteX185" fmla="*/ 51867 w 254000"/>
              <a:gd name="connsiteY185" fmla="*/ 129903 h 181428"/>
              <a:gd name="connsiteX186" fmla="*/ 49797 w 254000"/>
              <a:gd name="connsiteY186" fmla="*/ 131899 h 181428"/>
              <a:gd name="connsiteX187" fmla="*/ 36721 w 254000"/>
              <a:gd name="connsiteY187" fmla="*/ 131899 h 181428"/>
              <a:gd name="connsiteX188" fmla="*/ 34560 w 254000"/>
              <a:gd name="connsiteY188" fmla="*/ 129996 h 181428"/>
              <a:gd name="connsiteX189" fmla="*/ 34557 w 254000"/>
              <a:gd name="connsiteY189" fmla="*/ 129903 h 181428"/>
              <a:gd name="connsiteX190" fmla="*/ 34557 w 254000"/>
              <a:gd name="connsiteY190" fmla="*/ 117203 h 181428"/>
              <a:gd name="connsiteX191" fmla="*/ 36721 w 254000"/>
              <a:gd name="connsiteY191" fmla="*/ 115116 h 181428"/>
              <a:gd name="connsiteX192" fmla="*/ 49797 w 254000"/>
              <a:gd name="connsiteY192" fmla="*/ 115116 h 181428"/>
              <a:gd name="connsiteX193" fmla="*/ 51869 w 254000"/>
              <a:gd name="connsiteY193" fmla="*/ 117110 h 181428"/>
              <a:gd name="connsiteX194" fmla="*/ 51867 w 254000"/>
              <a:gd name="connsiteY194" fmla="*/ 117203 h 181428"/>
              <a:gd name="connsiteX195" fmla="*/ 51867 w 254000"/>
              <a:gd name="connsiteY195" fmla="*/ 104866 h 181428"/>
              <a:gd name="connsiteX196" fmla="*/ 49797 w 254000"/>
              <a:gd name="connsiteY196" fmla="*/ 106861 h 181428"/>
              <a:gd name="connsiteX197" fmla="*/ 36721 w 254000"/>
              <a:gd name="connsiteY197" fmla="*/ 106861 h 181428"/>
              <a:gd name="connsiteX198" fmla="*/ 34560 w 254000"/>
              <a:gd name="connsiteY198" fmla="*/ 104958 h 181428"/>
              <a:gd name="connsiteX199" fmla="*/ 34557 w 254000"/>
              <a:gd name="connsiteY199" fmla="*/ 104866 h 181428"/>
              <a:gd name="connsiteX200" fmla="*/ 34557 w 254000"/>
              <a:gd name="connsiteY200" fmla="*/ 92166 h 181428"/>
              <a:gd name="connsiteX201" fmla="*/ 36625 w 254000"/>
              <a:gd name="connsiteY201" fmla="*/ 90168 h 181428"/>
              <a:gd name="connsiteX202" fmla="*/ 36721 w 254000"/>
              <a:gd name="connsiteY202" fmla="*/ 90170 h 181428"/>
              <a:gd name="connsiteX203" fmla="*/ 49797 w 254000"/>
              <a:gd name="connsiteY203" fmla="*/ 90170 h 181428"/>
              <a:gd name="connsiteX204" fmla="*/ 51867 w 254000"/>
              <a:gd name="connsiteY204" fmla="*/ 92166 h 181428"/>
              <a:gd name="connsiteX205" fmla="*/ 60616 w 254000"/>
              <a:gd name="connsiteY205" fmla="*/ 117203 h 181428"/>
              <a:gd name="connsiteX206" fmla="*/ 62686 w 254000"/>
              <a:gd name="connsiteY206" fmla="*/ 115207 h 181428"/>
              <a:gd name="connsiteX207" fmla="*/ 75856 w 254000"/>
              <a:gd name="connsiteY207" fmla="*/ 115207 h 181428"/>
              <a:gd name="connsiteX208" fmla="*/ 77926 w 254000"/>
              <a:gd name="connsiteY208" fmla="*/ 117203 h 181428"/>
              <a:gd name="connsiteX209" fmla="*/ 77926 w 254000"/>
              <a:gd name="connsiteY209" fmla="*/ 129903 h 181428"/>
              <a:gd name="connsiteX210" fmla="*/ 75856 w 254000"/>
              <a:gd name="connsiteY210" fmla="*/ 131899 h 181428"/>
              <a:gd name="connsiteX211" fmla="*/ 62686 w 254000"/>
              <a:gd name="connsiteY211" fmla="*/ 131899 h 181428"/>
              <a:gd name="connsiteX212" fmla="*/ 60616 w 254000"/>
              <a:gd name="connsiteY212" fmla="*/ 129903 h 181428"/>
              <a:gd name="connsiteX213" fmla="*/ 78020 w 254000"/>
              <a:gd name="connsiteY213" fmla="*/ 154940 h 181428"/>
              <a:gd name="connsiteX214" fmla="*/ 75952 w 254000"/>
              <a:gd name="connsiteY214" fmla="*/ 156938 h 181428"/>
              <a:gd name="connsiteX215" fmla="*/ 75856 w 254000"/>
              <a:gd name="connsiteY215" fmla="*/ 156936 h 181428"/>
              <a:gd name="connsiteX216" fmla="*/ 62686 w 254000"/>
              <a:gd name="connsiteY216" fmla="*/ 156936 h 181428"/>
              <a:gd name="connsiteX217" fmla="*/ 60616 w 254000"/>
              <a:gd name="connsiteY217" fmla="*/ 154940 h 181428"/>
              <a:gd name="connsiteX218" fmla="*/ 60616 w 254000"/>
              <a:gd name="connsiteY218" fmla="*/ 142331 h 181428"/>
              <a:gd name="connsiteX219" fmla="*/ 62681 w 254000"/>
              <a:gd name="connsiteY219" fmla="*/ 140154 h 181428"/>
              <a:gd name="connsiteX220" fmla="*/ 62686 w 254000"/>
              <a:gd name="connsiteY220" fmla="*/ 140154 h 181428"/>
              <a:gd name="connsiteX221" fmla="*/ 75856 w 254000"/>
              <a:gd name="connsiteY221" fmla="*/ 140154 h 181428"/>
              <a:gd name="connsiteX222" fmla="*/ 78022 w 254000"/>
              <a:gd name="connsiteY222" fmla="*/ 142238 h 181428"/>
              <a:gd name="connsiteX223" fmla="*/ 78020 w 254000"/>
              <a:gd name="connsiteY223" fmla="*/ 142331 h 181428"/>
              <a:gd name="connsiteX224" fmla="*/ 95894 w 254000"/>
              <a:gd name="connsiteY224" fmla="*/ 0 h 181428"/>
              <a:gd name="connsiteX225" fmla="*/ 63909 w 254000"/>
              <a:gd name="connsiteY225" fmla="*/ 0 h 181428"/>
              <a:gd name="connsiteX226" fmla="*/ 54501 w 254000"/>
              <a:gd name="connsiteY226" fmla="*/ 9071 h 181428"/>
              <a:gd name="connsiteX227" fmla="*/ 54501 w 254000"/>
              <a:gd name="connsiteY227" fmla="*/ 28484 h 181428"/>
              <a:gd name="connsiteX228" fmla="*/ 72751 w 254000"/>
              <a:gd name="connsiteY228" fmla="*/ 28484 h 181428"/>
              <a:gd name="connsiteX229" fmla="*/ 72751 w 254000"/>
              <a:gd name="connsiteY229" fmla="*/ 17145 h 181428"/>
              <a:gd name="connsiteX230" fmla="*/ 188180 w 254000"/>
              <a:gd name="connsiteY230" fmla="*/ 17145 h 181428"/>
              <a:gd name="connsiteX231" fmla="*/ 188180 w 254000"/>
              <a:gd name="connsiteY231" fmla="*/ 51072 h 181428"/>
              <a:gd name="connsiteX232" fmla="*/ 206054 w 254000"/>
              <a:gd name="connsiteY232" fmla="*/ 21318 h 181428"/>
              <a:gd name="connsiteX233" fmla="*/ 206054 w 254000"/>
              <a:gd name="connsiteY233" fmla="*/ 8527 h 181428"/>
              <a:gd name="connsiteX234" fmla="*/ 197588 w 254000"/>
              <a:gd name="connsiteY234" fmla="*/ 0 h 181428"/>
              <a:gd name="connsiteX235" fmla="*/ 95894 w 254000"/>
              <a:gd name="connsiteY235" fmla="*/ 0 h 181428"/>
              <a:gd name="connsiteX236" fmla="*/ 55348 w 254000"/>
              <a:gd name="connsiteY236" fmla="*/ 171359 h 181428"/>
              <a:gd name="connsiteX237" fmla="*/ 55348 w 254000"/>
              <a:gd name="connsiteY237" fmla="*/ 180431 h 181428"/>
              <a:gd name="connsiteX238" fmla="*/ 64173 w 254000"/>
              <a:gd name="connsiteY238" fmla="*/ 188975 h 181428"/>
              <a:gd name="connsiteX239" fmla="*/ 64755 w 254000"/>
              <a:gd name="connsiteY239" fmla="*/ 188958 h 181428"/>
              <a:gd name="connsiteX240" fmla="*/ 197588 w 254000"/>
              <a:gd name="connsiteY240" fmla="*/ 188958 h 181428"/>
              <a:gd name="connsiteX241" fmla="*/ 206431 w 254000"/>
              <a:gd name="connsiteY241" fmla="*/ 180431 h 181428"/>
              <a:gd name="connsiteX242" fmla="*/ 206431 w 254000"/>
              <a:gd name="connsiteY242" fmla="*/ 132715 h 181428"/>
              <a:gd name="connsiteX243" fmla="*/ 188651 w 254000"/>
              <a:gd name="connsiteY243" fmla="*/ 142421 h 181428"/>
              <a:gd name="connsiteX244" fmla="*/ 188651 w 254000"/>
              <a:gd name="connsiteY244" fmla="*/ 171359 h 181428"/>
              <a:gd name="connsiteX245" fmla="*/ 55724 w 254000"/>
              <a:gd name="connsiteY245" fmla="*/ 171359 h 181428"/>
              <a:gd name="connsiteX246" fmla="*/ 139544 w 254000"/>
              <a:gd name="connsiteY246" fmla="*/ 143782 h 181428"/>
              <a:gd name="connsiteX247" fmla="*/ 140767 w 254000"/>
              <a:gd name="connsiteY247" fmla="*/ 147592 h 181428"/>
              <a:gd name="connsiteX248" fmla="*/ 144906 w 254000"/>
              <a:gd name="connsiteY248" fmla="*/ 148227 h 181428"/>
              <a:gd name="connsiteX249" fmla="*/ 175857 w 254000"/>
              <a:gd name="connsiteY249" fmla="*/ 135346 h 181428"/>
              <a:gd name="connsiteX250" fmla="*/ 148293 w 254000"/>
              <a:gd name="connsiteY250" fmla="*/ 112395 h 181428"/>
              <a:gd name="connsiteX251" fmla="*/ 151397 w 254000"/>
              <a:gd name="connsiteY251" fmla="*/ 108857 h 181428"/>
              <a:gd name="connsiteX252" fmla="*/ 151397 w 254000"/>
              <a:gd name="connsiteY252" fmla="*/ 108857 h 181428"/>
              <a:gd name="connsiteX253" fmla="*/ 178773 w 254000"/>
              <a:gd name="connsiteY253" fmla="*/ 131626 h 181428"/>
              <a:gd name="connsiteX254" fmla="*/ 235217 w 254000"/>
              <a:gd name="connsiteY254" fmla="*/ 68671 h 181428"/>
              <a:gd name="connsiteX255" fmla="*/ 207560 w 254000"/>
              <a:gd name="connsiteY255" fmla="*/ 45901 h 181428"/>
              <a:gd name="connsiteX256" fmla="*/ 216403 w 254000"/>
              <a:gd name="connsiteY256" fmla="*/ 35741 h 181428"/>
              <a:gd name="connsiteX257" fmla="*/ 216403 w 254000"/>
              <a:gd name="connsiteY257" fmla="*/ 35741 h 181428"/>
              <a:gd name="connsiteX258" fmla="*/ 244625 w 254000"/>
              <a:gd name="connsiteY258" fmla="*/ 58511 h 181428"/>
              <a:gd name="connsiteX259" fmla="*/ 238134 w 254000"/>
              <a:gd name="connsiteY259" fmla="*/ 65859 h 181428"/>
              <a:gd name="connsiteX260" fmla="*/ 210006 w 254000"/>
              <a:gd name="connsiteY260" fmla="*/ 42999 h 181428"/>
              <a:gd name="connsiteX261" fmla="*/ 254032 w 254000"/>
              <a:gd name="connsiteY261" fmla="*/ 35741 h 181428"/>
              <a:gd name="connsiteX262" fmla="*/ 254032 w 254000"/>
              <a:gd name="connsiteY262" fmla="*/ 35741 h 181428"/>
              <a:gd name="connsiteX263" fmla="*/ 238886 w 254000"/>
              <a:gd name="connsiteY263" fmla="*/ 22316 h 181428"/>
              <a:gd name="connsiteX264" fmla="*/ 227880 w 254000"/>
              <a:gd name="connsiteY264" fmla="*/ 23041 h 181428"/>
              <a:gd name="connsiteX265" fmla="*/ 219037 w 254000"/>
              <a:gd name="connsiteY265" fmla="*/ 33020 h 181428"/>
              <a:gd name="connsiteX266" fmla="*/ 246600 w 254000"/>
              <a:gd name="connsiteY266" fmla="*/ 55971 h 181428"/>
              <a:gd name="connsiteX267" fmla="*/ 255443 w 254000"/>
              <a:gd name="connsiteY267" fmla="*/ 45992 h 181428"/>
              <a:gd name="connsiteX268" fmla="*/ 257419 w 254000"/>
              <a:gd name="connsiteY268" fmla="*/ 40368 h 181428"/>
              <a:gd name="connsiteX269" fmla="*/ 254597 w 254000"/>
              <a:gd name="connsiteY269" fmla="*/ 35288 h 181428"/>
              <a:gd name="connsiteX270" fmla="*/ 163909 w 254000"/>
              <a:gd name="connsiteY270" fmla="*/ 33564 h 181428"/>
              <a:gd name="connsiteX271" fmla="*/ 97305 w 254000"/>
              <a:gd name="connsiteY271" fmla="*/ 33564 h 181428"/>
              <a:gd name="connsiteX272" fmla="*/ 94483 w 254000"/>
              <a:gd name="connsiteY272" fmla="*/ 33564 h 181428"/>
              <a:gd name="connsiteX273" fmla="*/ 98716 w 254000"/>
              <a:gd name="connsiteY273" fmla="*/ 45357 h 181428"/>
              <a:gd name="connsiteX274" fmla="*/ 98716 w 254000"/>
              <a:gd name="connsiteY274" fmla="*/ 50800 h 181428"/>
              <a:gd name="connsiteX275" fmla="*/ 163909 w 254000"/>
              <a:gd name="connsiteY275" fmla="*/ 50800 h 181428"/>
              <a:gd name="connsiteX276" fmla="*/ 175784 w 254000"/>
              <a:gd name="connsiteY276" fmla="*/ 45015 h 181428"/>
              <a:gd name="connsiteX277" fmla="*/ 169784 w 254000"/>
              <a:gd name="connsiteY277" fmla="*/ 33564 h 181428"/>
              <a:gd name="connsiteX278" fmla="*/ 163909 w 254000"/>
              <a:gd name="connsiteY278" fmla="*/ 33564 h 1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254000" h="181428">
                <a:moveTo>
                  <a:pt x="172846" y="74386"/>
                </a:moveTo>
                <a:cubicBezTo>
                  <a:pt x="172610" y="69724"/>
                  <a:pt x="168744" y="65996"/>
                  <a:pt x="163909" y="65768"/>
                </a:cubicBezTo>
                <a:lnTo>
                  <a:pt x="98716" y="65768"/>
                </a:lnTo>
                <a:lnTo>
                  <a:pt x="98716" y="82913"/>
                </a:lnTo>
                <a:lnTo>
                  <a:pt x="163909" y="82913"/>
                </a:lnTo>
                <a:cubicBezTo>
                  <a:pt x="168710" y="82689"/>
                  <a:pt x="172564" y="79012"/>
                  <a:pt x="172846" y="74386"/>
                </a:cubicBezTo>
                <a:close/>
                <a:moveTo>
                  <a:pt x="55630" y="70213"/>
                </a:moveTo>
                <a:lnTo>
                  <a:pt x="55630" y="66584"/>
                </a:lnTo>
                <a:cubicBezTo>
                  <a:pt x="54588" y="66382"/>
                  <a:pt x="53635" y="65875"/>
                  <a:pt x="52902" y="65133"/>
                </a:cubicBezTo>
                <a:cubicBezTo>
                  <a:pt x="52428" y="64463"/>
                  <a:pt x="52166" y="63675"/>
                  <a:pt x="52149" y="62865"/>
                </a:cubicBezTo>
                <a:cubicBezTo>
                  <a:pt x="52145" y="61966"/>
                  <a:pt x="52480" y="61096"/>
                  <a:pt x="53090" y="60416"/>
                </a:cubicBezTo>
                <a:cubicBezTo>
                  <a:pt x="53762" y="59754"/>
                  <a:pt x="54670" y="59364"/>
                  <a:pt x="55630" y="59327"/>
                </a:cubicBezTo>
                <a:lnTo>
                  <a:pt x="55630" y="58511"/>
                </a:lnTo>
                <a:lnTo>
                  <a:pt x="56477" y="58511"/>
                </a:lnTo>
                <a:lnTo>
                  <a:pt x="56477" y="59327"/>
                </a:lnTo>
                <a:cubicBezTo>
                  <a:pt x="57305" y="59377"/>
                  <a:pt x="58081" y="59734"/>
                  <a:pt x="58640" y="60325"/>
                </a:cubicBezTo>
                <a:cubicBezTo>
                  <a:pt x="59252" y="60838"/>
                  <a:pt x="59653" y="61547"/>
                  <a:pt x="59769" y="62321"/>
                </a:cubicBezTo>
                <a:lnTo>
                  <a:pt x="57511" y="62321"/>
                </a:lnTo>
                <a:cubicBezTo>
                  <a:pt x="57328" y="61819"/>
                  <a:pt x="56960" y="61399"/>
                  <a:pt x="56477" y="61141"/>
                </a:cubicBezTo>
                <a:lnTo>
                  <a:pt x="56477" y="64589"/>
                </a:lnTo>
                <a:cubicBezTo>
                  <a:pt x="57539" y="64835"/>
                  <a:pt x="58533" y="65299"/>
                  <a:pt x="59393" y="65949"/>
                </a:cubicBezTo>
                <a:cubicBezTo>
                  <a:pt x="59908" y="66633"/>
                  <a:pt x="60173" y="67463"/>
                  <a:pt x="60146" y="68308"/>
                </a:cubicBezTo>
                <a:cubicBezTo>
                  <a:pt x="60214" y="69244"/>
                  <a:pt x="59873" y="70165"/>
                  <a:pt x="59205" y="70848"/>
                </a:cubicBezTo>
                <a:cubicBezTo>
                  <a:pt x="58538" y="71718"/>
                  <a:pt x="57570" y="72329"/>
                  <a:pt x="56477" y="72571"/>
                </a:cubicBezTo>
                <a:lnTo>
                  <a:pt x="56477" y="74204"/>
                </a:lnTo>
                <a:lnTo>
                  <a:pt x="55630" y="74204"/>
                </a:lnTo>
                <a:lnTo>
                  <a:pt x="55630" y="72571"/>
                </a:lnTo>
                <a:cubicBezTo>
                  <a:pt x="54670" y="72534"/>
                  <a:pt x="53762" y="72145"/>
                  <a:pt x="53090" y="71483"/>
                </a:cubicBezTo>
                <a:cubicBezTo>
                  <a:pt x="52433" y="70759"/>
                  <a:pt x="51979" y="69884"/>
                  <a:pt x="51773" y="68943"/>
                </a:cubicBezTo>
                <a:lnTo>
                  <a:pt x="54125" y="68943"/>
                </a:lnTo>
                <a:cubicBezTo>
                  <a:pt x="54101" y="69336"/>
                  <a:pt x="54101" y="69729"/>
                  <a:pt x="54125" y="70122"/>
                </a:cubicBezTo>
                <a:cubicBezTo>
                  <a:pt x="54410" y="70435"/>
                  <a:pt x="54763" y="70683"/>
                  <a:pt x="55160" y="70848"/>
                </a:cubicBezTo>
                <a:close/>
                <a:moveTo>
                  <a:pt x="55630" y="61141"/>
                </a:moveTo>
                <a:cubicBezTo>
                  <a:pt x="55630" y="61141"/>
                  <a:pt x="54877" y="61141"/>
                  <a:pt x="54783" y="61867"/>
                </a:cubicBezTo>
                <a:cubicBezTo>
                  <a:pt x="54649" y="62124"/>
                  <a:pt x="54649" y="62427"/>
                  <a:pt x="54783" y="62684"/>
                </a:cubicBezTo>
                <a:cubicBezTo>
                  <a:pt x="54740" y="62984"/>
                  <a:pt x="54740" y="63290"/>
                  <a:pt x="54783" y="63591"/>
                </a:cubicBezTo>
                <a:cubicBezTo>
                  <a:pt x="55099" y="63843"/>
                  <a:pt x="55447" y="64057"/>
                  <a:pt x="55818" y="64226"/>
                </a:cubicBezTo>
                <a:close/>
                <a:moveTo>
                  <a:pt x="56853" y="70213"/>
                </a:moveTo>
                <a:cubicBezTo>
                  <a:pt x="57226" y="70086"/>
                  <a:pt x="57576" y="69903"/>
                  <a:pt x="57888" y="69669"/>
                </a:cubicBezTo>
                <a:cubicBezTo>
                  <a:pt x="58011" y="69284"/>
                  <a:pt x="58011" y="68873"/>
                  <a:pt x="57888" y="68489"/>
                </a:cubicBezTo>
                <a:cubicBezTo>
                  <a:pt x="57985" y="68163"/>
                  <a:pt x="57985" y="67818"/>
                  <a:pt x="57888" y="67491"/>
                </a:cubicBezTo>
                <a:cubicBezTo>
                  <a:pt x="57486" y="67175"/>
                  <a:pt x="56994" y="66985"/>
                  <a:pt x="56477" y="66947"/>
                </a:cubicBezTo>
                <a:close/>
                <a:moveTo>
                  <a:pt x="66260" y="70213"/>
                </a:moveTo>
                <a:lnTo>
                  <a:pt x="66260" y="66584"/>
                </a:lnTo>
                <a:cubicBezTo>
                  <a:pt x="65254" y="66426"/>
                  <a:pt x="64347" y="65908"/>
                  <a:pt x="63720" y="65133"/>
                </a:cubicBezTo>
                <a:cubicBezTo>
                  <a:pt x="63205" y="64483"/>
                  <a:pt x="62939" y="63682"/>
                  <a:pt x="62968" y="62865"/>
                </a:cubicBezTo>
                <a:cubicBezTo>
                  <a:pt x="62889" y="61971"/>
                  <a:pt x="63195" y="61085"/>
                  <a:pt x="63814" y="60416"/>
                </a:cubicBezTo>
                <a:cubicBezTo>
                  <a:pt x="64373" y="59858"/>
                  <a:pt x="65095" y="59478"/>
                  <a:pt x="65884" y="59327"/>
                </a:cubicBezTo>
                <a:lnTo>
                  <a:pt x="65884" y="58511"/>
                </a:lnTo>
                <a:lnTo>
                  <a:pt x="67201" y="58511"/>
                </a:lnTo>
                <a:lnTo>
                  <a:pt x="67201" y="59327"/>
                </a:lnTo>
                <a:cubicBezTo>
                  <a:pt x="68053" y="59389"/>
                  <a:pt x="68854" y="59743"/>
                  <a:pt x="69459" y="60325"/>
                </a:cubicBezTo>
                <a:cubicBezTo>
                  <a:pt x="70036" y="60852"/>
                  <a:pt x="70402" y="61559"/>
                  <a:pt x="70494" y="62321"/>
                </a:cubicBezTo>
                <a:lnTo>
                  <a:pt x="68330" y="62321"/>
                </a:lnTo>
                <a:cubicBezTo>
                  <a:pt x="68148" y="61745"/>
                  <a:pt x="67744" y="61258"/>
                  <a:pt x="67201" y="60960"/>
                </a:cubicBezTo>
                <a:lnTo>
                  <a:pt x="67201" y="64407"/>
                </a:lnTo>
                <a:cubicBezTo>
                  <a:pt x="68271" y="64633"/>
                  <a:pt x="69270" y="65099"/>
                  <a:pt x="70117" y="65768"/>
                </a:cubicBezTo>
                <a:cubicBezTo>
                  <a:pt x="70633" y="66452"/>
                  <a:pt x="70897" y="67282"/>
                  <a:pt x="70870" y="68126"/>
                </a:cubicBezTo>
                <a:cubicBezTo>
                  <a:pt x="70939" y="69063"/>
                  <a:pt x="70597" y="69984"/>
                  <a:pt x="69929" y="70666"/>
                </a:cubicBezTo>
                <a:cubicBezTo>
                  <a:pt x="69272" y="71623"/>
                  <a:pt x="68264" y="72303"/>
                  <a:pt x="67107" y="72571"/>
                </a:cubicBezTo>
                <a:lnTo>
                  <a:pt x="67107" y="74204"/>
                </a:lnTo>
                <a:lnTo>
                  <a:pt x="65884" y="74204"/>
                </a:lnTo>
                <a:lnTo>
                  <a:pt x="65884" y="72571"/>
                </a:lnTo>
                <a:cubicBezTo>
                  <a:pt x="64962" y="72496"/>
                  <a:pt x="64096" y="72111"/>
                  <a:pt x="63438" y="71483"/>
                </a:cubicBezTo>
                <a:cubicBezTo>
                  <a:pt x="62781" y="70759"/>
                  <a:pt x="62328" y="69884"/>
                  <a:pt x="62121" y="68943"/>
                </a:cubicBezTo>
                <a:lnTo>
                  <a:pt x="64473" y="68943"/>
                </a:lnTo>
                <a:cubicBezTo>
                  <a:pt x="64640" y="69345"/>
                  <a:pt x="64828" y="69739"/>
                  <a:pt x="65037" y="70122"/>
                </a:cubicBezTo>
                <a:cubicBezTo>
                  <a:pt x="65037" y="70122"/>
                  <a:pt x="65037" y="70122"/>
                  <a:pt x="65884" y="70848"/>
                </a:cubicBezTo>
                <a:close/>
                <a:moveTo>
                  <a:pt x="66260" y="61141"/>
                </a:moveTo>
                <a:cubicBezTo>
                  <a:pt x="65900" y="61282"/>
                  <a:pt x="65601" y="61539"/>
                  <a:pt x="65414" y="61867"/>
                </a:cubicBezTo>
                <a:cubicBezTo>
                  <a:pt x="65346" y="62135"/>
                  <a:pt x="65346" y="62415"/>
                  <a:pt x="65414" y="62684"/>
                </a:cubicBezTo>
                <a:cubicBezTo>
                  <a:pt x="65372" y="62985"/>
                  <a:pt x="65372" y="63290"/>
                  <a:pt x="65414" y="63591"/>
                </a:cubicBezTo>
                <a:cubicBezTo>
                  <a:pt x="65414" y="63591"/>
                  <a:pt x="65414" y="63591"/>
                  <a:pt x="66260" y="64226"/>
                </a:cubicBezTo>
                <a:close/>
                <a:moveTo>
                  <a:pt x="67577" y="70213"/>
                </a:moveTo>
                <a:lnTo>
                  <a:pt x="68706" y="69669"/>
                </a:lnTo>
                <a:cubicBezTo>
                  <a:pt x="68787" y="69279"/>
                  <a:pt x="68787" y="68878"/>
                  <a:pt x="68706" y="68489"/>
                </a:cubicBezTo>
                <a:cubicBezTo>
                  <a:pt x="68761" y="68159"/>
                  <a:pt x="68761" y="67822"/>
                  <a:pt x="68706" y="67491"/>
                </a:cubicBezTo>
                <a:cubicBezTo>
                  <a:pt x="68356" y="67191"/>
                  <a:pt x="67937" y="66973"/>
                  <a:pt x="67483" y="66856"/>
                </a:cubicBezTo>
                <a:close/>
                <a:moveTo>
                  <a:pt x="45752" y="70213"/>
                </a:moveTo>
                <a:lnTo>
                  <a:pt x="45752" y="66584"/>
                </a:lnTo>
                <a:cubicBezTo>
                  <a:pt x="44770" y="66431"/>
                  <a:pt x="43891" y="65909"/>
                  <a:pt x="43306" y="65133"/>
                </a:cubicBezTo>
                <a:cubicBezTo>
                  <a:pt x="42700" y="64523"/>
                  <a:pt x="42363" y="63710"/>
                  <a:pt x="42366" y="62865"/>
                </a:cubicBezTo>
                <a:cubicBezTo>
                  <a:pt x="42399" y="61973"/>
                  <a:pt x="42729" y="61114"/>
                  <a:pt x="43306" y="60416"/>
                </a:cubicBezTo>
                <a:cubicBezTo>
                  <a:pt x="43954" y="59774"/>
                  <a:pt x="44826" y="59387"/>
                  <a:pt x="45752" y="59327"/>
                </a:cubicBezTo>
                <a:lnTo>
                  <a:pt x="45752" y="58511"/>
                </a:lnTo>
                <a:lnTo>
                  <a:pt x="47069" y="58511"/>
                </a:lnTo>
                <a:lnTo>
                  <a:pt x="47069" y="59327"/>
                </a:lnTo>
                <a:cubicBezTo>
                  <a:pt x="47897" y="59377"/>
                  <a:pt x="48673" y="59734"/>
                  <a:pt x="49233" y="60325"/>
                </a:cubicBezTo>
                <a:cubicBezTo>
                  <a:pt x="49873" y="60829"/>
                  <a:pt x="50307" y="61537"/>
                  <a:pt x="50456" y="62321"/>
                </a:cubicBezTo>
                <a:lnTo>
                  <a:pt x="48104" y="62321"/>
                </a:lnTo>
                <a:cubicBezTo>
                  <a:pt x="47920" y="61819"/>
                  <a:pt x="47552" y="61399"/>
                  <a:pt x="47069" y="61141"/>
                </a:cubicBezTo>
                <a:lnTo>
                  <a:pt x="47069" y="64589"/>
                </a:lnTo>
                <a:cubicBezTo>
                  <a:pt x="48113" y="64808"/>
                  <a:pt x="49083" y="65276"/>
                  <a:pt x="49891" y="65949"/>
                </a:cubicBezTo>
                <a:cubicBezTo>
                  <a:pt x="50961" y="67419"/>
                  <a:pt x="50961" y="69378"/>
                  <a:pt x="49891" y="70848"/>
                </a:cubicBezTo>
                <a:cubicBezTo>
                  <a:pt x="49179" y="71713"/>
                  <a:pt x="48185" y="72320"/>
                  <a:pt x="47069" y="72571"/>
                </a:cubicBezTo>
                <a:lnTo>
                  <a:pt x="47069" y="74204"/>
                </a:lnTo>
                <a:lnTo>
                  <a:pt x="45282" y="74204"/>
                </a:lnTo>
                <a:lnTo>
                  <a:pt x="45282" y="72571"/>
                </a:lnTo>
                <a:cubicBezTo>
                  <a:pt x="44355" y="72512"/>
                  <a:pt x="43484" y="72124"/>
                  <a:pt x="42836" y="71483"/>
                </a:cubicBezTo>
                <a:cubicBezTo>
                  <a:pt x="42171" y="70775"/>
                  <a:pt x="41745" y="69889"/>
                  <a:pt x="41613" y="68943"/>
                </a:cubicBezTo>
                <a:lnTo>
                  <a:pt x="43871" y="68943"/>
                </a:lnTo>
                <a:cubicBezTo>
                  <a:pt x="43847" y="69336"/>
                  <a:pt x="43847" y="69729"/>
                  <a:pt x="43871" y="70122"/>
                </a:cubicBezTo>
                <a:cubicBezTo>
                  <a:pt x="43871" y="70122"/>
                  <a:pt x="44529" y="70122"/>
                  <a:pt x="44811" y="70848"/>
                </a:cubicBezTo>
                <a:close/>
                <a:moveTo>
                  <a:pt x="45752" y="61141"/>
                </a:moveTo>
                <a:cubicBezTo>
                  <a:pt x="45752" y="61141"/>
                  <a:pt x="45094" y="61141"/>
                  <a:pt x="45000" y="61867"/>
                </a:cubicBezTo>
                <a:cubicBezTo>
                  <a:pt x="44865" y="62124"/>
                  <a:pt x="44865" y="62427"/>
                  <a:pt x="45000" y="62684"/>
                </a:cubicBezTo>
                <a:cubicBezTo>
                  <a:pt x="44956" y="62984"/>
                  <a:pt x="44956" y="63290"/>
                  <a:pt x="45000" y="63591"/>
                </a:cubicBezTo>
                <a:lnTo>
                  <a:pt x="45940" y="64226"/>
                </a:lnTo>
                <a:close/>
                <a:moveTo>
                  <a:pt x="47069" y="70213"/>
                </a:moveTo>
                <a:cubicBezTo>
                  <a:pt x="47442" y="70086"/>
                  <a:pt x="47792" y="69903"/>
                  <a:pt x="48104" y="69669"/>
                </a:cubicBezTo>
                <a:cubicBezTo>
                  <a:pt x="48407" y="69337"/>
                  <a:pt x="48604" y="68927"/>
                  <a:pt x="48669" y="68489"/>
                </a:cubicBezTo>
                <a:cubicBezTo>
                  <a:pt x="48791" y="68167"/>
                  <a:pt x="48791" y="67814"/>
                  <a:pt x="48669" y="67491"/>
                </a:cubicBezTo>
                <a:cubicBezTo>
                  <a:pt x="48216" y="67139"/>
                  <a:pt x="47651" y="66947"/>
                  <a:pt x="47069" y="66947"/>
                </a:cubicBezTo>
                <a:close/>
                <a:moveTo>
                  <a:pt x="81594" y="40005"/>
                </a:moveTo>
                <a:lnTo>
                  <a:pt x="5112" y="40005"/>
                </a:lnTo>
                <a:cubicBezTo>
                  <a:pt x="2359" y="39938"/>
                  <a:pt x="71" y="42035"/>
                  <a:pt x="2" y="44690"/>
                </a:cubicBezTo>
                <a:cubicBezTo>
                  <a:pt x="-4" y="44912"/>
                  <a:pt x="6" y="45136"/>
                  <a:pt x="32" y="45357"/>
                </a:cubicBezTo>
                <a:lnTo>
                  <a:pt x="32" y="160383"/>
                </a:lnTo>
                <a:cubicBezTo>
                  <a:pt x="32" y="163103"/>
                  <a:pt x="2291" y="165323"/>
                  <a:pt x="5112" y="165372"/>
                </a:cubicBezTo>
                <a:lnTo>
                  <a:pt x="81689" y="165372"/>
                </a:lnTo>
                <a:cubicBezTo>
                  <a:pt x="84562" y="165373"/>
                  <a:pt x="86905" y="163153"/>
                  <a:pt x="86957" y="160383"/>
                </a:cubicBezTo>
                <a:lnTo>
                  <a:pt x="86957" y="45357"/>
                </a:lnTo>
                <a:cubicBezTo>
                  <a:pt x="86855" y="42573"/>
                  <a:pt x="84484" y="40366"/>
                  <a:pt x="81594" y="40368"/>
                </a:cubicBezTo>
                <a:close/>
                <a:moveTo>
                  <a:pt x="13109" y="56061"/>
                </a:moveTo>
                <a:lnTo>
                  <a:pt x="73598" y="56061"/>
                </a:lnTo>
                <a:lnTo>
                  <a:pt x="73598" y="75202"/>
                </a:lnTo>
                <a:lnTo>
                  <a:pt x="12732" y="75202"/>
                </a:lnTo>
                <a:lnTo>
                  <a:pt x="12732" y="56061"/>
                </a:lnTo>
                <a:close/>
                <a:moveTo>
                  <a:pt x="8593" y="50256"/>
                </a:moveTo>
                <a:cubicBezTo>
                  <a:pt x="8593" y="49154"/>
                  <a:pt x="9520" y="48260"/>
                  <a:pt x="10663" y="48260"/>
                </a:cubicBezTo>
                <a:lnTo>
                  <a:pt x="75291" y="48260"/>
                </a:lnTo>
                <a:cubicBezTo>
                  <a:pt x="76433" y="48210"/>
                  <a:pt x="77401" y="49062"/>
                  <a:pt x="77453" y="50163"/>
                </a:cubicBezTo>
                <a:cubicBezTo>
                  <a:pt x="77455" y="50194"/>
                  <a:pt x="77455" y="50225"/>
                  <a:pt x="77455" y="50256"/>
                </a:cubicBezTo>
                <a:lnTo>
                  <a:pt x="77455" y="79738"/>
                </a:lnTo>
                <a:cubicBezTo>
                  <a:pt x="77357" y="80819"/>
                  <a:pt x="76417" y="81647"/>
                  <a:pt x="75291" y="81643"/>
                </a:cubicBezTo>
                <a:lnTo>
                  <a:pt x="10663" y="81643"/>
                </a:lnTo>
                <a:cubicBezTo>
                  <a:pt x="9520" y="81644"/>
                  <a:pt x="8592" y="80751"/>
                  <a:pt x="8591" y="79649"/>
                </a:cubicBezTo>
                <a:cubicBezTo>
                  <a:pt x="8591" y="79618"/>
                  <a:pt x="8592" y="79587"/>
                  <a:pt x="8593" y="79556"/>
                </a:cubicBezTo>
                <a:close/>
                <a:moveTo>
                  <a:pt x="77926" y="92166"/>
                </a:moveTo>
                <a:lnTo>
                  <a:pt x="77926" y="104866"/>
                </a:lnTo>
                <a:cubicBezTo>
                  <a:pt x="77926" y="105968"/>
                  <a:pt x="76999" y="106861"/>
                  <a:pt x="75856" y="106861"/>
                </a:cubicBezTo>
                <a:lnTo>
                  <a:pt x="62686" y="106861"/>
                </a:lnTo>
                <a:cubicBezTo>
                  <a:pt x="61543" y="106861"/>
                  <a:pt x="60616" y="105968"/>
                  <a:pt x="60616" y="104866"/>
                </a:cubicBezTo>
                <a:lnTo>
                  <a:pt x="60616" y="92075"/>
                </a:lnTo>
                <a:cubicBezTo>
                  <a:pt x="60660" y="90975"/>
                  <a:pt x="61548" y="90080"/>
                  <a:pt x="62686" y="89989"/>
                </a:cubicBezTo>
                <a:lnTo>
                  <a:pt x="75856" y="89989"/>
                </a:lnTo>
                <a:cubicBezTo>
                  <a:pt x="77008" y="90122"/>
                  <a:pt x="77887" y="91047"/>
                  <a:pt x="77926" y="92166"/>
                </a:cubicBezTo>
                <a:close/>
                <a:moveTo>
                  <a:pt x="25903" y="154940"/>
                </a:moveTo>
                <a:cubicBezTo>
                  <a:pt x="25903" y="156042"/>
                  <a:pt x="24976" y="156936"/>
                  <a:pt x="23833" y="156936"/>
                </a:cubicBezTo>
                <a:lnTo>
                  <a:pt x="10663" y="156936"/>
                </a:lnTo>
                <a:cubicBezTo>
                  <a:pt x="9520" y="156936"/>
                  <a:pt x="8593" y="156042"/>
                  <a:pt x="8593" y="154940"/>
                </a:cubicBezTo>
                <a:lnTo>
                  <a:pt x="8593" y="142331"/>
                </a:lnTo>
                <a:cubicBezTo>
                  <a:pt x="8540" y="141180"/>
                  <a:pt x="9465" y="140205"/>
                  <a:pt x="10659" y="140154"/>
                </a:cubicBezTo>
                <a:cubicBezTo>
                  <a:pt x="10660" y="140154"/>
                  <a:pt x="10661" y="140154"/>
                  <a:pt x="10663" y="140154"/>
                </a:cubicBezTo>
                <a:lnTo>
                  <a:pt x="23833" y="140154"/>
                </a:lnTo>
                <a:cubicBezTo>
                  <a:pt x="25027" y="140203"/>
                  <a:pt x="25954" y="141176"/>
                  <a:pt x="25903" y="142327"/>
                </a:cubicBezTo>
                <a:cubicBezTo>
                  <a:pt x="25903" y="142328"/>
                  <a:pt x="25903" y="142329"/>
                  <a:pt x="25903" y="142331"/>
                </a:cubicBezTo>
                <a:close/>
                <a:moveTo>
                  <a:pt x="25903" y="129903"/>
                </a:moveTo>
                <a:cubicBezTo>
                  <a:pt x="25903" y="131005"/>
                  <a:pt x="24976" y="131899"/>
                  <a:pt x="23833" y="131899"/>
                </a:cubicBezTo>
                <a:lnTo>
                  <a:pt x="10663" y="131899"/>
                </a:lnTo>
                <a:cubicBezTo>
                  <a:pt x="9520" y="131899"/>
                  <a:pt x="8593" y="131005"/>
                  <a:pt x="8593" y="129903"/>
                </a:cubicBezTo>
                <a:lnTo>
                  <a:pt x="8593" y="117203"/>
                </a:lnTo>
                <a:cubicBezTo>
                  <a:pt x="8592" y="116085"/>
                  <a:pt x="9505" y="115165"/>
                  <a:pt x="10663" y="115116"/>
                </a:cubicBezTo>
                <a:lnTo>
                  <a:pt x="23833" y="115116"/>
                </a:lnTo>
                <a:cubicBezTo>
                  <a:pt x="24991" y="115165"/>
                  <a:pt x="25904" y="116085"/>
                  <a:pt x="25903" y="117203"/>
                </a:cubicBezTo>
                <a:close/>
                <a:moveTo>
                  <a:pt x="25903" y="104866"/>
                </a:moveTo>
                <a:cubicBezTo>
                  <a:pt x="25903" y="105968"/>
                  <a:pt x="24976" y="106861"/>
                  <a:pt x="23833" y="106861"/>
                </a:cubicBezTo>
                <a:lnTo>
                  <a:pt x="10663" y="106861"/>
                </a:lnTo>
                <a:cubicBezTo>
                  <a:pt x="9520" y="106861"/>
                  <a:pt x="8593" y="105968"/>
                  <a:pt x="8593" y="104866"/>
                </a:cubicBezTo>
                <a:lnTo>
                  <a:pt x="8593" y="92166"/>
                </a:lnTo>
                <a:cubicBezTo>
                  <a:pt x="8593" y="91064"/>
                  <a:pt x="9520" y="90170"/>
                  <a:pt x="10663" y="90170"/>
                </a:cubicBezTo>
                <a:lnTo>
                  <a:pt x="23833" y="90170"/>
                </a:lnTo>
                <a:cubicBezTo>
                  <a:pt x="24976" y="90170"/>
                  <a:pt x="25903" y="91064"/>
                  <a:pt x="25903" y="92166"/>
                </a:cubicBezTo>
                <a:close/>
                <a:moveTo>
                  <a:pt x="51867" y="154940"/>
                </a:moveTo>
                <a:cubicBezTo>
                  <a:pt x="51920" y="155991"/>
                  <a:pt x="51080" y="156884"/>
                  <a:pt x="49990" y="156936"/>
                </a:cubicBezTo>
                <a:cubicBezTo>
                  <a:pt x="49926" y="156939"/>
                  <a:pt x="49862" y="156939"/>
                  <a:pt x="49797" y="156936"/>
                </a:cubicBezTo>
                <a:lnTo>
                  <a:pt x="36721" y="156936"/>
                </a:lnTo>
                <a:cubicBezTo>
                  <a:pt x="35579" y="156986"/>
                  <a:pt x="34612" y="156134"/>
                  <a:pt x="34560" y="155033"/>
                </a:cubicBezTo>
                <a:cubicBezTo>
                  <a:pt x="34558" y="155002"/>
                  <a:pt x="34557" y="154971"/>
                  <a:pt x="34557" y="154940"/>
                </a:cubicBezTo>
                <a:lnTo>
                  <a:pt x="34557" y="142331"/>
                </a:lnTo>
                <a:cubicBezTo>
                  <a:pt x="34505" y="141180"/>
                  <a:pt x="35431" y="140206"/>
                  <a:pt x="36625" y="140156"/>
                </a:cubicBezTo>
                <a:cubicBezTo>
                  <a:pt x="36657" y="140154"/>
                  <a:pt x="36689" y="140154"/>
                  <a:pt x="36721" y="140154"/>
                </a:cubicBezTo>
                <a:lnTo>
                  <a:pt x="49797" y="140154"/>
                </a:lnTo>
                <a:cubicBezTo>
                  <a:pt x="50991" y="140203"/>
                  <a:pt x="51918" y="141176"/>
                  <a:pt x="51867" y="142327"/>
                </a:cubicBezTo>
                <a:cubicBezTo>
                  <a:pt x="51867" y="142328"/>
                  <a:pt x="51867" y="142329"/>
                  <a:pt x="51867" y="142331"/>
                </a:cubicBezTo>
                <a:close/>
                <a:moveTo>
                  <a:pt x="51867" y="129903"/>
                </a:moveTo>
                <a:cubicBezTo>
                  <a:pt x="51867" y="131005"/>
                  <a:pt x="50940" y="131899"/>
                  <a:pt x="49797" y="131899"/>
                </a:cubicBezTo>
                <a:lnTo>
                  <a:pt x="36721" y="131899"/>
                </a:lnTo>
                <a:cubicBezTo>
                  <a:pt x="35579" y="131949"/>
                  <a:pt x="34612" y="131097"/>
                  <a:pt x="34560" y="129996"/>
                </a:cubicBezTo>
                <a:cubicBezTo>
                  <a:pt x="34558" y="129965"/>
                  <a:pt x="34557" y="129934"/>
                  <a:pt x="34557" y="129903"/>
                </a:cubicBezTo>
                <a:lnTo>
                  <a:pt x="34557" y="117203"/>
                </a:lnTo>
                <a:cubicBezTo>
                  <a:pt x="34557" y="116051"/>
                  <a:pt x="35526" y="115116"/>
                  <a:pt x="36721" y="115116"/>
                </a:cubicBezTo>
                <a:lnTo>
                  <a:pt x="49797" y="115116"/>
                </a:lnTo>
                <a:cubicBezTo>
                  <a:pt x="50940" y="115115"/>
                  <a:pt x="51868" y="116008"/>
                  <a:pt x="51869" y="117110"/>
                </a:cubicBezTo>
                <a:cubicBezTo>
                  <a:pt x="51869" y="117141"/>
                  <a:pt x="51869" y="117172"/>
                  <a:pt x="51867" y="117203"/>
                </a:cubicBezTo>
                <a:close/>
                <a:moveTo>
                  <a:pt x="51867" y="104866"/>
                </a:moveTo>
                <a:cubicBezTo>
                  <a:pt x="51867" y="105968"/>
                  <a:pt x="50940" y="106861"/>
                  <a:pt x="49797" y="106861"/>
                </a:cubicBezTo>
                <a:lnTo>
                  <a:pt x="36721" y="106861"/>
                </a:lnTo>
                <a:cubicBezTo>
                  <a:pt x="35579" y="106912"/>
                  <a:pt x="34612" y="106060"/>
                  <a:pt x="34560" y="104958"/>
                </a:cubicBezTo>
                <a:cubicBezTo>
                  <a:pt x="34558" y="104928"/>
                  <a:pt x="34557" y="104897"/>
                  <a:pt x="34557" y="104866"/>
                </a:cubicBezTo>
                <a:lnTo>
                  <a:pt x="34557" y="92166"/>
                </a:lnTo>
                <a:cubicBezTo>
                  <a:pt x="34556" y="91064"/>
                  <a:pt x="35482" y="90169"/>
                  <a:pt x="36625" y="90168"/>
                </a:cubicBezTo>
                <a:cubicBezTo>
                  <a:pt x="36657" y="90168"/>
                  <a:pt x="36689" y="90169"/>
                  <a:pt x="36721" y="90170"/>
                </a:cubicBezTo>
                <a:lnTo>
                  <a:pt x="49797" y="90170"/>
                </a:lnTo>
                <a:cubicBezTo>
                  <a:pt x="50940" y="90170"/>
                  <a:pt x="51867" y="91064"/>
                  <a:pt x="51867" y="92166"/>
                </a:cubicBezTo>
                <a:close/>
                <a:moveTo>
                  <a:pt x="60616" y="117203"/>
                </a:moveTo>
                <a:cubicBezTo>
                  <a:pt x="60616" y="116101"/>
                  <a:pt x="61543" y="115207"/>
                  <a:pt x="62686" y="115207"/>
                </a:cubicBezTo>
                <a:lnTo>
                  <a:pt x="75856" y="115207"/>
                </a:lnTo>
                <a:cubicBezTo>
                  <a:pt x="76999" y="115207"/>
                  <a:pt x="77926" y="116101"/>
                  <a:pt x="77926" y="117203"/>
                </a:cubicBezTo>
                <a:lnTo>
                  <a:pt x="77926" y="129903"/>
                </a:lnTo>
                <a:cubicBezTo>
                  <a:pt x="77926" y="131005"/>
                  <a:pt x="76999" y="131899"/>
                  <a:pt x="75856" y="131899"/>
                </a:cubicBezTo>
                <a:lnTo>
                  <a:pt x="62686" y="131899"/>
                </a:lnTo>
                <a:cubicBezTo>
                  <a:pt x="61543" y="131899"/>
                  <a:pt x="60616" y="131005"/>
                  <a:pt x="60616" y="129903"/>
                </a:cubicBezTo>
                <a:close/>
                <a:moveTo>
                  <a:pt x="78020" y="154940"/>
                </a:moveTo>
                <a:cubicBezTo>
                  <a:pt x="78021" y="156042"/>
                  <a:pt x="77095" y="156937"/>
                  <a:pt x="75952" y="156938"/>
                </a:cubicBezTo>
                <a:cubicBezTo>
                  <a:pt x="75920" y="156938"/>
                  <a:pt x="75888" y="156937"/>
                  <a:pt x="75856" y="156936"/>
                </a:cubicBezTo>
                <a:lnTo>
                  <a:pt x="62686" y="156936"/>
                </a:lnTo>
                <a:cubicBezTo>
                  <a:pt x="61543" y="156936"/>
                  <a:pt x="60616" y="156042"/>
                  <a:pt x="60616" y="154940"/>
                </a:cubicBezTo>
                <a:lnTo>
                  <a:pt x="60616" y="142331"/>
                </a:lnTo>
                <a:cubicBezTo>
                  <a:pt x="60563" y="141180"/>
                  <a:pt x="61488" y="140205"/>
                  <a:pt x="62681" y="140154"/>
                </a:cubicBezTo>
                <a:cubicBezTo>
                  <a:pt x="62683" y="140154"/>
                  <a:pt x="62684" y="140154"/>
                  <a:pt x="62686" y="140154"/>
                </a:cubicBezTo>
                <a:lnTo>
                  <a:pt x="75856" y="140154"/>
                </a:lnTo>
                <a:cubicBezTo>
                  <a:pt x="77051" y="140152"/>
                  <a:pt x="78021" y="141086"/>
                  <a:pt x="78022" y="142238"/>
                </a:cubicBezTo>
                <a:cubicBezTo>
                  <a:pt x="78022" y="142269"/>
                  <a:pt x="78021" y="142300"/>
                  <a:pt x="78020" y="142331"/>
                </a:cubicBezTo>
                <a:close/>
                <a:moveTo>
                  <a:pt x="95894" y="0"/>
                </a:moveTo>
                <a:lnTo>
                  <a:pt x="63909" y="0"/>
                </a:lnTo>
                <a:cubicBezTo>
                  <a:pt x="58713" y="0"/>
                  <a:pt x="54501" y="4061"/>
                  <a:pt x="54501" y="9071"/>
                </a:cubicBezTo>
                <a:lnTo>
                  <a:pt x="54501" y="28484"/>
                </a:lnTo>
                <a:lnTo>
                  <a:pt x="72751" y="28484"/>
                </a:lnTo>
                <a:lnTo>
                  <a:pt x="72751" y="17145"/>
                </a:lnTo>
                <a:lnTo>
                  <a:pt x="188180" y="17145"/>
                </a:lnTo>
                <a:lnTo>
                  <a:pt x="188180" y="51072"/>
                </a:lnTo>
                <a:lnTo>
                  <a:pt x="206054" y="21318"/>
                </a:lnTo>
                <a:lnTo>
                  <a:pt x="206054" y="8527"/>
                </a:lnTo>
                <a:cubicBezTo>
                  <a:pt x="205799" y="4061"/>
                  <a:pt x="202204" y="441"/>
                  <a:pt x="197588" y="0"/>
                </a:cubicBezTo>
                <a:lnTo>
                  <a:pt x="95894" y="0"/>
                </a:lnTo>
                <a:close/>
                <a:moveTo>
                  <a:pt x="55348" y="171359"/>
                </a:moveTo>
                <a:lnTo>
                  <a:pt x="55348" y="180431"/>
                </a:lnTo>
                <a:cubicBezTo>
                  <a:pt x="55338" y="185140"/>
                  <a:pt x="59289" y="188966"/>
                  <a:pt x="64173" y="188975"/>
                </a:cubicBezTo>
                <a:cubicBezTo>
                  <a:pt x="64367" y="188976"/>
                  <a:pt x="64561" y="188970"/>
                  <a:pt x="64755" y="188958"/>
                </a:cubicBezTo>
                <a:lnTo>
                  <a:pt x="197588" y="188958"/>
                </a:lnTo>
                <a:cubicBezTo>
                  <a:pt x="202472" y="188958"/>
                  <a:pt x="206431" y="185140"/>
                  <a:pt x="206431" y="180431"/>
                </a:cubicBezTo>
                <a:lnTo>
                  <a:pt x="206431" y="132715"/>
                </a:lnTo>
                <a:lnTo>
                  <a:pt x="188651" y="142421"/>
                </a:lnTo>
                <a:lnTo>
                  <a:pt x="188651" y="171359"/>
                </a:lnTo>
                <a:cubicBezTo>
                  <a:pt x="144342" y="171359"/>
                  <a:pt x="100033" y="171359"/>
                  <a:pt x="55724" y="171359"/>
                </a:cubicBezTo>
                <a:close/>
                <a:moveTo>
                  <a:pt x="139544" y="143782"/>
                </a:moveTo>
                <a:cubicBezTo>
                  <a:pt x="139197" y="145172"/>
                  <a:pt x="139666" y="146634"/>
                  <a:pt x="140767" y="147592"/>
                </a:cubicBezTo>
                <a:cubicBezTo>
                  <a:pt x="141886" y="148594"/>
                  <a:pt x="143521" y="148845"/>
                  <a:pt x="144906" y="148227"/>
                </a:cubicBezTo>
                <a:lnTo>
                  <a:pt x="175857" y="135346"/>
                </a:lnTo>
                <a:lnTo>
                  <a:pt x="148293" y="112395"/>
                </a:lnTo>
                <a:close/>
                <a:moveTo>
                  <a:pt x="151397" y="108857"/>
                </a:moveTo>
                <a:lnTo>
                  <a:pt x="151397" y="108857"/>
                </a:lnTo>
                <a:lnTo>
                  <a:pt x="178773" y="131626"/>
                </a:lnTo>
                <a:lnTo>
                  <a:pt x="235217" y="68671"/>
                </a:lnTo>
                <a:lnTo>
                  <a:pt x="207560" y="45901"/>
                </a:lnTo>
                <a:close/>
                <a:moveTo>
                  <a:pt x="216403" y="35741"/>
                </a:moveTo>
                <a:lnTo>
                  <a:pt x="216403" y="35741"/>
                </a:lnTo>
                <a:lnTo>
                  <a:pt x="244625" y="58511"/>
                </a:lnTo>
                <a:lnTo>
                  <a:pt x="238134" y="65859"/>
                </a:lnTo>
                <a:lnTo>
                  <a:pt x="210006" y="42999"/>
                </a:lnTo>
                <a:close/>
                <a:moveTo>
                  <a:pt x="254032" y="35741"/>
                </a:moveTo>
                <a:lnTo>
                  <a:pt x="254032" y="35741"/>
                </a:lnTo>
                <a:lnTo>
                  <a:pt x="238886" y="22316"/>
                </a:lnTo>
                <a:cubicBezTo>
                  <a:pt x="235620" y="19639"/>
                  <a:pt x="230737" y="19961"/>
                  <a:pt x="227880" y="23041"/>
                </a:cubicBezTo>
                <a:lnTo>
                  <a:pt x="219037" y="33020"/>
                </a:lnTo>
                <a:lnTo>
                  <a:pt x="246600" y="55971"/>
                </a:lnTo>
                <a:lnTo>
                  <a:pt x="255443" y="45992"/>
                </a:lnTo>
                <a:cubicBezTo>
                  <a:pt x="256836" y="44437"/>
                  <a:pt x="257545" y="42419"/>
                  <a:pt x="257419" y="40368"/>
                </a:cubicBezTo>
                <a:cubicBezTo>
                  <a:pt x="257142" y="38403"/>
                  <a:pt x="256140" y="36599"/>
                  <a:pt x="254597" y="35288"/>
                </a:cubicBezTo>
                <a:close/>
                <a:moveTo>
                  <a:pt x="163909" y="33564"/>
                </a:moveTo>
                <a:lnTo>
                  <a:pt x="97305" y="33564"/>
                </a:lnTo>
                <a:cubicBezTo>
                  <a:pt x="96374" y="33376"/>
                  <a:pt x="95413" y="33376"/>
                  <a:pt x="94483" y="33564"/>
                </a:cubicBezTo>
                <a:cubicBezTo>
                  <a:pt x="97356" y="36856"/>
                  <a:pt x="98864" y="41057"/>
                  <a:pt x="98716" y="45357"/>
                </a:cubicBezTo>
                <a:lnTo>
                  <a:pt x="98716" y="50800"/>
                </a:lnTo>
                <a:lnTo>
                  <a:pt x="163909" y="50800"/>
                </a:lnTo>
                <a:cubicBezTo>
                  <a:pt x="168845" y="52364"/>
                  <a:pt x="174161" y="49774"/>
                  <a:pt x="175784" y="45015"/>
                </a:cubicBezTo>
                <a:cubicBezTo>
                  <a:pt x="177406" y="40255"/>
                  <a:pt x="174720" y="35129"/>
                  <a:pt x="169784" y="33564"/>
                </a:cubicBezTo>
                <a:cubicBezTo>
                  <a:pt x="167876" y="32960"/>
                  <a:pt x="165817" y="32960"/>
                  <a:pt x="163909" y="33564"/>
                </a:cubicBezTo>
                <a:close/>
              </a:path>
            </a:pathLst>
          </a:custGeom>
          <a:solidFill>
            <a:srgbClr val="FFFFFF"/>
          </a:solidFill>
          <a:ln w="91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2" name="Graphic 8">
            <a:extLst>
              <a:ext uri="{FF2B5EF4-FFF2-40B4-BE49-F238E27FC236}">
                <a16:creationId xmlns:a16="http://schemas.microsoft.com/office/drawing/2014/main" id="{EB2F2C01-D868-0840-8ED2-CBD70717CA5B}"/>
              </a:ext>
            </a:extLst>
          </p:cNvPr>
          <p:cNvSpPr>
            <a:spLocks noChangeAspect="1"/>
          </p:cNvSpPr>
          <p:nvPr/>
        </p:nvSpPr>
        <p:spPr>
          <a:xfrm>
            <a:off x="3266892" y="5383908"/>
            <a:ext cx="265081" cy="307340"/>
          </a:xfrm>
          <a:custGeom>
            <a:avLst/>
            <a:gdLst>
              <a:gd name="connsiteX0" fmla="*/ 114300 w 219075"/>
              <a:gd name="connsiteY0" fmla="*/ 209127 h 254000"/>
              <a:gd name="connsiteX1" fmla="*/ 85725 w 219075"/>
              <a:gd name="connsiteY1" fmla="*/ 184856 h 254000"/>
              <a:gd name="connsiteX2" fmla="*/ 5048 w 219075"/>
              <a:gd name="connsiteY2" fmla="*/ 252965 h 254000"/>
              <a:gd name="connsiteX3" fmla="*/ 16383 w 219075"/>
              <a:gd name="connsiteY3" fmla="*/ 257387 h 254000"/>
              <a:gd name="connsiteX4" fmla="*/ 211646 w 219075"/>
              <a:gd name="connsiteY4" fmla="*/ 257387 h 254000"/>
              <a:gd name="connsiteX5" fmla="*/ 222790 w 219075"/>
              <a:gd name="connsiteY5" fmla="*/ 252965 h 254000"/>
              <a:gd name="connsiteX6" fmla="*/ 142113 w 219075"/>
              <a:gd name="connsiteY6" fmla="*/ 184856 h 254000"/>
              <a:gd name="connsiteX7" fmla="*/ 0 w 219075"/>
              <a:gd name="connsiteY7" fmla="*/ 110725 h 254000"/>
              <a:gd name="connsiteX8" fmla="*/ 0 w 219075"/>
              <a:gd name="connsiteY8" fmla="*/ 244593 h 254000"/>
              <a:gd name="connsiteX9" fmla="*/ 78677 w 219075"/>
              <a:gd name="connsiteY9" fmla="*/ 178741 h 254000"/>
              <a:gd name="connsiteX10" fmla="*/ 227933 w 219075"/>
              <a:gd name="connsiteY10" fmla="*/ 96520 h 254000"/>
              <a:gd name="connsiteX11" fmla="*/ 114300 w 219075"/>
              <a:gd name="connsiteY11" fmla="*/ 0 h 254000"/>
              <a:gd name="connsiteX12" fmla="*/ 0 w 219075"/>
              <a:gd name="connsiteY12" fmla="*/ 96520 h 254000"/>
              <a:gd name="connsiteX13" fmla="*/ 114300 w 219075"/>
              <a:gd name="connsiteY13" fmla="*/ 193040 h 254000"/>
              <a:gd name="connsiteX14" fmla="*/ 227933 w 219075"/>
              <a:gd name="connsiteY14" fmla="*/ 244216 h 254000"/>
              <a:gd name="connsiteX15" fmla="*/ 227933 w 219075"/>
              <a:gd name="connsiteY15" fmla="*/ 110537 h 254000"/>
              <a:gd name="connsiteX16" fmla="*/ 149257 w 219075"/>
              <a:gd name="connsiteY16" fmla="*/ 178741 h 254000"/>
              <a:gd name="connsiteX17" fmla="*/ 146971 w 219075"/>
              <a:gd name="connsiteY17" fmla="*/ 122861 h 254000"/>
              <a:gd name="connsiteX18" fmla="*/ 156496 w 219075"/>
              <a:gd name="connsiteY18" fmla="*/ 122861 h 254000"/>
              <a:gd name="connsiteX19" fmla="*/ 142875 w 219075"/>
              <a:gd name="connsiteY19" fmla="*/ 136878 h 254000"/>
              <a:gd name="connsiteX20" fmla="*/ 117158 w 219075"/>
              <a:gd name="connsiteY20" fmla="*/ 142334 h 254000"/>
              <a:gd name="connsiteX21" fmla="*/ 91821 w 219075"/>
              <a:gd name="connsiteY21" fmla="*/ 137254 h 254000"/>
              <a:gd name="connsiteX22" fmla="*/ 76200 w 219075"/>
              <a:gd name="connsiteY22" fmla="*/ 122861 h 254000"/>
              <a:gd name="connsiteX23" fmla="*/ 71438 w 219075"/>
              <a:gd name="connsiteY23" fmla="*/ 102164 h 254000"/>
              <a:gd name="connsiteX24" fmla="*/ 77343 w 219075"/>
              <a:gd name="connsiteY24" fmla="*/ 79116 h 254000"/>
              <a:gd name="connsiteX25" fmla="*/ 93345 w 219075"/>
              <a:gd name="connsiteY25" fmla="*/ 63124 h 254000"/>
              <a:gd name="connsiteX26" fmla="*/ 116777 w 219075"/>
              <a:gd name="connsiteY26" fmla="*/ 58044 h 254000"/>
              <a:gd name="connsiteX27" fmla="*/ 136493 w 219075"/>
              <a:gd name="connsiteY27" fmla="*/ 62465 h 254000"/>
              <a:gd name="connsiteX28" fmla="*/ 150019 w 219075"/>
              <a:gd name="connsiteY28" fmla="*/ 74695 h 254000"/>
              <a:gd name="connsiteX29" fmla="*/ 154496 w 219075"/>
              <a:gd name="connsiteY29" fmla="*/ 91910 h 254000"/>
              <a:gd name="connsiteX30" fmla="*/ 147352 w 219075"/>
              <a:gd name="connsiteY30" fmla="*/ 112230 h 254000"/>
              <a:gd name="connsiteX31" fmla="*/ 124968 w 219075"/>
              <a:gd name="connsiteY31" fmla="*/ 123613 h 254000"/>
              <a:gd name="connsiteX32" fmla="*/ 119348 w 219075"/>
              <a:gd name="connsiteY32" fmla="*/ 122108 h 254000"/>
              <a:gd name="connsiteX33" fmla="*/ 116776 w 219075"/>
              <a:gd name="connsiteY33" fmla="*/ 118439 h 254000"/>
              <a:gd name="connsiteX34" fmla="*/ 104775 w 219075"/>
              <a:gd name="connsiteY34" fmla="*/ 123237 h 254000"/>
              <a:gd name="connsiteX35" fmla="*/ 92488 w 219075"/>
              <a:gd name="connsiteY35" fmla="*/ 118439 h 254000"/>
              <a:gd name="connsiteX36" fmla="*/ 87630 w 219075"/>
              <a:gd name="connsiteY36" fmla="*/ 104799 h 254000"/>
              <a:gd name="connsiteX37" fmla="*/ 93631 w 219075"/>
              <a:gd name="connsiteY37" fmla="*/ 85984 h 254000"/>
              <a:gd name="connsiteX38" fmla="*/ 112014 w 219075"/>
              <a:gd name="connsiteY38" fmla="*/ 76106 h 254000"/>
              <a:gd name="connsiteX39" fmla="*/ 123444 w 219075"/>
              <a:gd name="connsiteY39" fmla="*/ 82033 h 254000"/>
              <a:gd name="connsiteX40" fmla="*/ 124587 w 219075"/>
              <a:gd name="connsiteY40" fmla="*/ 77141 h 254000"/>
              <a:gd name="connsiteX41" fmla="*/ 136493 w 219075"/>
              <a:gd name="connsiteY41" fmla="*/ 77141 h 254000"/>
              <a:gd name="connsiteX42" fmla="*/ 129445 w 219075"/>
              <a:gd name="connsiteY42" fmla="*/ 108561 h 254000"/>
              <a:gd name="connsiteX43" fmla="*/ 129445 w 219075"/>
              <a:gd name="connsiteY43" fmla="*/ 112230 h 254000"/>
              <a:gd name="connsiteX44" fmla="*/ 129445 w 219075"/>
              <a:gd name="connsiteY44" fmla="*/ 114018 h 254000"/>
              <a:gd name="connsiteX45" fmla="*/ 130493 w 219075"/>
              <a:gd name="connsiteY45" fmla="*/ 114018 h 254000"/>
              <a:gd name="connsiteX46" fmla="*/ 136208 w 219075"/>
              <a:gd name="connsiteY46" fmla="*/ 111572 h 254000"/>
              <a:gd name="connsiteX47" fmla="*/ 143637 w 219075"/>
              <a:gd name="connsiteY47" fmla="*/ 102729 h 254000"/>
              <a:gd name="connsiteX48" fmla="*/ 146209 w 219075"/>
              <a:gd name="connsiteY48" fmla="*/ 91346 h 254000"/>
              <a:gd name="connsiteX49" fmla="*/ 138398 w 219075"/>
              <a:gd name="connsiteY49" fmla="*/ 73284 h 254000"/>
              <a:gd name="connsiteX50" fmla="*/ 116396 w 219075"/>
              <a:gd name="connsiteY50" fmla="*/ 65852 h 254000"/>
              <a:gd name="connsiteX51" fmla="*/ 96298 w 219075"/>
              <a:gd name="connsiteY51" fmla="*/ 70650 h 254000"/>
              <a:gd name="connsiteX52" fmla="*/ 83630 w 219075"/>
              <a:gd name="connsiteY52" fmla="*/ 84667 h 254000"/>
              <a:gd name="connsiteX53" fmla="*/ 79153 w 219075"/>
              <a:gd name="connsiteY53" fmla="*/ 102823 h 254000"/>
              <a:gd name="connsiteX54" fmla="*/ 84011 w 219075"/>
              <a:gd name="connsiteY54" fmla="*/ 119756 h 254000"/>
              <a:gd name="connsiteX55" fmla="*/ 96965 w 219075"/>
              <a:gd name="connsiteY55" fmla="*/ 130763 h 254000"/>
              <a:gd name="connsiteX56" fmla="*/ 116015 w 219075"/>
              <a:gd name="connsiteY56" fmla="*/ 134432 h 254000"/>
              <a:gd name="connsiteX57" fmla="*/ 134684 w 219075"/>
              <a:gd name="connsiteY57" fmla="*/ 131704 h 254000"/>
              <a:gd name="connsiteX58" fmla="*/ 146971 w 219075"/>
              <a:gd name="connsiteY58" fmla="*/ 123237 h 254000"/>
              <a:gd name="connsiteX59" fmla="*/ 99346 w 219075"/>
              <a:gd name="connsiteY59" fmla="*/ 104046 h 254000"/>
              <a:gd name="connsiteX60" fmla="*/ 99346 w 219075"/>
              <a:gd name="connsiteY60" fmla="*/ 104046 h 254000"/>
              <a:gd name="connsiteX61" fmla="*/ 101537 w 219075"/>
              <a:gd name="connsiteY61" fmla="*/ 112136 h 254000"/>
              <a:gd name="connsiteX62" fmla="*/ 107156 w 219075"/>
              <a:gd name="connsiteY62" fmla="*/ 115147 h 254000"/>
              <a:gd name="connsiteX63" fmla="*/ 112109 w 219075"/>
              <a:gd name="connsiteY63" fmla="*/ 113641 h 254000"/>
              <a:gd name="connsiteX64" fmla="*/ 115443 w 219075"/>
              <a:gd name="connsiteY64" fmla="*/ 111007 h 254000"/>
              <a:gd name="connsiteX65" fmla="*/ 119444 w 219075"/>
              <a:gd name="connsiteY65" fmla="*/ 103293 h 254000"/>
              <a:gd name="connsiteX66" fmla="*/ 121349 w 219075"/>
              <a:gd name="connsiteY66" fmla="*/ 93886 h 254000"/>
              <a:gd name="connsiteX67" fmla="*/ 118777 w 219075"/>
              <a:gd name="connsiteY67" fmla="*/ 86172 h 254000"/>
              <a:gd name="connsiteX68" fmla="*/ 113062 w 219075"/>
              <a:gd name="connsiteY68" fmla="*/ 83632 h 254000"/>
              <a:gd name="connsiteX69" fmla="*/ 106109 w 219075"/>
              <a:gd name="connsiteY69" fmla="*/ 86642 h 254000"/>
              <a:gd name="connsiteX70" fmla="*/ 101251 w 219075"/>
              <a:gd name="connsiteY70" fmla="*/ 94733 h 254000"/>
              <a:gd name="connsiteX71" fmla="*/ 99346 w 219075"/>
              <a:gd name="connsiteY71" fmla="*/ 10414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9075" h="254000">
                <a:moveTo>
                  <a:pt x="114300" y="209127"/>
                </a:moveTo>
                <a:lnTo>
                  <a:pt x="85725" y="184856"/>
                </a:lnTo>
                <a:lnTo>
                  <a:pt x="5048" y="252965"/>
                </a:lnTo>
                <a:cubicBezTo>
                  <a:pt x="8105" y="255832"/>
                  <a:pt x="12168" y="257417"/>
                  <a:pt x="16383" y="257387"/>
                </a:cubicBezTo>
                <a:lnTo>
                  <a:pt x="211646" y="257387"/>
                </a:lnTo>
                <a:cubicBezTo>
                  <a:pt x="215804" y="257418"/>
                  <a:pt x="219808" y="255829"/>
                  <a:pt x="222790" y="252965"/>
                </a:cubicBezTo>
                <a:lnTo>
                  <a:pt x="142113" y="184856"/>
                </a:lnTo>
                <a:close/>
                <a:moveTo>
                  <a:pt x="0" y="110725"/>
                </a:moveTo>
                <a:lnTo>
                  <a:pt x="0" y="244593"/>
                </a:lnTo>
                <a:lnTo>
                  <a:pt x="78677" y="178741"/>
                </a:lnTo>
                <a:close/>
                <a:moveTo>
                  <a:pt x="227933" y="96520"/>
                </a:moveTo>
                <a:lnTo>
                  <a:pt x="114300" y="0"/>
                </a:lnTo>
                <a:lnTo>
                  <a:pt x="0" y="96520"/>
                </a:lnTo>
                <a:lnTo>
                  <a:pt x="114300" y="193040"/>
                </a:lnTo>
                <a:close/>
                <a:moveTo>
                  <a:pt x="227933" y="244216"/>
                </a:moveTo>
                <a:lnTo>
                  <a:pt x="227933" y="110537"/>
                </a:lnTo>
                <a:lnTo>
                  <a:pt x="149257" y="178741"/>
                </a:lnTo>
                <a:close/>
                <a:moveTo>
                  <a:pt x="146971" y="122861"/>
                </a:moveTo>
                <a:lnTo>
                  <a:pt x="156496" y="122861"/>
                </a:lnTo>
                <a:cubicBezTo>
                  <a:pt x="153444" y="128750"/>
                  <a:pt x="148707" y="133624"/>
                  <a:pt x="142875" y="136878"/>
                </a:cubicBezTo>
                <a:cubicBezTo>
                  <a:pt x="134877" y="140729"/>
                  <a:pt x="126051" y="142602"/>
                  <a:pt x="117158" y="142334"/>
                </a:cubicBezTo>
                <a:cubicBezTo>
                  <a:pt x="108436" y="142507"/>
                  <a:pt x="99784" y="140772"/>
                  <a:pt x="91821" y="137254"/>
                </a:cubicBezTo>
                <a:cubicBezTo>
                  <a:pt x="85086" y="134385"/>
                  <a:pt x="79565" y="129298"/>
                  <a:pt x="76200" y="122861"/>
                </a:cubicBezTo>
                <a:cubicBezTo>
                  <a:pt x="72740" y="116517"/>
                  <a:pt x="71094" y="109362"/>
                  <a:pt x="71438" y="102164"/>
                </a:cubicBezTo>
                <a:cubicBezTo>
                  <a:pt x="71263" y="94096"/>
                  <a:pt x="73303" y="86131"/>
                  <a:pt x="77343" y="79116"/>
                </a:cubicBezTo>
                <a:cubicBezTo>
                  <a:pt x="80936" y="72324"/>
                  <a:pt x="86511" y="66753"/>
                  <a:pt x="93345" y="63124"/>
                </a:cubicBezTo>
                <a:cubicBezTo>
                  <a:pt x="100646" y="59643"/>
                  <a:pt x="108671" y="57903"/>
                  <a:pt x="116777" y="58044"/>
                </a:cubicBezTo>
                <a:cubicBezTo>
                  <a:pt x="123616" y="57902"/>
                  <a:pt x="130386" y="59421"/>
                  <a:pt x="136493" y="62465"/>
                </a:cubicBezTo>
                <a:cubicBezTo>
                  <a:pt x="142142" y="65109"/>
                  <a:pt x="146855" y="69370"/>
                  <a:pt x="150019" y="74695"/>
                </a:cubicBezTo>
                <a:cubicBezTo>
                  <a:pt x="153007" y="79949"/>
                  <a:pt x="154550" y="85884"/>
                  <a:pt x="154496" y="91910"/>
                </a:cubicBezTo>
                <a:cubicBezTo>
                  <a:pt x="154413" y="99270"/>
                  <a:pt x="151905" y="106404"/>
                  <a:pt x="147352" y="112230"/>
                </a:cubicBezTo>
                <a:cubicBezTo>
                  <a:pt x="142146" y="119322"/>
                  <a:pt x="133837" y="123547"/>
                  <a:pt x="124968" y="123613"/>
                </a:cubicBezTo>
                <a:cubicBezTo>
                  <a:pt x="122982" y="123703"/>
                  <a:pt x="121016" y="123177"/>
                  <a:pt x="119348" y="122108"/>
                </a:cubicBezTo>
                <a:cubicBezTo>
                  <a:pt x="118112" y="121192"/>
                  <a:pt x="117209" y="119905"/>
                  <a:pt x="116776" y="118439"/>
                </a:cubicBezTo>
                <a:cubicBezTo>
                  <a:pt x="113613" y="121598"/>
                  <a:pt x="109273" y="123333"/>
                  <a:pt x="104775" y="123237"/>
                </a:cubicBezTo>
                <a:cubicBezTo>
                  <a:pt x="100187" y="123367"/>
                  <a:pt x="95746" y="121632"/>
                  <a:pt x="92488" y="118439"/>
                </a:cubicBezTo>
                <a:cubicBezTo>
                  <a:pt x="89305" y="114593"/>
                  <a:pt x="87586" y="109766"/>
                  <a:pt x="87630" y="104799"/>
                </a:cubicBezTo>
                <a:cubicBezTo>
                  <a:pt x="87849" y="98103"/>
                  <a:pt x="89924" y="91595"/>
                  <a:pt x="93631" y="85984"/>
                </a:cubicBezTo>
                <a:cubicBezTo>
                  <a:pt x="97536" y="79688"/>
                  <a:pt x="104541" y="75924"/>
                  <a:pt x="112014" y="76106"/>
                </a:cubicBezTo>
                <a:cubicBezTo>
                  <a:pt x="116667" y="75717"/>
                  <a:pt x="121126" y="78029"/>
                  <a:pt x="123444" y="82033"/>
                </a:cubicBezTo>
                <a:lnTo>
                  <a:pt x="124587" y="77141"/>
                </a:lnTo>
                <a:lnTo>
                  <a:pt x="136493" y="77141"/>
                </a:lnTo>
                <a:lnTo>
                  <a:pt x="129445" y="108561"/>
                </a:lnTo>
                <a:cubicBezTo>
                  <a:pt x="129319" y="109781"/>
                  <a:pt x="129319" y="111011"/>
                  <a:pt x="129445" y="112230"/>
                </a:cubicBezTo>
                <a:cubicBezTo>
                  <a:pt x="129234" y="112808"/>
                  <a:pt x="129234" y="113440"/>
                  <a:pt x="129445" y="114018"/>
                </a:cubicBezTo>
                <a:cubicBezTo>
                  <a:pt x="129784" y="114132"/>
                  <a:pt x="130153" y="114132"/>
                  <a:pt x="130493" y="114018"/>
                </a:cubicBezTo>
                <a:cubicBezTo>
                  <a:pt x="132621" y="113858"/>
                  <a:pt x="134634" y="112997"/>
                  <a:pt x="136208" y="111572"/>
                </a:cubicBezTo>
                <a:cubicBezTo>
                  <a:pt x="139319" y="109207"/>
                  <a:pt x="141858" y="106186"/>
                  <a:pt x="143637" y="102729"/>
                </a:cubicBezTo>
                <a:cubicBezTo>
                  <a:pt x="145418" y="99197"/>
                  <a:pt x="146301" y="95290"/>
                  <a:pt x="146209" y="91346"/>
                </a:cubicBezTo>
                <a:cubicBezTo>
                  <a:pt x="146436" y="84481"/>
                  <a:pt x="143577" y="77868"/>
                  <a:pt x="138398" y="73284"/>
                </a:cubicBezTo>
                <a:cubicBezTo>
                  <a:pt x="132357" y="68014"/>
                  <a:pt x="124439" y="65339"/>
                  <a:pt x="116396" y="65852"/>
                </a:cubicBezTo>
                <a:cubicBezTo>
                  <a:pt x="109372" y="65546"/>
                  <a:pt x="102404" y="67209"/>
                  <a:pt x="96298" y="70650"/>
                </a:cubicBezTo>
                <a:cubicBezTo>
                  <a:pt x="90578" y="73756"/>
                  <a:pt x="86107" y="78702"/>
                  <a:pt x="83630" y="84667"/>
                </a:cubicBezTo>
                <a:cubicBezTo>
                  <a:pt x="80730" y="90293"/>
                  <a:pt x="79197" y="96510"/>
                  <a:pt x="79153" y="102823"/>
                </a:cubicBezTo>
                <a:cubicBezTo>
                  <a:pt x="79057" y="108816"/>
                  <a:pt x="80746" y="114704"/>
                  <a:pt x="84011" y="119756"/>
                </a:cubicBezTo>
                <a:cubicBezTo>
                  <a:pt x="86950" y="124762"/>
                  <a:pt x="91514" y="128640"/>
                  <a:pt x="96965" y="130763"/>
                </a:cubicBezTo>
                <a:cubicBezTo>
                  <a:pt x="102975" y="133321"/>
                  <a:pt x="109472" y="134572"/>
                  <a:pt x="116015" y="134432"/>
                </a:cubicBezTo>
                <a:cubicBezTo>
                  <a:pt x="122364" y="134861"/>
                  <a:pt x="128732" y="133930"/>
                  <a:pt x="134684" y="131704"/>
                </a:cubicBezTo>
                <a:cubicBezTo>
                  <a:pt x="139486" y="130045"/>
                  <a:pt x="143736" y="127116"/>
                  <a:pt x="146971" y="123237"/>
                </a:cubicBezTo>
                <a:close/>
                <a:moveTo>
                  <a:pt x="99346" y="104046"/>
                </a:moveTo>
                <a:lnTo>
                  <a:pt x="99346" y="104046"/>
                </a:lnTo>
                <a:cubicBezTo>
                  <a:pt x="99089" y="106913"/>
                  <a:pt x="99865" y="109778"/>
                  <a:pt x="101537" y="112136"/>
                </a:cubicBezTo>
                <a:cubicBezTo>
                  <a:pt x="102845" y="113936"/>
                  <a:pt x="104915" y="115045"/>
                  <a:pt x="107156" y="115147"/>
                </a:cubicBezTo>
                <a:cubicBezTo>
                  <a:pt x="108935" y="115232"/>
                  <a:pt x="110687" y="114699"/>
                  <a:pt x="112109" y="113641"/>
                </a:cubicBezTo>
                <a:cubicBezTo>
                  <a:pt x="113346" y="112931"/>
                  <a:pt x="114470" y="112043"/>
                  <a:pt x="115443" y="111007"/>
                </a:cubicBezTo>
                <a:cubicBezTo>
                  <a:pt x="117251" y="108704"/>
                  <a:pt x="118607" y="106088"/>
                  <a:pt x="119444" y="103293"/>
                </a:cubicBezTo>
                <a:cubicBezTo>
                  <a:pt x="120579" y="100277"/>
                  <a:pt x="121222" y="97102"/>
                  <a:pt x="121349" y="93886"/>
                </a:cubicBezTo>
                <a:cubicBezTo>
                  <a:pt x="121538" y="91082"/>
                  <a:pt x="120616" y="88316"/>
                  <a:pt x="118777" y="86172"/>
                </a:cubicBezTo>
                <a:cubicBezTo>
                  <a:pt x="117418" y="84439"/>
                  <a:pt x="115276" y="83486"/>
                  <a:pt x="113062" y="83632"/>
                </a:cubicBezTo>
                <a:cubicBezTo>
                  <a:pt x="110438" y="83713"/>
                  <a:pt x="107947" y="84792"/>
                  <a:pt x="106109" y="86642"/>
                </a:cubicBezTo>
                <a:cubicBezTo>
                  <a:pt x="103718" y="88808"/>
                  <a:pt x="102028" y="91622"/>
                  <a:pt x="101251" y="94733"/>
                </a:cubicBezTo>
                <a:cubicBezTo>
                  <a:pt x="100173" y="97765"/>
                  <a:pt x="99532" y="100932"/>
                  <a:pt x="99346" y="10414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3" name="Graphic 12">
            <a:extLst>
              <a:ext uri="{FF2B5EF4-FFF2-40B4-BE49-F238E27FC236}">
                <a16:creationId xmlns:a16="http://schemas.microsoft.com/office/drawing/2014/main" id="{D80ED7AC-AC4C-9147-88C6-93DCD21FC53A}"/>
              </a:ext>
            </a:extLst>
          </p:cNvPr>
          <p:cNvSpPr>
            <a:spLocks noChangeAspect="1"/>
          </p:cNvSpPr>
          <p:nvPr/>
        </p:nvSpPr>
        <p:spPr>
          <a:xfrm>
            <a:off x="4986710" y="4606827"/>
            <a:ext cx="371881" cy="371881"/>
          </a:xfrm>
          <a:custGeom>
            <a:avLst/>
            <a:gdLst>
              <a:gd name="connsiteX0" fmla="*/ 56445 w 254000"/>
              <a:gd name="connsiteY0" fmla="*/ 48355 h 254000"/>
              <a:gd name="connsiteX1" fmla="*/ 72437 w 254000"/>
              <a:gd name="connsiteY1" fmla="*/ 48355 h 254000"/>
              <a:gd name="connsiteX2" fmla="*/ 80528 w 254000"/>
              <a:gd name="connsiteY2" fmla="*/ 40264 h 254000"/>
              <a:gd name="connsiteX3" fmla="*/ 80528 w 254000"/>
              <a:gd name="connsiteY3" fmla="*/ 8091 h 254000"/>
              <a:gd name="connsiteX4" fmla="*/ 72250 w 254000"/>
              <a:gd name="connsiteY4" fmla="*/ 1 h 254000"/>
              <a:gd name="connsiteX5" fmla="*/ 72249 w 254000"/>
              <a:gd name="connsiteY5" fmla="*/ 1 h 254000"/>
              <a:gd name="connsiteX6" fmla="*/ 56445 w 254000"/>
              <a:gd name="connsiteY6" fmla="*/ 1 h 254000"/>
              <a:gd name="connsiteX7" fmla="*/ 48354 w 254000"/>
              <a:gd name="connsiteY7" fmla="*/ 8091 h 254000"/>
              <a:gd name="connsiteX8" fmla="*/ 48354 w 254000"/>
              <a:gd name="connsiteY8" fmla="*/ 40264 h 254000"/>
              <a:gd name="connsiteX9" fmla="*/ 56445 w 254000"/>
              <a:gd name="connsiteY9" fmla="*/ 48355 h 254000"/>
              <a:gd name="connsiteX10" fmla="*/ 46191 w 254000"/>
              <a:gd name="connsiteY10" fmla="*/ 200284 h 254000"/>
              <a:gd name="connsiteX11" fmla="*/ 208751 w 254000"/>
              <a:gd name="connsiteY11" fmla="*/ 200284 h 254000"/>
              <a:gd name="connsiteX12" fmla="*/ 213454 w 254000"/>
              <a:gd name="connsiteY12" fmla="*/ 202260 h 254000"/>
              <a:gd name="connsiteX13" fmla="*/ 213454 w 254000"/>
              <a:gd name="connsiteY13" fmla="*/ 202260 h 254000"/>
              <a:gd name="connsiteX14" fmla="*/ 215336 w 254000"/>
              <a:gd name="connsiteY14" fmla="*/ 206964 h 254000"/>
              <a:gd name="connsiteX15" fmla="*/ 215336 w 254000"/>
              <a:gd name="connsiteY15" fmla="*/ 215336 h 254000"/>
              <a:gd name="connsiteX16" fmla="*/ 213454 w 254000"/>
              <a:gd name="connsiteY16" fmla="*/ 219946 h 254000"/>
              <a:gd name="connsiteX17" fmla="*/ 213454 w 254000"/>
              <a:gd name="connsiteY17" fmla="*/ 219946 h 254000"/>
              <a:gd name="connsiteX18" fmla="*/ 208751 w 254000"/>
              <a:gd name="connsiteY18" fmla="*/ 221827 h 254000"/>
              <a:gd name="connsiteX19" fmla="*/ 46191 w 254000"/>
              <a:gd name="connsiteY19" fmla="*/ 221827 h 254000"/>
              <a:gd name="connsiteX20" fmla="*/ 41487 w 254000"/>
              <a:gd name="connsiteY20" fmla="*/ 219946 h 254000"/>
              <a:gd name="connsiteX21" fmla="*/ 41487 w 254000"/>
              <a:gd name="connsiteY21" fmla="*/ 219946 h 254000"/>
              <a:gd name="connsiteX22" fmla="*/ 39511 w 254000"/>
              <a:gd name="connsiteY22" fmla="*/ 215336 h 254000"/>
              <a:gd name="connsiteX23" fmla="*/ 39511 w 254000"/>
              <a:gd name="connsiteY23" fmla="*/ 206964 h 254000"/>
              <a:gd name="connsiteX24" fmla="*/ 41487 w 254000"/>
              <a:gd name="connsiteY24" fmla="*/ 202260 h 254000"/>
              <a:gd name="connsiteX25" fmla="*/ 41487 w 254000"/>
              <a:gd name="connsiteY25" fmla="*/ 202260 h 254000"/>
              <a:gd name="connsiteX26" fmla="*/ 46191 w 254000"/>
              <a:gd name="connsiteY26" fmla="*/ 200284 h 254000"/>
              <a:gd name="connsiteX27" fmla="*/ 46191 w 254000"/>
              <a:gd name="connsiteY27" fmla="*/ 169146 h 254000"/>
              <a:gd name="connsiteX28" fmla="*/ 208751 w 254000"/>
              <a:gd name="connsiteY28" fmla="*/ 169146 h 254000"/>
              <a:gd name="connsiteX29" fmla="*/ 213454 w 254000"/>
              <a:gd name="connsiteY29" fmla="*/ 171027 h 254000"/>
              <a:gd name="connsiteX30" fmla="*/ 213454 w 254000"/>
              <a:gd name="connsiteY30" fmla="*/ 171027 h 254000"/>
              <a:gd name="connsiteX31" fmla="*/ 215336 w 254000"/>
              <a:gd name="connsiteY31" fmla="*/ 175637 h 254000"/>
              <a:gd name="connsiteX32" fmla="*/ 215336 w 254000"/>
              <a:gd name="connsiteY32" fmla="*/ 184009 h 254000"/>
              <a:gd name="connsiteX33" fmla="*/ 213454 w 254000"/>
              <a:gd name="connsiteY33" fmla="*/ 188619 h 254000"/>
              <a:gd name="connsiteX34" fmla="*/ 213454 w 254000"/>
              <a:gd name="connsiteY34" fmla="*/ 188619 h 254000"/>
              <a:gd name="connsiteX35" fmla="*/ 208751 w 254000"/>
              <a:gd name="connsiteY35" fmla="*/ 190595 h 254000"/>
              <a:gd name="connsiteX36" fmla="*/ 46191 w 254000"/>
              <a:gd name="connsiteY36" fmla="*/ 190595 h 254000"/>
              <a:gd name="connsiteX37" fmla="*/ 41487 w 254000"/>
              <a:gd name="connsiteY37" fmla="*/ 188619 h 254000"/>
              <a:gd name="connsiteX38" fmla="*/ 41487 w 254000"/>
              <a:gd name="connsiteY38" fmla="*/ 188619 h 254000"/>
              <a:gd name="connsiteX39" fmla="*/ 39511 w 254000"/>
              <a:gd name="connsiteY39" fmla="*/ 184009 h 254000"/>
              <a:gd name="connsiteX40" fmla="*/ 39511 w 254000"/>
              <a:gd name="connsiteY40" fmla="*/ 175637 h 254000"/>
              <a:gd name="connsiteX41" fmla="*/ 41487 w 254000"/>
              <a:gd name="connsiteY41" fmla="*/ 171027 h 254000"/>
              <a:gd name="connsiteX42" fmla="*/ 41487 w 254000"/>
              <a:gd name="connsiteY42" fmla="*/ 171027 h 254000"/>
              <a:gd name="connsiteX43" fmla="*/ 46191 w 254000"/>
              <a:gd name="connsiteY43" fmla="*/ 169146 h 254000"/>
              <a:gd name="connsiteX44" fmla="*/ 46191 w 254000"/>
              <a:gd name="connsiteY44" fmla="*/ 137913 h 254000"/>
              <a:gd name="connsiteX45" fmla="*/ 208751 w 254000"/>
              <a:gd name="connsiteY45" fmla="*/ 137913 h 254000"/>
              <a:gd name="connsiteX46" fmla="*/ 213454 w 254000"/>
              <a:gd name="connsiteY46" fmla="*/ 139889 h 254000"/>
              <a:gd name="connsiteX47" fmla="*/ 213454 w 254000"/>
              <a:gd name="connsiteY47" fmla="*/ 139889 h 254000"/>
              <a:gd name="connsiteX48" fmla="*/ 215336 w 254000"/>
              <a:gd name="connsiteY48" fmla="*/ 144592 h 254000"/>
              <a:gd name="connsiteX49" fmla="*/ 215336 w 254000"/>
              <a:gd name="connsiteY49" fmla="*/ 152965 h 254000"/>
              <a:gd name="connsiteX50" fmla="*/ 213454 w 254000"/>
              <a:gd name="connsiteY50" fmla="*/ 157575 h 254000"/>
              <a:gd name="connsiteX51" fmla="*/ 213454 w 254000"/>
              <a:gd name="connsiteY51" fmla="*/ 157575 h 254000"/>
              <a:gd name="connsiteX52" fmla="*/ 208751 w 254000"/>
              <a:gd name="connsiteY52" fmla="*/ 159456 h 254000"/>
              <a:gd name="connsiteX53" fmla="*/ 46191 w 254000"/>
              <a:gd name="connsiteY53" fmla="*/ 159456 h 254000"/>
              <a:gd name="connsiteX54" fmla="*/ 41487 w 254000"/>
              <a:gd name="connsiteY54" fmla="*/ 157575 h 254000"/>
              <a:gd name="connsiteX55" fmla="*/ 41487 w 254000"/>
              <a:gd name="connsiteY55" fmla="*/ 157575 h 254000"/>
              <a:gd name="connsiteX56" fmla="*/ 39511 w 254000"/>
              <a:gd name="connsiteY56" fmla="*/ 152965 h 254000"/>
              <a:gd name="connsiteX57" fmla="*/ 39511 w 254000"/>
              <a:gd name="connsiteY57" fmla="*/ 144592 h 254000"/>
              <a:gd name="connsiteX58" fmla="*/ 41487 w 254000"/>
              <a:gd name="connsiteY58" fmla="*/ 139889 h 254000"/>
              <a:gd name="connsiteX59" fmla="*/ 41487 w 254000"/>
              <a:gd name="connsiteY59" fmla="*/ 139889 h 254000"/>
              <a:gd name="connsiteX60" fmla="*/ 46191 w 254000"/>
              <a:gd name="connsiteY60" fmla="*/ 137913 h 254000"/>
              <a:gd name="connsiteX61" fmla="*/ 46191 w 254000"/>
              <a:gd name="connsiteY61" fmla="*/ 106681 h 254000"/>
              <a:gd name="connsiteX62" fmla="*/ 208751 w 254000"/>
              <a:gd name="connsiteY62" fmla="*/ 106681 h 254000"/>
              <a:gd name="connsiteX63" fmla="*/ 213454 w 254000"/>
              <a:gd name="connsiteY63" fmla="*/ 108656 h 254000"/>
              <a:gd name="connsiteX64" fmla="*/ 213454 w 254000"/>
              <a:gd name="connsiteY64" fmla="*/ 108656 h 254000"/>
              <a:gd name="connsiteX65" fmla="*/ 215336 w 254000"/>
              <a:gd name="connsiteY65" fmla="*/ 113172 h 254000"/>
              <a:gd name="connsiteX66" fmla="*/ 215336 w 254000"/>
              <a:gd name="connsiteY66" fmla="*/ 121544 h 254000"/>
              <a:gd name="connsiteX67" fmla="*/ 213454 w 254000"/>
              <a:gd name="connsiteY67" fmla="*/ 126248 h 254000"/>
              <a:gd name="connsiteX68" fmla="*/ 213454 w 254000"/>
              <a:gd name="connsiteY68" fmla="*/ 126248 h 254000"/>
              <a:gd name="connsiteX69" fmla="*/ 208751 w 254000"/>
              <a:gd name="connsiteY69" fmla="*/ 128224 h 254000"/>
              <a:gd name="connsiteX70" fmla="*/ 46191 w 254000"/>
              <a:gd name="connsiteY70" fmla="*/ 128224 h 254000"/>
              <a:gd name="connsiteX71" fmla="*/ 41487 w 254000"/>
              <a:gd name="connsiteY71" fmla="*/ 126248 h 254000"/>
              <a:gd name="connsiteX72" fmla="*/ 41487 w 254000"/>
              <a:gd name="connsiteY72" fmla="*/ 126248 h 254000"/>
              <a:gd name="connsiteX73" fmla="*/ 39511 w 254000"/>
              <a:gd name="connsiteY73" fmla="*/ 121544 h 254000"/>
              <a:gd name="connsiteX74" fmla="*/ 39511 w 254000"/>
              <a:gd name="connsiteY74" fmla="*/ 113172 h 254000"/>
              <a:gd name="connsiteX75" fmla="*/ 41487 w 254000"/>
              <a:gd name="connsiteY75" fmla="*/ 108656 h 254000"/>
              <a:gd name="connsiteX76" fmla="*/ 41487 w 254000"/>
              <a:gd name="connsiteY76" fmla="*/ 108656 h 254000"/>
              <a:gd name="connsiteX77" fmla="*/ 46191 w 254000"/>
              <a:gd name="connsiteY77" fmla="*/ 106681 h 254000"/>
              <a:gd name="connsiteX78" fmla="*/ 257199 w 254000"/>
              <a:gd name="connsiteY78" fmla="*/ 64347 h 254000"/>
              <a:gd name="connsiteX79" fmla="*/ 257199 w 254000"/>
              <a:gd name="connsiteY79" fmla="*/ 225120 h 254000"/>
              <a:gd name="connsiteX80" fmla="*/ 225025 w 254000"/>
              <a:gd name="connsiteY80" fmla="*/ 257387 h 254000"/>
              <a:gd name="connsiteX81" fmla="*/ 32079 w 254000"/>
              <a:gd name="connsiteY81" fmla="*/ 257387 h 254000"/>
              <a:gd name="connsiteX82" fmla="*/ 0 w 254000"/>
              <a:gd name="connsiteY82" fmla="*/ 225120 h 254000"/>
              <a:gd name="connsiteX83" fmla="*/ 0 w 254000"/>
              <a:gd name="connsiteY83" fmla="*/ 64347 h 254000"/>
              <a:gd name="connsiteX84" fmla="*/ 32079 w 254000"/>
              <a:gd name="connsiteY84" fmla="*/ 32268 h 254000"/>
              <a:gd name="connsiteX85" fmla="*/ 40170 w 254000"/>
              <a:gd name="connsiteY85" fmla="*/ 32268 h 254000"/>
              <a:gd name="connsiteX86" fmla="*/ 40170 w 254000"/>
              <a:gd name="connsiteY86" fmla="*/ 40264 h 254000"/>
              <a:gd name="connsiteX87" fmla="*/ 55971 w 254000"/>
              <a:gd name="connsiteY87" fmla="*/ 56446 h 254000"/>
              <a:gd name="connsiteX88" fmla="*/ 56445 w 254000"/>
              <a:gd name="connsiteY88" fmla="*/ 56445 h 254000"/>
              <a:gd name="connsiteX89" fmla="*/ 72437 w 254000"/>
              <a:gd name="connsiteY89" fmla="*/ 56445 h 254000"/>
              <a:gd name="connsiteX90" fmla="*/ 88524 w 254000"/>
              <a:gd name="connsiteY90" fmla="*/ 40452 h 254000"/>
              <a:gd name="connsiteX91" fmla="*/ 88524 w 254000"/>
              <a:gd name="connsiteY91" fmla="*/ 32268 h 254000"/>
              <a:gd name="connsiteX92" fmla="*/ 169333 w 254000"/>
              <a:gd name="connsiteY92" fmla="*/ 32268 h 254000"/>
              <a:gd name="connsiteX93" fmla="*/ 169333 w 254000"/>
              <a:gd name="connsiteY93" fmla="*/ 40264 h 254000"/>
              <a:gd name="connsiteX94" fmla="*/ 184856 w 254000"/>
              <a:gd name="connsiteY94" fmla="*/ 56445 h 254000"/>
              <a:gd name="connsiteX95" fmla="*/ 200942 w 254000"/>
              <a:gd name="connsiteY95" fmla="*/ 56445 h 254000"/>
              <a:gd name="connsiteX96" fmla="*/ 217029 w 254000"/>
              <a:gd name="connsiteY96" fmla="*/ 40452 h 254000"/>
              <a:gd name="connsiteX97" fmla="*/ 217029 w 254000"/>
              <a:gd name="connsiteY97" fmla="*/ 32268 h 254000"/>
              <a:gd name="connsiteX98" fmla="*/ 225025 w 254000"/>
              <a:gd name="connsiteY98" fmla="*/ 32268 h 254000"/>
              <a:gd name="connsiteX99" fmla="*/ 257199 w 254000"/>
              <a:gd name="connsiteY99" fmla="*/ 64347 h 254000"/>
              <a:gd name="connsiteX100" fmla="*/ 241112 w 254000"/>
              <a:gd name="connsiteY100" fmla="*/ 96615 h 254000"/>
              <a:gd name="connsiteX101" fmla="*/ 32079 w 254000"/>
              <a:gd name="connsiteY101" fmla="*/ 80434 h 254000"/>
              <a:gd name="connsiteX102" fmla="*/ 15993 w 254000"/>
              <a:gd name="connsiteY102" fmla="*/ 96615 h 254000"/>
              <a:gd name="connsiteX103" fmla="*/ 15993 w 254000"/>
              <a:gd name="connsiteY103" fmla="*/ 225120 h 254000"/>
              <a:gd name="connsiteX104" fmla="*/ 32079 w 254000"/>
              <a:gd name="connsiteY104" fmla="*/ 241206 h 254000"/>
              <a:gd name="connsiteX105" fmla="*/ 225025 w 254000"/>
              <a:gd name="connsiteY105" fmla="*/ 241206 h 254000"/>
              <a:gd name="connsiteX106" fmla="*/ 241112 w 254000"/>
              <a:gd name="connsiteY106" fmla="*/ 225309 h 254000"/>
              <a:gd name="connsiteX107" fmla="*/ 241112 w 254000"/>
              <a:gd name="connsiteY107" fmla="*/ 225120 h 254000"/>
              <a:gd name="connsiteX108" fmla="*/ 184668 w 254000"/>
              <a:gd name="connsiteY108" fmla="*/ 48355 h 254000"/>
              <a:gd name="connsiteX109" fmla="*/ 200754 w 254000"/>
              <a:gd name="connsiteY109" fmla="*/ 48355 h 254000"/>
              <a:gd name="connsiteX110" fmla="*/ 208845 w 254000"/>
              <a:gd name="connsiteY110" fmla="*/ 40264 h 254000"/>
              <a:gd name="connsiteX111" fmla="*/ 208845 w 254000"/>
              <a:gd name="connsiteY111" fmla="*/ 8091 h 254000"/>
              <a:gd name="connsiteX112" fmla="*/ 200942 w 254000"/>
              <a:gd name="connsiteY112" fmla="*/ 1 h 254000"/>
              <a:gd name="connsiteX113" fmla="*/ 184856 w 254000"/>
              <a:gd name="connsiteY113" fmla="*/ 1 h 254000"/>
              <a:gd name="connsiteX114" fmla="*/ 176765 w 254000"/>
              <a:gd name="connsiteY114" fmla="*/ 8091 h 254000"/>
              <a:gd name="connsiteX115" fmla="*/ 176765 w 254000"/>
              <a:gd name="connsiteY115" fmla="*/ 40264 h 254000"/>
              <a:gd name="connsiteX116" fmla="*/ 184856 w 254000"/>
              <a:gd name="connsiteY116" fmla="*/ 48355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254000" h="254000">
                <a:moveTo>
                  <a:pt x="56445" y="48355"/>
                </a:moveTo>
                <a:lnTo>
                  <a:pt x="72437" y="48355"/>
                </a:lnTo>
                <a:cubicBezTo>
                  <a:pt x="76884" y="48304"/>
                  <a:pt x="80477" y="44711"/>
                  <a:pt x="80528" y="40264"/>
                </a:cubicBezTo>
                <a:lnTo>
                  <a:pt x="80528" y="8091"/>
                </a:lnTo>
                <a:cubicBezTo>
                  <a:pt x="80476" y="3571"/>
                  <a:pt x="76770" y="-51"/>
                  <a:pt x="72250" y="1"/>
                </a:cubicBezTo>
                <a:cubicBezTo>
                  <a:pt x="72250" y="1"/>
                  <a:pt x="72249" y="1"/>
                  <a:pt x="72249" y="1"/>
                </a:cubicBezTo>
                <a:lnTo>
                  <a:pt x="56445" y="1"/>
                </a:lnTo>
                <a:cubicBezTo>
                  <a:pt x="51976" y="1"/>
                  <a:pt x="48354" y="3623"/>
                  <a:pt x="48354" y="8091"/>
                </a:cubicBezTo>
                <a:lnTo>
                  <a:pt x="48354" y="40264"/>
                </a:lnTo>
                <a:cubicBezTo>
                  <a:pt x="48354" y="44732"/>
                  <a:pt x="51976" y="48355"/>
                  <a:pt x="56445" y="48355"/>
                </a:cubicBezTo>
                <a:close/>
                <a:moveTo>
                  <a:pt x="46191" y="200284"/>
                </a:moveTo>
                <a:lnTo>
                  <a:pt x="208751" y="200284"/>
                </a:lnTo>
                <a:cubicBezTo>
                  <a:pt x="210508" y="200342"/>
                  <a:pt x="212183" y="201045"/>
                  <a:pt x="213454" y="202260"/>
                </a:cubicBezTo>
                <a:lnTo>
                  <a:pt x="213454" y="202260"/>
                </a:lnTo>
                <a:cubicBezTo>
                  <a:pt x="214642" y="203541"/>
                  <a:pt x="215312" y="205217"/>
                  <a:pt x="215336" y="206964"/>
                </a:cubicBezTo>
                <a:lnTo>
                  <a:pt x="215336" y="215336"/>
                </a:lnTo>
                <a:cubicBezTo>
                  <a:pt x="215316" y="217056"/>
                  <a:pt x="214644" y="218704"/>
                  <a:pt x="213454" y="219946"/>
                </a:cubicBezTo>
                <a:lnTo>
                  <a:pt x="213454" y="219946"/>
                </a:lnTo>
                <a:cubicBezTo>
                  <a:pt x="212200" y="221175"/>
                  <a:pt x="210507" y="221852"/>
                  <a:pt x="208751" y="221827"/>
                </a:cubicBezTo>
                <a:lnTo>
                  <a:pt x="46191" y="221827"/>
                </a:lnTo>
                <a:cubicBezTo>
                  <a:pt x="44428" y="221886"/>
                  <a:pt x="42723" y="221203"/>
                  <a:pt x="41487" y="219946"/>
                </a:cubicBezTo>
                <a:lnTo>
                  <a:pt x="41487" y="219946"/>
                </a:lnTo>
                <a:cubicBezTo>
                  <a:pt x="40237" y="218736"/>
                  <a:pt x="39526" y="217075"/>
                  <a:pt x="39511" y="215336"/>
                </a:cubicBezTo>
                <a:lnTo>
                  <a:pt x="39511" y="206964"/>
                </a:lnTo>
                <a:cubicBezTo>
                  <a:pt x="39521" y="205196"/>
                  <a:pt x="40232" y="203505"/>
                  <a:pt x="41487" y="202260"/>
                </a:cubicBezTo>
                <a:lnTo>
                  <a:pt x="41487" y="202260"/>
                </a:lnTo>
                <a:cubicBezTo>
                  <a:pt x="42737" y="201013"/>
                  <a:pt x="44425" y="200305"/>
                  <a:pt x="46191" y="200284"/>
                </a:cubicBezTo>
                <a:close/>
                <a:moveTo>
                  <a:pt x="46191" y="169146"/>
                </a:moveTo>
                <a:lnTo>
                  <a:pt x="208751" y="169146"/>
                </a:lnTo>
                <a:cubicBezTo>
                  <a:pt x="210507" y="169121"/>
                  <a:pt x="212200" y="169798"/>
                  <a:pt x="213454" y="171027"/>
                </a:cubicBezTo>
                <a:lnTo>
                  <a:pt x="213454" y="171027"/>
                </a:lnTo>
                <a:cubicBezTo>
                  <a:pt x="214660" y="172258"/>
                  <a:pt x="215336" y="173913"/>
                  <a:pt x="215336" y="175637"/>
                </a:cubicBezTo>
                <a:lnTo>
                  <a:pt x="215336" y="184009"/>
                </a:lnTo>
                <a:cubicBezTo>
                  <a:pt x="215336" y="185733"/>
                  <a:pt x="214660" y="187388"/>
                  <a:pt x="213454" y="188619"/>
                </a:cubicBezTo>
                <a:lnTo>
                  <a:pt x="213454" y="188619"/>
                </a:lnTo>
                <a:cubicBezTo>
                  <a:pt x="212235" y="189911"/>
                  <a:pt x="210527" y="190628"/>
                  <a:pt x="208751" y="190595"/>
                </a:cubicBezTo>
                <a:lnTo>
                  <a:pt x="46191" y="190595"/>
                </a:lnTo>
                <a:cubicBezTo>
                  <a:pt x="44407" y="190666"/>
                  <a:pt x="42684" y="189942"/>
                  <a:pt x="41487" y="188619"/>
                </a:cubicBezTo>
                <a:lnTo>
                  <a:pt x="41487" y="188619"/>
                </a:lnTo>
                <a:cubicBezTo>
                  <a:pt x="40219" y="187422"/>
                  <a:pt x="39504" y="185753"/>
                  <a:pt x="39511" y="184009"/>
                </a:cubicBezTo>
                <a:lnTo>
                  <a:pt x="39511" y="175637"/>
                </a:lnTo>
                <a:cubicBezTo>
                  <a:pt x="39504" y="173893"/>
                  <a:pt x="40219" y="172224"/>
                  <a:pt x="41487" y="171027"/>
                </a:cubicBezTo>
                <a:lnTo>
                  <a:pt x="41487" y="171027"/>
                </a:lnTo>
                <a:cubicBezTo>
                  <a:pt x="42723" y="169770"/>
                  <a:pt x="44428" y="169087"/>
                  <a:pt x="46191" y="169146"/>
                </a:cubicBezTo>
                <a:close/>
                <a:moveTo>
                  <a:pt x="46191" y="137913"/>
                </a:moveTo>
                <a:lnTo>
                  <a:pt x="208751" y="137913"/>
                </a:lnTo>
                <a:cubicBezTo>
                  <a:pt x="210518" y="137923"/>
                  <a:pt x="212209" y="138634"/>
                  <a:pt x="213454" y="139889"/>
                </a:cubicBezTo>
                <a:lnTo>
                  <a:pt x="213454" y="139889"/>
                </a:lnTo>
                <a:cubicBezTo>
                  <a:pt x="214658" y="141160"/>
                  <a:pt x="215331" y="142842"/>
                  <a:pt x="215336" y="144592"/>
                </a:cubicBezTo>
                <a:lnTo>
                  <a:pt x="215336" y="152965"/>
                </a:lnTo>
                <a:cubicBezTo>
                  <a:pt x="215316" y="154685"/>
                  <a:pt x="214644" y="156333"/>
                  <a:pt x="213454" y="157575"/>
                </a:cubicBezTo>
                <a:lnTo>
                  <a:pt x="213454" y="157575"/>
                </a:lnTo>
                <a:cubicBezTo>
                  <a:pt x="212225" y="158842"/>
                  <a:pt x="210515" y="159526"/>
                  <a:pt x="208751" y="159456"/>
                </a:cubicBezTo>
                <a:lnTo>
                  <a:pt x="46191" y="159456"/>
                </a:lnTo>
                <a:cubicBezTo>
                  <a:pt x="44436" y="159471"/>
                  <a:pt x="42747" y="158795"/>
                  <a:pt x="41487" y="157575"/>
                </a:cubicBezTo>
                <a:lnTo>
                  <a:pt x="41487" y="157575"/>
                </a:lnTo>
                <a:cubicBezTo>
                  <a:pt x="40237" y="156365"/>
                  <a:pt x="39526" y="154704"/>
                  <a:pt x="39511" y="152965"/>
                </a:cubicBezTo>
                <a:lnTo>
                  <a:pt x="39511" y="144592"/>
                </a:lnTo>
                <a:cubicBezTo>
                  <a:pt x="39500" y="142821"/>
                  <a:pt x="40214" y="141121"/>
                  <a:pt x="41487" y="139889"/>
                </a:cubicBezTo>
                <a:lnTo>
                  <a:pt x="41487" y="139889"/>
                </a:lnTo>
                <a:cubicBezTo>
                  <a:pt x="42713" y="138606"/>
                  <a:pt x="44416" y="137891"/>
                  <a:pt x="46191" y="137913"/>
                </a:cubicBezTo>
                <a:close/>
                <a:moveTo>
                  <a:pt x="46191" y="106681"/>
                </a:moveTo>
                <a:lnTo>
                  <a:pt x="208751" y="106681"/>
                </a:lnTo>
                <a:cubicBezTo>
                  <a:pt x="210508" y="106738"/>
                  <a:pt x="212183" y="107442"/>
                  <a:pt x="213454" y="108656"/>
                </a:cubicBezTo>
                <a:lnTo>
                  <a:pt x="213454" y="108656"/>
                </a:lnTo>
                <a:cubicBezTo>
                  <a:pt x="214638" y="109864"/>
                  <a:pt x="215312" y="111481"/>
                  <a:pt x="215336" y="113172"/>
                </a:cubicBezTo>
                <a:lnTo>
                  <a:pt x="215336" y="121544"/>
                </a:lnTo>
                <a:cubicBezTo>
                  <a:pt x="215351" y="123298"/>
                  <a:pt x="214675" y="124988"/>
                  <a:pt x="213454" y="126248"/>
                </a:cubicBezTo>
                <a:lnTo>
                  <a:pt x="213454" y="126248"/>
                </a:lnTo>
                <a:cubicBezTo>
                  <a:pt x="212209" y="127503"/>
                  <a:pt x="210518" y="128213"/>
                  <a:pt x="208751" y="128224"/>
                </a:cubicBezTo>
                <a:lnTo>
                  <a:pt x="46191" y="128224"/>
                </a:lnTo>
                <a:cubicBezTo>
                  <a:pt x="44416" y="128246"/>
                  <a:pt x="42713" y="127530"/>
                  <a:pt x="41487" y="126248"/>
                </a:cubicBezTo>
                <a:lnTo>
                  <a:pt x="41487" y="126248"/>
                </a:lnTo>
                <a:cubicBezTo>
                  <a:pt x="40205" y="125022"/>
                  <a:pt x="39489" y="123318"/>
                  <a:pt x="39511" y="121544"/>
                </a:cubicBezTo>
                <a:lnTo>
                  <a:pt x="39511" y="113172"/>
                </a:lnTo>
                <a:cubicBezTo>
                  <a:pt x="39530" y="111461"/>
                  <a:pt x="40243" y="109831"/>
                  <a:pt x="41487" y="108656"/>
                </a:cubicBezTo>
                <a:lnTo>
                  <a:pt x="41487" y="108656"/>
                </a:lnTo>
                <a:cubicBezTo>
                  <a:pt x="42737" y="107410"/>
                  <a:pt x="44425" y="106701"/>
                  <a:pt x="46191" y="106681"/>
                </a:cubicBezTo>
                <a:close/>
                <a:moveTo>
                  <a:pt x="257199" y="64347"/>
                </a:moveTo>
                <a:lnTo>
                  <a:pt x="257199" y="225120"/>
                </a:lnTo>
                <a:cubicBezTo>
                  <a:pt x="257199" y="242904"/>
                  <a:pt x="242809" y="257335"/>
                  <a:pt x="225025" y="257387"/>
                </a:cubicBezTo>
                <a:lnTo>
                  <a:pt x="32079" y="257387"/>
                </a:lnTo>
                <a:cubicBezTo>
                  <a:pt x="14311" y="257335"/>
                  <a:pt x="-52" y="242889"/>
                  <a:pt x="0" y="225120"/>
                </a:cubicBezTo>
                <a:lnTo>
                  <a:pt x="0" y="64347"/>
                </a:lnTo>
                <a:cubicBezTo>
                  <a:pt x="0" y="46630"/>
                  <a:pt x="14363" y="32268"/>
                  <a:pt x="32079" y="32268"/>
                </a:cubicBezTo>
                <a:lnTo>
                  <a:pt x="40170" y="32268"/>
                </a:lnTo>
                <a:lnTo>
                  <a:pt x="40170" y="40264"/>
                </a:lnTo>
                <a:cubicBezTo>
                  <a:pt x="40064" y="49096"/>
                  <a:pt x="47139" y="56341"/>
                  <a:pt x="55971" y="56446"/>
                </a:cubicBezTo>
                <a:cubicBezTo>
                  <a:pt x="56129" y="56448"/>
                  <a:pt x="56287" y="56448"/>
                  <a:pt x="56445" y="56445"/>
                </a:cubicBezTo>
                <a:lnTo>
                  <a:pt x="72437" y="56445"/>
                </a:lnTo>
                <a:cubicBezTo>
                  <a:pt x="81285" y="56445"/>
                  <a:pt x="88472" y="49300"/>
                  <a:pt x="88524" y="40452"/>
                </a:cubicBezTo>
                <a:lnTo>
                  <a:pt x="88524" y="32268"/>
                </a:lnTo>
                <a:lnTo>
                  <a:pt x="169333" y="32268"/>
                </a:lnTo>
                <a:lnTo>
                  <a:pt x="169333" y="40264"/>
                </a:lnTo>
                <a:cubicBezTo>
                  <a:pt x="169227" y="48989"/>
                  <a:pt x="176134" y="56189"/>
                  <a:pt x="184856" y="56445"/>
                </a:cubicBezTo>
                <a:lnTo>
                  <a:pt x="200942" y="56445"/>
                </a:lnTo>
                <a:cubicBezTo>
                  <a:pt x="209790" y="56445"/>
                  <a:pt x="216977" y="49300"/>
                  <a:pt x="217029" y="40452"/>
                </a:cubicBezTo>
                <a:lnTo>
                  <a:pt x="217029" y="32268"/>
                </a:lnTo>
                <a:lnTo>
                  <a:pt x="225025" y="32268"/>
                </a:lnTo>
                <a:cubicBezTo>
                  <a:pt x="242758" y="32268"/>
                  <a:pt x="257147" y="46615"/>
                  <a:pt x="257199" y="64347"/>
                </a:cubicBezTo>
                <a:close/>
                <a:moveTo>
                  <a:pt x="241112" y="96615"/>
                </a:moveTo>
                <a:cubicBezTo>
                  <a:pt x="241112" y="65852"/>
                  <a:pt x="60302" y="80434"/>
                  <a:pt x="32079" y="80434"/>
                </a:cubicBezTo>
                <a:cubicBezTo>
                  <a:pt x="23180" y="80486"/>
                  <a:pt x="15993" y="87715"/>
                  <a:pt x="15993" y="96615"/>
                </a:cubicBezTo>
                <a:lnTo>
                  <a:pt x="15993" y="225120"/>
                </a:lnTo>
                <a:cubicBezTo>
                  <a:pt x="15993" y="234004"/>
                  <a:pt x="23195" y="241206"/>
                  <a:pt x="32079" y="241206"/>
                </a:cubicBezTo>
                <a:lnTo>
                  <a:pt x="225025" y="241206"/>
                </a:lnTo>
                <a:cubicBezTo>
                  <a:pt x="233858" y="241259"/>
                  <a:pt x="241060" y="234141"/>
                  <a:pt x="241112" y="225309"/>
                </a:cubicBezTo>
                <a:cubicBezTo>
                  <a:pt x="241112" y="225246"/>
                  <a:pt x="241112" y="225183"/>
                  <a:pt x="241112" y="225120"/>
                </a:cubicBezTo>
                <a:close/>
                <a:moveTo>
                  <a:pt x="184668" y="48355"/>
                </a:moveTo>
                <a:lnTo>
                  <a:pt x="200754" y="48355"/>
                </a:lnTo>
                <a:cubicBezTo>
                  <a:pt x="205201" y="48304"/>
                  <a:pt x="208794" y="44711"/>
                  <a:pt x="208845" y="40264"/>
                </a:cubicBezTo>
                <a:lnTo>
                  <a:pt x="208845" y="8091"/>
                </a:lnTo>
                <a:cubicBezTo>
                  <a:pt x="208797" y="3715"/>
                  <a:pt x="205316" y="151"/>
                  <a:pt x="200942" y="1"/>
                </a:cubicBezTo>
                <a:lnTo>
                  <a:pt x="184856" y="1"/>
                </a:lnTo>
                <a:cubicBezTo>
                  <a:pt x="180388" y="1"/>
                  <a:pt x="176765" y="3623"/>
                  <a:pt x="176765" y="8091"/>
                </a:cubicBezTo>
                <a:lnTo>
                  <a:pt x="176765" y="40264"/>
                </a:lnTo>
                <a:cubicBezTo>
                  <a:pt x="176765" y="44732"/>
                  <a:pt x="180388" y="48355"/>
                  <a:pt x="184856" y="48355"/>
                </a:cubicBezTo>
                <a:close/>
              </a:path>
            </a:pathLst>
          </a:custGeom>
          <a:solidFill>
            <a:srgbClr val="FFFFFF"/>
          </a:solidFill>
          <a:ln w="91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4" name="Graphic 113">
            <a:extLst>
              <a:ext uri="{FF2B5EF4-FFF2-40B4-BE49-F238E27FC236}">
                <a16:creationId xmlns:a16="http://schemas.microsoft.com/office/drawing/2014/main" id="{83098684-7BCB-4D4B-82FC-A2C008EB3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1646" y="2659446"/>
            <a:ext cx="260317" cy="37188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566D84F-3569-6864-2784-1EED76AE64DC}"/>
              </a:ext>
            </a:extLst>
          </p:cNvPr>
          <p:cNvSpPr txBox="1"/>
          <p:nvPr/>
        </p:nvSpPr>
        <p:spPr>
          <a:xfrm>
            <a:off x="3196377" y="270344"/>
            <a:ext cx="5802345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D58434-E7A4-8527-0E26-5D1ECC05B7F5}"/>
              </a:ext>
            </a:extLst>
          </p:cNvPr>
          <p:cNvSpPr/>
          <p:nvPr/>
        </p:nvSpPr>
        <p:spPr>
          <a:xfrm>
            <a:off x="3953339" y="890841"/>
            <a:ext cx="4285323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eVivamus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A37703-FB95-4803-7E04-B3F6762B77C1}"/>
              </a:ext>
            </a:extLst>
          </p:cNvPr>
          <p:cNvSpPr txBox="1"/>
          <p:nvPr/>
        </p:nvSpPr>
        <p:spPr>
          <a:xfrm>
            <a:off x="7002776" y="1920988"/>
            <a:ext cx="2169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19B3F5-4976-469B-C315-F4EF3D9F54C3}"/>
              </a:ext>
            </a:extLst>
          </p:cNvPr>
          <p:cNvSpPr txBox="1"/>
          <p:nvPr/>
        </p:nvSpPr>
        <p:spPr>
          <a:xfrm>
            <a:off x="7002776" y="2994742"/>
            <a:ext cx="2204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2BA829-240E-9B5B-820F-828AD51AAF99}"/>
              </a:ext>
            </a:extLst>
          </p:cNvPr>
          <p:cNvSpPr txBox="1"/>
          <p:nvPr/>
        </p:nvSpPr>
        <p:spPr>
          <a:xfrm>
            <a:off x="7002776" y="4087168"/>
            <a:ext cx="2204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189294-E4E1-3981-64A5-2EF6D391AB55}"/>
              </a:ext>
            </a:extLst>
          </p:cNvPr>
          <p:cNvSpPr txBox="1"/>
          <p:nvPr/>
        </p:nvSpPr>
        <p:spPr>
          <a:xfrm>
            <a:off x="7002776" y="5167917"/>
            <a:ext cx="2222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0AB7D3F-0334-590B-2E1A-5DCD56F9948D}"/>
              </a:ext>
            </a:extLst>
          </p:cNvPr>
          <p:cNvSpPr txBox="1"/>
          <p:nvPr/>
        </p:nvSpPr>
        <p:spPr>
          <a:xfrm>
            <a:off x="7002776" y="5450155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7CD9B8-6EBC-CAAA-F3FC-C524E20F59CE}"/>
              </a:ext>
            </a:extLst>
          </p:cNvPr>
          <p:cNvSpPr txBox="1"/>
          <p:nvPr/>
        </p:nvSpPr>
        <p:spPr>
          <a:xfrm>
            <a:off x="7002776" y="4325272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EAC4C0-90D5-58DF-567B-D3A43509B3DC}"/>
              </a:ext>
            </a:extLst>
          </p:cNvPr>
          <p:cNvSpPr txBox="1"/>
          <p:nvPr/>
        </p:nvSpPr>
        <p:spPr>
          <a:xfrm>
            <a:off x="7002776" y="3253947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A33D5C-0ADE-DCB6-66F7-1C35ECA1FC94}"/>
              </a:ext>
            </a:extLst>
          </p:cNvPr>
          <p:cNvSpPr txBox="1"/>
          <p:nvPr/>
        </p:nvSpPr>
        <p:spPr>
          <a:xfrm>
            <a:off x="7002776" y="2212680"/>
            <a:ext cx="23668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2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1D1173DE-71D9-7444-8DBC-3DEDBB486B12}"/>
              </a:ext>
            </a:extLst>
          </p:cNvPr>
          <p:cNvSpPr/>
          <p:nvPr/>
        </p:nvSpPr>
        <p:spPr>
          <a:xfrm>
            <a:off x="8480808" y="1546190"/>
            <a:ext cx="3711191" cy="377818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F59CD9-8194-E049-9E23-8C438484F532}"/>
              </a:ext>
            </a:extLst>
          </p:cNvPr>
          <p:cNvGrpSpPr/>
          <p:nvPr/>
        </p:nvGrpSpPr>
        <p:grpSpPr>
          <a:xfrm>
            <a:off x="8674950" y="1936739"/>
            <a:ext cx="3083361" cy="656614"/>
            <a:chOff x="654626" y="4504938"/>
            <a:chExt cx="3083361" cy="65661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654CD4-4B8E-4948-8DCE-84C983E0B4DD}"/>
                </a:ext>
              </a:extLst>
            </p:cNvPr>
            <p:cNvSpPr txBox="1"/>
            <p:nvPr/>
          </p:nvSpPr>
          <p:spPr>
            <a:xfrm>
              <a:off x="1346392" y="4504938"/>
              <a:ext cx="7761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Montserrat" panose="00000500000000000000" pitchFamily="2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Address</a:t>
              </a:r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8095C7A-8FAA-CE48-88DB-CA7FC84BD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26" y="4524941"/>
              <a:ext cx="599935" cy="616632"/>
            </a:xfrm>
            <a:custGeom>
              <a:avLst/>
              <a:gdLst>
                <a:gd name="T0" fmla="*/ 199 w 211"/>
                <a:gd name="T1" fmla="*/ 48 h 217"/>
                <a:gd name="T2" fmla="*/ 156 w 211"/>
                <a:gd name="T3" fmla="*/ 8 h 217"/>
                <a:gd name="T4" fmla="*/ 47 w 211"/>
                <a:gd name="T5" fmla="*/ 8 h 217"/>
                <a:gd name="T6" fmla="*/ 8 w 211"/>
                <a:gd name="T7" fmla="*/ 46 h 217"/>
                <a:gd name="T8" fmla="*/ 10 w 211"/>
                <a:gd name="T9" fmla="*/ 165 h 217"/>
                <a:gd name="T10" fmla="*/ 52 w 211"/>
                <a:gd name="T11" fmla="*/ 207 h 217"/>
                <a:gd name="T12" fmla="*/ 181 w 211"/>
                <a:gd name="T13" fmla="*/ 196 h 217"/>
                <a:gd name="T14" fmla="*/ 198 w 211"/>
                <a:gd name="T15" fmla="*/ 180 h 217"/>
                <a:gd name="T16" fmla="*/ 209 w 211"/>
                <a:gd name="T17" fmla="*/ 113 h 217"/>
                <a:gd name="T18" fmla="*/ 199 w 211"/>
                <a:gd name="T19" fmla="*/ 4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17">
                  <a:moveTo>
                    <a:pt x="199" y="48"/>
                  </a:moveTo>
                  <a:cubicBezTo>
                    <a:pt x="192" y="27"/>
                    <a:pt x="178" y="14"/>
                    <a:pt x="156" y="8"/>
                  </a:cubicBezTo>
                  <a:cubicBezTo>
                    <a:pt x="120" y="0"/>
                    <a:pt x="84" y="0"/>
                    <a:pt x="47" y="8"/>
                  </a:cubicBezTo>
                  <a:cubicBezTo>
                    <a:pt x="26" y="13"/>
                    <a:pt x="13" y="25"/>
                    <a:pt x="8" y="46"/>
                  </a:cubicBezTo>
                  <a:cubicBezTo>
                    <a:pt x="0" y="86"/>
                    <a:pt x="0" y="125"/>
                    <a:pt x="10" y="165"/>
                  </a:cubicBezTo>
                  <a:cubicBezTo>
                    <a:pt x="16" y="188"/>
                    <a:pt x="29" y="202"/>
                    <a:pt x="52" y="207"/>
                  </a:cubicBezTo>
                  <a:cubicBezTo>
                    <a:pt x="96" y="217"/>
                    <a:pt x="139" y="213"/>
                    <a:pt x="181" y="196"/>
                  </a:cubicBezTo>
                  <a:cubicBezTo>
                    <a:pt x="189" y="193"/>
                    <a:pt x="194" y="188"/>
                    <a:pt x="198" y="180"/>
                  </a:cubicBezTo>
                  <a:cubicBezTo>
                    <a:pt x="207" y="159"/>
                    <a:pt x="210" y="137"/>
                    <a:pt x="209" y="113"/>
                  </a:cubicBezTo>
                  <a:cubicBezTo>
                    <a:pt x="211" y="91"/>
                    <a:pt x="206" y="69"/>
                    <a:pt x="199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Montserrat" panose="000005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E35D41E-E390-124C-8C2B-68485E4BACE1}"/>
                </a:ext>
              </a:extLst>
            </p:cNvPr>
            <p:cNvSpPr/>
            <p:nvPr/>
          </p:nvSpPr>
          <p:spPr>
            <a:xfrm>
              <a:off x="1353850" y="4730665"/>
              <a:ext cx="238413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100" b="0" cap="none" dirty="0">
                  <a:solidFill>
                    <a:schemeClr val="bg1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ipsum, quia dolor sit, amet, consectetur</a:t>
              </a:r>
              <a:endParaRPr lang="en-US" sz="11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54" name="Freeform 53">
            <a:extLst>
              <a:ext uri="{FF2B5EF4-FFF2-40B4-BE49-F238E27FC236}">
                <a16:creationId xmlns:a16="http://schemas.microsoft.com/office/drawing/2014/main" id="{C9509C08-5D1D-C94F-B134-38C858FC339A}"/>
              </a:ext>
            </a:extLst>
          </p:cNvPr>
          <p:cNvSpPr/>
          <p:nvPr/>
        </p:nvSpPr>
        <p:spPr>
          <a:xfrm>
            <a:off x="8836205" y="2070045"/>
            <a:ext cx="282290" cy="390609"/>
          </a:xfrm>
          <a:custGeom>
            <a:avLst/>
            <a:gdLst>
              <a:gd name="connsiteX0" fmla="*/ 141145 w 282290"/>
              <a:gd name="connsiteY0" fmla="*/ 0 h 390609"/>
              <a:gd name="connsiteX1" fmla="*/ 282290 w 282290"/>
              <a:gd name="connsiteY1" fmla="*/ 141243 h 390609"/>
              <a:gd name="connsiteX2" fmla="*/ 271198 w 282290"/>
              <a:gd name="connsiteY2" fmla="*/ 196221 h 390609"/>
              <a:gd name="connsiteX3" fmla="*/ 250750 w 282290"/>
              <a:gd name="connsiteY3" fmla="*/ 226572 h 390609"/>
              <a:gd name="connsiteX4" fmla="*/ 253282 w 282290"/>
              <a:gd name="connsiteY4" fmla="*/ 226572 h 390609"/>
              <a:gd name="connsiteX5" fmla="*/ 141048 w 282290"/>
              <a:gd name="connsiteY5" fmla="*/ 390609 h 390609"/>
              <a:gd name="connsiteX6" fmla="*/ 28910 w 282290"/>
              <a:gd name="connsiteY6" fmla="*/ 226572 h 390609"/>
              <a:gd name="connsiteX7" fmla="*/ 31541 w 282290"/>
              <a:gd name="connsiteY7" fmla="*/ 226572 h 390609"/>
              <a:gd name="connsiteX8" fmla="*/ 11092 w 282290"/>
              <a:gd name="connsiteY8" fmla="*/ 196221 h 390609"/>
              <a:gd name="connsiteX9" fmla="*/ 0 w 282290"/>
              <a:gd name="connsiteY9" fmla="*/ 141243 h 390609"/>
              <a:gd name="connsiteX10" fmla="*/ 141145 w 282290"/>
              <a:gd name="connsiteY10" fmla="*/ 0 h 39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2290" h="390609">
                <a:moveTo>
                  <a:pt x="141145" y="0"/>
                </a:moveTo>
                <a:cubicBezTo>
                  <a:pt x="219098" y="0"/>
                  <a:pt x="282290" y="63236"/>
                  <a:pt x="282290" y="141243"/>
                </a:cubicBezTo>
                <a:cubicBezTo>
                  <a:pt x="282290" y="160744"/>
                  <a:pt x="278341" y="179323"/>
                  <a:pt x="271198" y="196221"/>
                </a:cubicBezTo>
                <a:lnTo>
                  <a:pt x="250750" y="226572"/>
                </a:lnTo>
                <a:lnTo>
                  <a:pt x="253282" y="226572"/>
                </a:lnTo>
                <a:lnTo>
                  <a:pt x="141048" y="390609"/>
                </a:lnTo>
                <a:lnTo>
                  <a:pt x="28910" y="226572"/>
                </a:lnTo>
                <a:lnTo>
                  <a:pt x="31541" y="226572"/>
                </a:lnTo>
                <a:lnTo>
                  <a:pt x="11092" y="196221"/>
                </a:lnTo>
                <a:cubicBezTo>
                  <a:pt x="3950" y="179323"/>
                  <a:pt x="0" y="160744"/>
                  <a:pt x="0" y="141243"/>
                </a:cubicBezTo>
                <a:cubicBezTo>
                  <a:pt x="0" y="63236"/>
                  <a:pt x="63194" y="0"/>
                  <a:pt x="141145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100">
              <a:latin typeface="Montserrat" panose="00000500000000000000" pitchFamily="2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E5C01E81-030E-3B4A-B663-06720AD58B02}"/>
              </a:ext>
            </a:extLst>
          </p:cNvPr>
          <p:cNvSpPr/>
          <p:nvPr/>
        </p:nvSpPr>
        <p:spPr>
          <a:xfrm>
            <a:off x="8880301" y="2114268"/>
            <a:ext cx="184948" cy="185076"/>
          </a:xfrm>
          <a:custGeom>
            <a:avLst/>
            <a:gdLst>
              <a:gd name="connsiteX0" fmla="*/ 182300 w 180683"/>
              <a:gd name="connsiteY0" fmla="*/ 94782 h 180808"/>
              <a:gd name="connsiteX1" fmla="*/ 94716 w 180683"/>
              <a:gd name="connsiteY1" fmla="*/ 182427 h 180808"/>
              <a:gd name="connsiteX2" fmla="*/ 7132 w 180683"/>
              <a:gd name="connsiteY2" fmla="*/ 94782 h 180808"/>
              <a:gd name="connsiteX3" fmla="*/ 94716 w 180683"/>
              <a:gd name="connsiteY3" fmla="*/ 7137 h 180808"/>
              <a:gd name="connsiteX4" fmla="*/ 182300 w 180683"/>
              <a:gd name="connsiteY4" fmla="*/ 94782 h 18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83" h="180808">
                <a:moveTo>
                  <a:pt x="182300" y="94782"/>
                </a:moveTo>
                <a:cubicBezTo>
                  <a:pt x="182300" y="143187"/>
                  <a:pt x="143088" y="182427"/>
                  <a:pt x="94716" y="182427"/>
                </a:cubicBezTo>
                <a:cubicBezTo>
                  <a:pt x="46345" y="182427"/>
                  <a:pt x="7132" y="143187"/>
                  <a:pt x="7132" y="94782"/>
                </a:cubicBezTo>
                <a:cubicBezTo>
                  <a:pt x="7132" y="46377"/>
                  <a:pt x="46345" y="7137"/>
                  <a:pt x="94716" y="7137"/>
                </a:cubicBezTo>
                <a:cubicBezTo>
                  <a:pt x="143088" y="7137"/>
                  <a:pt x="182300" y="46377"/>
                  <a:pt x="182300" y="9478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AA0D6C10-49D5-8349-A014-C7FA09D9F31C}"/>
              </a:ext>
            </a:extLst>
          </p:cNvPr>
          <p:cNvSpPr>
            <a:spLocks noChangeAspect="1"/>
          </p:cNvSpPr>
          <p:nvPr/>
        </p:nvSpPr>
        <p:spPr>
          <a:xfrm>
            <a:off x="8915661" y="2153463"/>
            <a:ext cx="114228" cy="106687"/>
          </a:xfrm>
          <a:custGeom>
            <a:avLst/>
            <a:gdLst>
              <a:gd name="connsiteX0" fmla="*/ 142835 w 142644"/>
              <a:gd name="connsiteY0" fmla="*/ 59001 h 133227"/>
              <a:gd name="connsiteX1" fmla="*/ 118205 w 142644"/>
              <a:gd name="connsiteY1" fmla="*/ 39968 h 133227"/>
              <a:gd name="connsiteX2" fmla="*/ 118205 w 142644"/>
              <a:gd name="connsiteY2" fmla="*/ 9136 h 133227"/>
              <a:gd name="connsiteX3" fmla="*/ 100612 w 142644"/>
              <a:gd name="connsiteY3" fmla="*/ 9136 h 133227"/>
              <a:gd name="connsiteX4" fmla="*/ 100612 w 142644"/>
              <a:gd name="connsiteY4" fmla="*/ 26741 h 133227"/>
              <a:gd name="connsiteX5" fmla="*/ 74936 w 142644"/>
              <a:gd name="connsiteY5" fmla="*/ 7137 h 133227"/>
              <a:gd name="connsiteX6" fmla="*/ 7132 w 142644"/>
              <a:gd name="connsiteY6" fmla="*/ 59001 h 133227"/>
              <a:gd name="connsiteX7" fmla="*/ 17783 w 142644"/>
              <a:gd name="connsiteY7" fmla="*/ 72990 h 133227"/>
              <a:gd name="connsiteX8" fmla="*/ 25106 w 142644"/>
              <a:gd name="connsiteY8" fmla="*/ 67375 h 133227"/>
              <a:gd name="connsiteX9" fmla="*/ 25106 w 142644"/>
              <a:gd name="connsiteY9" fmla="*/ 131610 h 133227"/>
              <a:gd name="connsiteX10" fmla="*/ 124957 w 142644"/>
              <a:gd name="connsiteY10" fmla="*/ 131610 h 133227"/>
              <a:gd name="connsiteX11" fmla="*/ 124957 w 142644"/>
              <a:gd name="connsiteY11" fmla="*/ 67375 h 133227"/>
              <a:gd name="connsiteX12" fmla="*/ 132279 w 142644"/>
              <a:gd name="connsiteY12" fmla="*/ 72990 h 133227"/>
              <a:gd name="connsiteX13" fmla="*/ 115447 w 142644"/>
              <a:gd name="connsiteY13" fmla="*/ 121903 h 133227"/>
              <a:gd name="connsiteX14" fmla="*/ 92529 w 142644"/>
              <a:gd name="connsiteY14" fmla="*/ 121903 h 133227"/>
              <a:gd name="connsiteX15" fmla="*/ 92529 w 142644"/>
              <a:gd name="connsiteY15" fmla="*/ 84695 h 133227"/>
              <a:gd name="connsiteX16" fmla="*/ 57438 w 142644"/>
              <a:gd name="connsiteY16" fmla="*/ 84695 h 133227"/>
              <a:gd name="connsiteX17" fmla="*/ 57438 w 142644"/>
              <a:gd name="connsiteY17" fmla="*/ 121903 h 133227"/>
              <a:gd name="connsiteX18" fmla="*/ 34900 w 142644"/>
              <a:gd name="connsiteY18" fmla="*/ 121903 h 133227"/>
              <a:gd name="connsiteX19" fmla="*/ 34900 w 142644"/>
              <a:gd name="connsiteY19" fmla="*/ 61190 h 133227"/>
              <a:gd name="connsiteX20" fmla="*/ 74936 w 142644"/>
              <a:gd name="connsiteY20" fmla="*/ 30547 h 133227"/>
              <a:gd name="connsiteX21" fmla="*/ 115447 w 142644"/>
              <a:gd name="connsiteY21" fmla="*/ 61190 h 13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2644" h="133227">
                <a:moveTo>
                  <a:pt x="142835" y="59001"/>
                </a:moveTo>
                <a:lnTo>
                  <a:pt x="118205" y="39968"/>
                </a:lnTo>
                <a:lnTo>
                  <a:pt x="118205" y="9136"/>
                </a:lnTo>
                <a:lnTo>
                  <a:pt x="100612" y="9136"/>
                </a:lnTo>
                <a:lnTo>
                  <a:pt x="100612" y="26741"/>
                </a:lnTo>
                <a:lnTo>
                  <a:pt x="74936" y="7137"/>
                </a:lnTo>
                <a:lnTo>
                  <a:pt x="7132" y="59001"/>
                </a:lnTo>
                <a:lnTo>
                  <a:pt x="17783" y="72990"/>
                </a:lnTo>
                <a:lnTo>
                  <a:pt x="25106" y="67375"/>
                </a:lnTo>
                <a:lnTo>
                  <a:pt x="25106" y="131610"/>
                </a:lnTo>
                <a:lnTo>
                  <a:pt x="124957" y="131610"/>
                </a:lnTo>
                <a:lnTo>
                  <a:pt x="124957" y="67375"/>
                </a:lnTo>
                <a:lnTo>
                  <a:pt x="132279" y="72990"/>
                </a:lnTo>
                <a:close/>
                <a:moveTo>
                  <a:pt x="115447" y="121903"/>
                </a:moveTo>
                <a:lnTo>
                  <a:pt x="92529" y="121903"/>
                </a:lnTo>
                <a:lnTo>
                  <a:pt x="92529" y="84695"/>
                </a:lnTo>
                <a:lnTo>
                  <a:pt x="57438" y="84695"/>
                </a:lnTo>
                <a:lnTo>
                  <a:pt x="57438" y="121903"/>
                </a:lnTo>
                <a:lnTo>
                  <a:pt x="34900" y="121903"/>
                </a:lnTo>
                <a:lnTo>
                  <a:pt x="34900" y="61190"/>
                </a:lnTo>
                <a:lnTo>
                  <a:pt x="74936" y="30547"/>
                </a:lnTo>
                <a:lnTo>
                  <a:pt x="115447" y="61190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100"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E89303-2519-974F-BFC6-80DBEF7C682B}"/>
              </a:ext>
            </a:extLst>
          </p:cNvPr>
          <p:cNvGrpSpPr/>
          <p:nvPr/>
        </p:nvGrpSpPr>
        <p:grpSpPr>
          <a:xfrm>
            <a:off x="8674950" y="3101196"/>
            <a:ext cx="2363168" cy="668169"/>
            <a:chOff x="4871645" y="4620470"/>
            <a:chExt cx="2363168" cy="66816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8D1908D-9BA0-E54B-A295-C8F952BD913F}"/>
                </a:ext>
              </a:extLst>
            </p:cNvPr>
            <p:cNvGrpSpPr/>
            <p:nvPr/>
          </p:nvGrpSpPr>
          <p:grpSpPr>
            <a:xfrm>
              <a:off x="4871645" y="4620470"/>
              <a:ext cx="2363168" cy="668169"/>
              <a:chOff x="654626" y="4473404"/>
              <a:chExt cx="2363168" cy="668169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45AA5D7-85B3-D14F-8F4E-C4129FFF66E6}"/>
                  </a:ext>
                </a:extLst>
              </p:cNvPr>
              <p:cNvSpPr txBox="1"/>
              <p:nvPr/>
            </p:nvSpPr>
            <p:spPr>
              <a:xfrm>
                <a:off x="1353850" y="4473404"/>
                <a:ext cx="6799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  <a:latin typeface="Montserrat" panose="00000500000000000000" pitchFamily="2" charset="0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Mobile</a:t>
                </a:r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EF70BAC5-68AA-9F41-8515-5ECE0D020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626" y="4524941"/>
                <a:ext cx="599935" cy="616632"/>
              </a:xfrm>
              <a:custGeom>
                <a:avLst/>
                <a:gdLst>
                  <a:gd name="T0" fmla="*/ 199 w 211"/>
                  <a:gd name="T1" fmla="*/ 48 h 217"/>
                  <a:gd name="T2" fmla="*/ 156 w 211"/>
                  <a:gd name="T3" fmla="*/ 8 h 217"/>
                  <a:gd name="T4" fmla="*/ 47 w 211"/>
                  <a:gd name="T5" fmla="*/ 8 h 217"/>
                  <a:gd name="T6" fmla="*/ 8 w 211"/>
                  <a:gd name="T7" fmla="*/ 46 h 217"/>
                  <a:gd name="T8" fmla="*/ 10 w 211"/>
                  <a:gd name="T9" fmla="*/ 165 h 217"/>
                  <a:gd name="T10" fmla="*/ 52 w 211"/>
                  <a:gd name="T11" fmla="*/ 207 h 217"/>
                  <a:gd name="T12" fmla="*/ 181 w 211"/>
                  <a:gd name="T13" fmla="*/ 196 h 217"/>
                  <a:gd name="T14" fmla="*/ 198 w 211"/>
                  <a:gd name="T15" fmla="*/ 180 h 217"/>
                  <a:gd name="T16" fmla="*/ 209 w 211"/>
                  <a:gd name="T17" fmla="*/ 113 h 217"/>
                  <a:gd name="T18" fmla="*/ 199 w 211"/>
                  <a:gd name="T19" fmla="*/ 48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17">
                    <a:moveTo>
                      <a:pt x="199" y="48"/>
                    </a:moveTo>
                    <a:cubicBezTo>
                      <a:pt x="192" y="27"/>
                      <a:pt x="178" y="14"/>
                      <a:pt x="156" y="8"/>
                    </a:cubicBezTo>
                    <a:cubicBezTo>
                      <a:pt x="120" y="0"/>
                      <a:pt x="84" y="0"/>
                      <a:pt x="47" y="8"/>
                    </a:cubicBezTo>
                    <a:cubicBezTo>
                      <a:pt x="26" y="13"/>
                      <a:pt x="13" y="25"/>
                      <a:pt x="8" y="46"/>
                    </a:cubicBezTo>
                    <a:cubicBezTo>
                      <a:pt x="0" y="86"/>
                      <a:pt x="0" y="125"/>
                      <a:pt x="10" y="165"/>
                    </a:cubicBezTo>
                    <a:cubicBezTo>
                      <a:pt x="16" y="188"/>
                      <a:pt x="29" y="202"/>
                      <a:pt x="52" y="207"/>
                    </a:cubicBezTo>
                    <a:cubicBezTo>
                      <a:pt x="96" y="217"/>
                      <a:pt x="139" y="213"/>
                      <a:pt x="181" y="196"/>
                    </a:cubicBezTo>
                    <a:cubicBezTo>
                      <a:pt x="189" y="193"/>
                      <a:pt x="194" y="188"/>
                      <a:pt x="198" y="180"/>
                    </a:cubicBezTo>
                    <a:cubicBezTo>
                      <a:pt x="207" y="159"/>
                      <a:pt x="210" y="137"/>
                      <a:pt x="209" y="113"/>
                    </a:cubicBezTo>
                    <a:cubicBezTo>
                      <a:pt x="211" y="91"/>
                      <a:pt x="206" y="69"/>
                      <a:pt x="199" y="4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A33CDC6-B656-734F-AF37-5B7F9D3E3274}"/>
                  </a:ext>
                </a:extLst>
              </p:cNvPr>
              <p:cNvSpPr/>
              <p:nvPr/>
            </p:nvSpPr>
            <p:spPr>
              <a:xfrm>
                <a:off x="1353851" y="4709645"/>
                <a:ext cx="1663943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 b="0" cap="none" dirty="0">
                    <a:solidFill>
                      <a:schemeClr val="bg1"/>
                    </a:solidFill>
                    <a:latin typeface="Montserrat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+1 332 443 543 3423</a:t>
                </a:r>
              </a:p>
              <a:p>
                <a:r>
                  <a:rPr lang="en-US" sz="1100" dirty="0">
                    <a:solidFill>
                      <a:schemeClr val="bg1"/>
                    </a:solidFill>
                    <a:latin typeface="Montserrat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+1 332 443 543 3423</a:t>
                </a:r>
                <a:endParaRPr lang="en-US" sz="1100" dirty="0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</p:grpSp>
        <p:grpSp>
          <p:nvGrpSpPr>
            <p:cNvPr id="36" name="Graphic 48">
              <a:extLst>
                <a:ext uri="{FF2B5EF4-FFF2-40B4-BE49-F238E27FC236}">
                  <a16:creationId xmlns:a16="http://schemas.microsoft.com/office/drawing/2014/main" id="{D6012421-8B42-AA4D-950E-78086C4FBD6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38601" y="4759165"/>
              <a:ext cx="254760" cy="432499"/>
              <a:chOff x="5822950" y="2965450"/>
              <a:chExt cx="546100" cy="927100"/>
            </a:xfrm>
            <a:solidFill>
              <a:schemeClr val="accent1"/>
            </a:solidFill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7E0A7F6F-7A2A-7149-9C1B-F1431DC73A2C}"/>
                  </a:ext>
                </a:extLst>
              </p:cNvPr>
              <p:cNvSpPr/>
              <p:nvPr/>
            </p:nvSpPr>
            <p:spPr>
              <a:xfrm>
                <a:off x="5822950" y="2965450"/>
                <a:ext cx="546100" cy="927100"/>
              </a:xfrm>
              <a:custGeom>
                <a:avLst/>
                <a:gdLst>
                  <a:gd name="connsiteX0" fmla="*/ 451945 w 546100"/>
                  <a:gd name="connsiteY0" fmla="*/ 0 h 927100"/>
                  <a:gd name="connsiteX1" fmla="*/ 94155 w 546100"/>
                  <a:gd name="connsiteY1" fmla="*/ 0 h 927100"/>
                  <a:gd name="connsiteX2" fmla="*/ 0 w 546100"/>
                  <a:gd name="connsiteY2" fmla="*/ 94602 h 927100"/>
                  <a:gd name="connsiteX3" fmla="*/ 0 w 546100"/>
                  <a:gd name="connsiteY3" fmla="*/ 832498 h 927100"/>
                  <a:gd name="connsiteX4" fmla="*/ 94155 w 546100"/>
                  <a:gd name="connsiteY4" fmla="*/ 927100 h 927100"/>
                  <a:gd name="connsiteX5" fmla="*/ 451945 w 546100"/>
                  <a:gd name="connsiteY5" fmla="*/ 927100 h 927100"/>
                  <a:gd name="connsiteX6" fmla="*/ 546100 w 546100"/>
                  <a:gd name="connsiteY6" fmla="*/ 832498 h 927100"/>
                  <a:gd name="connsiteX7" fmla="*/ 546100 w 546100"/>
                  <a:gd name="connsiteY7" fmla="*/ 94602 h 927100"/>
                  <a:gd name="connsiteX8" fmla="*/ 451945 w 546100"/>
                  <a:gd name="connsiteY8" fmla="*/ 0 h 927100"/>
                  <a:gd name="connsiteX9" fmla="*/ 273050 w 546100"/>
                  <a:gd name="connsiteY9" fmla="*/ 889259 h 927100"/>
                  <a:gd name="connsiteX10" fmla="*/ 207141 w 546100"/>
                  <a:gd name="connsiteY10" fmla="*/ 841958 h 927100"/>
                  <a:gd name="connsiteX11" fmla="*/ 273050 w 546100"/>
                  <a:gd name="connsiteY11" fmla="*/ 794657 h 927100"/>
                  <a:gd name="connsiteX12" fmla="*/ 338959 w 546100"/>
                  <a:gd name="connsiteY12" fmla="*/ 841958 h 927100"/>
                  <a:gd name="connsiteX13" fmla="*/ 273050 w 546100"/>
                  <a:gd name="connsiteY13" fmla="*/ 889259 h 927100"/>
                  <a:gd name="connsiteX14" fmla="*/ 470776 w 546100"/>
                  <a:gd name="connsiteY14" fmla="*/ 747356 h 927100"/>
                  <a:gd name="connsiteX15" fmla="*/ 75324 w 546100"/>
                  <a:gd name="connsiteY15" fmla="*/ 747356 h 927100"/>
                  <a:gd name="connsiteX16" fmla="*/ 75324 w 546100"/>
                  <a:gd name="connsiteY16" fmla="*/ 122983 h 927100"/>
                  <a:gd name="connsiteX17" fmla="*/ 470776 w 546100"/>
                  <a:gd name="connsiteY17" fmla="*/ 122983 h 927100"/>
                  <a:gd name="connsiteX18" fmla="*/ 470776 w 546100"/>
                  <a:gd name="connsiteY18" fmla="*/ 747356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46100" h="927100">
                    <a:moveTo>
                      <a:pt x="451945" y="0"/>
                    </a:moveTo>
                    <a:lnTo>
                      <a:pt x="94155" y="0"/>
                    </a:lnTo>
                    <a:cubicBezTo>
                      <a:pt x="42370" y="0"/>
                      <a:pt x="0" y="42571"/>
                      <a:pt x="0" y="94602"/>
                    </a:cubicBezTo>
                    <a:lnTo>
                      <a:pt x="0" y="832498"/>
                    </a:lnTo>
                    <a:cubicBezTo>
                      <a:pt x="0" y="884529"/>
                      <a:pt x="42370" y="927100"/>
                      <a:pt x="94155" y="927100"/>
                    </a:cubicBezTo>
                    <a:lnTo>
                      <a:pt x="451945" y="927100"/>
                    </a:lnTo>
                    <a:cubicBezTo>
                      <a:pt x="503730" y="927100"/>
                      <a:pt x="546100" y="884529"/>
                      <a:pt x="546100" y="832498"/>
                    </a:cubicBezTo>
                    <a:lnTo>
                      <a:pt x="546100" y="94602"/>
                    </a:lnTo>
                    <a:cubicBezTo>
                      <a:pt x="546100" y="42571"/>
                      <a:pt x="503730" y="0"/>
                      <a:pt x="451945" y="0"/>
                    </a:cubicBezTo>
                    <a:close/>
                    <a:moveTo>
                      <a:pt x="273050" y="889259"/>
                    </a:moveTo>
                    <a:cubicBezTo>
                      <a:pt x="236659" y="889259"/>
                      <a:pt x="207141" y="868087"/>
                      <a:pt x="207141" y="841958"/>
                    </a:cubicBezTo>
                    <a:cubicBezTo>
                      <a:pt x="207141" y="815829"/>
                      <a:pt x="236659" y="794657"/>
                      <a:pt x="273050" y="794657"/>
                    </a:cubicBezTo>
                    <a:cubicBezTo>
                      <a:pt x="309432" y="794657"/>
                      <a:pt x="338959" y="815829"/>
                      <a:pt x="338959" y="841958"/>
                    </a:cubicBezTo>
                    <a:cubicBezTo>
                      <a:pt x="338959" y="868097"/>
                      <a:pt x="309432" y="889259"/>
                      <a:pt x="273050" y="889259"/>
                    </a:cubicBezTo>
                    <a:close/>
                    <a:moveTo>
                      <a:pt x="470776" y="747356"/>
                    </a:moveTo>
                    <a:lnTo>
                      <a:pt x="75324" y="747356"/>
                    </a:lnTo>
                    <a:lnTo>
                      <a:pt x="75324" y="122983"/>
                    </a:lnTo>
                    <a:lnTo>
                      <a:pt x="470776" y="122983"/>
                    </a:lnTo>
                    <a:lnTo>
                      <a:pt x="470776" y="747356"/>
                    </a:lnTo>
                    <a:close/>
                  </a:path>
                </a:pathLst>
              </a:custGeom>
              <a:solidFill>
                <a:schemeClr val="tx1">
                  <a:alpha val="60000"/>
                </a:schemeClr>
              </a:solidFill>
              <a:ln w="93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>
                  <a:latin typeface="Montserrat" panose="00000500000000000000" pitchFamily="2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9E87D5-E54F-DC46-BB09-29A79BE47787}"/>
              </a:ext>
            </a:extLst>
          </p:cNvPr>
          <p:cNvGrpSpPr/>
          <p:nvPr/>
        </p:nvGrpSpPr>
        <p:grpSpPr>
          <a:xfrm>
            <a:off x="8674950" y="4277207"/>
            <a:ext cx="3083361" cy="688148"/>
            <a:chOff x="654626" y="4473404"/>
            <a:chExt cx="3083361" cy="68814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FFECA88-5662-424C-AC2D-045F9D69215F}"/>
                </a:ext>
              </a:extLst>
            </p:cNvPr>
            <p:cNvSpPr txBox="1"/>
            <p:nvPr/>
          </p:nvSpPr>
          <p:spPr>
            <a:xfrm>
              <a:off x="1353850" y="4473404"/>
              <a:ext cx="12795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Montserrat" panose="00000500000000000000" pitchFamily="2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Website &amp; Emil</a:t>
              </a:r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C8C649E7-DD1D-F04A-8EF1-E52699805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26" y="4524941"/>
              <a:ext cx="599935" cy="616632"/>
            </a:xfrm>
            <a:custGeom>
              <a:avLst/>
              <a:gdLst>
                <a:gd name="T0" fmla="*/ 199 w 211"/>
                <a:gd name="T1" fmla="*/ 48 h 217"/>
                <a:gd name="T2" fmla="*/ 156 w 211"/>
                <a:gd name="T3" fmla="*/ 8 h 217"/>
                <a:gd name="T4" fmla="*/ 47 w 211"/>
                <a:gd name="T5" fmla="*/ 8 h 217"/>
                <a:gd name="T6" fmla="*/ 8 w 211"/>
                <a:gd name="T7" fmla="*/ 46 h 217"/>
                <a:gd name="T8" fmla="*/ 10 w 211"/>
                <a:gd name="T9" fmla="*/ 165 h 217"/>
                <a:gd name="T10" fmla="*/ 52 w 211"/>
                <a:gd name="T11" fmla="*/ 207 h 217"/>
                <a:gd name="T12" fmla="*/ 181 w 211"/>
                <a:gd name="T13" fmla="*/ 196 h 217"/>
                <a:gd name="T14" fmla="*/ 198 w 211"/>
                <a:gd name="T15" fmla="*/ 180 h 217"/>
                <a:gd name="T16" fmla="*/ 209 w 211"/>
                <a:gd name="T17" fmla="*/ 113 h 217"/>
                <a:gd name="T18" fmla="*/ 199 w 211"/>
                <a:gd name="T19" fmla="*/ 4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17">
                  <a:moveTo>
                    <a:pt x="199" y="48"/>
                  </a:moveTo>
                  <a:cubicBezTo>
                    <a:pt x="192" y="27"/>
                    <a:pt x="178" y="14"/>
                    <a:pt x="156" y="8"/>
                  </a:cubicBezTo>
                  <a:cubicBezTo>
                    <a:pt x="120" y="0"/>
                    <a:pt x="84" y="0"/>
                    <a:pt x="47" y="8"/>
                  </a:cubicBezTo>
                  <a:cubicBezTo>
                    <a:pt x="26" y="13"/>
                    <a:pt x="13" y="25"/>
                    <a:pt x="8" y="46"/>
                  </a:cubicBezTo>
                  <a:cubicBezTo>
                    <a:pt x="0" y="86"/>
                    <a:pt x="0" y="125"/>
                    <a:pt x="10" y="165"/>
                  </a:cubicBezTo>
                  <a:cubicBezTo>
                    <a:pt x="16" y="188"/>
                    <a:pt x="29" y="202"/>
                    <a:pt x="52" y="207"/>
                  </a:cubicBezTo>
                  <a:cubicBezTo>
                    <a:pt x="96" y="217"/>
                    <a:pt x="139" y="213"/>
                    <a:pt x="181" y="196"/>
                  </a:cubicBezTo>
                  <a:cubicBezTo>
                    <a:pt x="189" y="193"/>
                    <a:pt x="194" y="188"/>
                    <a:pt x="198" y="180"/>
                  </a:cubicBezTo>
                  <a:cubicBezTo>
                    <a:pt x="207" y="159"/>
                    <a:pt x="210" y="137"/>
                    <a:pt x="209" y="113"/>
                  </a:cubicBezTo>
                  <a:cubicBezTo>
                    <a:pt x="211" y="91"/>
                    <a:pt x="206" y="69"/>
                    <a:pt x="199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Montserrat" panose="00000500000000000000" pitchFamily="2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EF32780-6A21-4642-9B4E-DA3E26DFA119}"/>
                </a:ext>
              </a:extLst>
            </p:cNvPr>
            <p:cNvSpPr/>
            <p:nvPr/>
          </p:nvSpPr>
          <p:spPr>
            <a:xfrm>
              <a:off x="1353850" y="4730665"/>
              <a:ext cx="238413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cap="none" dirty="0" err="1">
                  <a:solidFill>
                    <a:schemeClr val="bg1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www.Your-website.com</a:t>
              </a:r>
              <a:endParaRPr lang="en-US" sz="1100" cap="none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US" sz="1100" dirty="0" err="1">
                  <a:solidFill>
                    <a:schemeClr val="bg1"/>
                  </a:solidFill>
                  <a:latin typeface="Montserrat" panose="00000500000000000000" pitchFamily="2" charset="0"/>
                </a:rPr>
                <a:t>Email@your-website.com</a:t>
              </a:r>
              <a:endParaRPr lang="en-US" sz="11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52DC66CF-47CE-9743-8441-55DC74442DA4}"/>
              </a:ext>
            </a:extLst>
          </p:cNvPr>
          <p:cNvSpPr/>
          <p:nvPr/>
        </p:nvSpPr>
        <p:spPr>
          <a:xfrm>
            <a:off x="8772361" y="4431664"/>
            <a:ext cx="405360" cy="405361"/>
          </a:xfrm>
          <a:custGeom>
            <a:avLst/>
            <a:gdLst>
              <a:gd name="connsiteX0" fmla="*/ 2235154 w 3248007"/>
              <a:gd name="connsiteY0" fmla="*/ 2299779 h 3248015"/>
              <a:gd name="connsiteX1" fmla="*/ 2216587 w 3248007"/>
              <a:gd name="connsiteY1" fmla="*/ 2398064 h 3248015"/>
              <a:gd name="connsiteX2" fmla="*/ 2106915 w 3248007"/>
              <a:gd name="connsiteY2" fmla="*/ 2772317 h 3248015"/>
              <a:gd name="connsiteX3" fmla="*/ 1986485 w 3248007"/>
              <a:gd name="connsiteY3" fmla="*/ 2979356 h 3248015"/>
              <a:gd name="connsiteX4" fmla="*/ 2180050 w 3248007"/>
              <a:gd name="connsiteY4" fmla="*/ 2940274 h 3248015"/>
              <a:gd name="connsiteX5" fmla="*/ 2808557 w 3248007"/>
              <a:gd name="connsiteY5" fmla="*/ 2422711 h 3248015"/>
              <a:gd name="connsiteX6" fmla="*/ 2879215 w 3248007"/>
              <a:gd name="connsiteY6" fmla="*/ 2299779 h 3248015"/>
              <a:gd name="connsiteX7" fmla="*/ 1276316 w 3248007"/>
              <a:gd name="connsiteY7" fmla="*/ 2299779 h 3248015"/>
              <a:gd name="connsiteX8" fmla="*/ 1284307 w 3248007"/>
              <a:gd name="connsiteY8" fmla="*/ 2343267 h 3248015"/>
              <a:gd name="connsiteX9" fmla="*/ 1387922 w 3248007"/>
              <a:gd name="connsiteY9" fmla="*/ 2700966 h 3248015"/>
              <a:gd name="connsiteX10" fmla="*/ 1534042 w 3248007"/>
              <a:gd name="connsiteY10" fmla="*/ 2967307 h 3248015"/>
              <a:gd name="connsiteX11" fmla="*/ 1649177 w 3248007"/>
              <a:gd name="connsiteY11" fmla="*/ 3047454 h 3248015"/>
              <a:gd name="connsiteX12" fmla="*/ 1669681 w 3248007"/>
              <a:gd name="connsiteY12" fmla="*/ 3043310 h 3248015"/>
              <a:gd name="connsiteX13" fmla="*/ 1778920 w 3248007"/>
              <a:gd name="connsiteY13" fmla="*/ 2966974 h 3248015"/>
              <a:gd name="connsiteX14" fmla="*/ 1925049 w 3248007"/>
              <a:gd name="connsiteY14" fmla="*/ 2700966 h 3248015"/>
              <a:gd name="connsiteX15" fmla="*/ 2029323 w 3248007"/>
              <a:gd name="connsiteY15" fmla="*/ 2343267 h 3248015"/>
              <a:gd name="connsiteX16" fmla="*/ 2037283 w 3248007"/>
              <a:gd name="connsiteY16" fmla="*/ 2299779 h 3248015"/>
              <a:gd name="connsiteX17" fmla="*/ 368793 w 3248007"/>
              <a:gd name="connsiteY17" fmla="*/ 2299779 h 3248015"/>
              <a:gd name="connsiteX18" fmla="*/ 439450 w 3248007"/>
              <a:gd name="connsiteY18" fmla="*/ 2422711 h 3248015"/>
              <a:gd name="connsiteX19" fmla="*/ 1067958 w 3248007"/>
              <a:gd name="connsiteY19" fmla="*/ 2940274 h 3248015"/>
              <a:gd name="connsiteX20" fmla="*/ 1335116 w 3248007"/>
              <a:gd name="connsiteY20" fmla="*/ 2994215 h 3248015"/>
              <a:gd name="connsiteX21" fmla="*/ 1206048 w 3248007"/>
              <a:gd name="connsiteY21" fmla="*/ 2772317 h 3248015"/>
              <a:gd name="connsiteX22" fmla="*/ 1096376 w 3248007"/>
              <a:gd name="connsiteY22" fmla="*/ 2398064 h 3248015"/>
              <a:gd name="connsiteX23" fmla="*/ 1077808 w 3248007"/>
              <a:gd name="connsiteY23" fmla="*/ 2299779 h 3248015"/>
              <a:gd name="connsiteX24" fmla="*/ 1224616 w 3248007"/>
              <a:gd name="connsiteY24" fmla="*/ 1364358 h 3248015"/>
              <a:gd name="connsiteX25" fmla="*/ 1214995 w 3248007"/>
              <a:gd name="connsiteY25" fmla="*/ 1624011 h 3248015"/>
              <a:gd name="connsiteX26" fmla="*/ 1226116 w 3248007"/>
              <a:gd name="connsiteY26" fmla="*/ 1918562 h 3248015"/>
              <a:gd name="connsiteX27" fmla="*/ 2087062 w 3248007"/>
              <a:gd name="connsiteY27" fmla="*/ 1918562 h 3248015"/>
              <a:gd name="connsiteX28" fmla="*/ 2097976 w 3248007"/>
              <a:gd name="connsiteY28" fmla="*/ 1624011 h 3248015"/>
              <a:gd name="connsiteX29" fmla="*/ 2088209 w 3248007"/>
              <a:gd name="connsiteY29" fmla="*/ 1364358 h 3248015"/>
              <a:gd name="connsiteX30" fmla="*/ 220862 w 3248007"/>
              <a:gd name="connsiteY30" fmla="*/ 1361215 h 3248015"/>
              <a:gd name="connsiteX31" fmla="*/ 212141 w 3248007"/>
              <a:gd name="connsiteY31" fmla="*/ 1406560 h 3248015"/>
              <a:gd name="connsiteX32" fmla="*/ 195483 w 3248007"/>
              <a:gd name="connsiteY32" fmla="*/ 1624011 h 3248015"/>
              <a:gd name="connsiteX33" fmla="*/ 211942 w 3248007"/>
              <a:gd name="connsiteY33" fmla="*/ 1841560 h 3248015"/>
              <a:gd name="connsiteX34" fmla="*/ 227051 w 3248007"/>
              <a:gd name="connsiteY34" fmla="*/ 1920456 h 3248015"/>
              <a:gd name="connsiteX35" fmla="*/ 236430 w 3248007"/>
              <a:gd name="connsiteY35" fmla="*/ 1918562 h 3248015"/>
              <a:gd name="connsiteX36" fmla="*/ 1031157 w 3248007"/>
              <a:gd name="connsiteY36" fmla="*/ 1918562 h 3248015"/>
              <a:gd name="connsiteX37" fmla="*/ 1019512 w 3248007"/>
              <a:gd name="connsiteY37" fmla="*/ 1624011 h 3248015"/>
              <a:gd name="connsiteX38" fmla="*/ 1029777 w 3248007"/>
              <a:gd name="connsiteY38" fmla="*/ 1364358 h 3248015"/>
              <a:gd name="connsiteX39" fmla="*/ 236430 w 3248007"/>
              <a:gd name="connsiteY39" fmla="*/ 1364358 h 3248015"/>
              <a:gd name="connsiteX40" fmla="*/ 3027391 w 3248007"/>
              <a:gd name="connsiteY40" fmla="*/ 1361165 h 3248015"/>
              <a:gd name="connsiteX41" fmla="*/ 3011576 w 3248007"/>
              <a:gd name="connsiteY41" fmla="*/ 1364358 h 3248015"/>
              <a:gd name="connsiteX42" fmla="*/ 2283185 w 3248007"/>
              <a:gd name="connsiteY42" fmla="*/ 1364358 h 3248015"/>
              <a:gd name="connsiteX43" fmla="*/ 2293450 w 3248007"/>
              <a:gd name="connsiteY43" fmla="*/ 1624011 h 3248015"/>
              <a:gd name="connsiteX44" fmla="*/ 2281806 w 3248007"/>
              <a:gd name="connsiteY44" fmla="*/ 1918562 h 3248015"/>
              <a:gd name="connsiteX45" fmla="*/ 3011576 w 3248007"/>
              <a:gd name="connsiteY45" fmla="*/ 1918562 h 3248015"/>
              <a:gd name="connsiteX46" fmla="*/ 3020956 w 3248007"/>
              <a:gd name="connsiteY46" fmla="*/ 1920456 h 3248015"/>
              <a:gd name="connsiteX47" fmla="*/ 3036065 w 3248007"/>
              <a:gd name="connsiteY47" fmla="*/ 1841560 h 3248015"/>
              <a:gd name="connsiteX48" fmla="*/ 3052525 w 3248007"/>
              <a:gd name="connsiteY48" fmla="*/ 1624011 h 3248015"/>
              <a:gd name="connsiteX49" fmla="*/ 3036065 w 3248007"/>
              <a:gd name="connsiteY49" fmla="*/ 1406460 h 3248015"/>
              <a:gd name="connsiteX50" fmla="*/ 1986485 w 3248007"/>
              <a:gd name="connsiteY50" fmla="*/ 268667 h 3248015"/>
              <a:gd name="connsiteX51" fmla="*/ 2106915 w 3248007"/>
              <a:gd name="connsiteY51" fmla="*/ 475698 h 3248015"/>
              <a:gd name="connsiteX52" fmla="*/ 2216587 w 3248007"/>
              <a:gd name="connsiteY52" fmla="*/ 849958 h 3248015"/>
              <a:gd name="connsiteX53" fmla="*/ 2241747 w 3248007"/>
              <a:gd name="connsiteY53" fmla="*/ 983141 h 3248015"/>
              <a:gd name="connsiteX54" fmla="*/ 2899275 w 3248007"/>
              <a:gd name="connsiteY54" fmla="*/ 983141 h 3248015"/>
              <a:gd name="connsiteX55" fmla="*/ 2808557 w 3248007"/>
              <a:gd name="connsiteY55" fmla="*/ 825309 h 3248015"/>
              <a:gd name="connsiteX56" fmla="*/ 2180050 w 3248007"/>
              <a:gd name="connsiteY56" fmla="*/ 307749 h 3248015"/>
              <a:gd name="connsiteX57" fmla="*/ 1334966 w 3248007"/>
              <a:gd name="connsiteY57" fmla="*/ 254075 h 3248015"/>
              <a:gd name="connsiteX58" fmla="*/ 1068216 w 3248007"/>
              <a:gd name="connsiteY58" fmla="*/ 308141 h 3248015"/>
              <a:gd name="connsiteX59" fmla="*/ 439905 w 3248007"/>
              <a:gd name="connsiteY59" fmla="*/ 825677 h 3248015"/>
              <a:gd name="connsiteX60" fmla="*/ 349329 w 3248007"/>
              <a:gd name="connsiteY60" fmla="*/ 983141 h 3248015"/>
              <a:gd name="connsiteX61" fmla="*/ 1071216 w 3248007"/>
              <a:gd name="connsiteY61" fmla="*/ 983141 h 3248015"/>
              <a:gd name="connsiteX62" fmla="*/ 1096376 w 3248007"/>
              <a:gd name="connsiteY62" fmla="*/ 849958 h 3248015"/>
              <a:gd name="connsiteX63" fmla="*/ 1206048 w 3248007"/>
              <a:gd name="connsiteY63" fmla="*/ 475698 h 3248015"/>
              <a:gd name="connsiteX64" fmla="*/ 1649185 w 3248007"/>
              <a:gd name="connsiteY64" fmla="*/ 200569 h 3248015"/>
              <a:gd name="connsiteX65" fmla="*/ 1534384 w 3248007"/>
              <a:gd name="connsiteY65" fmla="*/ 280599 h 3248015"/>
              <a:gd name="connsiteX66" fmla="*/ 1387922 w 3248007"/>
              <a:gd name="connsiteY66" fmla="*/ 547049 h 3248015"/>
              <a:gd name="connsiteX67" fmla="*/ 1283648 w 3248007"/>
              <a:gd name="connsiteY67" fmla="*/ 904748 h 3248015"/>
              <a:gd name="connsiteX68" fmla="*/ 1269300 w 3248007"/>
              <a:gd name="connsiteY68" fmla="*/ 983141 h 3248015"/>
              <a:gd name="connsiteX69" fmla="*/ 2043189 w 3248007"/>
              <a:gd name="connsiteY69" fmla="*/ 983141 h 3248015"/>
              <a:gd name="connsiteX70" fmla="*/ 2028796 w 3248007"/>
              <a:gd name="connsiteY70" fmla="*/ 904748 h 3248015"/>
              <a:gd name="connsiteX71" fmla="*/ 1925049 w 3248007"/>
              <a:gd name="connsiteY71" fmla="*/ 547049 h 3248015"/>
              <a:gd name="connsiteX72" fmla="*/ 1778812 w 3248007"/>
              <a:gd name="connsiteY72" fmla="*/ 280708 h 3248015"/>
              <a:gd name="connsiteX73" fmla="*/ 1669731 w 3248007"/>
              <a:gd name="connsiteY73" fmla="*/ 204713 h 3248015"/>
              <a:gd name="connsiteX74" fmla="*/ 1624004 w 3248007"/>
              <a:gd name="connsiteY74" fmla="*/ 0 h 3248015"/>
              <a:gd name="connsiteX75" fmla="*/ 1647334 w 3248007"/>
              <a:gd name="connsiteY75" fmla="*/ 2351 h 3248015"/>
              <a:gd name="connsiteX76" fmla="*/ 1656481 w 3248007"/>
              <a:gd name="connsiteY76" fmla="*/ 0 h 3248015"/>
              <a:gd name="connsiteX77" fmla="*/ 1677444 w 3248007"/>
              <a:gd name="connsiteY77" fmla="*/ 5386 h 3248015"/>
              <a:gd name="connsiteX78" fmla="*/ 1951298 w 3248007"/>
              <a:gd name="connsiteY78" fmla="*/ 32994 h 3248015"/>
              <a:gd name="connsiteX79" fmla="*/ 3248007 w 3248007"/>
              <a:gd name="connsiteY79" fmla="*/ 1624011 h 3248015"/>
              <a:gd name="connsiteX80" fmla="*/ 1951298 w 3248007"/>
              <a:gd name="connsiteY80" fmla="*/ 3215020 h 3248015"/>
              <a:gd name="connsiteX81" fmla="*/ 1677444 w 3248007"/>
              <a:gd name="connsiteY81" fmla="*/ 3242628 h 3248015"/>
              <a:gd name="connsiteX82" fmla="*/ 1656481 w 3248007"/>
              <a:gd name="connsiteY82" fmla="*/ 3248015 h 3248015"/>
              <a:gd name="connsiteX83" fmla="*/ 1647334 w 3248007"/>
              <a:gd name="connsiteY83" fmla="*/ 3245664 h 3248015"/>
              <a:gd name="connsiteX84" fmla="*/ 1624004 w 3248007"/>
              <a:gd name="connsiteY84" fmla="*/ 3248015 h 3248015"/>
              <a:gd name="connsiteX85" fmla="*/ 0 w 3248007"/>
              <a:gd name="connsiteY85" fmla="*/ 1624011 h 3248015"/>
              <a:gd name="connsiteX86" fmla="*/ 1624004 w 3248007"/>
              <a:gd name="connsiteY86" fmla="*/ 0 h 324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248007" h="3248015">
                <a:moveTo>
                  <a:pt x="2235154" y="2299779"/>
                </a:moveTo>
                <a:lnTo>
                  <a:pt x="2216587" y="2398064"/>
                </a:lnTo>
                <a:cubicBezTo>
                  <a:pt x="2187174" y="2536129"/>
                  <a:pt x="2150137" y="2662105"/>
                  <a:pt x="2106915" y="2772317"/>
                </a:cubicBezTo>
                <a:lnTo>
                  <a:pt x="1986485" y="2979356"/>
                </a:lnTo>
                <a:lnTo>
                  <a:pt x="2180050" y="2940274"/>
                </a:lnTo>
                <a:cubicBezTo>
                  <a:pt x="2436410" y="2831843"/>
                  <a:pt x="2654529" y="2650705"/>
                  <a:pt x="2808557" y="2422711"/>
                </a:cubicBezTo>
                <a:lnTo>
                  <a:pt x="2879215" y="2299779"/>
                </a:lnTo>
                <a:close/>
                <a:moveTo>
                  <a:pt x="1276316" y="2299779"/>
                </a:moveTo>
                <a:lnTo>
                  <a:pt x="1284307" y="2343267"/>
                </a:lnTo>
                <a:cubicBezTo>
                  <a:pt x="1311445" y="2473803"/>
                  <a:pt x="1346195" y="2594278"/>
                  <a:pt x="1387922" y="2700966"/>
                </a:cubicBezTo>
                <a:cubicBezTo>
                  <a:pt x="1435292" y="2821712"/>
                  <a:pt x="1486639" y="2909606"/>
                  <a:pt x="1534042" y="2967307"/>
                </a:cubicBezTo>
                <a:lnTo>
                  <a:pt x="1649177" y="3047454"/>
                </a:lnTo>
                <a:lnTo>
                  <a:pt x="1669681" y="3043310"/>
                </a:lnTo>
                <a:lnTo>
                  <a:pt x="1778920" y="2966974"/>
                </a:lnTo>
                <a:cubicBezTo>
                  <a:pt x="1826324" y="2909156"/>
                  <a:pt x="1877679" y="2821262"/>
                  <a:pt x="1925049" y="2700966"/>
                </a:cubicBezTo>
                <a:cubicBezTo>
                  <a:pt x="1967339" y="2594278"/>
                  <a:pt x="2002230" y="2473803"/>
                  <a:pt x="2029323" y="2343267"/>
                </a:cubicBezTo>
                <a:lnTo>
                  <a:pt x="2037283" y="2299779"/>
                </a:lnTo>
                <a:close/>
                <a:moveTo>
                  <a:pt x="368793" y="2299779"/>
                </a:moveTo>
                <a:lnTo>
                  <a:pt x="439450" y="2422711"/>
                </a:lnTo>
                <a:cubicBezTo>
                  <a:pt x="593479" y="2650705"/>
                  <a:pt x="811598" y="2831843"/>
                  <a:pt x="1067958" y="2940274"/>
                </a:cubicBezTo>
                <a:lnTo>
                  <a:pt x="1335116" y="2994215"/>
                </a:lnTo>
                <a:lnTo>
                  <a:pt x="1206048" y="2772317"/>
                </a:lnTo>
                <a:cubicBezTo>
                  <a:pt x="1162825" y="2662105"/>
                  <a:pt x="1125788" y="2536129"/>
                  <a:pt x="1096376" y="2398064"/>
                </a:cubicBezTo>
                <a:lnTo>
                  <a:pt x="1077808" y="2299779"/>
                </a:lnTo>
                <a:close/>
                <a:moveTo>
                  <a:pt x="1224616" y="1364358"/>
                </a:moveTo>
                <a:lnTo>
                  <a:pt x="1214995" y="1624011"/>
                </a:lnTo>
                <a:lnTo>
                  <a:pt x="1226116" y="1918562"/>
                </a:lnTo>
                <a:lnTo>
                  <a:pt x="2087062" y="1918562"/>
                </a:lnTo>
                <a:lnTo>
                  <a:pt x="2097976" y="1624011"/>
                </a:lnTo>
                <a:lnTo>
                  <a:pt x="2088209" y="1364358"/>
                </a:lnTo>
                <a:close/>
                <a:moveTo>
                  <a:pt x="220862" y="1361215"/>
                </a:moveTo>
                <a:lnTo>
                  <a:pt x="212141" y="1406560"/>
                </a:lnTo>
                <a:cubicBezTo>
                  <a:pt x="201247" y="1477461"/>
                  <a:pt x="195560" y="1550079"/>
                  <a:pt x="195483" y="1624011"/>
                </a:cubicBezTo>
                <a:cubicBezTo>
                  <a:pt x="195483" y="1697975"/>
                  <a:pt x="201104" y="1770626"/>
                  <a:pt x="211942" y="1841560"/>
                </a:cubicBezTo>
                <a:lnTo>
                  <a:pt x="227051" y="1920456"/>
                </a:lnTo>
                <a:lnTo>
                  <a:pt x="236430" y="1918562"/>
                </a:lnTo>
                <a:lnTo>
                  <a:pt x="1031157" y="1918562"/>
                </a:lnTo>
                <a:lnTo>
                  <a:pt x="1019512" y="1624011"/>
                </a:lnTo>
                <a:lnTo>
                  <a:pt x="1029777" y="1364358"/>
                </a:lnTo>
                <a:lnTo>
                  <a:pt x="236430" y="1364358"/>
                </a:lnTo>
                <a:close/>
                <a:moveTo>
                  <a:pt x="3027391" y="1361165"/>
                </a:moveTo>
                <a:lnTo>
                  <a:pt x="3011576" y="1364358"/>
                </a:lnTo>
                <a:lnTo>
                  <a:pt x="2283185" y="1364358"/>
                </a:lnTo>
                <a:lnTo>
                  <a:pt x="2293450" y="1624011"/>
                </a:lnTo>
                <a:lnTo>
                  <a:pt x="2281806" y="1918562"/>
                </a:lnTo>
                <a:lnTo>
                  <a:pt x="3011576" y="1918562"/>
                </a:lnTo>
                <a:lnTo>
                  <a:pt x="3020956" y="1920456"/>
                </a:lnTo>
                <a:lnTo>
                  <a:pt x="3036065" y="1841560"/>
                </a:lnTo>
                <a:cubicBezTo>
                  <a:pt x="3046904" y="1770626"/>
                  <a:pt x="3052525" y="1697975"/>
                  <a:pt x="3052525" y="1624011"/>
                </a:cubicBezTo>
                <a:cubicBezTo>
                  <a:pt x="3052525" y="1550047"/>
                  <a:pt x="3046904" y="1477395"/>
                  <a:pt x="3036065" y="1406460"/>
                </a:cubicBezTo>
                <a:close/>
                <a:moveTo>
                  <a:pt x="1986485" y="268667"/>
                </a:moveTo>
                <a:lnTo>
                  <a:pt x="2106915" y="475698"/>
                </a:lnTo>
                <a:cubicBezTo>
                  <a:pt x="2150137" y="585914"/>
                  <a:pt x="2187174" y="711892"/>
                  <a:pt x="2216587" y="849958"/>
                </a:cubicBezTo>
                <a:lnTo>
                  <a:pt x="2241747" y="983141"/>
                </a:lnTo>
                <a:lnTo>
                  <a:pt x="2899275" y="983141"/>
                </a:lnTo>
                <a:lnTo>
                  <a:pt x="2808557" y="825309"/>
                </a:lnTo>
                <a:cubicBezTo>
                  <a:pt x="2654529" y="597316"/>
                  <a:pt x="2436410" y="416180"/>
                  <a:pt x="2180050" y="307749"/>
                </a:cubicBezTo>
                <a:close/>
                <a:moveTo>
                  <a:pt x="1334966" y="254075"/>
                </a:moveTo>
                <a:lnTo>
                  <a:pt x="1068216" y="308141"/>
                </a:lnTo>
                <a:cubicBezTo>
                  <a:pt x="811981" y="416672"/>
                  <a:pt x="593952" y="597775"/>
                  <a:pt x="439905" y="825677"/>
                </a:cubicBezTo>
                <a:lnTo>
                  <a:pt x="349329" y="983141"/>
                </a:lnTo>
                <a:lnTo>
                  <a:pt x="1071216" y="983141"/>
                </a:lnTo>
                <a:lnTo>
                  <a:pt x="1096376" y="849958"/>
                </a:lnTo>
                <a:cubicBezTo>
                  <a:pt x="1125788" y="711892"/>
                  <a:pt x="1162825" y="585914"/>
                  <a:pt x="1206048" y="475698"/>
                </a:cubicBezTo>
                <a:close/>
                <a:moveTo>
                  <a:pt x="1649185" y="200569"/>
                </a:moveTo>
                <a:lnTo>
                  <a:pt x="1534384" y="280599"/>
                </a:lnTo>
                <a:cubicBezTo>
                  <a:pt x="1486939" y="338267"/>
                  <a:pt x="1435442" y="426152"/>
                  <a:pt x="1387922" y="547049"/>
                </a:cubicBezTo>
                <a:cubicBezTo>
                  <a:pt x="1345632" y="653737"/>
                  <a:pt x="1310741" y="774212"/>
                  <a:pt x="1283648" y="904748"/>
                </a:cubicBezTo>
                <a:lnTo>
                  <a:pt x="1269300" y="983141"/>
                </a:lnTo>
                <a:lnTo>
                  <a:pt x="2043189" y="983141"/>
                </a:lnTo>
                <a:lnTo>
                  <a:pt x="2028796" y="904748"/>
                </a:lnTo>
                <a:cubicBezTo>
                  <a:pt x="2001667" y="774212"/>
                  <a:pt x="1966889" y="653737"/>
                  <a:pt x="1925049" y="547049"/>
                </a:cubicBezTo>
                <a:cubicBezTo>
                  <a:pt x="1877679" y="426302"/>
                  <a:pt x="1826248" y="338417"/>
                  <a:pt x="1778812" y="280708"/>
                </a:cubicBezTo>
                <a:lnTo>
                  <a:pt x="1669731" y="204713"/>
                </a:lnTo>
                <a:close/>
                <a:moveTo>
                  <a:pt x="1624004" y="0"/>
                </a:moveTo>
                <a:lnTo>
                  <a:pt x="1647334" y="2351"/>
                </a:lnTo>
                <a:lnTo>
                  <a:pt x="1656481" y="0"/>
                </a:lnTo>
                <a:lnTo>
                  <a:pt x="1677444" y="5386"/>
                </a:lnTo>
                <a:lnTo>
                  <a:pt x="1951298" y="32994"/>
                </a:lnTo>
                <a:cubicBezTo>
                  <a:pt x="2691327" y="184426"/>
                  <a:pt x="3248007" y="839213"/>
                  <a:pt x="3248007" y="1624011"/>
                </a:cubicBezTo>
                <a:cubicBezTo>
                  <a:pt x="3248007" y="2408810"/>
                  <a:pt x="2691327" y="3063589"/>
                  <a:pt x="1951298" y="3215020"/>
                </a:cubicBezTo>
                <a:lnTo>
                  <a:pt x="1677444" y="3242628"/>
                </a:lnTo>
                <a:lnTo>
                  <a:pt x="1656481" y="3248015"/>
                </a:lnTo>
                <a:lnTo>
                  <a:pt x="1647334" y="3245664"/>
                </a:lnTo>
                <a:lnTo>
                  <a:pt x="1624004" y="3248015"/>
                </a:lnTo>
                <a:cubicBezTo>
                  <a:pt x="727089" y="3248015"/>
                  <a:pt x="0" y="2520926"/>
                  <a:pt x="0" y="1624011"/>
                </a:cubicBezTo>
                <a:cubicBezTo>
                  <a:pt x="0" y="727097"/>
                  <a:pt x="727089" y="0"/>
                  <a:pt x="1624004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Montserrat" panose="00000500000000000000" pitchFamily="2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68DE4B2-A0D4-1F23-F315-DDDCB1FBD3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" t="34648" r="438" b="7117"/>
          <a:stretch/>
        </p:blipFill>
        <p:spPr>
          <a:xfrm>
            <a:off x="1" y="1546190"/>
            <a:ext cx="8480807" cy="3778180"/>
          </a:xfr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E29622E-E2B0-79E1-9244-DC0F1AE8740A}"/>
              </a:ext>
            </a:extLst>
          </p:cNvPr>
          <p:cNvSpPr txBox="1"/>
          <p:nvPr/>
        </p:nvSpPr>
        <p:spPr>
          <a:xfrm>
            <a:off x="3196377" y="270344"/>
            <a:ext cx="5802345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074E44-496D-F348-DC50-E72457C538E0}"/>
              </a:ext>
            </a:extLst>
          </p:cNvPr>
          <p:cNvSpPr/>
          <p:nvPr/>
        </p:nvSpPr>
        <p:spPr>
          <a:xfrm>
            <a:off x="3953339" y="890841"/>
            <a:ext cx="4285323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eVivamus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BA582A2-5156-1D6F-C5CE-E8A84C2DED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7727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6E6C5A-2AA7-4AC0-BF80-ED92F9FE6BCC}"/>
              </a:ext>
            </a:extLst>
          </p:cNvPr>
          <p:cNvSpPr/>
          <p:nvPr/>
        </p:nvSpPr>
        <p:spPr>
          <a:xfrm>
            <a:off x="10633" y="4432"/>
            <a:ext cx="12192000" cy="685800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2F28E-4518-39E4-299B-C1AFA36ECA48}"/>
              </a:ext>
            </a:extLst>
          </p:cNvPr>
          <p:cNvGrpSpPr/>
          <p:nvPr/>
        </p:nvGrpSpPr>
        <p:grpSpPr>
          <a:xfrm>
            <a:off x="3767645" y="2800116"/>
            <a:ext cx="4656724" cy="1197956"/>
            <a:chOff x="3767647" y="2470501"/>
            <a:chExt cx="4656724" cy="119795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E41C80-E403-CAD4-67BB-17E76339549E}"/>
                </a:ext>
              </a:extLst>
            </p:cNvPr>
            <p:cNvSpPr txBox="1"/>
            <p:nvPr/>
          </p:nvSpPr>
          <p:spPr>
            <a:xfrm>
              <a:off x="3767647" y="2470501"/>
              <a:ext cx="4656724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>
                  <a:ea typeface="Open Sans SemiBold" panose="020B0606030504020204" pitchFamily="34" charset="0"/>
                  <a:cs typeface="Open Sans SemiBold" panose="020B0606030504020204" pitchFamily="34" charset="0"/>
                </a:rPr>
                <a:t>THANK YOU</a:t>
              </a:r>
              <a:endParaRPr lang="vi-VN" sz="6000" dirty="0"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06BBEF-6F7C-19B5-6B36-1A064EF68C29}"/>
                </a:ext>
              </a:extLst>
            </p:cNvPr>
            <p:cNvSpPr txBox="1"/>
            <p:nvPr/>
          </p:nvSpPr>
          <p:spPr>
            <a:xfrm>
              <a:off x="4363156" y="3360680"/>
              <a:ext cx="346569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dirty="0">
                  <a:ea typeface="Open Sans SemiBold" panose="020B0606030504020204" pitchFamily="34" charset="0"/>
                  <a:cs typeface="Open Sans SemiBold" panose="020B0606030504020204" pitchFamily="34" charset="0"/>
                </a:rPr>
                <a:t>Law Presentation </a:t>
              </a:r>
              <a:r>
                <a:rPr lang="vi-VN" sz="2000" dirty="0">
                  <a:ea typeface="Open Sans SemiBold" panose="020B0606030504020204" pitchFamily="34" charset="0"/>
                  <a:cs typeface="Open Sans SemiBold" panose="020B0606030504020204" pitchFamily="34" charset="0"/>
                </a:rPr>
                <a:t>Template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8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FC1EDB-5C46-BE4A-BD0F-3A4C819A5D6E}"/>
              </a:ext>
            </a:extLst>
          </p:cNvPr>
          <p:cNvSpPr/>
          <p:nvPr/>
        </p:nvSpPr>
        <p:spPr>
          <a:xfrm>
            <a:off x="2747555" y="4829234"/>
            <a:ext cx="6696891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solidFill>
                  <a:schemeClr val="tx1">
                    <a:alpha val="7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Lorem Ipsum is simply </a:t>
            </a:r>
            <a:r>
              <a:rPr lang="en-US" sz="1200" dirty="0">
                <a:solidFill>
                  <a:schemeClr val="tx1">
                    <a:alpha val="7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dummy text of the printing and typesetting industry. Lorem Ipsum has been the industry's standard dummy text ever since the 1500s, when an unknown printer took a galley of type and scrambled it to make a type specimen book.</a:t>
            </a:r>
            <a:endParaRPr lang="en-US" sz="1000" dirty="0">
              <a:solidFill>
                <a:schemeClr val="tx1">
                  <a:alpha val="70000"/>
                </a:schemeClr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84E626F-7DA8-BC69-9140-3ACF987539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3" b="259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760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text, black, dark&#10;&#10;Description automatically generated">
            <a:extLst>
              <a:ext uri="{FF2B5EF4-FFF2-40B4-BE49-F238E27FC236}">
                <a16:creationId xmlns:a16="http://schemas.microsoft.com/office/drawing/2014/main" id="{EBD20651-CA3B-FF73-419B-F117934C57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t="10157" r="3903" b="8349"/>
          <a:stretch/>
        </p:blipFill>
        <p:spPr>
          <a:xfrm>
            <a:off x="934076" y="892818"/>
            <a:ext cx="5263783" cy="526378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F9FBF-5FAE-B21F-DBC1-78B0FD885067}"/>
              </a:ext>
            </a:extLst>
          </p:cNvPr>
          <p:cNvSpPr txBox="1"/>
          <p:nvPr/>
        </p:nvSpPr>
        <p:spPr>
          <a:xfrm>
            <a:off x="6862312" y="3615862"/>
            <a:ext cx="4395612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ipsum,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51BA0-A191-8B36-9546-9FB3353E7A0D}"/>
              </a:ext>
            </a:extLst>
          </p:cNvPr>
          <p:cNvSpPr txBox="1"/>
          <p:nvPr/>
        </p:nvSpPr>
        <p:spPr>
          <a:xfrm>
            <a:off x="6862312" y="2079161"/>
            <a:ext cx="3361551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71537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78B984E-D2D5-6450-0742-9F7424956D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>
          <a:xfrm>
            <a:off x="0" y="-41501"/>
            <a:ext cx="6096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27D584-ECF9-C648-8DF4-1892D69479BD}"/>
              </a:ext>
            </a:extLst>
          </p:cNvPr>
          <p:cNvSpPr/>
          <p:nvPr/>
        </p:nvSpPr>
        <p:spPr>
          <a:xfrm>
            <a:off x="0" y="-45385"/>
            <a:ext cx="6096000" cy="6861884"/>
          </a:xfrm>
          <a:prstGeom prst="rect">
            <a:avLst/>
          </a:prstGeom>
          <a:solidFill>
            <a:srgbClr val="090A0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8E17BF-C6A6-80AC-923A-D9F5F86DD404}"/>
              </a:ext>
            </a:extLst>
          </p:cNvPr>
          <p:cNvSpPr txBox="1"/>
          <p:nvPr/>
        </p:nvSpPr>
        <p:spPr>
          <a:xfrm>
            <a:off x="6889441" y="712061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AF5DC0-DF23-11B9-C439-0E58FBFAF2E1}"/>
              </a:ext>
            </a:extLst>
          </p:cNvPr>
          <p:cNvSpPr txBox="1"/>
          <p:nvPr/>
        </p:nvSpPr>
        <p:spPr>
          <a:xfrm>
            <a:off x="6888346" y="1003423"/>
            <a:ext cx="48246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Lorem ipsum dolor 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sit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amet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consectetur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adipiscing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elit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. Nunc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scelerisque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risus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ipsum, non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placerat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augue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facilisis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vitae. Vestibulum ac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elit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finibus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laoreet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lorem id,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bibendum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odio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. Morbi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mauris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sem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rutrum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sed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sem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et,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elementum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hendrerit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odio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.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Fusce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scelerisque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massa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fringilla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tellus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commodo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, et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facilisis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lacus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dignissim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. Vestibulum sed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tortor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eget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orci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mattis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pulvinar. Nunc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vulputate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efficitur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dui,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tristique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tristique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ipsum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euismod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at. Vestibulum in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nunc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ac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tellus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fermentum tempus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euismod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sed nisi.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0E349-4021-399B-F0DC-3F07A06B9DB0}"/>
              </a:ext>
            </a:extLst>
          </p:cNvPr>
          <p:cNvSpPr txBox="1"/>
          <p:nvPr/>
        </p:nvSpPr>
        <p:spPr>
          <a:xfrm>
            <a:off x="1042188" y="2719702"/>
            <a:ext cx="3290661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421FF9-6A29-16FE-5701-7F8A74F880F5}"/>
              </a:ext>
            </a:extLst>
          </p:cNvPr>
          <p:cNvSpPr txBox="1"/>
          <p:nvPr/>
        </p:nvSpPr>
        <p:spPr>
          <a:xfrm>
            <a:off x="6889441" y="3165977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7A3D13-0180-F32C-2C1F-C4A53BB0A69E}"/>
              </a:ext>
            </a:extLst>
          </p:cNvPr>
          <p:cNvSpPr txBox="1"/>
          <p:nvPr/>
        </p:nvSpPr>
        <p:spPr>
          <a:xfrm>
            <a:off x="6888346" y="3473754"/>
            <a:ext cx="48246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Lorem ipsum 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dolor sit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amet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consectetur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adipiscing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elit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. Nunc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scelerisque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risus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ipsum, non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placerat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augue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facilisis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vitae. Vestibulum ac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elit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finibus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laoreet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lorem id,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bibendum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odio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. Morbi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mauris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sem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rutrum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sed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sem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et,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elementum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hendrerit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odio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.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Fusce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scelerisque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massa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fringilla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tellus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commodo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, et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facilisis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lacus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dignissim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4061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AA8CD62-DD35-7F3D-B816-C86640AC98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7" r="21477"/>
          <a:stretch>
            <a:fillRect/>
          </a:stretch>
        </p:blipFill>
        <p:spPr/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5467806-43F2-6742-B24C-C611085FC0D3}"/>
              </a:ext>
            </a:extLst>
          </p:cNvPr>
          <p:cNvSpPr/>
          <p:nvPr/>
        </p:nvSpPr>
        <p:spPr>
          <a:xfrm flipH="1">
            <a:off x="11947490" y="0"/>
            <a:ext cx="24451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0E1D46D-955B-4593-B523-6FF984FD811B}"/>
              </a:ext>
            </a:extLst>
          </p:cNvPr>
          <p:cNvSpPr/>
          <p:nvPr/>
        </p:nvSpPr>
        <p:spPr>
          <a:xfrm>
            <a:off x="6096000" y="0"/>
            <a:ext cx="5851490" cy="6858000"/>
          </a:xfrm>
          <a:prstGeom prst="rect">
            <a:avLst/>
          </a:prstGeom>
          <a:solidFill>
            <a:srgbClr val="090A0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13CE05-1065-462C-BA83-AD51D3D5BA00}"/>
              </a:ext>
            </a:extLst>
          </p:cNvPr>
          <p:cNvSpPr txBox="1"/>
          <p:nvPr/>
        </p:nvSpPr>
        <p:spPr>
          <a:xfrm>
            <a:off x="710960" y="3569787"/>
            <a:ext cx="4395612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Loren q</a:t>
            </a: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uia dolor 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895611-F85E-86C5-C4AF-90CEEFD56610}"/>
              </a:ext>
            </a:extLst>
          </p:cNvPr>
          <p:cNvSpPr txBox="1"/>
          <p:nvPr/>
        </p:nvSpPr>
        <p:spPr>
          <a:xfrm>
            <a:off x="710960" y="2053036"/>
            <a:ext cx="3443029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67015A-A75E-8CEB-0350-9DF8F2368EC6}"/>
              </a:ext>
            </a:extLst>
          </p:cNvPr>
          <p:cNvSpPr txBox="1"/>
          <p:nvPr/>
        </p:nvSpPr>
        <p:spPr>
          <a:xfrm>
            <a:off x="6967818" y="3072859"/>
            <a:ext cx="2926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741594-7A5E-41EA-FD54-AE6BF8F29C8C}"/>
              </a:ext>
            </a:extLst>
          </p:cNvPr>
          <p:cNvSpPr txBox="1"/>
          <p:nvPr/>
        </p:nvSpPr>
        <p:spPr>
          <a:xfrm>
            <a:off x="6967818" y="4111950"/>
            <a:ext cx="2926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E83A0-E5C9-0769-40B6-A196AF4428E7}"/>
              </a:ext>
            </a:extLst>
          </p:cNvPr>
          <p:cNvSpPr txBox="1"/>
          <p:nvPr/>
        </p:nvSpPr>
        <p:spPr>
          <a:xfrm>
            <a:off x="6967818" y="5151041"/>
            <a:ext cx="2926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B847C-31CD-57EE-96A3-DAE15D9A8219}"/>
              </a:ext>
            </a:extLst>
          </p:cNvPr>
          <p:cNvSpPr txBox="1"/>
          <p:nvPr/>
        </p:nvSpPr>
        <p:spPr>
          <a:xfrm>
            <a:off x="6966722" y="3378643"/>
            <a:ext cx="37247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6795EA-A8B7-ADF7-AE2D-EEE8FFC0DA81}"/>
              </a:ext>
            </a:extLst>
          </p:cNvPr>
          <p:cNvSpPr txBox="1"/>
          <p:nvPr/>
        </p:nvSpPr>
        <p:spPr>
          <a:xfrm>
            <a:off x="6966722" y="4392732"/>
            <a:ext cx="37247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3E7AA4-5832-FBE6-03C4-6AC930580C5A}"/>
              </a:ext>
            </a:extLst>
          </p:cNvPr>
          <p:cNvSpPr txBox="1"/>
          <p:nvPr/>
        </p:nvSpPr>
        <p:spPr>
          <a:xfrm>
            <a:off x="6966722" y="5393445"/>
            <a:ext cx="37247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16E326-8C5C-A662-9BE2-9C763F526CD6}"/>
              </a:ext>
            </a:extLst>
          </p:cNvPr>
          <p:cNvSpPr txBox="1"/>
          <p:nvPr/>
        </p:nvSpPr>
        <p:spPr>
          <a:xfrm>
            <a:off x="6967818" y="1184386"/>
            <a:ext cx="2926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486C40-57BD-4C1D-CCA8-0FD2C8E2DF54}"/>
              </a:ext>
            </a:extLst>
          </p:cNvPr>
          <p:cNvSpPr txBox="1"/>
          <p:nvPr/>
        </p:nvSpPr>
        <p:spPr>
          <a:xfrm>
            <a:off x="6967818" y="2223477"/>
            <a:ext cx="2926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2E9038-4771-FF2F-A5E5-2643BD4C9DA6}"/>
              </a:ext>
            </a:extLst>
          </p:cNvPr>
          <p:cNvSpPr txBox="1"/>
          <p:nvPr/>
        </p:nvSpPr>
        <p:spPr>
          <a:xfrm>
            <a:off x="6966722" y="1490170"/>
            <a:ext cx="37247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4E4C54-6282-ECC8-1BCA-59A58CBFF6DA}"/>
              </a:ext>
            </a:extLst>
          </p:cNvPr>
          <p:cNvSpPr txBox="1"/>
          <p:nvPr/>
        </p:nvSpPr>
        <p:spPr>
          <a:xfrm>
            <a:off x="6966722" y="2504259"/>
            <a:ext cx="37247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1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1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E8233A0-6981-A142-B44E-A49F4ADA7B6D}"/>
              </a:ext>
            </a:extLst>
          </p:cNvPr>
          <p:cNvSpPr>
            <a:spLocks noChangeAspect="1"/>
          </p:cNvSpPr>
          <p:nvPr/>
        </p:nvSpPr>
        <p:spPr>
          <a:xfrm rot="2700000">
            <a:off x="4542064" y="1836727"/>
            <a:ext cx="3107871" cy="3107871"/>
          </a:xfrm>
          <a:prstGeom prst="roundRect">
            <a:avLst>
              <a:gd name="adj" fmla="val 19147"/>
            </a:avLst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1E51927-DDCB-8DB7-7DFD-6ABD64B037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b="7875"/>
          <a:stretch/>
        </p:blipFill>
        <p:spPr>
          <a:xfrm>
            <a:off x="0" y="2"/>
            <a:ext cx="12192000" cy="6857999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2659CA-01F4-DAA9-8856-EA68AE55CF0B}"/>
              </a:ext>
            </a:extLst>
          </p:cNvPr>
          <p:cNvSpPr txBox="1"/>
          <p:nvPr/>
        </p:nvSpPr>
        <p:spPr>
          <a:xfrm>
            <a:off x="4597727" y="2551837"/>
            <a:ext cx="2996545" cy="175432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346171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9ECB3902-956E-914D-8737-859088396A5E}"/>
              </a:ext>
            </a:extLst>
          </p:cNvPr>
          <p:cNvSpPr/>
          <p:nvPr/>
        </p:nvSpPr>
        <p:spPr>
          <a:xfrm rot="2700000">
            <a:off x="4686390" y="423476"/>
            <a:ext cx="6231312" cy="6011047"/>
          </a:xfrm>
          <a:custGeom>
            <a:avLst/>
            <a:gdLst>
              <a:gd name="connsiteX0" fmla="*/ 0 w 6231312"/>
              <a:gd name="connsiteY0" fmla="*/ 1271842 h 6011047"/>
              <a:gd name="connsiteX1" fmla="*/ 1271842 w 6231312"/>
              <a:gd name="connsiteY1" fmla="*/ 0 h 6011047"/>
              <a:gd name="connsiteX2" fmla="*/ 5384668 w 6231312"/>
              <a:gd name="connsiteY2" fmla="*/ 0 h 6011047"/>
              <a:gd name="connsiteX3" fmla="*/ 6231312 w 6231312"/>
              <a:gd name="connsiteY3" fmla="*/ 846643 h 6011047"/>
              <a:gd name="connsiteX4" fmla="*/ 6231311 w 6231312"/>
              <a:gd name="connsiteY4" fmla="*/ 4739207 h 6011047"/>
              <a:gd name="connsiteX5" fmla="*/ 4959471 w 6231312"/>
              <a:gd name="connsiteY5" fmla="*/ 6011047 h 6011047"/>
              <a:gd name="connsiteX6" fmla="*/ 4959471 w 6231312"/>
              <a:gd name="connsiteY6" fmla="*/ 2118485 h 6011047"/>
              <a:gd name="connsiteX7" fmla="*/ 4112828 w 6231312"/>
              <a:gd name="connsiteY7" fmla="*/ 1271842 h 601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31312" h="6011047">
                <a:moveTo>
                  <a:pt x="0" y="1271842"/>
                </a:moveTo>
                <a:lnTo>
                  <a:pt x="1271842" y="0"/>
                </a:lnTo>
                <a:lnTo>
                  <a:pt x="5384668" y="0"/>
                </a:lnTo>
                <a:cubicBezTo>
                  <a:pt x="5852256" y="1"/>
                  <a:pt x="6231311" y="379055"/>
                  <a:pt x="6231312" y="846643"/>
                </a:cubicBezTo>
                <a:lnTo>
                  <a:pt x="6231311" y="4739207"/>
                </a:lnTo>
                <a:lnTo>
                  <a:pt x="4959471" y="6011047"/>
                </a:lnTo>
                <a:lnTo>
                  <a:pt x="4959471" y="2118485"/>
                </a:lnTo>
                <a:cubicBezTo>
                  <a:pt x="4959470" y="1650897"/>
                  <a:pt x="4580416" y="1271842"/>
                  <a:pt x="4112828" y="127184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87ACC2-69BB-4E7F-BD1B-AAD1DDEDD2A1}"/>
              </a:ext>
            </a:extLst>
          </p:cNvPr>
          <p:cNvSpPr txBox="1"/>
          <p:nvPr/>
        </p:nvSpPr>
        <p:spPr>
          <a:xfrm>
            <a:off x="710960" y="3534953"/>
            <a:ext cx="4395612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FDD5017-C124-C4FF-DA0B-5BAD60750B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7" b="9397"/>
          <a:stretch>
            <a:fillRect/>
          </a:stretch>
        </p:blipFill>
        <p:spPr>
          <a:xfrm>
            <a:off x="5765658" y="1388759"/>
            <a:ext cx="4254148" cy="4254148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7BAB4D-8C7D-6248-3936-B6389C69CF3B}"/>
              </a:ext>
            </a:extLst>
          </p:cNvPr>
          <p:cNvSpPr txBox="1"/>
          <p:nvPr/>
        </p:nvSpPr>
        <p:spPr>
          <a:xfrm>
            <a:off x="710960" y="2018202"/>
            <a:ext cx="345173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178858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5D1F5E5-462A-57C7-305E-8DBBF815CF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" b="7587"/>
          <a:stretch/>
        </p:blipFill>
        <p:spPr>
          <a:xfrm>
            <a:off x="6790217" y="0"/>
            <a:ext cx="5401784" cy="6858000"/>
          </a:xfr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9ED2F6B-50ED-3CC6-DC07-15FF04AEF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7524" y="4792296"/>
            <a:ext cx="1210059" cy="1210059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00AA6A4D-4B87-AE1B-A7D6-6A09DDAAF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5276" y="3425894"/>
            <a:ext cx="1210059" cy="1210059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6F54643-51EA-4693-9999-C0F777B69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1919" y="2008778"/>
            <a:ext cx="1210059" cy="121005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ECAF879-A5B3-3474-7B8B-BE29B6031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7524" y="634968"/>
            <a:ext cx="1210059" cy="1210059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5131D55-CE08-AF40-B5D5-B953FA5DF762}"/>
              </a:ext>
            </a:extLst>
          </p:cNvPr>
          <p:cNvSpPr/>
          <p:nvPr/>
        </p:nvSpPr>
        <p:spPr>
          <a:xfrm>
            <a:off x="6461104" y="870770"/>
            <a:ext cx="3110845" cy="68815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anose="000005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8CC09B-D293-4C45-91C0-1E8E6DE02049}"/>
              </a:ext>
            </a:extLst>
          </p:cNvPr>
          <p:cNvSpPr/>
          <p:nvPr/>
        </p:nvSpPr>
        <p:spPr>
          <a:xfrm>
            <a:off x="6525231" y="958895"/>
            <a:ext cx="511907" cy="51190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0767D1-8733-F748-B952-6F6C9B66F93D}"/>
              </a:ext>
            </a:extLst>
          </p:cNvPr>
          <p:cNvSpPr txBox="1"/>
          <p:nvPr/>
        </p:nvSpPr>
        <p:spPr>
          <a:xfrm>
            <a:off x="7139160" y="1065033"/>
            <a:ext cx="2302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Write Your Title #01 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278EE870-1B22-CA4E-9A8D-8CC31665152A}"/>
              </a:ext>
            </a:extLst>
          </p:cNvPr>
          <p:cNvSpPr/>
          <p:nvPr/>
        </p:nvSpPr>
        <p:spPr>
          <a:xfrm>
            <a:off x="6461104" y="2258670"/>
            <a:ext cx="3110845" cy="6881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anose="000005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76B418-80B2-0F4C-809D-308169DCC2F4}"/>
              </a:ext>
            </a:extLst>
          </p:cNvPr>
          <p:cNvSpPr/>
          <p:nvPr/>
        </p:nvSpPr>
        <p:spPr>
          <a:xfrm>
            <a:off x="6525231" y="2346795"/>
            <a:ext cx="511907" cy="51190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E2D6C0-2D8B-9444-AF41-066BA85EA836}"/>
              </a:ext>
            </a:extLst>
          </p:cNvPr>
          <p:cNvSpPr txBox="1"/>
          <p:nvPr/>
        </p:nvSpPr>
        <p:spPr>
          <a:xfrm>
            <a:off x="7119122" y="2452933"/>
            <a:ext cx="2342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Write Your Title #02 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1151D25E-9680-8C42-9E5C-A3349C6CE208}"/>
              </a:ext>
            </a:extLst>
          </p:cNvPr>
          <p:cNvSpPr/>
          <p:nvPr/>
        </p:nvSpPr>
        <p:spPr>
          <a:xfrm>
            <a:off x="6461104" y="3646570"/>
            <a:ext cx="3110845" cy="68815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anose="00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A5D8A3D-7DF9-F747-8502-73ED60FD626B}"/>
              </a:ext>
            </a:extLst>
          </p:cNvPr>
          <p:cNvSpPr/>
          <p:nvPr/>
        </p:nvSpPr>
        <p:spPr>
          <a:xfrm>
            <a:off x="6525231" y="3734695"/>
            <a:ext cx="511907" cy="51190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070470-8FA9-3A4C-ABA3-08AF990B6F31}"/>
              </a:ext>
            </a:extLst>
          </p:cNvPr>
          <p:cNvSpPr txBox="1"/>
          <p:nvPr/>
        </p:nvSpPr>
        <p:spPr>
          <a:xfrm>
            <a:off x="7119122" y="3840833"/>
            <a:ext cx="2342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Write Your Title #03 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675449C-9B17-A44D-9260-A1E0E843A06A}"/>
              </a:ext>
            </a:extLst>
          </p:cNvPr>
          <p:cNvSpPr/>
          <p:nvPr/>
        </p:nvSpPr>
        <p:spPr>
          <a:xfrm>
            <a:off x="6461104" y="5034471"/>
            <a:ext cx="3110845" cy="68815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anose="000005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C8AAB8C-0254-AB4B-A78E-8BDFF423C00E}"/>
              </a:ext>
            </a:extLst>
          </p:cNvPr>
          <p:cNvSpPr/>
          <p:nvPr/>
        </p:nvSpPr>
        <p:spPr>
          <a:xfrm>
            <a:off x="6525231" y="5122596"/>
            <a:ext cx="511907" cy="51190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3FFF3F-6F7D-B842-BCF8-38F8063F24DE}"/>
              </a:ext>
            </a:extLst>
          </p:cNvPr>
          <p:cNvSpPr txBox="1"/>
          <p:nvPr/>
        </p:nvSpPr>
        <p:spPr>
          <a:xfrm>
            <a:off x="7118321" y="5228734"/>
            <a:ext cx="2343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Write Your Title #04 </a:t>
            </a:r>
          </a:p>
        </p:txBody>
      </p:sp>
      <p:sp>
        <p:nvSpPr>
          <p:cNvPr id="15" name="Graphic 2">
            <a:extLst>
              <a:ext uri="{FF2B5EF4-FFF2-40B4-BE49-F238E27FC236}">
                <a16:creationId xmlns:a16="http://schemas.microsoft.com/office/drawing/2014/main" id="{0647E413-0557-4142-B4DE-42C078C10524}"/>
              </a:ext>
            </a:extLst>
          </p:cNvPr>
          <p:cNvSpPr>
            <a:spLocks noChangeAspect="1"/>
          </p:cNvSpPr>
          <p:nvPr/>
        </p:nvSpPr>
        <p:spPr>
          <a:xfrm>
            <a:off x="6640813" y="2449078"/>
            <a:ext cx="280743" cy="307340"/>
          </a:xfrm>
          <a:custGeom>
            <a:avLst/>
            <a:gdLst>
              <a:gd name="connsiteX0" fmla="*/ 223042 w 232019"/>
              <a:gd name="connsiteY0" fmla="*/ 0 h 254000"/>
              <a:gd name="connsiteX1" fmla="*/ 32693 w 232019"/>
              <a:gd name="connsiteY1" fmla="*/ 0 h 254000"/>
              <a:gd name="connsiteX2" fmla="*/ 16637 w 232019"/>
              <a:gd name="connsiteY2" fmla="*/ 15993 h 254000"/>
              <a:gd name="connsiteX3" fmla="*/ 16637 w 232019"/>
              <a:gd name="connsiteY3" fmla="*/ 48166 h 254000"/>
              <a:gd name="connsiteX4" fmla="*/ 40489 w 232019"/>
              <a:gd name="connsiteY4" fmla="*/ 48166 h 254000"/>
              <a:gd name="connsiteX5" fmla="*/ 47565 w 232019"/>
              <a:gd name="connsiteY5" fmla="*/ 57081 h 254000"/>
              <a:gd name="connsiteX6" fmla="*/ 40489 w 232019"/>
              <a:gd name="connsiteY6" fmla="*/ 64253 h 254000"/>
              <a:gd name="connsiteX7" fmla="*/ 8842 w 232019"/>
              <a:gd name="connsiteY7" fmla="*/ 64253 h 254000"/>
              <a:gd name="connsiteX8" fmla="*/ 47 w 232019"/>
              <a:gd name="connsiteY8" fmla="*/ 71425 h 254000"/>
              <a:gd name="connsiteX9" fmla="*/ 7123 w 232019"/>
              <a:gd name="connsiteY9" fmla="*/ 80340 h 254000"/>
              <a:gd name="connsiteX10" fmla="*/ 8842 w 232019"/>
              <a:gd name="connsiteY10" fmla="*/ 80340 h 254000"/>
              <a:gd name="connsiteX11" fmla="*/ 16637 w 232019"/>
              <a:gd name="connsiteY11" fmla="*/ 80340 h 254000"/>
              <a:gd name="connsiteX12" fmla="*/ 16637 w 232019"/>
              <a:gd name="connsiteY12" fmla="*/ 112889 h 254000"/>
              <a:gd name="connsiteX13" fmla="*/ 40489 w 232019"/>
              <a:gd name="connsiteY13" fmla="*/ 112889 h 254000"/>
              <a:gd name="connsiteX14" fmla="*/ 48378 w 232019"/>
              <a:gd name="connsiteY14" fmla="*/ 120885 h 254000"/>
              <a:gd name="connsiteX15" fmla="*/ 48378 w 232019"/>
              <a:gd name="connsiteY15" fmla="*/ 120980 h 254000"/>
              <a:gd name="connsiteX16" fmla="*/ 40676 w 232019"/>
              <a:gd name="connsiteY16" fmla="*/ 128976 h 254000"/>
              <a:gd name="connsiteX17" fmla="*/ 40489 w 232019"/>
              <a:gd name="connsiteY17" fmla="*/ 128976 h 254000"/>
              <a:gd name="connsiteX18" fmla="*/ 8842 w 232019"/>
              <a:gd name="connsiteY18" fmla="*/ 128976 h 254000"/>
              <a:gd name="connsiteX19" fmla="*/ 860 w 232019"/>
              <a:gd name="connsiteY19" fmla="*/ 137066 h 254000"/>
              <a:gd name="connsiteX20" fmla="*/ 8748 w 232019"/>
              <a:gd name="connsiteY20" fmla="*/ 145063 h 254000"/>
              <a:gd name="connsiteX21" fmla="*/ 8842 w 232019"/>
              <a:gd name="connsiteY21" fmla="*/ 145063 h 254000"/>
              <a:gd name="connsiteX22" fmla="*/ 16637 w 232019"/>
              <a:gd name="connsiteY22" fmla="*/ 145063 h 254000"/>
              <a:gd name="connsiteX23" fmla="*/ 16637 w 232019"/>
              <a:gd name="connsiteY23" fmla="*/ 176860 h 254000"/>
              <a:gd name="connsiteX24" fmla="*/ 40489 w 232019"/>
              <a:gd name="connsiteY24" fmla="*/ 176860 h 254000"/>
              <a:gd name="connsiteX25" fmla="*/ 47565 w 232019"/>
              <a:gd name="connsiteY25" fmla="*/ 185774 h 254000"/>
              <a:gd name="connsiteX26" fmla="*/ 40489 w 232019"/>
              <a:gd name="connsiteY26" fmla="*/ 192946 h 254000"/>
              <a:gd name="connsiteX27" fmla="*/ 8842 w 232019"/>
              <a:gd name="connsiteY27" fmla="*/ 192946 h 254000"/>
              <a:gd name="connsiteX28" fmla="*/ 47 w 232019"/>
              <a:gd name="connsiteY28" fmla="*/ 200118 h 254000"/>
              <a:gd name="connsiteX29" fmla="*/ 7123 w 232019"/>
              <a:gd name="connsiteY29" fmla="*/ 209033 h 254000"/>
              <a:gd name="connsiteX30" fmla="*/ 8842 w 232019"/>
              <a:gd name="connsiteY30" fmla="*/ 209033 h 254000"/>
              <a:gd name="connsiteX31" fmla="*/ 16637 w 232019"/>
              <a:gd name="connsiteY31" fmla="*/ 209033 h 254000"/>
              <a:gd name="connsiteX32" fmla="*/ 16637 w 232019"/>
              <a:gd name="connsiteY32" fmla="*/ 241300 h 254000"/>
              <a:gd name="connsiteX33" fmla="*/ 32508 w 232019"/>
              <a:gd name="connsiteY33" fmla="*/ 257387 h 254000"/>
              <a:gd name="connsiteX34" fmla="*/ 223042 w 232019"/>
              <a:gd name="connsiteY34" fmla="*/ 257387 h 254000"/>
              <a:gd name="connsiteX35" fmla="*/ 238912 w 232019"/>
              <a:gd name="connsiteY35" fmla="*/ 241300 h 254000"/>
              <a:gd name="connsiteX36" fmla="*/ 238912 w 232019"/>
              <a:gd name="connsiteY36" fmla="*/ 15993 h 254000"/>
              <a:gd name="connsiteX37" fmla="*/ 223042 w 232019"/>
              <a:gd name="connsiteY37" fmla="*/ 0 h 254000"/>
              <a:gd name="connsiteX38" fmla="*/ 164387 w 232019"/>
              <a:gd name="connsiteY38" fmla="*/ 112889 h 254000"/>
              <a:gd name="connsiteX39" fmla="*/ 145826 w 232019"/>
              <a:gd name="connsiteY39" fmla="*/ 112889 h 254000"/>
              <a:gd name="connsiteX40" fmla="*/ 126800 w 232019"/>
              <a:gd name="connsiteY40" fmla="*/ 123802 h 254000"/>
              <a:gd name="connsiteX41" fmla="*/ 115942 w 232019"/>
              <a:gd name="connsiteY41" fmla="*/ 142617 h 254000"/>
              <a:gd name="connsiteX42" fmla="*/ 116406 w 232019"/>
              <a:gd name="connsiteY42" fmla="*/ 161431 h 254000"/>
              <a:gd name="connsiteX43" fmla="*/ 97844 w 232019"/>
              <a:gd name="connsiteY43" fmla="*/ 159268 h 254000"/>
              <a:gd name="connsiteX44" fmla="*/ 117055 w 232019"/>
              <a:gd name="connsiteY44" fmla="*/ 113830 h 254000"/>
              <a:gd name="connsiteX45" fmla="*/ 161789 w 232019"/>
              <a:gd name="connsiteY45" fmla="*/ 94357 h 254000"/>
              <a:gd name="connsiteX46" fmla="*/ 164016 w 232019"/>
              <a:gd name="connsiteY46" fmla="*/ 113171 h 254000"/>
              <a:gd name="connsiteX47" fmla="*/ 132833 w 232019"/>
              <a:gd name="connsiteY47" fmla="*/ 60584 h 254000"/>
              <a:gd name="connsiteX48" fmla="*/ 200489 w 232019"/>
              <a:gd name="connsiteY48" fmla="*/ 129164 h 254000"/>
              <a:gd name="connsiteX49" fmla="*/ 132833 w 232019"/>
              <a:gd name="connsiteY49" fmla="*/ 197744 h 254000"/>
              <a:gd name="connsiteX50" fmla="*/ 65176 w 232019"/>
              <a:gd name="connsiteY50" fmla="*/ 129164 h 254000"/>
              <a:gd name="connsiteX51" fmla="*/ 65176 w 232019"/>
              <a:gd name="connsiteY51" fmla="*/ 129070 h 254000"/>
              <a:gd name="connsiteX52" fmla="*/ 132833 w 232019"/>
              <a:gd name="connsiteY52" fmla="*/ 60584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32019" h="254000">
                <a:moveTo>
                  <a:pt x="223042" y="0"/>
                </a:moveTo>
                <a:lnTo>
                  <a:pt x="32693" y="0"/>
                </a:lnTo>
                <a:cubicBezTo>
                  <a:pt x="23913" y="-52"/>
                  <a:pt x="16739" y="7093"/>
                  <a:pt x="16637" y="15993"/>
                </a:cubicBezTo>
                <a:lnTo>
                  <a:pt x="16637" y="48166"/>
                </a:lnTo>
                <a:lnTo>
                  <a:pt x="40489" y="48166"/>
                </a:lnTo>
                <a:cubicBezTo>
                  <a:pt x="44871" y="48647"/>
                  <a:pt x="48039" y="52638"/>
                  <a:pt x="47565" y="57081"/>
                </a:cubicBezTo>
                <a:cubicBezTo>
                  <a:pt x="47161" y="60859"/>
                  <a:pt x="44217" y="63844"/>
                  <a:pt x="40489" y="64253"/>
                </a:cubicBezTo>
                <a:lnTo>
                  <a:pt x="8842" y="64253"/>
                </a:lnTo>
                <a:cubicBezTo>
                  <a:pt x="4459" y="63772"/>
                  <a:pt x="522" y="66983"/>
                  <a:pt x="47" y="71425"/>
                </a:cubicBezTo>
                <a:cubicBezTo>
                  <a:pt x="-428" y="75867"/>
                  <a:pt x="2740" y="79858"/>
                  <a:pt x="7123" y="80340"/>
                </a:cubicBezTo>
                <a:cubicBezTo>
                  <a:pt x="7694" y="80402"/>
                  <a:pt x="8270" y="80402"/>
                  <a:pt x="8842" y="80340"/>
                </a:cubicBezTo>
                <a:lnTo>
                  <a:pt x="16637" y="80340"/>
                </a:lnTo>
                <a:lnTo>
                  <a:pt x="16637" y="112889"/>
                </a:lnTo>
                <a:lnTo>
                  <a:pt x="40489" y="112889"/>
                </a:lnTo>
                <a:cubicBezTo>
                  <a:pt x="44846" y="112889"/>
                  <a:pt x="48378" y="116469"/>
                  <a:pt x="48378" y="120885"/>
                </a:cubicBezTo>
                <a:cubicBezTo>
                  <a:pt x="48378" y="120916"/>
                  <a:pt x="48378" y="120948"/>
                  <a:pt x="48378" y="120980"/>
                </a:cubicBezTo>
                <a:cubicBezTo>
                  <a:pt x="48429" y="125344"/>
                  <a:pt x="44981" y="128924"/>
                  <a:pt x="40676" y="128976"/>
                </a:cubicBezTo>
                <a:cubicBezTo>
                  <a:pt x="40613" y="128977"/>
                  <a:pt x="40551" y="128977"/>
                  <a:pt x="40489" y="128976"/>
                </a:cubicBezTo>
                <a:lnTo>
                  <a:pt x="8842" y="128976"/>
                </a:lnTo>
                <a:cubicBezTo>
                  <a:pt x="4434" y="128976"/>
                  <a:pt x="860" y="132598"/>
                  <a:pt x="860" y="137066"/>
                </a:cubicBezTo>
                <a:cubicBezTo>
                  <a:pt x="860" y="141482"/>
                  <a:pt x="4391" y="145063"/>
                  <a:pt x="8748" y="145063"/>
                </a:cubicBezTo>
                <a:cubicBezTo>
                  <a:pt x="8779" y="145063"/>
                  <a:pt x="8810" y="145063"/>
                  <a:pt x="8842" y="145063"/>
                </a:cubicBezTo>
                <a:lnTo>
                  <a:pt x="16637" y="145063"/>
                </a:lnTo>
                <a:lnTo>
                  <a:pt x="16637" y="176860"/>
                </a:lnTo>
                <a:lnTo>
                  <a:pt x="40489" y="176860"/>
                </a:lnTo>
                <a:cubicBezTo>
                  <a:pt x="44871" y="177341"/>
                  <a:pt x="48039" y="181332"/>
                  <a:pt x="47565" y="185774"/>
                </a:cubicBezTo>
                <a:cubicBezTo>
                  <a:pt x="47161" y="189553"/>
                  <a:pt x="44217" y="192537"/>
                  <a:pt x="40489" y="192946"/>
                </a:cubicBezTo>
                <a:lnTo>
                  <a:pt x="8842" y="192946"/>
                </a:lnTo>
                <a:cubicBezTo>
                  <a:pt x="4459" y="192465"/>
                  <a:pt x="522" y="195676"/>
                  <a:pt x="47" y="200118"/>
                </a:cubicBezTo>
                <a:cubicBezTo>
                  <a:pt x="-428" y="204561"/>
                  <a:pt x="2740" y="208552"/>
                  <a:pt x="7123" y="209033"/>
                </a:cubicBezTo>
                <a:cubicBezTo>
                  <a:pt x="7694" y="209096"/>
                  <a:pt x="8270" y="209096"/>
                  <a:pt x="8842" y="209033"/>
                </a:cubicBezTo>
                <a:lnTo>
                  <a:pt x="16637" y="209033"/>
                </a:lnTo>
                <a:lnTo>
                  <a:pt x="16637" y="241300"/>
                </a:lnTo>
                <a:cubicBezTo>
                  <a:pt x="16738" y="250142"/>
                  <a:pt x="23785" y="257285"/>
                  <a:pt x="32508" y="257387"/>
                </a:cubicBezTo>
                <a:lnTo>
                  <a:pt x="223042" y="257387"/>
                </a:lnTo>
                <a:cubicBezTo>
                  <a:pt x="231785" y="257336"/>
                  <a:pt x="238861" y="250163"/>
                  <a:pt x="238912" y="241300"/>
                </a:cubicBezTo>
                <a:lnTo>
                  <a:pt x="238912" y="15993"/>
                </a:lnTo>
                <a:cubicBezTo>
                  <a:pt x="238861" y="7145"/>
                  <a:pt x="231770" y="0"/>
                  <a:pt x="223042" y="0"/>
                </a:cubicBezTo>
                <a:close/>
                <a:moveTo>
                  <a:pt x="164387" y="112889"/>
                </a:moveTo>
                <a:cubicBezTo>
                  <a:pt x="153900" y="121450"/>
                  <a:pt x="151023" y="117123"/>
                  <a:pt x="145826" y="112889"/>
                </a:cubicBezTo>
                <a:cubicBezTo>
                  <a:pt x="140628" y="108656"/>
                  <a:pt x="134132" y="116558"/>
                  <a:pt x="126800" y="123802"/>
                </a:cubicBezTo>
                <a:cubicBezTo>
                  <a:pt x="119468" y="131045"/>
                  <a:pt x="112601" y="139794"/>
                  <a:pt x="115942" y="142617"/>
                </a:cubicBezTo>
                <a:cubicBezTo>
                  <a:pt x="120675" y="147508"/>
                  <a:pt x="125222" y="150425"/>
                  <a:pt x="116406" y="161431"/>
                </a:cubicBezTo>
                <a:cubicBezTo>
                  <a:pt x="107589" y="172438"/>
                  <a:pt x="102392" y="163971"/>
                  <a:pt x="97844" y="159268"/>
                </a:cubicBezTo>
                <a:cubicBezTo>
                  <a:pt x="93297" y="154564"/>
                  <a:pt x="97844" y="133680"/>
                  <a:pt x="117055" y="113830"/>
                </a:cubicBezTo>
                <a:cubicBezTo>
                  <a:pt x="136267" y="93980"/>
                  <a:pt x="156499" y="88900"/>
                  <a:pt x="161789" y="94357"/>
                </a:cubicBezTo>
                <a:cubicBezTo>
                  <a:pt x="167079" y="99813"/>
                  <a:pt x="174596" y="104705"/>
                  <a:pt x="164016" y="113171"/>
                </a:cubicBezTo>
                <a:close/>
                <a:moveTo>
                  <a:pt x="132833" y="60584"/>
                </a:moveTo>
                <a:cubicBezTo>
                  <a:pt x="170198" y="60584"/>
                  <a:pt x="200489" y="91288"/>
                  <a:pt x="200489" y="129164"/>
                </a:cubicBezTo>
                <a:cubicBezTo>
                  <a:pt x="200489" y="167040"/>
                  <a:pt x="170198" y="197744"/>
                  <a:pt x="132833" y="197744"/>
                </a:cubicBezTo>
                <a:cubicBezTo>
                  <a:pt x="95467" y="197744"/>
                  <a:pt x="65176" y="167040"/>
                  <a:pt x="65176" y="129164"/>
                </a:cubicBezTo>
                <a:cubicBezTo>
                  <a:pt x="65176" y="129133"/>
                  <a:pt x="65176" y="129101"/>
                  <a:pt x="65176" y="129070"/>
                </a:cubicBezTo>
                <a:cubicBezTo>
                  <a:pt x="65227" y="91231"/>
                  <a:pt x="95503" y="60584"/>
                  <a:pt x="132833" y="60584"/>
                </a:cubicBezTo>
                <a:close/>
              </a:path>
            </a:pathLst>
          </a:custGeom>
          <a:solidFill>
            <a:srgbClr val="090A0C">
              <a:alpha val="70000"/>
            </a:srgbClr>
          </a:solidFill>
          <a:ln w="91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>
              <a:latin typeface="Montserrat" panose="00000500000000000000" pitchFamily="2" charset="0"/>
            </a:endParaRPr>
          </a:p>
        </p:txBody>
      </p:sp>
      <p:sp>
        <p:nvSpPr>
          <p:cNvPr id="17" name="Graphic 4">
            <a:extLst>
              <a:ext uri="{FF2B5EF4-FFF2-40B4-BE49-F238E27FC236}">
                <a16:creationId xmlns:a16="http://schemas.microsoft.com/office/drawing/2014/main" id="{B2FA691C-E2FC-FA49-97CD-800DB2DF1603}"/>
              </a:ext>
            </a:extLst>
          </p:cNvPr>
          <p:cNvSpPr>
            <a:spLocks noChangeAspect="1"/>
          </p:cNvSpPr>
          <p:nvPr/>
        </p:nvSpPr>
        <p:spPr>
          <a:xfrm>
            <a:off x="6671420" y="1061178"/>
            <a:ext cx="219529" cy="307340"/>
          </a:xfrm>
          <a:custGeom>
            <a:avLst/>
            <a:gdLst>
              <a:gd name="connsiteX0" fmla="*/ 90170 w 181428"/>
              <a:gd name="connsiteY0" fmla="*/ 93308 h 254000"/>
              <a:gd name="connsiteX1" fmla="*/ 90170 w 181428"/>
              <a:gd name="connsiteY1" fmla="*/ 93308 h 254000"/>
              <a:gd name="connsiteX2" fmla="*/ 85634 w 181428"/>
              <a:gd name="connsiteY2" fmla="*/ 103844 h 254000"/>
              <a:gd name="connsiteX3" fmla="*/ 117071 w 181428"/>
              <a:gd name="connsiteY3" fmla="*/ 166366 h 254000"/>
              <a:gd name="connsiteX4" fmla="*/ 130991 w 181428"/>
              <a:gd name="connsiteY4" fmla="*/ 168661 h 254000"/>
              <a:gd name="connsiteX5" fmla="*/ 156119 w 181428"/>
              <a:gd name="connsiteY5" fmla="*/ 245802 h 254000"/>
              <a:gd name="connsiteX6" fmla="*/ 166914 w 181428"/>
              <a:gd name="connsiteY6" fmla="*/ 256338 h 254000"/>
              <a:gd name="connsiteX7" fmla="*/ 176621 w 181428"/>
              <a:gd name="connsiteY7" fmla="*/ 256338 h 254000"/>
              <a:gd name="connsiteX8" fmla="*/ 179342 w 181428"/>
              <a:gd name="connsiteY8" fmla="*/ 255586 h 254000"/>
              <a:gd name="connsiteX9" fmla="*/ 189230 w 181428"/>
              <a:gd name="connsiteY9" fmla="*/ 244391 h 254000"/>
              <a:gd name="connsiteX10" fmla="*/ 189230 w 181428"/>
              <a:gd name="connsiteY10" fmla="*/ 234325 h 254000"/>
              <a:gd name="connsiteX11" fmla="*/ 164011 w 181428"/>
              <a:gd name="connsiteY11" fmla="*/ 156902 h 254000"/>
              <a:gd name="connsiteX12" fmla="*/ 174716 w 181428"/>
              <a:gd name="connsiteY12" fmla="*/ 143449 h 254000"/>
              <a:gd name="connsiteX13" fmla="*/ 179251 w 181428"/>
              <a:gd name="connsiteY13" fmla="*/ 132913 h 254000"/>
              <a:gd name="connsiteX14" fmla="*/ 156664 w 181428"/>
              <a:gd name="connsiteY14" fmla="*/ 74681 h 254000"/>
              <a:gd name="connsiteX15" fmla="*/ 146413 w 181428"/>
              <a:gd name="connsiteY15" fmla="*/ 69977 h 254000"/>
              <a:gd name="connsiteX16" fmla="*/ 90351 w 181428"/>
              <a:gd name="connsiteY16" fmla="*/ 93496 h 254000"/>
              <a:gd name="connsiteX17" fmla="*/ 34562 w 181428"/>
              <a:gd name="connsiteY17" fmla="*/ 73552 h 254000"/>
              <a:gd name="connsiteX18" fmla="*/ 86723 w 181428"/>
              <a:gd name="connsiteY18" fmla="*/ 73552 h 254000"/>
              <a:gd name="connsiteX19" fmla="*/ 88356 w 181428"/>
              <a:gd name="connsiteY19" fmla="*/ 74305 h 254000"/>
              <a:gd name="connsiteX20" fmla="*/ 89172 w 181428"/>
              <a:gd name="connsiteY20" fmla="*/ 75998 h 254000"/>
              <a:gd name="connsiteX21" fmla="*/ 89172 w 181428"/>
              <a:gd name="connsiteY21" fmla="*/ 84465 h 254000"/>
              <a:gd name="connsiteX22" fmla="*/ 88356 w 181428"/>
              <a:gd name="connsiteY22" fmla="*/ 86158 h 254000"/>
              <a:gd name="connsiteX23" fmla="*/ 86723 w 181428"/>
              <a:gd name="connsiteY23" fmla="*/ 86911 h 254000"/>
              <a:gd name="connsiteX24" fmla="*/ 34562 w 181428"/>
              <a:gd name="connsiteY24" fmla="*/ 86911 h 254000"/>
              <a:gd name="connsiteX25" fmla="*/ 32839 w 181428"/>
              <a:gd name="connsiteY25" fmla="*/ 86158 h 254000"/>
              <a:gd name="connsiteX26" fmla="*/ 32113 w 181428"/>
              <a:gd name="connsiteY26" fmla="*/ 84465 h 254000"/>
              <a:gd name="connsiteX27" fmla="*/ 32113 w 181428"/>
              <a:gd name="connsiteY27" fmla="*/ 75998 h 254000"/>
              <a:gd name="connsiteX28" fmla="*/ 32839 w 181428"/>
              <a:gd name="connsiteY28" fmla="*/ 74305 h 254000"/>
              <a:gd name="connsiteX29" fmla="*/ 34562 w 181428"/>
              <a:gd name="connsiteY29" fmla="*/ 73552 h 254000"/>
              <a:gd name="connsiteX30" fmla="*/ 34562 w 181428"/>
              <a:gd name="connsiteY30" fmla="*/ 154268 h 254000"/>
              <a:gd name="connsiteX31" fmla="*/ 83276 w 181428"/>
              <a:gd name="connsiteY31" fmla="*/ 154268 h 254000"/>
              <a:gd name="connsiteX32" fmla="*/ 85090 w 181428"/>
              <a:gd name="connsiteY32" fmla="*/ 155020 h 254000"/>
              <a:gd name="connsiteX33" fmla="*/ 85725 w 181428"/>
              <a:gd name="connsiteY33" fmla="*/ 156714 h 254000"/>
              <a:gd name="connsiteX34" fmla="*/ 85725 w 181428"/>
              <a:gd name="connsiteY34" fmla="*/ 165180 h 254000"/>
              <a:gd name="connsiteX35" fmla="*/ 85090 w 181428"/>
              <a:gd name="connsiteY35" fmla="*/ 166968 h 254000"/>
              <a:gd name="connsiteX36" fmla="*/ 83276 w 181428"/>
              <a:gd name="connsiteY36" fmla="*/ 167720 h 254000"/>
              <a:gd name="connsiteX37" fmla="*/ 34562 w 181428"/>
              <a:gd name="connsiteY37" fmla="*/ 167720 h 254000"/>
              <a:gd name="connsiteX38" fmla="*/ 32839 w 181428"/>
              <a:gd name="connsiteY38" fmla="*/ 166968 h 254000"/>
              <a:gd name="connsiteX39" fmla="*/ 32113 w 181428"/>
              <a:gd name="connsiteY39" fmla="*/ 165180 h 254000"/>
              <a:gd name="connsiteX40" fmla="*/ 32113 w 181428"/>
              <a:gd name="connsiteY40" fmla="*/ 156714 h 254000"/>
              <a:gd name="connsiteX41" fmla="*/ 32839 w 181428"/>
              <a:gd name="connsiteY41" fmla="*/ 155020 h 254000"/>
              <a:gd name="connsiteX42" fmla="*/ 34562 w 181428"/>
              <a:gd name="connsiteY42" fmla="*/ 154268 h 254000"/>
              <a:gd name="connsiteX43" fmla="*/ 34562 w 181428"/>
              <a:gd name="connsiteY43" fmla="*/ 127363 h 254000"/>
              <a:gd name="connsiteX44" fmla="*/ 77289 w 181428"/>
              <a:gd name="connsiteY44" fmla="*/ 127363 h 254000"/>
              <a:gd name="connsiteX45" fmla="*/ 78921 w 181428"/>
              <a:gd name="connsiteY45" fmla="*/ 128021 h 254000"/>
              <a:gd name="connsiteX46" fmla="*/ 79647 w 181428"/>
              <a:gd name="connsiteY46" fmla="*/ 129903 h 254000"/>
              <a:gd name="connsiteX47" fmla="*/ 79647 w 181428"/>
              <a:gd name="connsiteY47" fmla="*/ 138369 h 254000"/>
              <a:gd name="connsiteX48" fmla="*/ 78921 w 181428"/>
              <a:gd name="connsiteY48" fmla="*/ 140157 h 254000"/>
              <a:gd name="connsiteX49" fmla="*/ 77289 w 181428"/>
              <a:gd name="connsiteY49" fmla="*/ 140815 h 254000"/>
              <a:gd name="connsiteX50" fmla="*/ 34562 w 181428"/>
              <a:gd name="connsiteY50" fmla="*/ 140815 h 254000"/>
              <a:gd name="connsiteX51" fmla="*/ 32839 w 181428"/>
              <a:gd name="connsiteY51" fmla="*/ 140157 h 254000"/>
              <a:gd name="connsiteX52" fmla="*/ 32113 w 181428"/>
              <a:gd name="connsiteY52" fmla="*/ 138369 h 254000"/>
              <a:gd name="connsiteX53" fmla="*/ 32113 w 181428"/>
              <a:gd name="connsiteY53" fmla="*/ 129903 h 254000"/>
              <a:gd name="connsiteX54" fmla="*/ 32839 w 181428"/>
              <a:gd name="connsiteY54" fmla="*/ 128021 h 254000"/>
              <a:gd name="connsiteX55" fmla="*/ 34562 w 181428"/>
              <a:gd name="connsiteY55" fmla="*/ 127363 h 254000"/>
              <a:gd name="connsiteX56" fmla="*/ 34562 w 181428"/>
              <a:gd name="connsiteY56" fmla="*/ 100457 h 254000"/>
              <a:gd name="connsiteX57" fmla="*/ 77289 w 181428"/>
              <a:gd name="connsiteY57" fmla="*/ 100457 h 254000"/>
              <a:gd name="connsiteX58" fmla="*/ 78921 w 181428"/>
              <a:gd name="connsiteY58" fmla="*/ 101210 h 254000"/>
              <a:gd name="connsiteX59" fmla="*/ 79647 w 181428"/>
              <a:gd name="connsiteY59" fmla="*/ 102997 h 254000"/>
              <a:gd name="connsiteX60" fmla="*/ 79647 w 181428"/>
              <a:gd name="connsiteY60" fmla="*/ 111464 h 254000"/>
              <a:gd name="connsiteX61" fmla="*/ 78921 w 181428"/>
              <a:gd name="connsiteY61" fmla="*/ 113157 h 254000"/>
              <a:gd name="connsiteX62" fmla="*/ 77289 w 181428"/>
              <a:gd name="connsiteY62" fmla="*/ 113910 h 254000"/>
              <a:gd name="connsiteX63" fmla="*/ 34562 w 181428"/>
              <a:gd name="connsiteY63" fmla="*/ 113910 h 254000"/>
              <a:gd name="connsiteX64" fmla="*/ 32839 w 181428"/>
              <a:gd name="connsiteY64" fmla="*/ 113157 h 254000"/>
              <a:gd name="connsiteX65" fmla="*/ 32113 w 181428"/>
              <a:gd name="connsiteY65" fmla="*/ 111464 h 254000"/>
              <a:gd name="connsiteX66" fmla="*/ 32113 w 181428"/>
              <a:gd name="connsiteY66" fmla="*/ 103280 h 254000"/>
              <a:gd name="connsiteX67" fmla="*/ 34562 w 181428"/>
              <a:gd name="connsiteY67" fmla="*/ 100740 h 254000"/>
              <a:gd name="connsiteX68" fmla="*/ 97064 w 181428"/>
              <a:gd name="connsiteY68" fmla="*/ 107043 h 254000"/>
              <a:gd name="connsiteX69" fmla="*/ 97064 w 181428"/>
              <a:gd name="connsiteY69" fmla="*/ 107043 h 254000"/>
              <a:gd name="connsiteX70" fmla="*/ 141802 w 181428"/>
              <a:gd name="connsiteY70" fmla="*/ 80975 h 254000"/>
              <a:gd name="connsiteX71" fmla="*/ 166938 w 181428"/>
              <a:gd name="connsiteY71" fmla="*/ 127370 h 254000"/>
              <a:gd name="connsiteX72" fmla="*/ 122201 w 181428"/>
              <a:gd name="connsiteY72" fmla="*/ 153437 h 254000"/>
              <a:gd name="connsiteX73" fmla="*/ 121829 w 181428"/>
              <a:gd name="connsiteY73" fmla="*/ 153327 h 254000"/>
              <a:gd name="connsiteX74" fmla="*/ 97064 w 181428"/>
              <a:gd name="connsiteY74" fmla="*/ 107043 h 254000"/>
              <a:gd name="connsiteX75" fmla="*/ 62049 w 181428"/>
              <a:gd name="connsiteY75" fmla="*/ 34700 h 254000"/>
              <a:gd name="connsiteX76" fmla="*/ 62049 w 181428"/>
              <a:gd name="connsiteY76" fmla="*/ 34700 h 254000"/>
              <a:gd name="connsiteX77" fmla="*/ 57059 w 181428"/>
              <a:gd name="connsiteY77" fmla="*/ 38369 h 254000"/>
              <a:gd name="connsiteX78" fmla="*/ 57059 w 181428"/>
              <a:gd name="connsiteY78" fmla="*/ 45424 h 254000"/>
              <a:gd name="connsiteX79" fmla="*/ 128905 w 181428"/>
              <a:gd name="connsiteY79" fmla="*/ 45424 h 254000"/>
              <a:gd name="connsiteX80" fmla="*/ 128905 w 181428"/>
              <a:gd name="connsiteY80" fmla="*/ 38369 h 254000"/>
              <a:gd name="connsiteX81" fmla="*/ 123825 w 181428"/>
              <a:gd name="connsiteY81" fmla="*/ 34700 h 254000"/>
              <a:gd name="connsiteX82" fmla="*/ 108857 w 181428"/>
              <a:gd name="connsiteY82" fmla="*/ 34700 h 254000"/>
              <a:gd name="connsiteX83" fmla="*/ 108857 w 181428"/>
              <a:gd name="connsiteY83" fmla="*/ 5066 h 254000"/>
              <a:gd name="connsiteX84" fmla="*/ 77742 w 181428"/>
              <a:gd name="connsiteY84" fmla="*/ 5066 h 254000"/>
              <a:gd name="connsiteX85" fmla="*/ 77742 w 181428"/>
              <a:gd name="connsiteY85" fmla="*/ 34700 h 254000"/>
              <a:gd name="connsiteX86" fmla="*/ 186509 w 181428"/>
              <a:gd name="connsiteY86" fmla="*/ 25292 h 254000"/>
              <a:gd name="connsiteX87" fmla="*/ 186509 w 181428"/>
              <a:gd name="connsiteY87" fmla="*/ 25292 h 254000"/>
              <a:gd name="connsiteX88" fmla="*/ 186509 w 181428"/>
              <a:gd name="connsiteY88" fmla="*/ 165651 h 254000"/>
              <a:gd name="connsiteX89" fmla="*/ 186509 w 181428"/>
              <a:gd name="connsiteY89" fmla="*/ 204315 h 254000"/>
              <a:gd name="connsiteX90" fmla="*/ 185239 w 181428"/>
              <a:gd name="connsiteY90" fmla="*/ 209395 h 254000"/>
              <a:gd name="connsiteX91" fmla="*/ 168184 w 181428"/>
              <a:gd name="connsiteY91" fmla="*/ 157843 h 254000"/>
              <a:gd name="connsiteX92" fmla="*/ 177800 w 181428"/>
              <a:gd name="connsiteY92" fmla="*/ 145143 h 254000"/>
              <a:gd name="connsiteX93" fmla="*/ 182426 w 181428"/>
              <a:gd name="connsiteY93" fmla="*/ 133760 h 254000"/>
              <a:gd name="connsiteX94" fmla="*/ 182426 w 181428"/>
              <a:gd name="connsiteY94" fmla="*/ 133760 h 254000"/>
              <a:gd name="connsiteX95" fmla="*/ 167731 w 181428"/>
              <a:gd name="connsiteY95" fmla="*/ 78632 h 254000"/>
              <a:gd name="connsiteX96" fmla="*/ 167731 w 181428"/>
              <a:gd name="connsiteY96" fmla="*/ 39968 h 254000"/>
              <a:gd name="connsiteX97" fmla="*/ 166461 w 181428"/>
              <a:gd name="connsiteY97" fmla="*/ 36769 h 254000"/>
              <a:gd name="connsiteX98" fmla="*/ 163286 w 181428"/>
              <a:gd name="connsiteY98" fmla="*/ 35358 h 254000"/>
              <a:gd name="connsiteX99" fmla="*/ 129359 w 181428"/>
              <a:gd name="connsiteY99" fmla="*/ 35358 h 254000"/>
              <a:gd name="connsiteX100" fmla="*/ 123825 w 181428"/>
              <a:gd name="connsiteY100" fmla="*/ 33100 h 254000"/>
              <a:gd name="connsiteX101" fmla="*/ 110036 w 181428"/>
              <a:gd name="connsiteY101" fmla="*/ 33100 h 254000"/>
              <a:gd name="connsiteX102" fmla="*/ 110036 w 181428"/>
              <a:gd name="connsiteY102" fmla="*/ 16167 h 254000"/>
              <a:gd name="connsiteX103" fmla="*/ 177074 w 181428"/>
              <a:gd name="connsiteY103" fmla="*/ 16167 h 254000"/>
              <a:gd name="connsiteX104" fmla="*/ 183696 w 181428"/>
              <a:gd name="connsiteY104" fmla="*/ 18801 h 254000"/>
              <a:gd name="connsiteX105" fmla="*/ 186509 w 181428"/>
              <a:gd name="connsiteY105" fmla="*/ 25669 h 254000"/>
              <a:gd name="connsiteX106" fmla="*/ 141696 w 181428"/>
              <a:gd name="connsiteY106" fmla="*/ 213440 h 254000"/>
              <a:gd name="connsiteX107" fmla="*/ 9071 w 181428"/>
              <a:gd name="connsiteY107" fmla="*/ 213440 h 254000"/>
              <a:gd name="connsiteX108" fmla="*/ 2449 w 181428"/>
              <a:gd name="connsiteY108" fmla="*/ 210524 h 254000"/>
              <a:gd name="connsiteX109" fmla="*/ 0 w 181428"/>
              <a:gd name="connsiteY109" fmla="*/ 204315 h 254000"/>
              <a:gd name="connsiteX110" fmla="*/ 0 w 181428"/>
              <a:gd name="connsiteY110" fmla="*/ 161041 h 254000"/>
              <a:gd name="connsiteX111" fmla="*/ 0 w 181428"/>
              <a:gd name="connsiteY111" fmla="*/ 25669 h 254000"/>
              <a:gd name="connsiteX112" fmla="*/ 2994 w 181428"/>
              <a:gd name="connsiteY112" fmla="*/ 18613 h 254000"/>
              <a:gd name="connsiteX113" fmla="*/ 9616 w 181428"/>
              <a:gd name="connsiteY113" fmla="*/ 15979 h 254000"/>
              <a:gd name="connsiteX114" fmla="*/ 75928 w 181428"/>
              <a:gd name="connsiteY114" fmla="*/ 15979 h 254000"/>
              <a:gd name="connsiteX115" fmla="*/ 75928 w 181428"/>
              <a:gd name="connsiteY115" fmla="*/ 32912 h 254000"/>
              <a:gd name="connsiteX116" fmla="*/ 62049 w 181428"/>
              <a:gd name="connsiteY116" fmla="*/ 32912 h 254000"/>
              <a:gd name="connsiteX117" fmla="*/ 56787 w 181428"/>
              <a:gd name="connsiteY117" fmla="*/ 35170 h 254000"/>
              <a:gd name="connsiteX118" fmla="*/ 23132 w 181428"/>
              <a:gd name="connsiteY118" fmla="*/ 35170 h 254000"/>
              <a:gd name="connsiteX119" fmla="*/ 20048 w 181428"/>
              <a:gd name="connsiteY119" fmla="*/ 36581 h 254000"/>
              <a:gd name="connsiteX120" fmla="*/ 18778 w 181428"/>
              <a:gd name="connsiteY120" fmla="*/ 39780 h 254000"/>
              <a:gd name="connsiteX121" fmla="*/ 18778 w 181428"/>
              <a:gd name="connsiteY121" fmla="*/ 165651 h 254000"/>
              <a:gd name="connsiteX122" fmla="*/ 18778 w 181428"/>
              <a:gd name="connsiteY122" fmla="*/ 190110 h 254000"/>
              <a:gd name="connsiteX123" fmla="*/ 20139 w 181428"/>
              <a:gd name="connsiteY123" fmla="*/ 193497 h 254000"/>
              <a:gd name="connsiteX124" fmla="*/ 23404 w 181428"/>
              <a:gd name="connsiteY124" fmla="*/ 194814 h 254000"/>
              <a:gd name="connsiteX125" fmla="*/ 135255 w 181428"/>
              <a:gd name="connsiteY125" fmla="*/ 194814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181428" h="254000">
                <a:moveTo>
                  <a:pt x="90170" y="93308"/>
                </a:moveTo>
                <a:lnTo>
                  <a:pt x="90170" y="93308"/>
                </a:lnTo>
                <a:cubicBezTo>
                  <a:pt x="88125" y="96546"/>
                  <a:pt x="86594" y="100103"/>
                  <a:pt x="85634" y="103844"/>
                </a:cubicBezTo>
                <a:cubicBezTo>
                  <a:pt x="77667" y="130112"/>
                  <a:pt x="91742" y="158104"/>
                  <a:pt x="117071" y="166366"/>
                </a:cubicBezTo>
                <a:cubicBezTo>
                  <a:pt x="121577" y="167836"/>
                  <a:pt x="126268" y="168610"/>
                  <a:pt x="130991" y="168661"/>
                </a:cubicBezTo>
                <a:lnTo>
                  <a:pt x="156119" y="245802"/>
                </a:lnTo>
                <a:cubicBezTo>
                  <a:pt x="157934" y="250869"/>
                  <a:pt x="161927" y="254767"/>
                  <a:pt x="166914" y="256338"/>
                </a:cubicBezTo>
                <a:cubicBezTo>
                  <a:pt x="170035" y="257603"/>
                  <a:pt x="173500" y="257603"/>
                  <a:pt x="176621" y="256338"/>
                </a:cubicBezTo>
                <a:lnTo>
                  <a:pt x="179342" y="255586"/>
                </a:lnTo>
                <a:cubicBezTo>
                  <a:pt x="184191" y="253733"/>
                  <a:pt x="187875" y="249562"/>
                  <a:pt x="189230" y="244391"/>
                </a:cubicBezTo>
                <a:cubicBezTo>
                  <a:pt x="190275" y="241123"/>
                  <a:pt x="190275" y="237593"/>
                  <a:pt x="189230" y="234325"/>
                </a:cubicBezTo>
                <a:lnTo>
                  <a:pt x="164011" y="156902"/>
                </a:lnTo>
                <a:cubicBezTo>
                  <a:pt x="168404" y="153197"/>
                  <a:pt x="172042" y="148625"/>
                  <a:pt x="174716" y="143449"/>
                </a:cubicBezTo>
                <a:cubicBezTo>
                  <a:pt x="176634" y="140141"/>
                  <a:pt x="178157" y="136603"/>
                  <a:pt x="179251" y="132913"/>
                </a:cubicBezTo>
                <a:cubicBezTo>
                  <a:pt x="185604" y="110421"/>
                  <a:pt x="176265" y="86346"/>
                  <a:pt x="156664" y="74681"/>
                </a:cubicBezTo>
                <a:cubicBezTo>
                  <a:pt x="153461" y="72652"/>
                  <a:pt x="150015" y="71071"/>
                  <a:pt x="146413" y="69977"/>
                </a:cubicBezTo>
                <a:cubicBezTo>
                  <a:pt x="124724" y="63309"/>
                  <a:pt x="101469" y="73065"/>
                  <a:pt x="90351" y="93496"/>
                </a:cubicBezTo>
                <a:close/>
                <a:moveTo>
                  <a:pt x="34562" y="73552"/>
                </a:moveTo>
                <a:lnTo>
                  <a:pt x="86723" y="73552"/>
                </a:lnTo>
                <a:cubicBezTo>
                  <a:pt x="87351" y="73522"/>
                  <a:pt x="87956" y="73801"/>
                  <a:pt x="88356" y="74305"/>
                </a:cubicBezTo>
                <a:cubicBezTo>
                  <a:pt x="88864" y="74709"/>
                  <a:pt x="89165" y="75334"/>
                  <a:pt x="89172" y="75998"/>
                </a:cubicBezTo>
                <a:lnTo>
                  <a:pt x="89172" y="84465"/>
                </a:lnTo>
                <a:cubicBezTo>
                  <a:pt x="89165" y="85129"/>
                  <a:pt x="88864" y="85754"/>
                  <a:pt x="88356" y="86158"/>
                </a:cubicBezTo>
                <a:cubicBezTo>
                  <a:pt x="87989" y="86705"/>
                  <a:pt x="87360" y="86995"/>
                  <a:pt x="86723" y="86911"/>
                </a:cubicBezTo>
                <a:lnTo>
                  <a:pt x="34562" y="86911"/>
                </a:lnTo>
                <a:cubicBezTo>
                  <a:pt x="33903" y="86972"/>
                  <a:pt x="33257" y="86690"/>
                  <a:pt x="32839" y="86158"/>
                </a:cubicBezTo>
                <a:cubicBezTo>
                  <a:pt x="32420" y="85694"/>
                  <a:pt x="32164" y="85098"/>
                  <a:pt x="32113" y="84465"/>
                </a:cubicBezTo>
                <a:lnTo>
                  <a:pt x="32113" y="75998"/>
                </a:lnTo>
                <a:cubicBezTo>
                  <a:pt x="32164" y="75365"/>
                  <a:pt x="32420" y="74768"/>
                  <a:pt x="32839" y="74305"/>
                </a:cubicBezTo>
                <a:cubicBezTo>
                  <a:pt x="33289" y="73818"/>
                  <a:pt x="33912" y="73546"/>
                  <a:pt x="34562" y="73552"/>
                </a:cubicBezTo>
                <a:close/>
                <a:moveTo>
                  <a:pt x="34562" y="154268"/>
                </a:moveTo>
                <a:lnTo>
                  <a:pt x="83276" y="154268"/>
                </a:lnTo>
                <a:cubicBezTo>
                  <a:pt x="83949" y="154277"/>
                  <a:pt x="84596" y="154545"/>
                  <a:pt x="85090" y="155020"/>
                </a:cubicBezTo>
                <a:cubicBezTo>
                  <a:pt x="85496" y="155484"/>
                  <a:pt x="85722" y="156087"/>
                  <a:pt x="85725" y="156714"/>
                </a:cubicBezTo>
                <a:lnTo>
                  <a:pt x="85725" y="165180"/>
                </a:lnTo>
                <a:cubicBezTo>
                  <a:pt x="85745" y="165839"/>
                  <a:pt x="85517" y="166480"/>
                  <a:pt x="85090" y="166968"/>
                </a:cubicBezTo>
                <a:cubicBezTo>
                  <a:pt x="84596" y="167443"/>
                  <a:pt x="83949" y="167711"/>
                  <a:pt x="83276" y="167720"/>
                </a:cubicBezTo>
                <a:lnTo>
                  <a:pt x="34562" y="167720"/>
                </a:lnTo>
                <a:cubicBezTo>
                  <a:pt x="33912" y="167727"/>
                  <a:pt x="33289" y="167454"/>
                  <a:pt x="32839" y="166968"/>
                </a:cubicBezTo>
                <a:cubicBezTo>
                  <a:pt x="32386" y="166489"/>
                  <a:pt x="32127" y="165850"/>
                  <a:pt x="32113" y="165180"/>
                </a:cubicBezTo>
                <a:lnTo>
                  <a:pt x="32113" y="156714"/>
                </a:lnTo>
                <a:cubicBezTo>
                  <a:pt x="32141" y="156075"/>
                  <a:pt x="32400" y="155470"/>
                  <a:pt x="32839" y="155020"/>
                </a:cubicBezTo>
                <a:cubicBezTo>
                  <a:pt x="33289" y="154534"/>
                  <a:pt x="33912" y="154262"/>
                  <a:pt x="34562" y="154268"/>
                </a:cubicBezTo>
                <a:close/>
                <a:moveTo>
                  <a:pt x="34562" y="127363"/>
                </a:moveTo>
                <a:lnTo>
                  <a:pt x="77289" y="127363"/>
                </a:lnTo>
                <a:cubicBezTo>
                  <a:pt x="77889" y="127382"/>
                  <a:pt x="78466" y="127615"/>
                  <a:pt x="78921" y="128021"/>
                </a:cubicBezTo>
                <a:cubicBezTo>
                  <a:pt x="79380" y="128533"/>
                  <a:pt x="79638" y="129204"/>
                  <a:pt x="79647" y="129903"/>
                </a:cubicBezTo>
                <a:lnTo>
                  <a:pt x="79647" y="138369"/>
                </a:lnTo>
                <a:cubicBezTo>
                  <a:pt x="79625" y="139037"/>
                  <a:pt x="79366" y="139673"/>
                  <a:pt x="78921" y="140157"/>
                </a:cubicBezTo>
                <a:cubicBezTo>
                  <a:pt x="78466" y="140563"/>
                  <a:pt x="77889" y="140796"/>
                  <a:pt x="77289" y="140815"/>
                </a:cubicBezTo>
                <a:lnTo>
                  <a:pt x="34562" y="140815"/>
                </a:lnTo>
                <a:cubicBezTo>
                  <a:pt x="33930" y="140818"/>
                  <a:pt x="33318" y="140584"/>
                  <a:pt x="32839" y="140157"/>
                </a:cubicBezTo>
                <a:cubicBezTo>
                  <a:pt x="32434" y="139647"/>
                  <a:pt x="32182" y="139026"/>
                  <a:pt x="32113" y="138369"/>
                </a:cubicBezTo>
                <a:lnTo>
                  <a:pt x="32113" y="129903"/>
                </a:lnTo>
                <a:cubicBezTo>
                  <a:pt x="32164" y="129213"/>
                  <a:pt x="32417" y="128557"/>
                  <a:pt x="32839" y="128021"/>
                </a:cubicBezTo>
                <a:cubicBezTo>
                  <a:pt x="33318" y="127594"/>
                  <a:pt x="33930" y="127360"/>
                  <a:pt x="34562" y="127363"/>
                </a:cubicBezTo>
                <a:close/>
                <a:moveTo>
                  <a:pt x="34562" y="100457"/>
                </a:moveTo>
                <a:lnTo>
                  <a:pt x="77289" y="100457"/>
                </a:lnTo>
                <a:cubicBezTo>
                  <a:pt x="77899" y="100511"/>
                  <a:pt x="78474" y="100776"/>
                  <a:pt x="78921" y="101210"/>
                </a:cubicBezTo>
                <a:cubicBezTo>
                  <a:pt x="79391" y="101677"/>
                  <a:pt x="79653" y="102323"/>
                  <a:pt x="79647" y="102997"/>
                </a:cubicBezTo>
                <a:lnTo>
                  <a:pt x="79647" y="111464"/>
                </a:lnTo>
                <a:cubicBezTo>
                  <a:pt x="79662" y="112113"/>
                  <a:pt x="79396" y="112734"/>
                  <a:pt x="78921" y="113157"/>
                </a:cubicBezTo>
                <a:cubicBezTo>
                  <a:pt x="78499" y="113629"/>
                  <a:pt x="77909" y="113901"/>
                  <a:pt x="77289" y="113910"/>
                </a:cubicBezTo>
                <a:lnTo>
                  <a:pt x="34562" y="113910"/>
                </a:lnTo>
                <a:cubicBezTo>
                  <a:pt x="33912" y="113916"/>
                  <a:pt x="33289" y="113644"/>
                  <a:pt x="32839" y="113157"/>
                </a:cubicBezTo>
                <a:cubicBezTo>
                  <a:pt x="32400" y="112708"/>
                  <a:pt x="32141" y="112103"/>
                  <a:pt x="32113" y="111464"/>
                </a:cubicBezTo>
                <a:lnTo>
                  <a:pt x="32113" y="103280"/>
                </a:lnTo>
                <a:cubicBezTo>
                  <a:pt x="32113" y="101877"/>
                  <a:pt x="33209" y="100740"/>
                  <a:pt x="34562" y="100740"/>
                </a:cubicBezTo>
                <a:close/>
                <a:moveTo>
                  <a:pt x="97064" y="107043"/>
                </a:moveTo>
                <a:lnTo>
                  <a:pt x="97064" y="107043"/>
                </a:lnTo>
                <a:cubicBezTo>
                  <a:pt x="102477" y="87033"/>
                  <a:pt x="122507" y="75362"/>
                  <a:pt x="141802" y="80975"/>
                </a:cubicBezTo>
                <a:cubicBezTo>
                  <a:pt x="161097" y="86588"/>
                  <a:pt x="172351" y="107360"/>
                  <a:pt x="166938" y="127370"/>
                </a:cubicBezTo>
                <a:cubicBezTo>
                  <a:pt x="161526" y="147380"/>
                  <a:pt x="141496" y="159051"/>
                  <a:pt x="122201" y="153437"/>
                </a:cubicBezTo>
                <a:cubicBezTo>
                  <a:pt x="122077" y="153401"/>
                  <a:pt x="121953" y="153364"/>
                  <a:pt x="121829" y="153327"/>
                </a:cubicBezTo>
                <a:cubicBezTo>
                  <a:pt x="102737" y="147545"/>
                  <a:pt x="91692" y="126902"/>
                  <a:pt x="97064" y="107043"/>
                </a:cubicBezTo>
                <a:close/>
                <a:moveTo>
                  <a:pt x="62049" y="34700"/>
                </a:moveTo>
                <a:lnTo>
                  <a:pt x="62049" y="34700"/>
                </a:lnTo>
                <a:cubicBezTo>
                  <a:pt x="59327" y="34700"/>
                  <a:pt x="57059" y="36205"/>
                  <a:pt x="57059" y="38369"/>
                </a:cubicBezTo>
                <a:lnTo>
                  <a:pt x="57059" y="45424"/>
                </a:lnTo>
                <a:lnTo>
                  <a:pt x="128905" y="45424"/>
                </a:lnTo>
                <a:lnTo>
                  <a:pt x="128905" y="38369"/>
                </a:lnTo>
                <a:cubicBezTo>
                  <a:pt x="128905" y="36205"/>
                  <a:pt x="126637" y="34700"/>
                  <a:pt x="123825" y="34700"/>
                </a:cubicBezTo>
                <a:lnTo>
                  <a:pt x="108857" y="34700"/>
                </a:lnTo>
                <a:lnTo>
                  <a:pt x="108857" y="5066"/>
                </a:lnTo>
                <a:cubicBezTo>
                  <a:pt x="99508" y="-1689"/>
                  <a:pt x="87091" y="-1689"/>
                  <a:pt x="77742" y="5066"/>
                </a:cubicBezTo>
                <a:lnTo>
                  <a:pt x="77742" y="34700"/>
                </a:lnTo>
                <a:close/>
                <a:moveTo>
                  <a:pt x="186509" y="25292"/>
                </a:moveTo>
                <a:lnTo>
                  <a:pt x="186509" y="25292"/>
                </a:lnTo>
                <a:lnTo>
                  <a:pt x="186509" y="165651"/>
                </a:lnTo>
                <a:lnTo>
                  <a:pt x="186509" y="204315"/>
                </a:lnTo>
                <a:cubicBezTo>
                  <a:pt x="186486" y="206090"/>
                  <a:pt x="186051" y="207833"/>
                  <a:pt x="185239" y="209395"/>
                </a:cubicBezTo>
                <a:lnTo>
                  <a:pt x="168184" y="157843"/>
                </a:lnTo>
                <a:cubicBezTo>
                  <a:pt x="172005" y="154152"/>
                  <a:pt x="175249" y="149867"/>
                  <a:pt x="177800" y="145143"/>
                </a:cubicBezTo>
                <a:cubicBezTo>
                  <a:pt x="179892" y="141615"/>
                  <a:pt x="181453" y="137776"/>
                  <a:pt x="182426" y="133760"/>
                </a:cubicBezTo>
                <a:lnTo>
                  <a:pt x="182426" y="133760"/>
                </a:lnTo>
                <a:cubicBezTo>
                  <a:pt x="187974" y="113980"/>
                  <a:pt x="182287" y="92648"/>
                  <a:pt x="167731" y="78632"/>
                </a:cubicBezTo>
                <a:lnTo>
                  <a:pt x="167731" y="39968"/>
                </a:lnTo>
                <a:cubicBezTo>
                  <a:pt x="167734" y="38769"/>
                  <a:pt x="167277" y="37618"/>
                  <a:pt x="166461" y="36769"/>
                </a:cubicBezTo>
                <a:cubicBezTo>
                  <a:pt x="165618" y="35891"/>
                  <a:pt x="164480" y="35386"/>
                  <a:pt x="163286" y="35358"/>
                </a:cubicBezTo>
                <a:lnTo>
                  <a:pt x="129359" y="35358"/>
                </a:lnTo>
                <a:cubicBezTo>
                  <a:pt x="127863" y="33895"/>
                  <a:pt x="125881" y="33086"/>
                  <a:pt x="123825" y="33100"/>
                </a:cubicBezTo>
                <a:lnTo>
                  <a:pt x="110036" y="33100"/>
                </a:lnTo>
                <a:lnTo>
                  <a:pt x="110036" y="16167"/>
                </a:lnTo>
                <a:lnTo>
                  <a:pt x="177074" y="16167"/>
                </a:lnTo>
                <a:cubicBezTo>
                  <a:pt x="179535" y="16077"/>
                  <a:pt x="181925" y="17027"/>
                  <a:pt x="183696" y="18801"/>
                </a:cubicBezTo>
                <a:cubicBezTo>
                  <a:pt x="185455" y="20627"/>
                  <a:pt x="186463" y="23088"/>
                  <a:pt x="186509" y="25669"/>
                </a:cubicBezTo>
                <a:close/>
                <a:moveTo>
                  <a:pt x="141696" y="213440"/>
                </a:moveTo>
                <a:lnTo>
                  <a:pt x="9071" y="213440"/>
                </a:lnTo>
                <a:cubicBezTo>
                  <a:pt x="6571" y="213456"/>
                  <a:pt x="4175" y="212401"/>
                  <a:pt x="2449" y="210524"/>
                </a:cubicBezTo>
                <a:cubicBezTo>
                  <a:pt x="925" y="208837"/>
                  <a:pt x="53" y="206627"/>
                  <a:pt x="0" y="204315"/>
                </a:cubicBezTo>
                <a:lnTo>
                  <a:pt x="0" y="161041"/>
                </a:lnTo>
                <a:lnTo>
                  <a:pt x="0" y="25669"/>
                </a:lnTo>
                <a:cubicBezTo>
                  <a:pt x="46" y="22996"/>
                  <a:pt x="1124" y="20454"/>
                  <a:pt x="2994" y="18613"/>
                </a:cubicBezTo>
                <a:cubicBezTo>
                  <a:pt x="4765" y="16839"/>
                  <a:pt x="7155" y="15889"/>
                  <a:pt x="9616" y="15979"/>
                </a:cubicBezTo>
                <a:lnTo>
                  <a:pt x="75928" y="15979"/>
                </a:lnTo>
                <a:lnTo>
                  <a:pt x="75928" y="32912"/>
                </a:lnTo>
                <a:lnTo>
                  <a:pt x="62049" y="32912"/>
                </a:lnTo>
                <a:cubicBezTo>
                  <a:pt x="60083" y="32950"/>
                  <a:pt x="58204" y="33757"/>
                  <a:pt x="56787" y="35170"/>
                </a:cubicBezTo>
                <a:lnTo>
                  <a:pt x="23132" y="35170"/>
                </a:lnTo>
                <a:cubicBezTo>
                  <a:pt x="21954" y="35145"/>
                  <a:pt x="20825" y="35661"/>
                  <a:pt x="20048" y="36581"/>
                </a:cubicBezTo>
                <a:cubicBezTo>
                  <a:pt x="19232" y="37430"/>
                  <a:pt x="18775" y="38581"/>
                  <a:pt x="18778" y="39780"/>
                </a:cubicBezTo>
                <a:lnTo>
                  <a:pt x="18778" y="165651"/>
                </a:lnTo>
                <a:lnTo>
                  <a:pt x="18778" y="190110"/>
                </a:lnTo>
                <a:cubicBezTo>
                  <a:pt x="18881" y="191358"/>
                  <a:pt x="19356" y="192542"/>
                  <a:pt x="20139" y="193497"/>
                </a:cubicBezTo>
                <a:cubicBezTo>
                  <a:pt x="21057" y="194297"/>
                  <a:pt x="22205" y="194760"/>
                  <a:pt x="23404" y="194814"/>
                </a:cubicBezTo>
                <a:lnTo>
                  <a:pt x="135255" y="194814"/>
                </a:lnTo>
                <a:close/>
              </a:path>
            </a:pathLst>
          </a:custGeom>
          <a:solidFill>
            <a:srgbClr val="090A0C">
              <a:alpha val="70000"/>
            </a:srgbClr>
          </a:solidFill>
          <a:ln w="90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>
              <a:latin typeface="Montserrat" panose="00000500000000000000" pitchFamily="2" charset="0"/>
            </a:endParaRPr>
          </a:p>
        </p:txBody>
      </p:sp>
      <p:sp>
        <p:nvSpPr>
          <p:cNvPr id="18" name="Graphic 7">
            <a:extLst>
              <a:ext uri="{FF2B5EF4-FFF2-40B4-BE49-F238E27FC236}">
                <a16:creationId xmlns:a16="http://schemas.microsoft.com/office/drawing/2014/main" id="{9A9A5924-2C1F-174F-8DCB-EC189478A8FF}"/>
              </a:ext>
            </a:extLst>
          </p:cNvPr>
          <p:cNvSpPr>
            <a:spLocks noChangeAspect="1"/>
          </p:cNvSpPr>
          <p:nvPr/>
        </p:nvSpPr>
        <p:spPr>
          <a:xfrm>
            <a:off x="6642881" y="5224879"/>
            <a:ext cx="276606" cy="307340"/>
          </a:xfrm>
          <a:custGeom>
            <a:avLst/>
            <a:gdLst>
              <a:gd name="connsiteX0" fmla="*/ 0 w 228600"/>
              <a:gd name="connsiteY0" fmla="*/ 79006 h 254000"/>
              <a:gd name="connsiteX1" fmla="*/ 0 w 228600"/>
              <a:gd name="connsiteY1" fmla="*/ 257747 h 254000"/>
              <a:gd name="connsiteX2" fmla="*/ 14356 w 228600"/>
              <a:gd name="connsiteY2" fmla="*/ 257747 h 254000"/>
              <a:gd name="connsiteX3" fmla="*/ 28804 w 228600"/>
              <a:gd name="connsiteY3" fmla="*/ 242789 h 254000"/>
              <a:gd name="connsiteX4" fmla="*/ 43251 w 228600"/>
              <a:gd name="connsiteY4" fmla="*/ 257747 h 254000"/>
              <a:gd name="connsiteX5" fmla="*/ 100584 w 228600"/>
              <a:gd name="connsiteY5" fmla="*/ 257747 h 254000"/>
              <a:gd name="connsiteX6" fmla="*/ 115123 w 228600"/>
              <a:gd name="connsiteY6" fmla="*/ 242789 h 254000"/>
              <a:gd name="connsiteX7" fmla="*/ 129570 w 228600"/>
              <a:gd name="connsiteY7" fmla="*/ 257747 h 254000"/>
              <a:gd name="connsiteX8" fmla="*/ 144018 w 228600"/>
              <a:gd name="connsiteY8" fmla="*/ 257747 h 254000"/>
              <a:gd name="connsiteX9" fmla="*/ 158466 w 228600"/>
              <a:gd name="connsiteY9" fmla="*/ 242789 h 254000"/>
              <a:gd name="connsiteX10" fmla="*/ 172822 w 228600"/>
              <a:gd name="connsiteY10" fmla="*/ 257747 h 254000"/>
              <a:gd name="connsiteX11" fmla="*/ 172822 w 228600"/>
              <a:gd name="connsiteY11" fmla="*/ 79006 h 254000"/>
              <a:gd name="connsiteX12" fmla="*/ 232349 w 228600"/>
              <a:gd name="connsiteY12" fmla="*/ 3088 h 254000"/>
              <a:gd name="connsiteX13" fmla="*/ 0 w 228600"/>
              <a:gd name="connsiteY13" fmla="*/ 79006 h 254000"/>
              <a:gd name="connsiteX14" fmla="*/ 30724 w 228600"/>
              <a:gd name="connsiteY14" fmla="*/ 121245 h 254000"/>
              <a:gd name="connsiteX15" fmla="*/ 111648 w 228600"/>
              <a:gd name="connsiteY15" fmla="*/ 121245 h 254000"/>
              <a:gd name="connsiteX16" fmla="*/ 115214 w 228600"/>
              <a:gd name="connsiteY16" fmla="*/ 125008 h 254000"/>
              <a:gd name="connsiteX17" fmla="*/ 115214 w 228600"/>
              <a:gd name="connsiteY17" fmla="*/ 133663 h 254000"/>
              <a:gd name="connsiteX18" fmla="*/ 111648 w 228600"/>
              <a:gd name="connsiteY18" fmla="*/ 137426 h 254000"/>
              <a:gd name="connsiteX19" fmla="*/ 30724 w 228600"/>
              <a:gd name="connsiteY19" fmla="*/ 137426 h 254000"/>
              <a:gd name="connsiteX20" fmla="*/ 27066 w 228600"/>
              <a:gd name="connsiteY20" fmla="*/ 133663 h 254000"/>
              <a:gd name="connsiteX21" fmla="*/ 27066 w 228600"/>
              <a:gd name="connsiteY21" fmla="*/ 125008 h 254000"/>
              <a:gd name="connsiteX22" fmla="*/ 30724 w 228600"/>
              <a:gd name="connsiteY22" fmla="*/ 121245 h 254000"/>
              <a:gd name="connsiteX23" fmla="*/ 128656 w 228600"/>
              <a:gd name="connsiteY23" fmla="*/ 121245 h 254000"/>
              <a:gd name="connsiteX24" fmla="*/ 146304 w 228600"/>
              <a:gd name="connsiteY24" fmla="*/ 121245 h 254000"/>
              <a:gd name="connsiteX25" fmla="*/ 147127 w 228600"/>
              <a:gd name="connsiteY25" fmla="*/ 125008 h 254000"/>
              <a:gd name="connsiteX26" fmla="*/ 147127 w 228600"/>
              <a:gd name="connsiteY26" fmla="*/ 133663 h 254000"/>
              <a:gd name="connsiteX27" fmla="*/ 146304 w 228600"/>
              <a:gd name="connsiteY27" fmla="*/ 137426 h 254000"/>
              <a:gd name="connsiteX28" fmla="*/ 128656 w 228600"/>
              <a:gd name="connsiteY28" fmla="*/ 137426 h 254000"/>
              <a:gd name="connsiteX29" fmla="*/ 127925 w 228600"/>
              <a:gd name="connsiteY29" fmla="*/ 133663 h 254000"/>
              <a:gd name="connsiteX30" fmla="*/ 127925 w 228600"/>
              <a:gd name="connsiteY30" fmla="*/ 125008 h 254000"/>
              <a:gd name="connsiteX31" fmla="*/ 128656 w 228600"/>
              <a:gd name="connsiteY31" fmla="*/ 121245 h 254000"/>
              <a:gd name="connsiteX32" fmla="*/ 128656 w 228600"/>
              <a:gd name="connsiteY32" fmla="*/ 193588 h 254000"/>
              <a:gd name="connsiteX33" fmla="*/ 146304 w 228600"/>
              <a:gd name="connsiteY33" fmla="*/ 193588 h 254000"/>
              <a:gd name="connsiteX34" fmla="*/ 147127 w 228600"/>
              <a:gd name="connsiteY34" fmla="*/ 197351 h 254000"/>
              <a:gd name="connsiteX35" fmla="*/ 147127 w 228600"/>
              <a:gd name="connsiteY35" fmla="*/ 205912 h 254000"/>
              <a:gd name="connsiteX36" fmla="*/ 146304 w 228600"/>
              <a:gd name="connsiteY36" fmla="*/ 209675 h 254000"/>
              <a:gd name="connsiteX37" fmla="*/ 128656 w 228600"/>
              <a:gd name="connsiteY37" fmla="*/ 209675 h 254000"/>
              <a:gd name="connsiteX38" fmla="*/ 127925 w 228600"/>
              <a:gd name="connsiteY38" fmla="*/ 205912 h 254000"/>
              <a:gd name="connsiteX39" fmla="*/ 127925 w 228600"/>
              <a:gd name="connsiteY39" fmla="*/ 197540 h 254000"/>
              <a:gd name="connsiteX40" fmla="*/ 128656 w 228600"/>
              <a:gd name="connsiteY40" fmla="*/ 193777 h 254000"/>
              <a:gd name="connsiteX41" fmla="*/ 128656 w 228600"/>
              <a:gd name="connsiteY41" fmla="*/ 157370 h 254000"/>
              <a:gd name="connsiteX42" fmla="*/ 146304 w 228600"/>
              <a:gd name="connsiteY42" fmla="*/ 157370 h 254000"/>
              <a:gd name="connsiteX43" fmla="*/ 147127 w 228600"/>
              <a:gd name="connsiteY43" fmla="*/ 161133 h 254000"/>
              <a:gd name="connsiteX44" fmla="*/ 147127 w 228600"/>
              <a:gd name="connsiteY44" fmla="*/ 169882 h 254000"/>
              <a:gd name="connsiteX45" fmla="*/ 146304 w 228600"/>
              <a:gd name="connsiteY45" fmla="*/ 173645 h 254000"/>
              <a:gd name="connsiteX46" fmla="*/ 128656 w 228600"/>
              <a:gd name="connsiteY46" fmla="*/ 173645 h 254000"/>
              <a:gd name="connsiteX47" fmla="*/ 127925 w 228600"/>
              <a:gd name="connsiteY47" fmla="*/ 169882 h 254000"/>
              <a:gd name="connsiteX48" fmla="*/ 127925 w 228600"/>
              <a:gd name="connsiteY48" fmla="*/ 161133 h 254000"/>
              <a:gd name="connsiteX49" fmla="*/ 128656 w 228600"/>
              <a:gd name="connsiteY49" fmla="*/ 157370 h 254000"/>
              <a:gd name="connsiteX50" fmla="*/ 30724 w 228600"/>
              <a:gd name="connsiteY50" fmla="*/ 193588 h 254000"/>
              <a:gd name="connsiteX51" fmla="*/ 111648 w 228600"/>
              <a:gd name="connsiteY51" fmla="*/ 193588 h 254000"/>
              <a:gd name="connsiteX52" fmla="*/ 115214 w 228600"/>
              <a:gd name="connsiteY52" fmla="*/ 197351 h 254000"/>
              <a:gd name="connsiteX53" fmla="*/ 115214 w 228600"/>
              <a:gd name="connsiteY53" fmla="*/ 205912 h 254000"/>
              <a:gd name="connsiteX54" fmla="*/ 111648 w 228600"/>
              <a:gd name="connsiteY54" fmla="*/ 209675 h 254000"/>
              <a:gd name="connsiteX55" fmla="*/ 30724 w 228600"/>
              <a:gd name="connsiteY55" fmla="*/ 209675 h 254000"/>
              <a:gd name="connsiteX56" fmla="*/ 27066 w 228600"/>
              <a:gd name="connsiteY56" fmla="*/ 205912 h 254000"/>
              <a:gd name="connsiteX57" fmla="*/ 27066 w 228600"/>
              <a:gd name="connsiteY57" fmla="*/ 197540 h 254000"/>
              <a:gd name="connsiteX58" fmla="*/ 30724 w 228600"/>
              <a:gd name="connsiteY58" fmla="*/ 193777 h 254000"/>
              <a:gd name="connsiteX59" fmla="*/ 30724 w 228600"/>
              <a:gd name="connsiteY59" fmla="*/ 157370 h 254000"/>
              <a:gd name="connsiteX60" fmla="*/ 111648 w 228600"/>
              <a:gd name="connsiteY60" fmla="*/ 157370 h 254000"/>
              <a:gd name="connsiteX61" fmla="*/ 115214 w 228600"/>
              <a:gd name="connsiteY61" fmla="*/ 161133 h 254000"/>
              <a:gd name="connsiteX62" fmla="*/ 115214 w 228600"/>
              <a:gd name="connsiteY62" fmla="*/ 169882 h 254000"/>
              <a:gd name="connsiteX63" fmla="*/ 111648 w 228600"/>
              <a:gd name="connsiteY63" fmla="*/ 173645 h 254000"/>
              <a:gd name="connsiteX64" fmla="*/ 30724 w 228600"/>
              <a:gd name="connsiteY64" fmla="*/ 173645 h 254000"/>
              <a:gd name="connsiteX65" fmla="*/ 27066 w 228600"/>
              <a:gd name="connsiteY65" fmla="*/ 169882 h 254000"/>
              <a:gd name="connsiteX66" fmla="*/ 27066 w 228600"/>
              <a:gd name="connsiteY66" fmla="*/ 161133 h 254000"/>
              <a:gd name="connsiteX67" fmla="*/ 30724 w 228600"/>
              <a:gd name="connsiteY67" fmla="*/ 15737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28600" h="254000">
                <a:moveTo>
                  <a:pt x="0" y="79006"/>
                </a:moveTo>
                <a:lnTo>
                  <a:pt x="0" y="257747"/>
                </a:lnTo>
                <a:lnTo>
                  <a:pt x="14356" y="257747"/>
                </a:lnTo>
                <a:lnTo>
                  <a:pt x="28804" y="242789"/>
                </a:lnTo>
                <a:lnTo>
                  <a:pt x="43251" y="257747"/>
                </a:lnTo>
                <a:lnTo>
                  <a:pt x="100584" y="257747"/>
                </a:lnTo>
                <a:lnTo>
                  <a:pt x="115123" y="242789"/>
                </a:lnTo>
                <a:lnTo>
                  <a:pt x="129570" y="257747"/>
                </a:lnTo>
                <a:lnTo>
                  <a:pt x="144018" y="257747"/>
                </a:lnTo>
                <a:lnTo>
                  <a:pt x="158466" y="242789"/>
                </a:lnTo>
                <a:lnTo>
                  <a:pt x="172822" y="257747"/>
                </a:lnTo>
                <a:lnTo>
                  <a:pt x="172822" y="79006"/>
                </a:lnTo>
                <a:cubicBezTo>
                  <a:pt x="172822" y="46080"/>
                  <a:pt x="200254" y="3088"/>
                  <a:pt x="232349" y="3088"/>
                </a:cubicBezTo>
                <a:cubicBezTo>
                  <a:pt x="133320" y="3088"/>
                  <a:pt x="0" y="-23441"/>
                  <a:pt x="0" y="79006"/>
                </a:cubicBezTo>
                <a:close/>
                <a:moveTo>
                  <a:pt x="30724" y="121245"/>
                </a:moveTo>
                <a:lnTo>
                  <a:pt x="111648" y="121245"/>
                </a:lnTo>
                <a:cubicBezTo>
                  <a:pt x="113632" y="121296"/>
                  <a:pt x="115215" y="122966"/>
                  <a:pt x="115214" y="125008"/>
                </a:cubicBezTo>
                <a:lnTo>
                  <a:pt x="115214" y="133663"/>
                </a:lnTo>
                <a:cubicBezTo>
                  <a:pt x="115215" y="135705"/>
                  <a:pt x="113632" y="137375"/>
                  <a:pt x="111648" y="137426"/>
                </a:cubicBezTo>
                <a:lnTo>
                  <a:pt x="30724" y="137426"/>
                </a:lnTo>
                <a:cubicBezTo>
                  <a:pt x="28704" y="137426"/>
                  <a:pt x="27066" y="135741"/>
                  <a:pt x="27066" y="133663"/>
                </a:cubicBezTo>
                <a:lnTo>
                  <a:pt x="27066" y="125008"/>
                </a:lnTo>
                <a:cubicBezTo>
                  <a:pt x="27066" y="122930"/>
                  <a:pt x="28704" y="121245"/>
                  <a:pt x="30724" y="121245"/>
                </a:cubicBezTo>
                <a:close/>
                <a:moveTo>
                  <a:pt x="128656" y="121245"/>
                </a:moveTo>
                <a:lnTo>
                  <a:pt x="146304" y="121245"/>
                </a:lnTo>
                <a:cubicBezTo>
                  <a:pt x="146761" y="121245"/>
                  <a:pt x="147127" y="122939"/>
                  <a:pt x="147127" y="125008"/>
                </a:cubicBezTo>
                <a:lnTo>
                  <a:pt x="147127" y="133663"/>
                </a:lnTo>
                <a:cubicBezTo>
                  <a:pt x="147127" y="135733"/>
                  <a:pt x="147127" y="137426"/>
                  <a:pt x="146304" y="137426"/>
                </a:cubicBezTo>
                <a:lnTo>
                  <a:pt x="128656" y="137426"/>
                </a:lnTo>
                <a:cubicBezTo>
                  <a:pt x="128656" y="137426"/>
                  <a:pt x="127925" y="135733"/>
                  <a:pt x="127925" y="133663"/>
                </a:cubicBezTo>
                <a:lnTo>
                  <a:pt x="127925" y="125008"/>
                </a:lnTo>
                <a:cubicBezTo>
                  <a:pt x="127925" y="122939"/>
                  <a:pt x="127925" y="121245"/>
                  <a:pt x="128656" y="121245"/>
                </a:cubicBezTo>
                <a:close/>
                <a:moveTo>
                  <a:pt x="128656" y="193588"/>
                </a:moveTo>
                <a:lnTo>
                  <a:pt x="146304" y="193588"/>
                </a:lnTo>
                <a:cubicBezTo>
                  <a:pt x="146761" y="193588"/>
                  <a:pt x="147127" y="195282"/>
                  <a:pt x="147127" y="197351"/>
                </a:cubicBezTo>
                <a:lnTo>
                  <a:pt x="147127" y="205912"/>
                </a:lnTo>
                <a:cubicBezTo>
                  <a:pt x="147127" y="207982"/>
                  <a:pt x="147127" y="209675"/>
                  <a:pt x="146304" y="209675"/>
                </a:cubicBezTo>
                <a:lnTo>
                  <a:pt x="128656" y="209675"/>
                </a:lnTo>
                <a:cubicBezTo>
                  <a:pt x="128656" y="209675"/>
                  <a:pt x="127925" y="207982"/>
                  <a:pt x="127925" y="205912"/>
                </a:cubicBezTo>
                <a:lnTo>
                  <a:pt x="127925" y="197540"/>
                </a:lnTo>
                <a:cubicBezTo>
                  <a:pt x="127925" y="195470"/>
                  <a:pt x="127925" y="193777"/>
                  <a:pt x="128656" y="193777"/>
                </a:cubicBezTo>
                <a:close/>
                <a:moveTo>
                  <a:pt x="128656" y="157370"/>
                </a:moveTo>
                <a:lnTo>
                  <a:pt x="146304" y="157370"/>
                </a:lnTo>
                <a:cubicBezTo>
                  <a:pt x="146761" y="157370"/>
                  <a:pt x="147127" y="159157"/>
                  <a:pt x="147127" y="161133"/>
                </a:cubicBezTo>
                <a:lnTo>
                  <a:pt x="147127" y="169882"/>
                </a:lnTo>
                <a:cubicBezTo>
                  <a:pt x="147127" y="171951"/>
                  <a:pt x="147127" y="173645"/>
                  <a:pt x="146304" y="173645"/>
                </a:cubicBezTo>
                <a:lnTo>
                  <a:pt x="128656" y="173645"/>
                </a:lnTo>
                <a:cubicBezTo>
                  <a:pt x="128656" y="173645"/>
                  <a:pt x="127925" y="171951"/>
                  <a:pt x="127925" y="169882"/>
                </a:cubicBezTo>
                <a:lnTo>
                  <a:pt x="127925" y="161133"/>
                </a:lnTo>
                <a:cubicBezTo>
                  <a:pt x="127925" y="159157"/>
                  <a:pt x="127925" y="157370"/>
                  <a:pt x="128656" y="157370"/>
                </a:cubicBezTo>
                <a:close/>
                <a:moveTo>
                  <a:pt x="30724" y="193588"/>
                </a:moveTo>
                <a:lnTo>
                  <a:pt x="111648" y="193588"/>
                </a:lnTo>
                <a:cubicBezTo>
                  <a:pt x="113632" y="193639"/>
                  <a:pt x="115215" y="195309"/>
                  <a:pt x="115214" y="197351"/>
                </a:cubicBezTo>
                <a:lnTo>
                  <a:pt x="115214" y="205912"/>
                </a:lnTo>
                <a:cubicBezTo>
                  <a:pt x="115215" y="207954"/>
                  <a:pt x="113632" y="209624"/>
                  <a:pt x="111648" y="209675"/>
                </a:cubicBezTo>
                <a:lnTo>
                  <a:pt x="30724" y="209675"/>
                </a:lnTo>
                <a:cubicBezTo>
                  <a:pt x="28704" y="209675"/>
                  <a:pt x="27066" y="207990"/>
                  <a:pt x="27066" y="205912"/>
                </a:cubicBezTo>
                <a:lnTo>
                  <a:pt x="27066" y="197540"/>
                </a:lnTo>
                <a:cubicBezTo>
                  <a:pt x="27066" y="195461"/>
                  <a:pt x="28704" y="193777"/>
                  <a:pt x="30724" y="193777"/>
                </a:cubicBezTo>
                <a:close/>
                <a:moveTo>
                  <a:pt x="30724" y="157370"/>
                </a:moveTo>
                <a:lnTo>
                  <a:pt x="111648" y="157370"/>
                </a:lnTo>
                <a:cubicBezTo>
                  <a:pt x="113612" y="157468"/>
                  <a:pt x="115169" y="159110"/>
                  <a:pt x="115214" y="161133"/>
                </a:cubicBezTo>
                <a:lnTo>
                  <a:pt x="115214" y="169882"/>
                </a:lnTo>
                <a:cubicBezTo>
                  <a:pt x="115215" y="171924"/>
                  <a:pt x="113632" y="173594"/>
                  <a:pt x="111648" y="173645"/>
                </a:cubicBezTo>
                <a:lnTo>
                  <a:pt x="30724" y="173645"/>
                </a:lnTo>
                <a:cubicBezTo>
                  <a:pt x="28704" y="173645"/>
                  <a:pt x="27066" y="171960"/>
                  <a:pt x="27066" y="169882"/>
                </a:cubicBezTo>
                <a:lnTo>
                  <a:pt x="27066" y="161133"/>
                </a:lnTo>
                <a:cubicBezTo>
                  <a:pt x="27114" y="159075"/>
                  <a:pt x="28724" y="157419"/>
                  <a:pt x="30724" y="157370"/>
                </a:cubicBezTo>
                <a:close/>
              </a:path>
            </a:pathLst>
          </a:custGeom>
          <a:solidFill>
            <a:srgbClr val="090A0C">
              <a:alpha val="70000"/>
            </a:srgbClr>
          </a:solidFill>
          <a:ln w="91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>
              <a:latin typeface="Montserrat" panose="00000500000000000000" pitchFamily="2" charset="0"/>
            </a:endParaRPr>
          </a:p>
        </p:txBody>
      </p:sp>
      <p:sp>
        <p:nvSpPr>
          <p:cNvPr id="23" name="Graphic 13">
            <a:extLst>
              <a:ext uri="{FF2B5EF4-FFF2-40B4-BE49-F238E27FC236}">
                <a16:creationId xmlns:a16="http://schemas.microsoft.com/office/drawing/2014/main" id="{3A4272E5-6F81-5640-A7A8-7B5576754EA3}"/>
              </a:ext>
            </a:extLst>
          </p:cNvPr>
          <p:cNvSpPr>
            <a:spLocks noChangeAspect="1"/>
          </p:cNvSpPr>
          <p:nvPr/>
        </p:nvSpPr>
        <p:spPr>
          <a:xfrm>
            <a:off x="6627514" y="3898446"/>
            <a:ext cx="307340" cy="184404"/>
          </a:xfrm>
          <a:custGeom>
            <a:avLst/>
            <a:gdLst>
              <a:gd name="connsiteX0" fmla="*/ 52023 w 254000"/>
              <a:gd name="connsiteY0" fmla="*/ 6457 h 152400"/>
              <a:gd name="connsiteX1" fmla="*/ 249579 w 254000"/>
              <a:gd name="connsiteY1" fmla="*/ 6457 h 152400"/>
              <a:gd name="connsiteX2" fmla="*/ 257763 w 254000"/>
              <a:gd name="connsiteY2" fmla="*/ 14256 h 152400"/>
              <a:gd name="connsiteX3" fmla="*/ 257763 w 254000"/>
              <a:gd name="connsiteY3" fmla="*/ 135011 h 152400"/>
              <a:gd name="connsiteX4" fmla="*/ 249579 w 254000"/>
              <a:gd name="connsiteY4" fmla="*/ 142721 h 152400"/>
              <a:gd name="connsiteX5" fmla="*/ 52023 w 254000"/>
              <a:gd name="connsiteY5" fmla="*/ 142721 h 152400"/>
              <a:gd name="connsiteX6" fmla="*/ 43839 w 254000"/>
              <a:gd name="connsiteY6" fmla="*/ 135011 h 152400"/>
              <a:gd name="connsiteX7" fmla="*/ 43839 w 254000"/>
              <a:gd name="connsiteY7" fmla="*/ 14256 h 152400"/>
              <a:gd name="connsiteX8" fmla="*/ 52023 w 254000"/>
              <a:gd name="connsiteY8" fmla="*/ 6457 h 152400"/>
              <a:gd name="connsiteX9" fmla="*/ 32738 w 254000"/>
              <a:gd name="connsiteY9" fmla="*/ 110896 h 152400"/>
              <a:gd name="connsiteX10" fmla="*/ 32738 w 254000"/>
              <a:gd name="connsiteY10" fmla="*/ 26179 h 152400"/>
              <a:gd name="connsiteX11" fmla="*/ 32173 w 254000"/>
              <a:gd name="connsiteY11" fmla="*/ 24476 h 152400"/>
              <a:gd name="connsiteX12" fmla="*/ 20414 w 254000"/>
              <a:gd name="connsiteY12" fmla="*/ 2154 h 152400"/>
              <a:gd name="connsiteX13" fmla="*/ 19661 w 254000"/>
              <a:gd name="connsiteY13" fmla="*/ 1168 h 152400"/>
              <a:gd name="connsiteX14" fmla="*/ 19661 w 254000"/>
              <a:gd name="connsiteY14" fmla="*/ 1168 h 152400"/>
              <a:gd name="connsiteX15" fmla="*/ 16745 w 254000"/>
              <a:gd name="connsiteY15" fmla="*/ 2 h 152400"/>
              <a:gd name="connsiteX16" fmla="*/ 13829 w 254000"/>
              <a:gd name="connsiteY16" fmla="*/ 1168 h 152400"/>
              <a:gd name="connsiteX17" fmla="*/ 12982 w 254000"/>
              <a:gd name="connsiteY17" fmla="*/ 2154 h 152400"/>
              <a:gd name="connsiteX18" fmla="*/ 1411 w 254000"/>
              <a:gd name="connsiteY18" fmla="*/ 24566 h 152400"/>
              <a:gd name="connsiteX19" fmla="*/ 1411 w 254000"/>
              <a:gd name="connsiteY19" fmla="*/ 26269 h 152400"/>
              <a:gd name="connsiteX20" fmla="*/ 1411 w 254000"/>
              <a:gd name="connsiteY20" fmla="*/ 111075 h 152400"/>
              <a:gd name="connsiteX21" fmla="*/ 31985 w 254000"/>
              <a:gd name="connsiteY21" fmla="*/ 123446 h 152400"/>
              <a:gd name="connsiteX22" fmla="*/ 0 w 254000"/>
              <a:gd name="connsiteY22" fmla="*/ 123446 h 152400"/>
              <a:gd name="connsiteX23" fmla="*/ 0 w 254000"/>
              <a:gd name="connsiteY23" fmla="*/ 127749 h 152400"/>
              <a:gd name="connsiteX24" fmla="*/ 31985 w 254000"/>
              <a:gd name="connsiteY24" fmla="*/ 127749 h 152400"/>
              <a:gd name="connsiteX25" fmla="*/ 27187 w 254000"/>
              <a:gd name="connsiteY25" fmla="*/ 148817 h 152400"/>
              <a:gd name="connsiteX26" fmla="*/ 4571 w 254000"/>
              <a:gd name="connsiteY26" fmla="*/ 148869 h 152400"/>
              <a:gd name="connsiteX27" fmla="*/ 4516 w 254000"/>
              <a:gd name="connsiteY27" fmla="*/ 148817 h 152400"/>
              <a:gd name="connsiteX28" fmla="*/ 0 w 254000"/>
              <a:gd name="connsiteY28" fmla="*/ 139852 h 152400"/>
              <a:gd name="connsiteX29" fmla="*/ 0 w 254000"/>
              <a:gd name="connsiteY29" fmla="*/ 130887 h 152400"/>
              <a:gd name="connsiteX30" fmla="*/ 31609 w 254000"/>
              <a:gd name="connsiteY30" fmla="*/ 130887 h 152400"/>
              <a:gd name="connsiteX31" fmla="*/ 31609 w 254000"/>
              <a:gd name="connsiteY31" fmla="*/ 139852 h 152400"/>
              <a:gd name="connsiteX32" fmla="*/ 27093 w 254000"/>
              <a:gd name="connsiteY32" fmla="*/ 148817 h 152400"/>
              <a:gd name="connsiteX33" fmla="*/ 31985 w 254000"/>
              <a:gd name="connsiteY33" fmla="*/ 115289 h 152400"/>
              <a:gd name="connsiteX34" fmla="*/ 0 w 254000"/>
              <a:gd name="connsiteY34" fmla="*/ 115289 h 152400"/>
              <a:gd name="connsiteX35" fmla="*/ 0 w 254000"/>
              <a:gd name="connsiteY35" fmla="*/ 119592 h 152400"/>
              <a:gd name="connsiteX36" fmla="*/ 31985 w 254000"/>
              <a:gd name="connsiteY36" fmla="*/ 119592 h 152400"/>
              <a:gd name="connsiteX37" fmla="*/ 13170 w 254000"/>
              <a:gd name="connsiteY37" fmla="*/ 105696 h 152400"/>
              <a:gd name="connsiteX38" fmla="*/ 12982 w 254000"/>
              <a:gd name="connsiteY38" fmla="*/ 35861 h 152400"/>
              <a:gd name="connsiteX39" fmla="*/ 22390 w 254000"/>
              <a:gd name="connsiteY39" fmla="*/ 35861 h 152400"/>
              <a:gd name="connsiteX40" fmla="*/ 22390 w 254000"/>
              <a:gd name="connsiteY40" fmla="*/ 105876 h 152400"/>
              <a:gd name="connsiteX41" fmla="*/ 25212 w 254000"/>
              <a:gd name="connsiteY41" fmla="*/ 23221 h 152400"/>
              <a:gd name="connsiteX42" fmla="*/ 7526 w 254000"/>
              <a:gd name="connsiteY42" fmla="*/ 23490 h 152400"/>
              <a:gd name="connsiteX43" fmla="*/ 16087 w 254000"/>
              <a:gd name="connsiteY43" fmla="*/ 7085 h 152400"/>
              <a:gd name="connsiteX44" fmla="*/ 65852 w 254000"/>
              <a:gd name="connsiteY44" fmla="*/ 30841 h 152400"/>
              <a:gd name="connsiteX45" fmla="*/ 232081 w 254000"/>
              <a:gd name="connsiteY45" fmla="*/ 30841 h 152400"/>
              <a:gd name="connsiteX46" fmla="*/ 232081 w 254000"/>
              <a:gd name="connsiteY46" fmla="*/ 42047 h 152400"/>
              <a:gd name="connsiteX47" fmla="*/ 65852 w 254000"/>
              <a:gd name="connsiteY47" fmla="*/ 42047 h 152400"/>
              <a:gd name="connsiteX48" fmla="*/ 65852 w 254000"/>
              <a:gd name="connsiteY48" fmla="*/ 111523 h 152400"/>
              <a:gd name="connsiteX49" fmla="*/ 232081 w 254000"/>
              <a:gd name="connsiteY49" fmla="*/ 111523 h 152400"/>
              <a:gd name="connsiteX50" fmla="*/ 232081 w 254000"/>
              <a:gd name="connsiteY50" fmla="*/ 122819 h 152400"/>
              <a:gd name="connsiteX51" fmla="*/ 65852 w 254000"/>
              <a:gd name="connsiteY51" fmla="*/ 122819 h 152400"/>
              <a:gd name="connsiteX52" fmla="*/ 65852 w 254000"/>
              <a:gd name="connsiteY52" fmla="*/ 84629 h 152400"/>
              <a:gd name="connsiteX53" fmla="*/ 232081 w 254000"/>
              <a:gd name="connsiteY53" fmla="*/ 84629 h 152400"/>
              <a:gd name="connsiteX54" fmla="*/ 232081 w 254000"/>
              <a:gd name="connsiteY54" fmla="*/ 95835 h 152400"/>
              <a:gd name="connsiteX55" fmla="*/ 65852 w 254000"/>
              <a:gd name="connsiteY55" fmla="*/ 95835 h 152400"/>
              <a:gd name="connsiteX56" fmla="*/ 65852 w 254000"/>
              <a:gd name="connsiteY56" fmla="*/ 57735 h 152400"/>
              <a:gd name="connsiteX57" fmla="*/ 232081 w 254000"/>
              <a:gd name="connsiteY57" fmla="*/ 57735 h 152400"/>
              <a:gd name="connsiteX58" fmla="*/ 232081 w 254000"/>
              <a:gd name="connsiteY58" fmla="*/ 68941 h 152400"/>
              <a:gd name="connsiteX59" fmla="*/ 65852 w 254000"/>
              <a:gd name="connsiteY59" fmla="*/ 68941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54000" h="152400">
                <a:moveTo>
                  <a:pt x="52023" y="6457"/>
                </a:moveTo>
                <a:lnTo>
                  <a:pt x="249579" y="6457"/>
                </a:lnTo>
                <a:cubicBezTo>
                  <a:pt x="254077" y="6505"/>
                  <a:pt x="257712" y="9969"/>
                  <a:pt x="257763" y="14256"/>
                </a:cubicBezTo>
                <a:lnTo>
                  <a:pt x="257763" y="135011"/>
                </a:lnTo>
                <a:cubicBezTo>
                  <a:pt x="257711" y="139283"/>
                  <a:pt x="254062" y="142721"/>
                  <a:pt x="249579" y="142721"/>
                </a:cubicBezTo>
                <a:lnTo>
                  <a:pt x="52023" y="142721"/>
                </a:lnTo>
                <a:cubicBezTo>
                  <a:pt x="47539" y="142721"/>
                  <a:pt x="43890" y="139283"/>
                  <a:pt x="43839" y="135011"/>
                </a:cubicBezTo>
                <a:lnTo>
                  <a:pt x="43839" y="14256"/>
                </a:lnTo>
                <a:cubicBezTo>
                  <a:pt x="43889" y="9969"/>
                  <a:pt x="47524" y="6505"/>
                  <a:pt x="52023" y="6457"/>
                </a:cubicBezTo>
                <a:close/>
                <a:moveTo>
                  <a:pt x="32738" y="110896"/>
                </a:moveTo>
                <a:lnTo>
                  <a:pt x="32738" y="26179"/>
                </a:lnTo>
                <a:cubicBezTo>
                  <a:pt x="32696" y="25577"/>
                  <a:pt x="32502" y="24992"/>
                  <a:pt x="32173" y="24476"/>
                </a:cubicBezTo>
                <a:lnTo>
                  <a:pt x="20414" y="2154"/>
                </a:lnTo>
                <a:lnTo>
                  <a:pt x="19661" y="1168"/>
                </a:lnTo>
                <a:lnTo>
                  <a:pt x="19661" y="1168"/>
                </a:lnTo>
                <a:cubicBezTo>
                  <a:pt x="18864" y="464"/>
                  <a:pt x="17831" y="51"/>
                  <a:pt x="16745" y="2"/>
                </a:cubicBezTo>
                <a:cubicBezTo>
                  <a:pt x="15641" y="-36"/>
                  <a:pt x="14574" y="390"/>
                  <a:pt x="13829" y="1168"/>
                </a:cubicBezTo>
                <a:cubicBezTo>
                  <a:pt x="13501" y="1459"/>
                  <a:pt x="13217" y="1790"/>
                  <a:pt x="12982" y="2154"/>
                </a:cubicBezTo>
                <a:lnTo>
                  <a:pt x="1411" y="24566"/>
                </a:lnTo>
                <a:cubicBezTo>
                  <a:pt x="1260" y="25124"/>
                  <a:pt x="1260" y="25710"/>
                  <a:pt x="1411" y="26269"/>
                </a:cubicBezTo>
                <a:lnTo>
                  <a:pt x="1411" y="111075"/>
                </a:lnTo>
                <a:close/>
                <a:moveTo>
                  <a:pt x="31985" y="123446"/>
                </a:moveTo>
                <a:lnTo>
                  <a:pt x="0" y="123446"/>
                </a:lnTo>
                <a:lnTo>
                  <a:pt x="0" y="127749"/>
                </a:lnTo>
                <a:lnTo>
                  <a:pt x="31985" y="127749"/>
                </a:lnTo>
                <a:close/>
                <a:moveTo>
                  <a:pt x="27187" y="148817"/>
                </a:moveTo>
                <a:cubicBezTo>
                  <a:pt x="20957" y="154783"/>
                  <a:pt x="10831" y="154806"/>
                  <a:pt x="4571" y="148869"/>
                </a:cubicBezTo>
                <a:cubicBezTo>
                  <a:pt x="4552" y="148851"/>
                  <a:pt x="4534" y="148834"/>
                  <a:pt x="4516" y="148817"/>
                </a:cubicBezTo>
                <a:cubicBezTo>
                  <a:pt x="1944" y="146432"/>
                  <a:pt x="343" y="143255"/>
                  <a:pt x="0" y="139852"/>
                </a:cubicBezTo>
                <a:lnTo>
                  <a:pt x="0" y="130887"/>
                </a:lnTo>
                <a:lnTo>
                  <a:pt x="31609" y="130887"/>
                </a:lnTo>
                <a:lnTo>
                  <a:pt x="31609" y="139852"/>
                </a:lnTo>
                <a:cubicBezTo>
                  <a:pt x="31138" y="143220"/>
                  <a:pt x="29557" y="146359"/>
                  <a:pt x="27093" y="148817"/>
                </a:cubicBezTo>
                <a:close/>
                <a:moveTo>
                  <a:pt x="31985" y="115289"/>
                </a:moveTo>
                <a:lnTo>
                  <a:pt x="0" y="115289"/>
                </a:lnTo>
                <a:lnTo>
                  <a:pt x="0" y="119592"/>
                </a:lnTo>
                <a:lnTo>
                  <a:pt x="31985" y="119592"/>
                </a:lnTo>
                <a:close/>
                <a:moveTo>
                  <a:pt x="13170" y="105696"/>
                </a:moveTo>
                <a:lnTo>
                  <a:pt x="12982" y="35861"/>
                </a:lnTo>
                <a:lnTo>
                  <a:pt x="22390" y="35861"/>
                </a:lnTo>
                <a:lnTo>
                  <a:pt x="22390" y="105876"/>
                </a:lnTo>
                <a:close/>
                <a:moveTo>
                  <a:pt x="25212" y="23221"/>
                </a:moveTo>
                <a:lnTo>
                  <a:pt x="7526" y="23490"/>
                </a:lnTo>
                <a:lnTo>
                  <a:pt x="16087" y="7085"/>
                </a:lnTo>
                <a:close/>
                <a:moveTo>
                  <a:pt x="65852" y="30841"/>
                </a:moveTo>
                <a:lnTo>
                  <a:pt x="232081" y="30841"/>
                </a:lnTo>
                <a:lnTo>
                  <a:pt x="232081" y="42047"/>
                </a:lnTo>
                <a:lnTo>
                  <a:pt x="65852" y="42047"/>
                </a:lnTo>
                <a:close/>
                <a:moveTo>
                  <a:pt x="65852" y="111523"/>
                </a:moveTo>
                <a:lnTo>
                  <a:pt x="232081" y="111523"/>
                </a:lnTo>
                <a:lnTo>
                  <a:pt x="232081" y="122819"/>
                </a:lnTo>
                <a:lnTo>
                  <a:pt x="65852" y="122819"/>
                </a:lnTo>
                <a:close/>
                <a:moveTo>
                  <a:pt x="65852" y="84629"/>
                </a:moveTo>
                <a:lnTo>
                  <a:pt x="232081" y="84629"/>
                </a:lnTo>
                <a:lnTo>
                  <a:pt x="232081" y="95835"/>
                </a:lnTo>
                <a:lnTo>
                  <a:pt x="65852" y="95835"/>
                </a:lnTo>
                <a:close/>
                <a:moveTo>
                  <a:pt x="65852" y="57735"/>
                </a:moveTo>
                <a:lnTo>
                  <a:pt x="232081" y="57735"/>
                </a:lnTo>
                <a:lnTo>
                  <a:pt x="232081" y="68941"/>
                </a:lnTo>
                <a:lnTo>
                  <a:pt x="65852" y="68941"/>
                </a:lnTo>
                <a:close/>
              </a:path>
            </a:pathLst>
          </a:custGeom>
          <a:solidFill>
            <a:srgbClr val="090A0C">
              <a:alpha val="70000"/>
            </a:srgbClr>
          </a:solidFill>
          <a:ln w="91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>
              <a:latin typeface="Montserrat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464563-E453-C35D-10EA-04E95A5A8C87}"/>
              </a:ext>
            </a:extLst>
          </p:cNvPr>
          <p:cNvSpPr txBox="1"/>
          <p:nvPr/>
        </p:nvSpPr>
        <p:spPr>
          <a:xfrm>
            <a:off x="710960" y="3534953"/>
            <a:ext cx="4395612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BF07BD-001E-89E6-F6DA-CF47063933F2}"/>
              </a:ext>
            </a:extLst>
          </p:cNvPr>
          <p:cNvSpPr txBox="1"/>
          <p:nvPr/>
        </p:nvSpPr>
        <p:spPr>
          <a:xfrm>
            <a:off x="710960" y="2018202"/>
            <a:ext cx="345173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36087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Education">
      <a:dk1>
        <a:srgbClr val="181717"/>
      </a:dk1>
      <a:lt1>
        <a:srgbClr val="FFFFFF"/>
      </a:lt1>
      <a:dk2>
        <a:srgbClr val="181717"/>
      </a:dk2>
      <a:lt2>
        <a:srgbClr val="E7E6E6"/>
      </a:lt2>
      <a:accent1>
        <a:srgbClr val="FACE32"/>
      </a:accent1>
      <a:accent2>
        <a:srgbClr val="F8C032"/>
      </a:accent2>
      <a:accent3>
        <a:srgbClr val="F49E31"/>
      </a:accent3>
      <a:accent4>
        <a:srgbClr val="FF8700"/>
      </a:accent4>
      <a:accent5>
        <a:srgbClr val="FF6E00"/>
      </a:accent5>
      <a:accent6>
        <a:srgbClr val="FF5200"/>
      </a:accent6>
      <a:hlink>
        <a:srgbClr val="0563C1"/>
      </a:hlink>
      <a:folHlink>
        <a:srgbClr val="954F72"/>
      </a:folHlink>
    </a:clrScheme>
    <a:fontScheme name="Custom 26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13235</TotalTime>
  <Words>1857</Words>
  <Application>Microsoft Office PowerPoint</Application>
  <PresentationFormat>Widescreen</PresentationFormat>
  <Paragraphs>145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Montserrat</vt:lpstr>
      <vt:lpstr>Open Sans Light</vt:lpstr>
      <vt:lpstr>Raleway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slidexpitch</dc:creator>
  <cp:lastModifiedBy>Libor Janek</cp:lastModifiedBy>
  <cp:revision>518</cp:revision>
  <dcterms:created xsi:type="dcterms:W3CDTF">2018-09-24T10:30:18Z</dcterms:created>
  <dcterms:modified xsi:type="dcterms:W3CDTF">2022-06-09T12:28:47Z</dcterms:modified>
</cp:coreProperties>
</file>