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8"/>
  </p:notesMasterIdLst>
  <p:sldIdLst>
    <p:sldId id="288" r:id="rId2"/>
    <p:sldId id="268" r:id="rId3"/>
    <p:sldId id="260" r:id="rId4"/>
    <p:sldId id="257" r:id="rId5"/>
    <p:sldId id="258" r:id="rId6"/>
    <p:sldId id="282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59" r:id="rId15"/>
    <p:sldId id="287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7" r:id="rId24"/>
    <p:sldId id="281" r:id="rId25"/>
    <p:sldId id="283" r:id="rId26"/>
    <p:sldId id="276" r:id="rId27"/>
  </p:sldIdLst>
  <p:sldSz cx="12192000" cy="6858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Poppins" panose="00000500000000000000" pitchFamily="2" charset="0"/>
      <p:regular r:id="rId33"/>
      <p:bold r:id="rId34"/>
      <p:italic r:id="rId35"/>
      <p:boldItalic r:id="rId36"/>
    </p:embeddedFont>
    <p:embeddedFont>
      <p:font typeface="Poppins" panose="00000500000000000000" pitchFamily="2" charset="0"/>
      <p:regular r:id="rId33"/>
      <p:bold r:id="rId34"/>
      <p:italic r:id="rId35"/>
      <p:boldItalic r:id="rId36"/>
    </p:embeddedFont>
    <p:embeddedFont>
      <p:font typeface="Poppins Medium" panose="00000600000000000000" pitchFamily="2" charset="0"/>
      <p:regular r:id="rId37"/>
      <p: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1825"/>
    <a:srgbClr val="FFBD6A"/>
    <a:srgbClr val="0779E4"/>
    <a:srgbClr val="FE3463"/>
    <a:srgbClr val="B6B6B6"/>
    <a:srgbClr val="00D0FF"/>
    <a:srgbClr val="FFF2E1"/>
    <a:srgbClr val="45B02E"/>
    <a:srgbClr val="FF6514"/>
    <a:srgbClr val="F08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091" autoAdjust="0"/>
    <p:restoredTop sz="96229" autoAdjust="0"/>
  </p:normalViewPr>
  <p:slideViewPr>
    <p:cSldViewPr snapToGrid="0" showGuides="1">
      <p:cViewPr varScale="1">
        <p:scale>
          <a:sx n="72" d="100"/>
          <a:sy n="72" d="100"/>
        </p:scale>
        <p:origin x="27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Cases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ID4096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781-4303-B712-B501553FBD2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781-4303-B712-B501553FBD2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781-4303-B712-B501553FBD2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781-4303-B712-B501553FBD24}"/>
              </c:ext>
            </c:extLst>
          </c:dPt>
          <c:cat>
            <c:strRef>
              <c:f>Sheet1!$A$2:$A$5</c:f>
              <c:strCache>
                <c:ptCount val="3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8.1999999999999993</c:v>
                </c:pt>
                <c:pt idx="1">
                  <c:v>3.2</c:v>
                </c:pt>
                <c:pt idx="2">
                  <c:v>1.4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3D5-4C3C-86B0-38A12C6B95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ID4096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ID4096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037A2-2080-4238-B543-EA7CB0A8524C}" type="datetimeFigureOut">
              <a:rPr lang="en-US" smtClean="0"/>
              <a:t>6/9/2022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A935F0-9C42-4BC2-89E8-71D9E455E4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371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87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C8AC6B5-92AE-4146-9844-C9CDDEF33DA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153855" y="1412874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B340CD70-D080-4456-9BFF-F4020AF9CAC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27498" y="3029887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B9E8A48-E9A1-438D-B415-AA2848CF1E0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53855" y="3029887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7E1C725D-581D-41D9-9BD2-410277D0C48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27498" y="4646900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2CEE4EB9-AB68-4886-8FC3-9C362572C5E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153855" y="4646900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47D148F-7DCF-4B9F-AD40-BCC4589E39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27498" y="1412874"/>
            <a:ext cx="2428545" cy="1522126"/>
          </a:xfrm>
          <a:custGeom>
            <a:avLst/>
            <a:gdLst>
              <a:gd name="connsiteX0" fmla="*/ 48114 w 2428545"/>
              <a:gd name="connsiteY0" fmla="*/ 0 h 1522126"/>
              <a:gd name="connsiteX1" fmla="*/ 2380431 w 2428545"/>
              <a:gd name="connsiteY1" fmla="*/ 0 h 1522126"/>
              <a:gd name="connsiteX2" fmla="*/ 2428545 w 2428545"/>
              <a:gd name="connsiteY2" fmla="*/ 48114 h 1522126"/>
              <a:gd name="connsiteX3" fmla="*/ 2428545 w 2428545"/>
              <a:gd name="connsiteY3" fmla="*/ 1474012 h 1522126"/>
              <a:gd name="connsiteX4" fmla="*/ 2380431 w 2428545"/>
              <a:gd name="connsiteY4" fmla="*/ 1522126 h 1522126"/>
              <a:gd name="connsiteX5" fmla="*/ 48114 w 2428545"/>
              <a:gd name="connsiteY5" fmla="*/ 1522126 h 1522126"/>
              <a:gd name="connsiteX6" fmla="*/ 0 w 2428545"/>
              <a:gd name="connsiteY6" fmla="*/ 1474012 h 1522126"/>
              <a:gd name="connsiteX7" fmla="*/ 0 w 2428545"/>
              <a:gd name="connsiteY7" fmla="*/ 48114 h 1522126"/>
              <a:gd name="connsiteX8" fmla="*/ 48114 w 2428545"/>
              <a:gd name="connsiteY8" fmla="*/ 0 h 1522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28545" h="1522126">
                <a:moveTo>
                  <a:pt x="48114" y="0"/>
                </a:moveTo>
                <a:lnTo>
                  <a:pt x="2380431" y="0"/>
                </a:lnTo>
                <a:cubicBezTo>
                  <a:pt x="2407004" y="0"/>
                  <a:pt x="2428545" y="21541"/>
                  <a:pt x="2428545" y="48114"/>
                </a:cubicBezTo>
                <a:lnTo>
                  <a:pt x="2428545" y="1474012"/>
                </a:lnTo>
                <a:cubicBezTo>
                  <a:pt x="2428545" y="1500585"/>
                  <a:pt x="2407004" y="1522126"/>
                  <a:pt x="2380431" y="1522126"/>
                </a:cubicBezTo>
                <a:lnTo>
                  <a:pt x="48114" y="1522126"/>
                </a:lnTo>
                <a:cubicBezTo>
                  <a:pt x="21541" y="1522126"/>
                  <a:pt x="0" y="1500585"/>
                  <a:pt x="0" y="1474012"/>
                </a:cubicBezTo>
                <a:lnTo>
                  <a:pt x="0" y="48114"/>
                </a:lnTo>
                <a:cubicBezTo>
                  <a:pt x="0" y="21541"/>
                  <a:pt x="21541" y="0"/>
                  <a:pt x="48114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677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9433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570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588BB5C-8586-4A25-B075-0461955069B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04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BBBB9D6-8816-4E92-8FE7-C5F08ADA8C8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610437" y="643719"/>
            <a:ext cx="4246728" cy="6214281"/>
          </a:xfrm>
          <a:custGeom>
            <a:avLst/>
            <a:gdLst>
              <a:gd name="connsiteX0" fmla="*/ 0 w 4246728"/>
              <a:gd name="connsiteY0" fmla="*/ 707409 h 6214281"/>
              <a:gd name="connsiteX1" fmla="*/ 2047164 w 4246728"/>
              <a:gd name="connsiteY1" fmla="*/ 707409 h 6214281"/>
              <a:gd name="connsiteX2" fmla="*/ 2047164 w 4246728"/>
              <a:gd name="connsiteY2" fmla="*/ 6214281 h 6214281"/>
              <a:gd name="connsiteX3" fmla="*/ 0 w 4246728"/>
              <a:gd name="connsiteY3" fmla="*/ 6214281 h 6214281"/>
              <a:gd name="connsiteX4" fmla="*/ 2199564 w 4246728"/>
              <a:gd name="connsiteY4" fmla="*/ 0 h 6214281"/>
              <a:gd name="connsiteX5" fmla="*/ 4246728 w 4246728"/>
              <a:gd name="connsiteY5" fmla="*/ 0 h 6214281"/>
              <a:gd name="connsiteX6" fmla="*/ 4246728 w 4246728"/>
              <a:gd name="connsiteY6" fmla="*/ 5506872 h 6214281"/>
              <a:gd name="connsiteX7" fmla="*/ 2199564 w 4246728"/>
              <a:gd name="connsiteY7" fmla="*/ 5506872 h 62142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46728" h="6214281">
                <a:moveTo>
                  <a:pt x="0" y="707409"/>
                </a:moveTo>
                <a:lnTo>
                  <a:pt x="2047164" y="707409"/>
                </a:lnTo>
                <a:lnTo>
                  <a:pt x="2047164" y="6214281"/>
                </a:lnTo>
                <a:lnTo>
                  <a:pt x="0" y="6214281"/>
                </a:lnTo>
                <a:close/>
                <a:moveTo>
                  <a:pt x="2199564" y="0"/>
                </a:moveTo>
                <a:lnTo>
                  <a:pt x="4246728" y="0"/>
                </a:lnTo>
                <a:lnTo>
                  <a:pt x="4246728" y="5506872"/>
                </a:lnTo>
                <a:lnTo>
                  <a:pt x="2199564" y="550687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5175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5302156" y="1143001"/>
            <a:ext cx="6889844" cy="4572000"/>
            <a:chOff x="5302156" y="1143001"/>
            <a:chExt cx="6889844" cy="4572000"/>
          </a:xfr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</p:grpSpPr>
        <p:sp>
          <p:nvSpPr>
            <p:cNvPr id="9" name="Rectangle 8"/>
            <p:cNvSpPr/>
            <p:nvPr userDrawn="1"/>
          </p:nvSpPr>
          <p:spPr>
            <a:xfrm>
              <a:off x="8816454" y="3679780"/>
              <a:ext cx="3375546" cy="140230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Donut 4"/>
            <p:cNvSpPr/>
            <p:nvPr userDrawn="1"/>
          </p:nvSpPr>
          <p:spPr>
            <a:xfrm>
              <a:off x="5302156" y="1143001"/>
              <a:ext cx="4572000" cy="4572000"/>
            </a:xfrm>
            <a:prstGeom prst="donut">
              <a:avLst>
                <a:gd name="adj" fmla="val 495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8" name="Oval 7"/>
          <p:cNvSpPr/>
          <p:nvPr userDrawn="1"/>
        </p:nvSpPr>
        <p:spPr>
          <a:xfrm>
            <a:off x="5493225" y="1327245"/>
            <a:ext cx="4196686" cy="419668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5677469" y="1518314"/>
            <a:ext cx="3821374" cy="3821374"/>
          </a:xfrm>
          <a:custGeom>
            <a:avLst/>
            <a:gdLst>
              <a:gd name="connsiteX0" fmla="*/ 1910687 w 3821374"/>
              <a:gd name="connsiteY0" fmla="*/ 0 h 3821374"/>
              <a:gd name="connsiteX1" fmla="*/ 3821374 w 3821374"/>
              <a:gd name="connsiteY1" fmla="*/ 1910687 h 3821374"/>
              <a:gd name="connsiteX2" fmla="*/ 1910687 w 3821374"/>
              <a:gd name="connsiteY2" fmla="*/ 3821374 h 3821374"/>
              <a:gd name="connsiteX3" fmla="*/ 0 w 3821374"/>
              <a:gd name="connsiteY3" fmla="*/ 1910687 h 3821374"/>
              <a:gd name="connsiteX4" fmla="*/ 1910687 w 3821374"/>
              <a:gd name="connsiteY4" fmla="*/ 0 h 3821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21374" h="3821374">
                <a:moveTo>
                  <a:pt x="1910687" y="0"/>
                </a:moveTo>
                <a:cubicBezTo>
                  <a:pt x="2965930" y="0"/>
                  <a:pt x="3821374" y="855444"/>
                  <a:pt x="3821374" y="1910687"/>
                </a:cubicBezTo>
                <a:cubicBezTo>
                  <a:pt x="3821374" y="2965930"/>
                  <a:pt x="2965930" y="3821374"/>
                  <a:pt x="1910687" y="3821374"/>
                </a:cubicBezTo>
                <a:cubicBezTo>
                  <a:pt x="855444" y="3821374"/>
                  <a:pt x="0" y="2965930"/>
                  <a:pt x="0" y="1910687"/>
                </a:cubicBezTo>
                <a:cubicBezTo>
                  <a:pt x="0" y="855444"/>
                  <a:pt x="855444" y="0"/>
                  <a:pt x="1910687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067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1392072" y="1006859"/>
            <a:ext cx="955343" cy="4926842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67E8850-638C-42D5-B13D-200218BD589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637731" y="1226116"/>
            <a:ext cx="4313260" cy="4508798"/>
          </a:xfrm>
          <a:custGeom>
            <a:avLst/>
            <a:gdLst>
              <a:gd name="connsiteX0" fmla="*/ 0 w 4313260"/>
              <a:gd name="connsiteY0" fmla="*/ 1 h 4508798"/>
              <a:gd name="connsiteX1" fmla="*/ 2100048 w 4313260"/>
              <a:gd name="connsiteY1" fmla="*/ 1 h 4508798"/>
              <a:gd name="connsiteX2" fmla="*/ 2100048 w 4313260"/>
              <a:gd name="connsiteY2" fmla="*/ 4508798 h 4508798"/>
              <a:gd name="connsiteX3" fmla="*/ 0 w 4313260"/>
              <a:gd name="connsiteY3" fmla="*/ 4508798 h 4508798"/>
              <a:gd name="connsiteX4" fmla="*/ 2213212 w 4313260"/>
              <a:gd name="connsiteY4" fmla="*/ 0 h 4508798"/>
              <a:gd name="connsiteX5" fmla="*/ 4313260 w 4313260"/>
              <a:gd name="connsiteY5" fmla="*/ 0 h 4508798"/>
              <a:gd name="connsiteX6" fmla="*/ 4313260 w 4313260"/>
              <a:gd name="connsiteY6" fmla="*/ 4508797 h 4508798"/>
              <a:gd name="connsiteX7" fmla="*/ 2213212 w 4313260"/>
              <a:gd name="connsiteY7" fmla="*/ 4508797 h 45087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13260" h="4508798">
                <a:moveTo>
                  <a:pt x="0" y="1"/>
                </a:moveTo>
                <a:lnTo>
                  <a:pt x="2100048" y="1"/>
                </a:lnTo>
                <a:lnTo>
                  <a:pt x="2100048" y="4508798"/>
                </a:lnTo>
                <a:lnTo>
                  <a:pt x="0" y="4508798"/>
                </a:lnTo>
                <a:close/>
                <a:moveTo>
                  <a:pt x="2213212" y="0"/>
                </a:moveTo>
                <a:lnTo>
                  <a:pt x="4313260" y="0"/>
                </a:lnTo>
                <a:lnTo>
                  <a:pt x="4313260" y="4508797"/>
                </a:lnTo>
                <a:lnTo>
                  <a:pt x="2213212" y="450879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>
            <a:lvl1pPr>
              <a:defRPr lang="en-ID"/>
            </a:lvl1pPr>
          </a:lstStyle>
          <a:p>
            <a:pPr lvl="0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2168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8DACFF9-0F3B-4053-9BE3-69102871F00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82937" y="996287"/>
            <a:ext cx="5409063" cy="2374711"/>
          </a:xfrm>
          <a:custGeom>
            <a:avLst/>
            <a:gdLst>
              <a:gd name="connsiteX0" fmla="*/ 0 w 9318171"/>
              <a:gd name="connsiteY0" fmla="*/ 0 h 2875046"/>
              <a:gd name="connsiteX1" fmla="*/ 9318171 w 9318171"/>
              <a:gd name="connsiteY1" fmla="*/ 0 h 2875046"/>
              <a:gd name="connsiteX2" fmla="*/ 9318171 w 9318171"/>
              <a:gd name="connsiteY2" fmla="*/ 2875046 h 2875046"/>
              <a:gd name="connsiteX3" fmla="*/ 0 w 9318171"/>
              <a:gd name="connsiteY3" fmla="*/ 2875046 h 287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18171" h="2875046">
                <a:moveTo>
                  <a:pt x="0" y="0"/>
                </a:moveTo>
                <a:lnTo>
                  <a:pt x="9318171" y="0"/>
                </a:lnTo>
                <a:lnTo>
                  <a:pt x="9318171" y="2875046"/>
                </a:lnTo>
                <a:lnTo>
                  <a:pt x="0" y="287504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lang="en-ID"/>
            </a:lvl1pPr>
          </a:lstStyle>
          <a:p>
            <a:pPr lvl="0"/>
            <a:endParaRPr lang="en-ID"/>
          </a:p>
        </p:txBody>
      </p:sp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38DACFF9-0F3B-4053-9BE3-69102871F00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668369" y="3509750"/>
            <a:ext cx="3819099" cy="2374711"/>
          </a:xfrm>
          <a:custGeom>
            <a:avLst/>
            <a:gdLst>
              <a:gd name="connsiteX0" fmla="*/ 0 w 9318171"/>
              <a:gd name="connsiteY0" fmla="*/ 0 h 2875046"/>
              <a:gd name="connsiteX1" fmla="*/ 9318171 w 9318171"/>
              <a:gd name="connsiteY1" fmla="*/ 0 h 2875046"/>
              <a:gd name="connsiteX2" fmla="*/ 9318171 w 9318171"/>
              <a:gd name="connsiteY2" fmla="*/ 2875046 h 2875046"/>
              <a:gd name="connsiteX3" fmla="*/ 0 w 9318171"/>
              <a:gd name="connsiteY3" fmla="*/ 2875046 h 2875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18171" h="2875046">
                <a:moveTo>
                  <a:pt x="0" y="0"/>
                </a:moveTo>
                <a:lnTo>
                  <a:pt x="9318171" y="0"/>
                </a:lnTo>
                <a:lnTo>
                  <a:pt x="9318171" y="2875046"/>
                </a:lnTo>
                <a:lnTo>
                  <a:pt x="0" y="287504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lang="en-ID"/>
            </a:lvl1pPr>
          </a:lstStyle>
          <a:p>
            <a:pPr lvl="0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3245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2674961" y="562969"/>
            <a:ext cx="982639" cy="5732061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B50BEC67-15D8-4413-AA2D-550E832FED3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57600" y="0"/>
            <a:ext cx="2425185" cy="6858000"/>
          </a:xfrm>
          <a:custGeom>
            <a:avLst/>
            <a:gdLst>
              <a:gd name="connsiteX0" fmla="*/ 0 w 4652973"/>
              <a:gd name="connsiteY0" fmla="*/ 0 h 1856788"/>
              <a:gd name="connsiteX1" fmla="*/ 4652973 w 4652973"/>
              <a:gd name="connsiteY1" fmla="*/ 0 h 1856788"/>
              <a:gd name="connsiteX2" fmla="*/ 4652973 w 4652973"/>
              <a:gd name="connsiteY2" fmla="*/ 1856788 h 1856788"/>
              <a:gd name="connsiteX3" fmla="*/ 0 w 4652973"/>
              <a:gd name="connsiteY3" fmla="*/ 1856788 h 185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52973" h="1856788">
                <a:moveTo>
                  <a:pt x="0" y="0"/>
                </a:moveTo>
                <a:lnTo>
                  <a:pt x="4652973" y="0"/>
                </a:lnTo>
                <a:lnTo>
                  <a:pt x="4652973" y="1856788"/>
                </a:lnTo>
                <a:lnTo>
                  <a:pt x="0" y="18567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lang="en-ID"/>
            </a:lvl1pPr>
          </a:lstStyle>
          <a:p>
            <a:pPr lvl="0"/>
            <a:endParaRPr lang="en-ID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B50BEC67-15D8-4413-AA2D-550E832FED3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71049" y="839336"/>
            <a:ext cx="2425185" cy="5179325"/>
          </a:xfrm>
          <a:custGeom>
            <a:avLst/>
            <a:gdLst>
              <a:gd name="connsiteX0" fmla="*/ 0 w 4652973"/>
              <a:gd name="connsiteY0" fmla="*/ 0 h 1856788"/>
              <a:gd name="connsiteX1" fmla="*/ 4652973 w 4652973"/>
              <a:gd name="connsiteY1" fmla="*/ 0 h 1856788"/>
              <a:gd name="connsiteX2" fmla="*/ 4652973 w 4652973"/>
              <a:gd name="connsiteY2" fmla="*/ 1856788 h 1856788"/>
              <a:gd name="connsiteX3" fmla="*/ 0 w 4652973"/>
              <a:gd name="connsiteY3" fmla="*/ 1856788 h 1856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52973" h="1856788">
                <a:moveTo>
                  <a:pt x="0" y="0"/>
                </a:moveTo>
                <a:lnTo>
                  <a:pt x="4652973" y="0"/>
                </a:lnTo>
                <a:lnTo>
                  <a:pt x="4652973" y="1856788"/>
                </a:lnTo>
                <a:lnTo>
                  <a:pt x="0" y="18567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lang="en-ID"/>
            </a:lvl1pPr>
          </a:lstStyle>
          <a:p>
            <a:pPr lvl="0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8657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467A5F7-3BA9-477F-98CE-D8901981F94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902743" y="3345728"/>
            <a:ext cx="2195386" cy="2462388"/>
          </a:xfrm>
          <a:custGeom>
            <a:avLst/>
            <a:gdLst>
              <a:gd name="connsiteX0" fmla="*/ 0 w 2195386"/>
              <a:gd name="connsiteY0" fmla="*/ 0 h 2462388"/>
              <a:gd name="connsiteX1" fmla="*/ 2195386 w 2195386"/>
              <a:gd name="connsiteY1" fmla="*/ 0 h 2462388"/>
              <a:gd name="connsiteX2" fmla="*/ 2195386 w 2195386"/>
              <a:gd name="connsiteY2" fmla="*/ 2462388 h 2462388"/>
              <a:gd name="connsiteX3" fmla="*/ 0 w 2195386"/>
              <a:gd name="connsiteY3" fmla="*/ 2462388 h 246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5386" h="2462388">
                <a:moveTo>
                  <a:pt x="0" y="0"/>
                </a:moveTo>
                <a:lnTo>
                  <a:pt x="2195386" y="0"/>
                </a:lnTo>
                <a:lnTo>
                  <a:pt x="2195386" y="2462388"/>
                </a:lnTo>
                <a:lnTo>
                  <a:pt x="0" y="24623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lang="en-ID"/>
            </a:lvl1pPr>
          </a:lstStyle>
          <a:p>
            <a:pPr lvl="0"/>
            <a:endParaRPr lang="en-ID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440EDA62-65ED-4F52-9AD6-3B8E15AC1FA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82715" y="3123229"/>
            <a:ext cx="2195386" cy="2907390"/>
          </a:xfrm>
          <a:custGeom>
            <a:avLst/>
            <a:gdLst>
              <a:gd name="connsiteX0" fmla="*/ 0 w 2195386"/>
              <a:gd name="connsiteY0" fmla="*/ 0 h 2462388"/>
              <a:gd name="connsiteX1" fmla="*/ 2195386 w 2195386"/>
              <a:gd name="connsiteY1" fmla="*/ 0 h 2462388"/>
              <a:gd name="connsiteX2" fmla="*/ 2195386 w 2195386"/>
              <a:gd name="connsiteY2" fmla="*/ 2462388 h 2462388"/>
              <a:gd name="connsiteX3" fmla="*/ 0 w 2195386"/>
              <a:gd name="connsiteY3" fmla="*/ 2462388 h 2462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95386" h="2462388">
                <a:moveTo>
                  <a:pt x="0" y="0"/>
                </a:moveTo>
                <a:lnTo>
                  <a:pt x="2195386" y="0"/>
                </a:lnTo>
                <a:lnTo>
                  <a:pt x="2195386" y="2462388"/>
                </a:lnTo>
                <a:lnTo>
                  <a:pt x="0" y="246238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lang="en-ID"/>
            </a:lvl1pPr>
          </a:lstStyle>
          <a:p>
            <a:pPr lvl="0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7891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E3BDB1E-6AFF-4CE5-B9BB-B037137970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947096" y="1776198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353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2315977" y="2439602"/>
            <a:ext cx="4071175" cy="217214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A12B0CED-AE74-485D-9225-7E272B04B1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28007" y="1267068"/>
            <a:ext cx="2454345" cy="2172140"/>
          </a:xfrm>
          <a:custGeom>
            <a:avLst/>
            <a:gdLst>
              <a:gd name="connsiteX0" fmla="*/ 0 w 2454345"/>
              <a:gd name="connsiteY0" fmla="*/ 0 h 2172140"/>
              <a:gd name="connsiteX1" fmla="*/ 2454345 w 2454345"/>
              <a:gd name="connsiteY1" fmla="*/ 0 h 2172140"/>
              <a:gd name="connsiteX2" fmla="*/ 2454345 w 2454345"/>
              <a:gd name="connsiteY2" fmla="*/ 2172140 h 2172140"/>
              <a:gd name="connsiteX3" fmla="*/ 0 w 2454345"/>
              <a:gd name="connsiteY3" fmla="*/ 2172140 h 2172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345" h="2172140">
                <a:moveTo>
                  <a:pt x="0" y="0"/>
                </a:moveTo>
                <a:lnTo>
                  <a:pt x="2454345" y="0"/>
                </a:lnTo>
                <a:lnTo>
                  <a:pt x="2454345" y="2172140"/>
                </a:lnTo>
                <a:lnTo>
                  <a:pt x="0" y="21721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lang="en-ID"/>
            </a:lvl1pPr>
          </a:lstStyle>
          <a:p>
            <a:pPr lvl="0"/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DB8233BA-7B88-4B7F-B2C8-E177FF56E17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003947" y="1278405"/>
            <a:ext cx="2454345" cy="2172140"/>
          </a:xfrm>
          <a:custGeom>
            <a:avLst/>
            <a:gdLst>
              <a:gd name="connsiteX0" fmla="*/ 0 w 2454345"/>
              <a:gd name="connsiteY0" fmla="*/ 0 h 2172140"/>
              <a:gd name="connsiteX1" fmla="*/ 2454345 w 2454345"/>
              <a:gd name="connsiteY1" fmla="*/ 0 h 2172140"/>
              <a:gd name="connsiteX2" fmla="*/ 2454345 w 2454345"/>
              <a:gd name="connsiteY2" fmla="*/ 2172140 h 2172140"/>
              <a:gd name="connsiteX3" fmla="*/ 0 w 2454345"/>
              <a:gd name="connsiteY3" fmla="*/ 2172140 h 2172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345" h="2172140">
                <a:moveTo>
                  <a:pt x="0" y="0"/>
                </a:moveTo>
                <a:lnTo>
                  <a:pt x="2454345" y="0"/>
                </a:lnTo>
                <a:lnTo>
                  <a:pt x="2454345" y="2172140"/>
                </a:lnTo>
                <a:lnTo>
                  <a:pt x="0" y="21721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lang="en-ID"/>
            </a:lvl1pPr>
          </a:lstStyle>
          <a:p>
            <a:pPr lvl="0"/>
            <a:endParaRPr lang="en-ID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A12B0CED-AE74-485D-9225-7E272B04B15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28007" y="3589462"/>
            <a:ext cx="2454345" cy="2172140"/>
          </a:xfrm>
          <a:custGeom>
            <a:avLst/>
            <a:gdLst>
              <a:gd name="connsiteX0" fmla="*/ 0 w 2454345"/>
              <a:gd name="connsiteY0" fmla="*/ 0 h 2172140"/>
              <a:gd name="connsiteX1" fmla="*/ 2454345 w 2454345"/>
              <a:gd name="connsiteY1" fmla="*/ 0 h 2172140"/>
              <a:gd name="connsiteX2" fmla="*/ 2454345 w 2454345"/>
              <a:gd name="connsiteY2" fmla="*/ 2172140 h 2172140"/>
              <a:gd name="connsiteX3" fmla="*/ 0 w 2454345"/>
              <a:gd name="connsiteY3" fmla="*/ 2172140 h 2172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345" h="2172140">
                <a:moveTo>
                  <a:pt x="0" y="0"/>
                </a:moveTo>
                <a:lnTo>
                  <a:pt x="2454345" y="0"/>
                </a:lnTo>
                <a:lnTo>
                  <a:pt x="2454345" y="2172140"/>
                </a:lnTo>
                <a:lnTo>
                  <a:pt x="0" y="21721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lang="en-ID"/>
            </a:lvl1pPr>
          </a:lstStyle>
          <a:p>
            <a:pPr lvl="0"/>
            <a:endParaRPr lang="en-ID"/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DB8233BA-7B88-4B7F-B2C8-E177FF56E17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03947" y="3600799"/>
            <a:ext cx="2454345" cy="2172140"/>
          </a:xfrm>
          <a:custGeom>
            <a:avLst/>
            <a:gdLst>
              <a:gd name="connsiteX0" fmla="*/ 0 w 2454345"/>
              <a:gd name="connsiteY0" fmla="*/ 0 h 2172140"/>
              <a:gd name="connsiteX1" fmla="*/ 2454345 w 2454345"/>
              <a:gd name="connsiteY1" fmla="*/ 0 h 2172140"/>
              <a:gd name="connsiteX2" fmla="*/ 2454345 w 2454345"/>
              <a:gd name="connsiteY2" fmla="*/ 2172140 h 2172140"/>
              <a:gd name="connsiteX3" fmla="*/ 0 w 2454345"/>
              <a:gd name="connsiteY3" fmla="*/ 2172140 h 21721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4345" h="2172140">
                <a:moveTo>
                  <a:pt x="0" y="0"/>
                </a:moveTo>
                <a:lnTo>
                  <a:pt x="2454345" y="0"/>
                </a:lnTo>
                <a:lnTo>
                  <a:pt x="2454345" y="2172140"/>
                </a:lnTo>
                <a:lnTo>
                  <a:pt x="0" y="21721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lang="en-ID"/>
            </a:lvl1pPr>
          </a:lstStyle>
          <a:p>
            <a:pPr lvl="0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958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2068C97-EDEB-4BFE-87B1-2538E294B87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13905" y="1897040"/>
            <a:ext cx="2524877" cy="4960960"/>
          </a:xfrm>
          <a:custGeom>
            <a:avLst/>
            <a:gdLst>
              <a:gd name="connsiteX0" fmla="*/ 0 w 3712385"/>
              <a:gd name="connsiteY0" fmla="*/ 0 h 2949357"/>
              <a:gd name="connsiteX1" fmla="*/ 3712385 w 3712385"/>
              <a:gd name="connsiteY1" fmla="*/ 0 h 2949357"/>
              <a:gd name="connsiteX2" fmla="*/ 3712385 w 3712385"/>
              <a:gd name="connsiteY2" fmla="*/ 2949357 h 2949357"/>
              <a:gd name="connsiteX3" fmla="*/ 0 w 3712385"/>
              <a:gd name="connsiteY3" fmla="*/ 2949357 h 2949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2385" h="2949357">
                <a:moveTo>
                  <a:pt x="0" y="0"/>
                </a:moveTo>
                <a:lnTo>
                  <a:pt x="3712385" y="0"/>
                </a:lnTo>
                <a:lnTo>
                  <a:pt x="3712385" y="2949357"/>
                </a:lnTo>
                <a:lnTo>
                  <a:pt x="0" y="294935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lang="en-ID"/>
            </a:lvl1pPr>
          </a:lstStyle>
          <a:p>
            <a:pPr lvl="0"/>
            <a:endParaRPr lang="en-ID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D2068C97-EDEB-4BFE-87B1-2538E294B87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59630" y="0"/>
            <a:ext cx="2524877" cy="6858000"/>
          </a:xfrm>
          <a:custGeom>
            <a:avLst/>
            <a:gdLst>
              <a:gd name="connsiteX0" fmla="*/ 0 w 3712385"/>
              <a:gd name="connsiteY0" fmla="*/ 0 h 2949357"/>
              <a:gd name="connsiteX1" fmla="*/ 3712385 w 3712385"/>
              <a:gd name="connsiteY1" fmla="*/ 0 h 2949357"/>
              <a:gd name="connsiteX2" fmla="*/ 3712385 w 3712385"/>
              <a:gd name="connsiteY2" fmla="*/ 2949357 h 2949357"/>
              <a:gd name="connsiteX3" fmla="*/ 0 w 3712385"/>
              <a:gd name="connsiteY3" fmla="*/ 2949357 h 2949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12385" h="2949357">
                <a:moveTo>
                  <a:pt x="0" y="0"/>
                </a:moveTo>
                <a:lnTo>
                  <a:pt x="3712385" y="0"/>
                </a:lnTo>
                <a:lnTo>
                  <a:pt x="3712385" y="2949357"/>
                </a:lnTo>
                <a:lnTo>
                  <a:pt x="0" y="294935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lang="en-ID"/>
            </a:lvl1pPr>
          </a:lstStyle>
          <a:p>
            <a:pPr lvl="0"/>
            <a:endParaRPr lang="en-ID" dirty="0"/>
          </a:p>
        </p:txBody>
      </p:sp>
    </p:spTree>
    <p:extLst>
      <p:ext uri="{BB962C8B-B14F-4D97-AF65-F5344CB8AC3E}">
        <p14:creationId xmlns:p14="http://schemas.microsoft.com/office/powerpoint/2010/main" val="388246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862566D-1529-40B5-8B94-8BB8CBD561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070704" y="868170"/>
            <a:ext cx="2172141" cy="2454346"/>
          </a:xfrm>
          <a:custGeom>
            <a:avLst/>
            <a:gdLst>
              <a:gd name="connsiteX0" fmla="*/ 0 w 2172141"/>
              <a:gd name="connsiteY0" fmla="*/ 0 h 2454346"/>
              <a:gd name="connsiteX1" fmla="*/ 2172141 w 2172141"/>
              <a:gd name="connsiteY1" fmla="*/ 0 h 2454346"/>
              <a:gd name="connsiteX2" fmla="*/ 2172141 w 2172141"/>
              <a:gd name="connsiteY2" fmla="*/ 2454346 h 2454346"/>
              <a:gd name="connsiteX3" fmla="*/ 0 w 2172141"/>
              <a:gd name="connsiteY3" fmla="*/ 2454346 h 2454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41" h="2454346">
                <a:moveTo>
                  <a:pt x="0" y="0"/>
                </a:moveTo>
                <a:lnTo>
                  <a:pt x="2172141" y="0"/>
                </a:lnTo>
                <a:lnTo>
                  <a:pt x="2172141" y="2454346"/>
                </a:lnTo>
                <a:lnTo>
                  <a:pt x="0" y="245434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lang="en-ID"/>
            </a:lvl1pPr>
          </a:lstStyle>
          <a:p>
            <a:pPr lvl="0"/>
            <a:endParaRPr lang="en-ID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06BE8EC6-3E6A-4580-9EB1-D2289A8084F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070704" y="3492230"/>
            <a:ext cx="2172141" cy="2454346"/>
          </a:xfrm>
          <a:custGeom>
            <a:avLst/>
            <a:gdLst>
              <a:gd name="connsiteX0" fmla="*/ 0 w 2172141"/>
              <a:gd name="connsiteY0" fmla="*/ 0 h 2454346"/>
              <a:gd name="connsiteX1" fmla="*/ 2172141 w 2172141"/>
              <a:gd name="connsiteY1" fmla="*/ 0 h 2454346"/>
              <a:gd name="connsiteX2" fmla="*/ 2172141 w 2172141"/>
              <a:gd name="connsiteY2" fmla="*/ 2454346 h 2454346"/>
              <a:gd name="connsiteX3" fmla="*/ 0 w 2172141"/>
              <a:gd name="connsiteY3" fmla="*/ 2454346 h 2454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41" h="2454346">
                <a:moveTo>
                  <a:pt x="0" y="0"/>
                </a:moveTo>
                <a:lnTo>
                  <a:pt x="2172141" y="0"/>
                </a:lnTo>
                <a:lnTo>
                  <a:pt x="2172141" y="2454346"/>
                </a:lnTo>
                <a:lnTo>
                  <a:pt x="0" y="245434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lang="en-ID"/>
            </a:lvl1pPr>
          </a:lstStyle>
          <a:p>
            <a:pPr lvl="0"/>
            <a:endParaRPr lang="en-ID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4783830-8931-4A1F-B010-D26AB98075E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728680" y="3492230"/>
            <a:ext cx="2172141" cy="2454346"/>
          </a:xfrm>
          <a:custGeom>
            <a:avLst/>
            <a:gdLst>
              <a:gd name="connsiteX0" fmla="*/ 0 w 2172141"/>
              <a:gd name="connsiteY0" fmla="*/ 0 h 2454346"/>
              <a:gd name="connsiteX1" fmla="*/ 2172141 w 2172141"/>
              <a:gd name="connsiteY1" fmla="*/ 0 h 2454346"/>
              <a:gd name="connsiteX2" fmla="*/ 2172141 w 2172141"/>
              <a:gd name="connsiteY2" fmla="*/ 2454346 h 2454346"/>
              <a:gd name="connsiteX3" fmla="*/ 0 w 2172141"/>
              <a:gd name="connsiteY3" fmla="*/ 2454346 h 2454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41" h="2454346">
                <a:moveTo>
                  <a:pt x="0" y="0"/>
                </a:moveTo>
                <a:lnTo>
                  <a:pt x="2172141" y="0"/>
                </a:lnTo>
                <a:lnTo>
                  <a:pt x="2172141" y="2454346"/>
                </a:lnTo>
                <a:lnTo>
                  <a:pt x="0" y="245434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lang="en-ID"/>
            </a:lvl1pPr>
          </a:lstStyle>
          <a:p>
            <a:pPr lvl="0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8972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8862566D-1529-40B5-8B94-8BB8CBD561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00005" y="997929"/>
            <a:ext cx="2172141" cy="2454346"/>
          </a:xfrm>
          <a:custGeom>
            <a:avLst/>
            <a:gdLst>
              <a:gd name="connsiteX0" fmla="*/ 0 w 2172141"/>
              <a:gd name="connsiteY0" fmla="*/ 0 h 2454346"/>
              <a:gd name="connsiteX1" fmla="*/ 2172141 w 2172141"/>
              <a:gd name="connsiteY1" fmla="*/ 0 h 2454346"/>
              <a:gd name="connsiteX2" fmla="*/ 2172141 w 2172141"/>
              <a:gd name="connsiteY2" fmla="*/ 2454346 h 2454346"/>
              <a:gd name="connsiteX3" fmla="*/ 0 w 2172141"/>
              <a:gd name="connsiteY3" fmla="*/ 2454346 h 2454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41" h="2454346">
                <a:moveTo>
                  <a:pt x="0" y="0"/>
                </a:moveTo>
                <a:lnTo>
                  <a:pt x="2172141" y="0"/>
                </a:lnTo>
                <a:lnTo>
                  <a:pt x="2172141" y="2454346"/>
                </a:lnTo>
                <a:lnTo>
                  <a:pt x="0" y="245434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lang="en-ID"/>
            </a:lvl1pPr>
          </a:lstStyle>
          <a:p>
            <a:pPr lvl="0"/>
            <a:endParaRPr lang="en-ID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06BE8EC6-3E6A-4580-9EB1-D2289A8084F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500005" y="3738107"/>
            <a:ext cx="2172141" cy="2454346"/>
          </a:xfrm>
          <a:custGeom>
            <a:avLst/>
            <a:gdLst>
              <a:gd name="connsiteX0" fmla="*/ 0 w 2172141"/>
              <a:gd name="connsiteY0" fmla="*/ 0 h 2454346"/>
              <a:gd name="connsiteX1" fmla="*/ 2172141 w 2172141"/>
              <a:gd name="connsiteY1" fmla="*/ 0 h 2454346"/>
              <a:gd name="connsiteX2" fmla="*/ 2172141 w 2172141"/>
              <a:gd name="connsiteY2" fmla="*/ 2454346 h 2454346"/>
              <a:gd name="connsiteX3" fmla="*/ 0 w 2172141"/>
              <a:gd name="connsiteY3" fmla="*/ 2454346 h 2454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41" h="2454346">
                <a:moveTo>
                  <a:pt x="0" y="0"/>
                </a:moveTo>
                <a:lnTo>
                  <a:pt x="2172141" y="0"/>
                </a:lnTo>
                <a:lnTo>
                  <a:pt x="2172141" y="2454346"/>
                </a:lnTo>
                <a:lnTo>
                  <a:pt x="0" y="245434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lang="en-ID"/>
            </a:lvl1pPr>
          </a:lstStyle>
          <a:p>
            <a:pPr lvl="0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22853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9">
            <a:extLst>
              <a:ext uri="{FF2B5EF4-FFF2-40B4-BE49-F238E27FC236}">
                <a16:creationId xmlns:a16="http://schemas.microsoft.com/office/drawing/2014/main" id="{8862566D-1529-40B5-8B94-8BB8CBD561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" y="1005114"/>
            <a:ext cx="2172141" cy="2454346"/>
          </a:xfrm>
          <a:custGeom>
            <a:avLst/>
            <a:gdLst>
              <a:gd name="connsiteX0" fmla="*/ 0 w 2172141"/>
              <a:gd name="connsiteY0" fmla="*/ 0 h 2454346"/>
              <a:gd name="connsiteX1" fmla="*/ 2172141 w 2172141"/>
              <a:gd name="connsiteY1" fmla="*/ 0 h 2454346"/>
              <a:gd name="connsiteX2" fmla="*/ 2172141 w 2172141"/>
              <a:gd name="connsiteY2" fmla="*/ 2454346 h 2454346"/>
              <a:gd name="connsiteX3" fmla="*/ 0 w 2172141"/>
              <a:gd name="connsiteY3" fmla="*/ 2454346 h 2454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41" h="2454346">
                <a:moveTo>
                  <a:pt x="0" y="0"/>
                </a:moveTo>
                <a:lnTo>
                  <a:pt x="2172141" y="0"/>
                </a:lnTo>
                <a:lnTo>
                  <a:pt x="2172141" y="2454346"/>
                </a:lnTo>
                <a:lnTo>
                  <a:pt x="0" y="245434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lang="en-ID"/>
            </a:lvl1pPr>
          </a:lstStyle>
          <a:p>
            <a:pPr lvl="0"/>
            <a:endParaRPr lang="en-ID"/>
          </a:p>
        </p:txBody>
      </p:sp>
      <p:sp>
        <p:nvSpPr>
          <p:cNvPr id="3" name="Picture Placeholder 10">
            <a:extLst>
              <a:ext uri="{FF2B5EF4-FFF2-40B4-BE49-F238E27FC236}">
                <a16:creationId xmlns:a16="http://schemas.microsoft.com/office/drawing/2014/main" id="{06BE8EC6-3E6A-4580-9EB1-D2289A8084F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" y="3745289"/>
            <a:ext cx="2172141" cy="2454346"/>
          </a:xfrm>
          <a:custGeom>
            <a:avLst/>
            <a:gdLst>
              <a:gd name="connsiteX0" fmla="*/ 0 w 2172141"/>
              <a:gd name="connsiteY0" fmla="*/ 0 h 2454346"/>
              <a:gd name="connsiteX1" fmla="*/ 2172141 w 2172141"/>
              <a:gd name="connsiteY1" fmla="*/ 0 h 2454346"/>
              <a:gd name="connsiteX2" fmla="*/ 2172141 w 2172141"/>
              <a:gd name="connsiteY2" fmla="*/ 2454346 h 2454346"/>
              <a:gd name="connsiteX3" fmla="*/ 0 w 2172141"/>
              <a:gd name="connsiteY3" fmla="*/ 2454346 h 2454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41" h="2454346">
                <a:moveTo>
                  <a:pt x="0" y="0"/>
                </a:moveTo>
                <a:lnTo>
                  <a:pt x="2172141" y="0"/>
                </a:lnTo>
                <a:lnTo>
                  <a:pt x="2172141" y="2454346"/>
                </a:lnTo>
                <a:lnTo>
                  <a:pt x="0" y="245434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lang="en-ID"/>
            </a:lvl1pPr>
          </a:lstStyle>
          <a:p>
            <a:pPr lvl="0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89151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C88AFA-8FEB-4EC9-9E4A-915738CFDEB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3783012"/>
            <a:ext cx="3048000" cy="30749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894DE68F-A626-43F1-A0A3-C4BC899E11C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048000" y="3783012"/>
            <a:ext cx="3048000" cy="30749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0B7AA85-FC7B-4C8C-BC00-8898D345942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3783012"/>
            <a:ext cx="3048000" cy="30749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8F97286B-CFB3-4C5A-8B94-7630722FBD0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44000" y="3783012"/>
            <a:ext cx="3048000" cy="30749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108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316406"/>
          </a:xfrm>
          <a:custGeom>
            <a:avLst/>
            <a:gdLst>
              <a:gd name="connsiteX0" fmla="*/ 0 w 10130972"/>
              <a:gd name="connsiteY0" fmla="*/ 0 h 5283200"/>
              <a:gd name="connsiteX1" fmla="*/ 10130972 w 10130972"/>
              <a:gd name="connsiteY1" fmla="*/ 0 h 5283200"/>
              <a:gd name="connsiteX2" fmla="*/ 10130972 w 10130972"/>
              <a:gd name="connsiteY2" fmla="*/ 5283200 h 5283200"/>
              <a:gd name="connsiteX3" fmla="*/ 0 w 10130972"/>
              <a:gd name="connsiteY3" fmla="*/ 5283200 h 528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30972" h="5283200">
                <a:moveTo>
                  <a:pt x="0" y="0"/>
                </a:moveTo>
                <a:lnTo>
                  <a:pt x="10130972" y="0"/>
                </a:lnTo>
                <a:lnTo>
                  <a:pt x="10130972" y="5283200"/>
                </a:lnTo>
                <a:lnTo>
                  <a:pt x="0" y="52832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93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9">
            <a:extLst>
              <a:ext uri="{FF2B5EF4-FFF2-40B4-BE49-F238E27FC236}">
                <a16:creationId xmlns:a16="http://schemas.microsoft.com/office/drawing/2014/main" id="{8862566D-1529-40B5-8B94-8BB8CBD561E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111647" y="1951629"/>
            <a:ext cx="2152676" cy="1971387"/>
          </a:xfrm>
          <a:custGeom>
            <a:avLst/>
            <a:gdLst>
              <a:gd name="connsiteX0" fmla="*/ 0 w 2172141"/>
              <a:gd name="connsiteY0" fmla="*/ 0 h 2454346"/>
              <a:gd name="connsiteX1" fmla="*/ 2172141 w 2172141"/>
              <a:gd name="connsiteY1" fmla="*/ 0 h 2454346"/>
              <a:gd name="connsiteX2" fmla="*/ 2172141 w 2172141"/>
              <a:gd name="connsiteY2" fmla="*/ 2454346 h 2454346"/>
              <a:gd name="connsiteX3" fmla="*/ 0 w 2172141"/>
              <a:gd name="connsiteY3" fmla="*/ 2454346 h 2454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41" h="2454346">
                <a:moveTo>
                  <a:pt x="0" y="0"/>
                </a:moveTo>
                <a:lnTo>
                  <a:pt x="2172141" y="0"/>
                </a:lnTo>
                <a:lnTo>
                  <a:pt x="2172141" y="2454346"/>
                </a:lnTo>
                <a:lnTo>
                  <a:pt x="0" y="245434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lang="en-ID"/>
            </a:lvl1pPr>
          </a:lstStyle>
          <a:p>
            <a:pPr lvl="0"/>
            <a:endParaRPr lang="en-ID"/>
          </a:p>
        </p:txBody>
      </p:sp>
      <p:sp>
        <p:nvSpPr>
          <p:cNvPr id="4" name="Picture Placeholder 9">
            <a:extLst>
              <a:ext uri="{FF2B5EF4-FFF2-40B4-BE49-F238E27FC236}">
                <a16:creationId xmlns:a16="http://schemas.microsoft.com/office/drawing/2014/main" id="{8862566D-1529-40B5-8B94-8BB8CBD561E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111647" y="4110250"/>
            <a:ext cx="2152676" cy="1971387"/>
          </a:xfrm>
          <a:custGeom>
            <a:avLst/>
            <a:gdLst>
              <a:gd name="connsiteX0" fmla="*/ 0 w 2172141"/>
              <a:gd name="connsiteY0" fmla="*/ 0 h 2454346"/>
              <a:gd name="connsiteX1" fmla="*/ 2172141 w 2172141"/>
              <a:gd name="connsiteY1" fmla="*/ 0 h 2454346"/>
              <a:gd name="connsiteX2" fmla="*/ 2172141 w 2172141"/>
              <a:gd name="connsiteY2" fmla="*/ 2454346 h 2454346"/>
              <a:gd name="connsiteX3" fmla="*/ 0 w 2172141"/>
              <a:gd name="connsiteY3" fmla="*/ 2454346 h 2454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41" h="2454346">
                <a:moveTo>
                  <a:pt x="0" y="0"/>
                </a:moveTo>
                <a:lnTo>
                  <a:pt x="2172141" y="0"/>
                </a:lnTo>
                <a:lnTo>
                  <a:pt x="2172141" y="2454346"/>
                </a:lnTo>
                <a:lnTo>
                  <a:pt x="0" y="245434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lang="en-ID"/>
            </a:lvl1pPr>
          </a:lstStyle>
          <a:p>
            <a:pPr lvl="0"/>
            <a:endParaRPr lang="en-ID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8862566D-1529-40B5-8B94-8BB8CBD561E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502280" y="4110249"/>
            <a:ext cx="2152676" cy="1971387"/>
          </a:xfrm>
          <a:custGeom>
            <a:avLst/>
            <a:gdLst>
              <a:gd name="connsiteX0" fmla="*/ 0 w 2172141"/>
              <a:gd name="connsiteY0" fmla="*/ 0 h 2454346"/>
              <a:gd name="connsiteX1" fmla="*/ 2172141 w 2172141"/>
              <a:gd name="connsiteY1" fmla="*/ 0 h 2454346"/>
              <a:gd name="connsiteX2" fmla="*/ 2172141 w 2172141"/>
              <a:gd name="connsiteY2" fmla="*/ 2454346 h 2454346"/>
              <a:gd name="connsiteX3" fmla="*/ 0 w 2172141"/>
              <a:gd name="connsiteY3" fmla="*/ 2454346 h 2454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2141" h="2454346">
                <a:moveTo>
                  <a:pt x="0" y="0"/>
                </a:moveTo>
                <a:lnTo>
                  <a:pt x="2172141" y="0"/>
                </a:lnTo>
                <a:lnTo>
                  <a:pt x="2172141" y="2454346"/>
                </a:lnTo>
                <a:lnTo>
                  <a:pt x="0" y="245434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>
            <a:lvl1pPr>
              <a:defRPr lang="en-ID"/>
            </a:lvl1pPr>
          </a:lstStyle>
          <a:p>
            <a:pPr lvl="0"/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07093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2"/>
          <p:cNvSpPr/>
          <p:nvPr userDrawn="1"/>
        </p:nvSpPr>
        <p:spPr>
          <a:xfrm rot="988722">
            <a:off x="7385713" y="924211"/>
            <a:ext cx="3782776" cy="5009576"/>
          </a:xfrm>
          <a:prstGeom prst="frame">
            <a:avLst>
              <a:gd name="adj1" fmla="val 4563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7219666" y="924212"/>
            <a:ext cx="3782776" cy="5009576"/>
          </a:xfrm>
          <a:custGeom>
            <a:avLst/>
            <a:gdLst>
              <a:gd name="connsiteX0" fmla="*/ 0 w 6147582"/>
              <a:gd name="connsiteY0" fmla="*/ 0 h 3789622"/>
              <a:gd name="connsiteX1" fmla="*/ 6147582 w 6147582"/>
              <a:gd name="connsiteY1" fmla="*/ 0 h 3789622"/>
              <a:gd name="connsiteX2" fmla="*/ 6147582 w 6147582"/>
              <a:gd name="connsiteY2" fmla="*/ 3789622 h 3789622"/>
              <a:gd name="connsiteX3" fmla="*/ 0 w 6147582"/>
              <a:gd name="connsiteY3" fmla="*/ 3789622 h 3789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147582" h="3789622">
                <a:moveTo>
                  <a:pt x="0" y="0"/>
                </a:moveTo>
                <a:lnTo>
                  <a:pt x="6147582" y="0"/>
                </a:lnTo>
                <a:lnTo>
                  <a:pt x="6147582" y="3789622"/>
                </a:lnTo>
                <a:lnTo>
                  <a:pt x="0" y="378962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>
            <a:outerShdw blurRad="381000" sx="102000" sy="102000" algn="ctr" rotWithShape="0">
              <a:prstClr val="black">
                <a:alpha val="30000"/>
              </a:prstClr>
            </a:outerShdw>
          </a:effectLst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26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D2D5AD6-9E88-46E8-94CB-4AA13C13E44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3588"/>
              <a:gd name="connsiteY0" fmla="*/ 0 h 6858000"/>
              <a:gd name="connsiteX1" fmla="*/ 12193588 w 12193588"/>
              <a:gd name="connsiteY1" fmla="*/ 0 h 6858000"/>
              <a:gd name="connsiteX2" fmla="*/ 12193588 w 12193588"/>
              <a:gd name="connsiteY2" fmla="*/ 6858000 h 6858000"/>
              <a:gd name="connsiteX3" fmla="*/ 0 w 12193588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3588" h="6858000">
                <a:moveTo>
                  <a:pt x="0" y="0"/>
                </a:moveTo>
                <a:lnTo>
                  <a:pt x="12193588" y="0"/>
                </a:lnTo>
                <a:lnTo>
                  <a:pt x="12193588" y="6858000"/>
                </a:lnTo>
                <a:lnTo>
                  <a:pt x="0" y="6858000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 anchorCtr="1">
            <a:noAutofit/>
          </a:bodyPr>
          <a:lstStyle>
            <a:lvl1pPr>
              <a:defRPr sz="6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209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D54C876-A802-4F21-8068-A79DEB9CD2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838950" y="2146300"/>
            <a:ext cx="4152900" cy="2895600"/>
          </a:xfrm>
          <a:custGeom>
            <a:avLst/>
            <a:gdLst>
              <a:gd name="connsiteX0" fmla="*/ 0 w 4152900"/>
              <a:gd name="connsiteY0" fmla="*/ 0 h 2895600"/>
              <a:gd name="connsiteX1" fmla="*/ 4152900 w 4152900"/>
              <a:gd name="connsiteY1" fmla="*/ 0 h 2895600"/>
              <a:gd name="connsiteX2" fmla="*/ 4152900 w 4152900"/>
              <a:gd name="connsiteY2" fmla="*/ 2895600 h 2895600"/>
              <a:gd name="connsiteX3" fmla="*/ 0 w 41529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2900" h="2895600">
                <a:moveTo>
                  <a:pt x="0" y="0"/>
                </a:moveTo>
                <a:lnTo>
                  <a:pt x="4152900" y="0"/>
                </a:lnTo>
                <a:lnTo>
                  <a:pt x="4152900" y="2895600"/>
                </a:lnTo>
                <a:lnTo>
                  <a:pt x="0" y="2895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0431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5574474" y="0"/>
            <a:ext cx="4089894" cy="4109732"/>
          </a:xfrm>
          <a:custGeom>
            <a:avLst/>
            <a:gdLst>
              <a:gd name="connsiteX0" fmla="*/ 1263766 w 4089894"/>
              <a:gd name="connsiteY0" fmla="*/ 0 h 4109732"/>
              <a:gd name="connsiteX1" fmla="*/ 4089894 w 4089894"/>
              <a:gd name="connsiteY1" fmla="*/ 0 h 4109732"/>
              <a:gd name="connsiteX2" fmla="*/ 2429594 w 4089894"/>
              <a:gd name="connsiteY2" fmla="*/ 4109732 h 4109732"/>
              <a:gd name="connsiteX3" fmla="*/ 0 w 4089894"/>
              <a:gd name="connsiteY3" fmla="*/ 3128195 h 410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89894" h="4109732">
                <a:moveTo>
                  <a:pt x="1263766" y="0"/>
                </a:moveTo>
                <a:lnTo>
                  <a:pt x="4089894" y="0"/>
                </a:lnTo>
                <a:lnTo>
                  <a:pt x="2429594" y="4109732"/>
                </a:lnTo>
                <a:lnTo>
                  <a:pt x="0" y="312819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1"/>
          </p:nvPr>
        </p:nvSpPr>
        <p:spPr>
          <a:xfrm>
            <a:off x="7512162" y="0"/>
            <a:ext cx="4679838" cy="6629970"/>
          </a:xfrm>
          <a:custGeom>
            <a:avLst/>
            <a:gdLst>
              <a:gd name="connsiteX0" fmla="*/ 2281923 w 4520614"/>
              <a:gd name="connsiteY0" fmla="*/ 0 h 6629970"/>
              <a:gd name="connsiteX1" fmla="*/ 4520614 w 4520614"/>
              <a:gd name="connsiteY1" fmla="*/ 0 h 6629970"/>
              <a:gd name="connsiteX2" fmla="*/ 4520614 w 4520614"/>
              <a:gd name="connsiteY2" fmla="*/ 1454080 h 6629970"/>
              <a:gd name="connsiteX3" fmla="*/ 2429594 w 4520614"/>
              <a:gd name="connsiteY3" fmla="*/ 6629970 h 6629970"/>
              <a:gd name="connsiteX4" fmla="*/ 0 w 4520614"/>
              <a:gd name="connsiteY4" fmla="*/ 5648432 h 6629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20614" h="6629970">
                <a:moveTo>
                  <a:pt x="2281923" y="0"/>
                </a:moveTo>
                <a:lnTo>
                  <a:pt x="4520614" y="0"/>
                </a:lnTo>
                <a:lnTo>
                  <a:pt x="4520614" y="1454080"/>
                </a:lnTo>
                <a:lnTo>
                  <a:pt x="2429594" y="6629970"/>
                </a:lnTo>
                <a:lnTo>
                  <a:pt x="0" y="564843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28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D54C876-A802-4F21-8068-A79DEB9CD28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4152900"/>
              <a:gd name="connsiteY0" fmla="*/ 0 h 2895600"/>
              <a:gd name="connsiteX1" fmla="*/ 4152900 w 4152900"/>
              <a:gd name="connsiteY1" fmla="*/ 0 h 2895600"/>
              <a:gd name="connsiteX2" fmla="*/ 4152900 w 4152900"/>
              <a:gd name="connsiteY2" fmla="*/ 2895600 h 2895600"/>
              <a:gd name="connsiteX3" fmla="*/ 0 w 4152900"/>
              <a:gd name="connsiteY3" fmla="*/ 2895600 h 289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2900" h="2895600">
                <a:moveTo>
                  <a:pt x="0" y="0"/>
                </a:moveTo>
                <a:lnTo>
                  <a:pt x="4152900" y="0"/>
                </a:lnTo>
                <a:lnTo>
                  <a:pt x="4152900" y="2895600"/>
                </a:lnTo>
                <a:lnTo>
                  <a:pt x="0" y="28956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692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A8891377-7CC6-4863-82BA-28C1582A86A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220219" y="1852587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F7A5FAA3-14D5-48BB-87E5-2AC055B2DB2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343598" y="1852587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C8DA8F48-EDBB-4027-B53C-314DC32C4F1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6840" y="1852587"/>
            <a:ext cx="3756174" cy="3756174"/>
          </a:xfrm>
          <a:custGeom>
            <a:avLst/>
            <a:gdLst>
              <a:gd name="connsiteX0" fmla="*/ 1878087 w 3756174"/>
              <a:gd name="connsiteY0" fmla="*/ 0 h 3756174"/>
              <a:gd name="connsiteX1" fmla="*/ 3756174 w 3756174"/>
              <a:gd name="connsiteY1" fmla="*/ 1878087 h 3756174"/>
              <a:gd name="connsiteX2" fmla="*/ 1878087 w 3756174"/>
              <a:gd name="connsiteY2" fmla="*/ 3756174 h 3756174"/>
              <a:gd name="connsiteX3" fmla="*/ 0 w 3756174"/>
              <a:gd name="connsiteY3" fmla="*/ 1878087 h 3756174"/>
              <a:gd name="connsiteX4" fmla="*/ 1878087 w 3756174"/>
              <a:gd name="connsiteY4" fmla="*/ 0 h 375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56174" h="3756174">
                <a:moveTo>
                  <a:pt x="1878087" y="0"/>
                </a:moveTo>
                <a:cubicBezTo>
                  <a:pt x="2915326" y="0"/>
                  <a:pt x="3756174" y="840848"/>
                  <a:pt x="3756174" y="1878087"/>
                </a:cubicBezTo>
                <a:cubicBezTo>
                  <a:pt x="3756174" y="2915326"/>
                  <a:pt x="2915326" y="3756174"/>
                  <a:pt x="1878087" y="3756174"/>
                </a:cubicBezTo>
                <a:cubicBezTo>
                  <a:pt x="840848" y="3756174"/>
                  <a:pt x="0" y="2915326"/>
                  <a:pt x="0" y="1878087"/>
                </a:cubicBezTo>
                <a:cubicBezTo>
                  <a:pt x="0" y="840848"/>
                  <a:pt x="840848" y="0"/>
                  <a:pt x="18780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731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C6A7255-4F0D-4145-94C3-8CBD2CAFFE1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777500" y="2399488"/>
            <a:ext cx="669600" cy="669600"/>
          </a:xfrm>
          <a:custGeom>
            <a:avLst/>
            <a:gdLst>
              <a:gd name="connsiteX0" fmla="*/ 334800 w 669600"/>
              <a:gd name="connsiteY0" fmla="*/ 0 h 669600"/>
              <a:gd name="connsiteX1" fmla="*/ 669600 w 669600"/>
              <a:gd name="connsiteY1" fmla="*/ 334800 h 669600"/>
              <a:gd name="connsiteX2" fmla="*/ 334800 w 669600"/>
              <a:gd name="connsiteY2" fmla="*/ 669600 h 669600"/>
              <a:gd name="connsiteX3" fmla="*/ 0 w 669600"/>
              <a:gd name="connsiteY3" fmla="*/ 334800 h 669600"/>
              <a:gd name="connsiteX4" fmla="*/ 334800 w 669600"/>
              <a:gd name="connsiteY4" fmla="*/ 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0" h="669600">
                <a:moveTo>
                  <a:pt x="334800" y="0"/>
                </a:moveTo>
                <a:cubicBezTo>
                  <a:pt x="519705" y="0"/>
                  <a:pt x="669600" y="149895"/>
                  <a:pt x="669600" y="334800"/>
                </a:cubicBezTo>
                <a:cubicBezTo>
                  <a:pt x="669600" y="519705"/>
                  <a:pt x="519705" y="669600"/>
                  <a:pt x="334800" y="669600"/>
                </a:cubicBezTo>
                <a:cubicBezTo>
                  <a:pt x="149895" y="669600"/>
                  <a:pt x="0" y="519705"/>
                  <a:pt x="0" y="334800"/>
                </a:cubicBezTo>
                <a:cubicBezTo>
                  <a:pt x="0" y="149895"/>
                  <a:pt x="149895" y="0"/>
                  <a:pt x="334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EACACD10-4C92-4844-A80F-4199C1EA766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508675" y="2401405"/>
            <a:ext cx="669600" cy="669600"/>
          </a:xfrm>
          <a:custGeom>
            <a:avLst/>
            <a:gdLst>
              <a:gd name="connsiteX0" fmla="*/ 334800 w 669600"/>
              <a:gd name="connsiteY0" fmla="*/ 0 h 669600"/>
              <a:gd name="connsiteX1" fmla="*/ 669600 w 669600"/>
              <a:gd name="connsiteY1" fmla="*/ 334800 h 669600"/>
              <a:gd name="connsiteX2" fmla="*/ 334800 w 669600"/>
              <a:gd name="connsiteY2" fmla="*/ 669600 h 669600"/>
              <a:gd name="connsiteX3" fmla="*/ 0 w 669600"/>
              <a:gd name="connsiteY3" fmla="*/ 334800 h 669600"/>
              <a:gd name="connsiteX4" fmla="*/ 334800 w 669600"/>
              <a:gd name="connsiteY4" fmla="*/ 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0" h="669600">
                <a:moveTo>
                  <a:pt x="334800" y="0"/>
                </a:moveTo>
                <a:cubicBezTo>
                  <a:pt x="519705" y="0"/>
                  <a:pt x="669600" y="149895"/>
                  <a:pt x="669600" y="334800"/>
                </a:cubicBezTo>
                <a:cubicBezTo>
                  <a:pt x="669600" y="519705"/>
                  <a:pt x="519705" y="669600"/>
                  <a:pt x="334800" y="669600"/>
                </a:cubicBezTo>
                <a:cubicBezTo>
                  <a:pt x="149895" y="669600"/>
                  <a:pt x="0" y="519705"/>
                  <a:pt x="0" y="334800"/>
                </a:cubicBezTo>
                <a:cubicBezTo>
                  <a:pt x="0" y="149895"/>
                  <a:pt x="149895" y="0"/>
                  <a:pt x="334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0201409-272C-497D-844E-ABBF1781E35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46325" y="2397571"/>
            <a:ext cx="669600" cy="669600"/>
          </a:xfrm>
          <a:custGeom>
            <a:avLst/>
            <a:gdLst>
              <a:gd name="connsiteX0" fmla="*/ 334800 w 669600"/>
              <a:gd name="connsiteY0" fmla="*/ 0 h 669600"/>
              <a:gd name="connsiteX1" fmla="*/ 669600 w 669600"/>
              <a:gd name="connsiteY1" fmla="*/ 334800 h 669600"/>
              <a:gd name="connsiteX2" fmla="*/ 334800 w 669600"/>
              <a:gd name="connsiteY2" fmla="*/ 669600 h 669600"/>
              <a:gd name="connsiteX3" fmla="*/ 0 w 669600"/>
              <a:gd name="connsiteY3" fmla="*/ 334800 h 669600"/>
              <a:gd name="connsiteX4" fmla="*/ 334800 w 669600"/>
              <a:gd name="connsiteY4" fmla="*/ 0 h 669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600" h="669600">
                <a:moveTo>
                  <a:pt x="334800" y="0"/>
                </a:moveTo>
                <a:cubicBezTo>
                  <a:pt x="519705" y="0"/>
                  <a:pt x="669600" y="149895"/>
                  <a:pt x="669600" y="334800"/>
                </a:cubicBezTo>
                <a:cubicBezTo>
                  <a:pt x="669600" y="519705"/>
                  <a:pt x="519705" y="669600"/>
                  <a:pt x="334800" y="669600"/>
                </a:cubicBezTo>
                <a:cubicBezTo>
                  <a:pt x="149895" y="669600"/>
                  <a:pt x="0" y="519705"/>
                  <a:pt x="0" y="334800"/>
                </a:cubicBezTo>
                <a:cubicBezTo>
                  <a:pt x="0" y="149895"/>
                  <a:pt x="149895" y="0"/>
                  <a:pt x="33480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187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69BB9371-57EE-486D-8764-7F470EEBFDA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7206" y="1485900"/>
            <a:ext cx="5356485" cy="1943100"/>
          </a:xfrm>
          <a:custGeom>
            <a:avLst/>
            <a:gdLst>
              <a:gd name="connsiteX0" fmla="*/ 76897 w 5356485"/>
              <a:gd name="connsiteY0" fmla="*/ 0 h 1943100"/>
              <a:gd name="connsiteX1" fmla="*/ 5279588 w 5356485"/>
              <a:gd name="connsiteY1" fmla="*/ 0 h 1943100"/>
              <a:gd name="connsiteX2" fmla="*/ 5356485 w 5356485"/>
              <a:gd name="connsiteY2" fmla="*/ 76897 h 1943100"/>
              <a:gd name="connsiteX3" fmla="*/ 5356485 w 5356485"/>
              <a:gd name="connsiteY3" fmla="*/ 1943100 h 1943100"/>
              <a:gd name="connsiteX4" fmla="*/ 0 w 5356485"/>
              <a:gd name="connsiteY4" fmla="*/ 1943100 h 1943100"/>
              <a:gd name="connsiteX5" fmla="*/ 0 w 5356485"/>
              <a:gd name="connsiteY5" fmla="*/ 76897 h 1943100"/>
              <a:gd name="connsiteX6" fmla="*/ 76897 w 5356485"/>
              <a:gd name="connsiteY6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56485" h="1943100">
                <a:moveTo>
                  <a:pt x="76897" y="0"/>
                </a:moveTo>
                <a:lnTo>
                  <a:pt x="5279588" y="0"/>
                </a:lnTo>
                <a:cubicBezTo>
                  <a:pt x="5322057" y="0"/>
                  <a:pt x="5356485" y="34428"/>
                  <a:pt x="5356485" y="76897"/>
                </a:cubicBezTo>
                <a:lnTo>
                  <a:pt x="5356485" y="1943100"/>
                </a:lnTo>
                <a:lnTo>
                  <a:pt x="0" y="1943100"/>
                </a:lnTo>
                <a:lnTo>
                  <a:pt x="0" y="76897"/>
                </a:lnTo>
                <a:cubicBezTo>
                  <a:pt x="0" y="34428"/>
                  <a:pt x="34428" y="0"/>
                  <a:pt x="768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4EB96A87-B4ED-4401-8364-E6A315E92D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37359" y="1485900"/>
            <a:ext cx="5356485" cy="1943100"/>
          </a:xfrm>
          <a:custGeom>
            <a:avLst/>
            <a:gdLst>
              <a:gd name="connsiteX0" fmla="*/ 76897 w 5356485"/>
              <a:gd name="connsiteY0" fmla="*/ 0 h 1943100"/>
              <a:gd name="connsiteX1" fmla="*/ 5279588 w 5356485"/>
              <a:gd name="connsiteY1" fmla="*/ 0 h 1943100"/>
              <a:gd name="connsiteX2" fmla="*/ 5356485 w 5356485"/>
              <a:gd name="connsiteY2" fmla="*/ 76897 h 1943100"/>
              <a:gd name="connsiteX3" fmla="*/ 5356485 w 5356485"/>
              <a:gd name="connsiteY3" fmla="*/ 1943100 h 1943100"/>
              <a:gd name="connsiteX4" fmla="*/ 0 w 5356485"/>
              <a:gd name="connsiteY4" fmla="*/ 1943100 h 1943100"/>
              <a:gd name="connsiteX5" fmla="*/ 0 w 5356485"/>
              <a:gd name="connsiteY5" fmla="*/ 76897 h 1943100"/>
              <a:gd name="connsiteX6" fmla="*/ 76897 w 5356485"/>
              <a:gd name="connsiteY6" fmla="*/ 0 h 194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56485" h="1943100">
                <a:moveTo>
                  <a:pt x="76897" y="0"/>
                </a:moveTo>
                <a:lnTo>
                  <a:pt x="5279588" y="0"/>
                </a:lnTo>
                <a:cubicBezTo>
                  <a:pt x="5322057" y="0"/>
                  <a:pt x="5356485" y="34428"/>
                  <a:pt x="5356485" y="76897"/>
                </a:cubicBezTo>
                <a:lnTo>
                  <a:pt x="5356485" y="1943100"/>
                </a:lnTo>
                <a:lnTo>
                  <a:pt x="0" y="1943100"/>
                </a:lnTo>
                <a:lnTo>
                  <a:pt x="0" y="76897"/>
                </a:lnTo>
                <a:cubicBezTo>
                  <a:pt x="0" y="34428"/>
                  <a:pt x="34428" y="0"/>
                  <a:pt x="7689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769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6FB10B9-C62F-43F3-9589-3F399DA15D3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769496" y="990600"/>
            <a:ext cx="3812904" cy="5486400"/>
          </a:xfrm>
          <a:custGeom>
            <a:avLst/>
            <a:gdLst>
              <a:gd name="connsiteX0" fmla="*/ 0 w 3812904"/>
              <a:gd name="connsiteY0" fmla="*/ 0 h 6858000"/>
              <a:gd name="connsiteX1" fmla="*/ 3812904 w 3812904"/>
              <a:gd name="connsiteY1" fmla="*/ 0 h 6858000"/>
              <a:gd name="connsiteX2" fmla="*/ 3812904 w 3812904"/>
              <a:gd name="connsiteY2" fmla="*/ 6858000 h 6858000"/>
              <a:gd name="connsiteX3" fmla="*/ 0 w 381290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12904" h="6858000">
                <a:moveTo>
                  <a:pt x="0" y="0"/>
                </a:moveTo>
                <a:lnTo>
                  <a:pt x="3812904" y="0"/>
                </a:lnTo>
                <a:lnTo>
                  <a:pt x="3812904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684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2">
            <a:extLst>
              <a:ext uri="{FF2B5EF4-FFF2-40B4-BE49-F238E27FC236}">
                <a16:creationId xmlns:a16="http://schemas.microsoft.com/office/drawing/2014/main" id="{71C3157B-5F3D-4FEE-8099-0A32007BF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8" name="Slide Number Placeholder 13">
            <a:extLst>
              <a:ext uri="{FF2B5EF4-FFF2-40B4-BE49-F238E27FC236}">
                <a16:creationId xmlns:a16="http://schemas.microsoft.com/office/drawing/2014/main" id="{56DBB8D9-6718-48B9-A2ED-074DB631D2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59ACD40-C500-4E5D-84CF-479B875482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53149" y="1276349"/>
            <a:ext cx="4305300" cy="4305300"/>
          </a:xfrm>
          <a:custGeom>
            <a:avLst/>
            <a:gdLst>
              <a:gd name="connsiteX0" fmla="*/ 2152650 w 4305300"/>
              <a:gd name="connsiteY0" fmla="*/ 0 h 4305300"/>
              <a:gd name="connsiteX1" fmla="*/ 4305300 w 4305300"/>
              <a:gd name="connsiteY1" fmla="*/ 2152650 h 4305300"/>
              <a:gd name="connsiteX2" fmla="*/ 2152650 w 4305300"/>
              <a:gd name="connsiteY2" fmla="*/ 4305300 h 4305300"/>
              <a:gd name="connsiteX3" fmla="*/ 0 w 4305300"/>
              <a:gd name="connsiteY3" fmla="*/ 2152650 h 4305300"/>
              <a:gd name="connsiteX4" fmla="*/ 2152650 w 4305300"/>
              <a:gd name="connsiteY4" fmla="*/ 0 h 430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05300" h="4305300">
                <a:moveTo>
                  <a:pt x="2152650" y="0"/>
                </a:moveTo>
                <a:cubicBezTo>
                  <a:pt x="3341526" y="0"/>
                  <a:pt x="4305300" y="963774"/>
                  <a:pt x="4305300" y="2152650"/>
                </a:cubicBezTo>
                <a:cubicBezTo>
                  <a:pt x="4305300" y="3341526"/>
                  <a:pt x="3341526" y="4305300"/>
                  <a:pt x="2152650" y="4305300"/>
                </a:cubicBezTo>
                <a:cubicBezTo>
                  <a:pt x="963774" y="4305300"/>
                  <a:pt x="0" y="3341526"/>
                  <a:pt x="0" y="2152650"/>
                </a:cubicBezTo>
                <a:cubicBezTo>
                  <a:pt x="0" y="963774"/>
                  <a:pt x="963774" y="0"/>
                  <a:pt x="21526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708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BD6A">
            <a:alpha val="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484178E8-46FC-4CA1-92CD-1826922E3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3875" y="6477001"/>
            <a:ext cx="41148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l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/>
              <a:t>Confidential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02CC3B3B-64BB-4552-92B5-8E4245D1EB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15400" y="6477001"/>
            <a:ext cx="2743200" cy="152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indent="0" algn="r">
              <a:defRPr sz="8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fld id="{3490FA12-9159-4BBB-A3B0-390C3E7262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532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7" r:id="rId3"/>
    <p:sldLayoutId id="2147483659" r:id="rId4"/>
    <p:sldLayoutId id="2147483656" r:id="rId5"/>
    <p:sldLayoutId id="2147483655" r:id="rId6"/>
    <p:sldLayoutId id="2147483654" r:id="rId7"/>
    <p:sldLayoutId id="2147483652" r:id="rId8"/>
    <p:sldLayoutId id="2147483653" r:id="rId9"/>
    <p:sldLayoutId id="2147483650" r:id="rId10"/>
    <p:sldLayoutId id="2147483651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8" r:id="rId24"/>
    <p:sldLayoutId id="2147483672" r:id="rId25"/>
    <p:sldLayoutId id="2147483673" r:id="rId26"/>
    <p:sldLayoutId id="2147483674" r:id="rId27"/>
    <p:sldLayoutId id="2147483675" r:id="rId28"/>
    <p:sldLayoutId id="2147483677" r:id="rId29"/>
    <p:sldLayoutId id="2147483676" r:id="rId3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88">
          <p15:clr>
            <a:srgbClr val="F26B43"/>
          </p15:clr>
        </p15:guide>
        <p15:guide id="2" orient="horz" pos="624">
          <p15:clr>
            <a:srgbClr val="F26B43"/>
          </p15:clr>
        </p15:guide>
        <p15:guide id="3" orient="horz" pos="4176">
          <p15:clr>
            <a:srgbClr val="F26B43"/>
          </p15:clr>
        </p15:guide>
        <p15:guide id="4" orient="horz" pos="4080">
          <p15:clr>
            <a:srgbClr val="F26B43"/>
          </p15:clr>
        </p15:guide>
        <p15:guide id="5" pos="384">
          <p15:clr>
            <a:srgbClr val="F26B43"/>
          </p15:clr>
        </p15:guide>
        <p15:guide id="6" pos="3840">
          <p15:clr>
            <a:srgbClr val="F26B43"/>
          </p15:clr>
        </p15:guide>
        <p15:guide id="7" pos="7296">
          <p15:clr>
            <a:srgbClr val="F26B43"/>
          </p15:clr>
        </p15:guide>
        <p15:guide id="8" orient="horz" pos="23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5.wdp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8.jpeg"/><Relationship Id="rId5" Type="http://schemas.microsoft.com/office/2007/relationships/hdphoto" Target="../media/hdphoto6.wdp"/><Relationship Id="rId4" Type="http://schemas.openxmlformats.org/officeDocument/2006/relationships/image" Target="../media/image17.png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.png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4.png"/><Relationship Id="rId5" Type="http://schemas.microsoft.com/office/2007/relationships/hdphoto" Target="../media/hdphoto10.wdp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.png"/><Relationship Id="rId5" Type="http://schemas.microsoft.com/office/2007/relationships/hdphoto" Target="../media/hdphoto13.wdp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.png"/><Relationship Id="rId5" Type="http://schemas.openxmlformats.org/officeDocument/2006/relationships/image" Target="../media/image37.jpeg"/><Relationship Id="rId4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8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.png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Timeline&#10;&#10;Description automatically generated with medium confidence">
            <a:extLst>
              <a:ext uri="{FF2B5EF4-FFF2-40B4-BE49-F238E27FC236}">
                <a16:creationId xmlns:a16="http://schemas.microsoft.com/office/drawing/2014/main" id="{6455178E-050D-8EE0-FCCE-722567089A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D0BE8B7-991F-7DCB-3339-26F2EE12EE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Aft>
                <a:spcPts val="600"/>
              </a:spcAft>
            </a:pPr>
            <a:r>
              <a:rPr lang="en-US" sz="12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Confidential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336605-6A5B-BDD0-7F06-7BA11457F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490FA12-9159-4BBB-A3B0-390C3E7262E6}" type="slidenum">
              <a:rPr lang="en-US" sz="12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</a:t>
            </a:fld>
            <a:endParaRPr lang="en-US" sz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252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/>
          <p:cNvSpPr/>
          <p:nvPr/>
        </p:nvSpPr>
        <p:spPr>
          <a:xfrm>
            <a:off x="10421410" y="3983244"/>
            <a:ext cx="1770590" cy="118735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7E0D682-3FFA-4921-A652-96F47F443A9A}"/>
              </a:ext>
            </a:extLst>
          </p:cNvPr>
          <p:cNvSpPr txBox="1"/>
          <p:nvPr/>
        </p:nvSpPr>
        <p:spPr>
          <a:xfrm flipH="1">
            <a:off x="570439" y="899946"/>
            <a:ext cx="4233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+mj-lt"/>
              </a:rPr>
              <a:t>Previous Cases </a:t>
            </a:r>
            <a:endParaRPr lang="en-ID" sz="4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38" name="Cross 37"/>
          <p:cNvSpPr/>
          <p:nvPr/>
        </p:nvSpPr>
        <p:spPr>
          <a:xfrm>
            <a:off x="3831877" y="514129"/>
            <a:ext cx="245660" cy="245660"/>
          </a:xfrm>
          <a:prstGeom prst="plus">
            <a:avLst>
              <a:gd name="adj" fmla="val 41129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DA6F7EC-B9BC-4532-B9E6-08E084202318}"/>
              </a:ext>
            </a:extLst>
          </p:cNvPr>
          <p:cNvSpPr/>
          <p:nvPr/>
        </p:nvSpPr>
        <p:spPr>
          <a:xfrm>
            <a:off x="570440" y="1563042"/>
            <a:ext cx="33842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Presentation Template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42A865C7-7E8C-4AAA-883C-97BFA011A790}"/>
              </a:ext>
            </a:extLst>
          </p:cNvPr>
          <p:cNvSpPr/>
          <p:nvPr/>
        </p:nvSpPr>
        <p:spPr>
          <a:xfrm>
            <a:off x="5282715" y="1175758"/>
            <a:ext cx="1848536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Case No.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4F763CF-0756-458D-AF4E-4538BC36DC04}"/>
              </a:ext>
            </a:extLst>
          </p:cNvPr>
          <p:cNvSpPr/>
          <p:nvPr/>
        </p:nvSpPr>
        <p:spPr>
          <a:xfrm>
            <a:off x="5282715" y="1514312"/>
            <a:ext cx="18485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da-DK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Ut mauris libero, vesti bulum pede,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2A865C7-7E8C-4AAA-883C-97BFA011A790}"/>
              </a:ext>
            </a:extLst>
          </p:cNvPr>
          <p:cNvSpPr/>
          <p:nvPr/>
        </p:nvSpPr>
        <p:spPr>
          <a:xfrm>
            <a:off x="7886526" y="1861558"/>
            <a:ext cx="1848536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Case No.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4F763CF-0756-458D-AF4E-4538BC36DC04}"/>
              </a:ext>
            </a:extLst>
          </p:cNvPr>
          <p:cNvSpPr/>
          <p:nvPr/>
        </p:nvSpPr>
        <p:spPr>
          <a:xfrm>
            <a:off x="7886526" y="2200112"/>
            <a:ext cx="18485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da-DK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Ut mauris libero, vesti bulum pede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0" y="3088105"/>
            <a:ext cx="300251" cy="1463040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57B94C1-4DFC-4BA8-8926-5E508D9FC145}"/>
              </a:ext>
            </a:extLst>
          </p:cNvPr>
          <p:cNvSpPr/>
          <p:nvPr/>
        </p:nvSpPr>
        <p:spPr>
          <a:xfrm>
            <a:off x="570440" y="3219461"/>
            <a:ext cx="2916382" cy="1174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maecenas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porttitor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massa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fusce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posuere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magna sed pulvinar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ultricies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malesuada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libero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217D787-B8C1-4A74-B2F9-44AB4F92821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83200" y="3122613"/>
            <a:ext cx="2195513" cy="2908300"/>
          </a:xfr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CFE9ECF0-DED4-454D-A088-B4D5EF735B87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86700" y="3346450"/>
            <a:ext cx="2195513" cy="2462213"/>
          </a:xfr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36F7266-B36E-407F-995E-CDA7DA15DC44}"/>
              </a:ext>
            </a:extLst>
          </p:cNvPr>
          <p:cNvGrpSpPr/>
          <p:nvPr/>
        </p:nvGrpSpPr>
        <p:grpSpPr>
          <a:xfrm>
            <a:off x="10946834" y="594504"/>
            <a:ext cx="684959" cy="258793"/>
            <a:chOff x="4493466" y="1186498"/>
            <a:chExt cx="684959" cy="25879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DA986B1-6587-4849-BD48-4112E08D8729}"/>
                </a:ext>
              </a:extLst>
            </p:cNvPr>
            <p:cNvSpPr txBox="1"/>
            <p:nvPr/>
          </p:nvSpPr>
          <p:spPr>
            <a:xfrm>
              <a:off x="4722113" y="1291403"/>
              <a:ext cx="456312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" dirty="0">
                  <a:solidFill>
                    <a:schemeClr val="accent1">
                      <a:lumMod val="50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Law For All</a:t>
              </a:r>
              <a:endParaRPr lang="en-ID" sz="400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1176237-8BF8-4F35-BC6A-A5676692B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493466" y="1186498"/>
              <a:ext cx="233079" cy="233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913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1862586" y="2439602"/>
            <a:ext cx="329414" cy="99960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E0D682-3FFA-4921-A652-96F47F443A9A}"/>
              </a:ext>
            </a:extLst>
          </p:cNvPr>
          <p:cNvSpPr txBox="1"/>
          <p:nvPr/>
        </p:nvSpPr>
        <p:spPr>
          <a:xfrm flipH="1">
            <a:off x="7711551" y="835177"/>
            <a:ext cx="39755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chemeClr val="accent1"/>
                </a:solidFill>
                <a:latin typeface="+mj-lt"/>
              </a:rPr>
              <a:t>Achievements</a:t>
            </a:r>
            <a:endParaRPr lang="en-ID" sz="4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DA6F7EC-B9BC-4532-B9E6-08E084202318}"/>
              </a:ext>
            </a:extLst>
          </p:cNvPr>
          <p:cNvSpPr/>
          <p:nvPr/>
        </p:nvSpPr>
        <p:spPr>
          <a:xfrm>
            <a:off x="8302882" y="1543063"/>
            <a:ext cx="33842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Presentation Template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F07D450-DA59-4359-855A-14286FF31CAD}"/>
              </a:ext>
            </a:extLst>
          </p:cNvPr>
          <p:cNvSpPr/>
          <p:nvPr/>
        </p:nvSpPr>
        <p:spPr>
          <a:xfrm>
            <a:off x="290503" y="6432681"/>
            <a:ext cx="214464" cy="214464"/>
          </a:xfrm>
          <a:prstGeom prst="ellipse">
            <a:avLst/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57B94C1-4DFC-4BA8-8926-5E508D9FC145}"/>
              </a:ext>
            </a:extLst>
          </p:cNvPr>
          <p:cNvSpPr/>
          <p:nvPr/>
        </p:nvSpPr>
        <p:spPr>
          <a:xfrm>
            <a:off x="7886989" y="2111411"/>
            <a:ext cx="38001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adipiscing elit maecenas porttitor congue massa fusce posuere magna sed pulvinar ultricies purus lectus malesuada libero amet commodo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CAB2CEC-3D74-4D90-96AB-48D003C0068D}"/>
              </a:ext>
            </a:extLst>
          </p:cNvPr>
          <p:cNvSpPr txBox="1"/>
          <p:nvPr/>
        </p:nvSpPr>
        <p:spPr>
          <a:xfrm>
            <a:off x="9435905" y="3264870"/>
            <a:ext cx="2251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b="1" dirty="0">
                <a:solidFill>
                  <a:schemeClr val="accent1"/>
                </a:solidFill>
              </a:rPr>
              <a:t>Your Tagline Here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38FB2E0-6C12-47E5-8333-1CA03D058FF8}"/>
              </a:ext>
            </a:extLst>
          </p:cNvPr>
          <p:cNvSpPr txBox="1"/>
          <p:nvPr/>
        </p:nvSpPr>
        <p:spPr>
          <a:xfrm>
            <a:off x="7883664" y="3743468"/>
            <a:ext cx="38034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Sed perspiciatis unde omnis iste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error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persp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iciatis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unde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omnis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iste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error</a:t>
            </a:r>
          </a:p>
        </p:txBody>
      </p:sp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7C02AB98-2936-4FAB-B778-4614829744D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56EBFE75-9EA3-440A-A006-00AF4BEA882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8007" y="3589462"/>
            <a:ext cx="2454345" cy="2172140"/>
          </a:xfrm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971DCAB-30A7-4709-885F-827B104B405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8007" y="1267068"/>
            <a:ext cx="2454345" cy="2172140"/>
          </a:xfrm>
        </p:spPr>
      </p:pic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C6529B53-EA24-4F12-942C-A7B80775C3D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-525"/>
          <a:stretch/>
        </p:blipFill>
        <p:spPr>
          <a:xfrm>
            <a:off x="1003947" y="1278405"/>
            <a:ext cx="2454345" cy="2172140"/>
          </a:xfr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4279D345-AEEA-438C-A30D-C7F87F9770F9}"/>
              </a:ext>
            </a:extLst>
          </p:cNvPr>
          <p:cNvGrpSpPr/>
          <p:nvPr/>
        </p:nvGrpSpPr>
        <p:grpSpPr>
          <a:xfrm>
            <a:off x="10946834" y="594504"/>
            <a:ext cx="684959" cy="258793"/>
            <a:chOff x="4493466" y="1186498"/>
            <a:chExt cx="684959" cy="258793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7D5E16D-C644-47AE-AAEC-90F0F25DA443}"/>
                </a:ext>
              </a:extLst>
            </p:cNvPr>
            <p:cNvSpPr txBox="1"/>
            <p:nvPr/>
          </p:nvSpPr>
          <p:spPr>
            <a:xfrm>
              <a:off x="4722113" y="1291403"/>
              <a:ext cx="456312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" dirty="0">
                  <a:solidFill>
                    <a:schemeClr val="accent1">
                      <a:lumMod val="50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Law For All</a:t>
              </a:r>
              <a:endParaRPr lang="en-ID" sz="400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E056263-B24A-4447-8909-0B041B018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493466" y="1186498"/>
              <a:ext cx="233079" cy="233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623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reeform 100">
            <a:extLst>
              <a:ext uri="{FF2B5EF4-FFF2-40B4-BE49-F238E27FC236}">
                <a16:creationId xmlns:a16="http://schemas.microsoft.com/office/drawing/2014/main" id="{0DB95127-D28E-4C4C-86A7-A57820341912}"/>
              </a:ext>
            </a:extLst>
          </p:cNvPr>
          <p:cNvSpPr>
            <a:spLocks noEditPoints="1"/>
          </p:cNvSpPr>
          <p:nvPr/>
        </p:nvSpPr>
        <p:spPr bwMode="auto">
          <a:xfrm>
            <a:off x="6282343" y="5384935"/>
            <a:ext cx="310108" cy="249840"/>
          </a:xfrm>
          <a:custGeom>
            <a:avLst/>
            <a:gdLst>
              <a:gd name="T0" fmla="*/ 120 w 120"/>
              <a:gd name="T1" fmla="*/ 86 h 96"/>
              <a:gd name="T2" fmla="*/ 110 w 120"/>
              <a:gd name="T3" fmla="*/ 96 h 96"/>
              <a:gd name="T4" fmla="*/ 10 w 120"/>
              <a:gd name="T5" fmla="*/ 96 h 96"/>
              <a:gd name="T6" fmla="*/ 0 w 120"/>
              <a:gd name="T7" fmla="*/ 86 h 96"/>
              <a:gd name="T8" fmla="*/ 0 w 120"/>
              <a:gd name="T9" fmla="*/ 10 h 96"/>
              <a:gd name="T10" fmla="*/ 10 w 120"/>
              <a:gd name="T11" fmla="*/ 0 h 96"/>
              <a:gd name="T12" fmla="*/ 110 w 120"/>
              <a:gd name="T13" fmla="*/ 0 h 96"/>
              <a:gd name="T14" fmla="*/ 120 w 120"/>
              <a:gd name="T15" fmla="*/ 10 h 96"/>
              <a:gd name="T16" fmla="*/ 120 w 120"/>
              <a:gd name="T17" fmla="*/ 86 h 96"/>
              <a:gd name="T18" fmla="*/ 10 w 120"/>
              <a:gd name="T19" fmla="*/ 8 h 96"/>
              <a:gd name="T20" fmla="*/ 8 w 120"/>
              <a:gd name="T21" fmla="*/ 10 h 96"/>
              <a:gd name="T22" fmla="*/ 8 w 120"/>
              <a:gd name="T23" fmla="*/ 86 h 96"/>
              <a:gd name="T24" fmla="*/ 10 w 120"/>
              <a:gd name="T25" fmla="*/ 88 h 96"/>
              <a:gd name="T26" fmla="*/ 110 w 120"/>
              <a:gd name="T27" fmla="*/ 88 h 96"/>
              <a:gd name="T28" fmla="*/ 112 w 120"/>
              <a:gd name="T29" fmla="*/ 86 h 96"/>
              <a:gd name="T30" fmla="*/ 112 w 120"/>
              <a:gd name="T31" fmla="*/ 10 h 96"/>
              <a:gd name="T32" fmla="*/ 110 w 120"/>
              <a:gd name="T33" fmla="*/ 8 h 96"/>
              <a:gd name="T34" fmla="*/ 10 w 120"/>
              <a:gd name="T35" fmla="*/ 8 h 96"/>
              <a:gd name="T36" fmla="*/ 28 w 120"/>
              <a:gd name="T37" fmla="*/ 40 h 96"/>
              <a:gd name="T38" fmla="*/ 16 w 120"/>
              <a:gd name="T39" fmla="*/ 28 h 96"/>
              <a:gd name="T40" fmla="*/ 28 w 120"/>
              <a:gd name="T41" fmla="*/ 16 h 96"/>
              <a:gd name="T42" fmla="*/ 40 w 120"/>
              <a:gd name="T43" fmla="*/ 28 h 96"/>
              <a:gd name="T44" fmla="*/ 28 w 120"/>
              <a:gd name="T45" fmla="*/ 40 h 96"/>
              <a:gd name="T46" fmla="*/ 104 w 120"/>
              <a:gd name="T47" fmla="*/ 80 h 96"/>
              <a:gd name="T48" fmla="*/ 16 w 120"/>
              <a:gd name="T49" fmla="*/ 80 h 96"/>
              <a:gd name="T50" fmla="*/ 16 w 120"/>
              <a:gd name="T51" fmla="*/ 68 h 96"/>
              <a:gd name="T52" fmla="*/ 36 w 120"/>
              <a:gd name="T53" fmla="*/ 48 h 96"/>
              <a:gd name="T54" fmla="*/ 46 w 120"/>
              <a:gd name="T55" fmla="*/ 58 h 96"/>
              <a:gd name="T56" fmla="*/ 78 w 120"/>
              <a:gd name="T57" fmla="*/ 26 h 96"/>
              <a:gd name="T58" fmla="*/ 104 w 120"/>
              <a:gd name="T59" fmla="*/ 52 h 96"/>
              <a:gd name="T60" fmla="*/ 104 w 120"/>
              <a:gd name="T61" fmla="*/ 8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20" h="96">
                <a:moveTo>
                  <a:pt x="120" y="86"/>
                </a:moveTo>
                <a:cubicBezTo>
                  <a:pt x="120" y="92"/>
                  <a:pt x="115" y="96"/>
                  <a:pt x="110" y="96"/>
                </a:cubicBezTo>
                <a:cubicBezTo>
                  <a:pt x="10" y="96"/>
                  <a:pt x="10" y="96"/>
                  <a:pt x="10" y="96"/>
                </a:cubicBezTo>
                <a:cubicBezTo>
                  <a:pt x="4" y="96"/>
                  <a:pt x="0" y="92"/>
                  <a:pt x="0" y="86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4" y="0"/>
                  <a:pt x="10" y="0"/>
                </a:cubicBezTo>
                <a:cubicBezTo>
                  <a:pt x="110" y="0"/>
                  <a:pt x="110" y="0"/>
                  <a:pt x="110" y="0"/>
                </a:cubicBezTo>
                <a:cubicBezTo>
                  <a:pt x="115" y="0"/>
                  <a:pt x="120" y="5"/>
                  <a:pt x="120" y="10"/>
                </a:cubicBezTo>
                <a:lnTo>
                  <a:pt x="120" y="86"/>
                </a:lnTo>
                <a:close/>
                <a:moveTo>
                  <a:pt x="10" y="8"/>
                </a:moveTo>
                <a:cubicBezTo>
                  <a:pt x="9" y="8"/>
                  <a:pt x="8" y="9"/>
                  <a:pt x="8" y="10"/>
                </a:cubicBezTo>
                <a:cubicBezTo>
                  <a:pt x="8" y="86"/>
                  <a:pt x="8" y="86"/>
                  <a:pt x="8" y="86"/>
                </a:cubicBezTo>
                <a:cubicBezTo>
                  <a:pt x="8" y="87"/>
                  <a:pt x="9" y="88"/>
                  <a:pt x="10" y="88"/>
                </a:cubicBezTo>
                <a:cubicBezTo>
                  <a:pt x="110" y="88"/>
                  <a:pt x="110" y="88"/>
                  <a:pt x="110" y="88"/>
                </a:cubicBezTo>
                <a:cubicBezTo>
                  <a:pt x="111" y="88"/>
                  <a:pt x="112" y="87"/>
                  <a:pt x="112" y="86"/>
                </a:cubicBezTo>
                <a:cubicBezTo>
                  <a:pt x="112" y="10"/>
                  <a:pt x="112" y="10"/>
                  <a:pt x="112" y="10"/>
                </a:cubicBezTo>
                <a:cubicBezTo>
                  <a:pt x="112" y="9"/>
                  <a:pt x="111" y="8"/>
                  <a:pt x="110" y="8"/>
                </a:cubicBezTo>
                <a:lnTo>
                  <a:pt x="10" y="8"/>
                </a:lnTo>
                <a:close/>
                <a:moveTo>
                  <a:pt x="28" y="40"/>
                </a:moveTo>
                <a:cubicBezTo>
                  <a:pt x="21" y="40"/>
                  <a:pt x="16" y="35"/>
                  <a:pt x="16" y="28"/>
                </a:cubicBezTo>
                <a:cubicBezTo>
                  <a:pt x="16" y="22"/>
                  <a:pt x="21" y="16"/>
                  <a:pt x="28" y="16"/>
                </a:cubicBezTo>
                <a:cubicBezTo>
                  <a:pt x="34" y="16"/>
                  <a:pt x="40" y="22"/>
                  <a:pt x="40" y="28"/>
                </a:cubicBezTo>
                <a:cubicBezTo>
                  <a:pt x="40" y="35"/>
                  <a:pt x="34" y="40"/>
                  <a:pt x="28" y="40"/>
                </a:cubicBezTo>
                <a:close/>
                <a:moveTo>
                  <a:pt x="104" y="80"/>
                </a:moveTo>
                <a:cubicBezTo>
                  <a:pt x="16" y="80"/>
                  <a:pt x="16" y="80"/>
                  <a:pt x="16" y="80"/>
                </a:cubicBezTo>
                <a:cubicBezTo>
                  <a:pt x="16" y="68"/>
                  <a:pt x="16" y="68"/>
                  <a:pt x="16" y="68"/>
                </a:cubicBezTo>
                <a:cubicBezTo>
                  <a:pt x="36" y="48"/>
                  <a:pt x="36" y="48"/>
                  <a:pt x="36" y="48"/>
                </a:cubicBezTo>
                <a:cubicBezTo>
                  <a:pt x="46" y="58"/>
                  <a:pt x="46" y="58"/>
                  <a:pt x="46" y="58"/>
                </a:cubicBezTo>
                <a:cubicBezTo>
                  <a:pt x="78" y="26"/>
                  <a:pt x="78" y="26"/>
                  <a:pt x="78" y="26"/>
                </a:cubicBezTo>
                <a:cubicBezTo>
                  <a:pt x="104" y="52"/>
                  <a:pt x="104" y="52"/>
                  <a:pt x="104" y="52"/>
                </a:cubicBezTo>
                <a:lnTo>
                  <a:pt x="104" y="8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61999AC-0EF5-4129-8ABF-03FD26A52FE7}"/>
              </a:ext>
            </a:extLst>
          </p:cNvPr>
          <p:cNvSpPr txBox="1"/>
          <p:nvPr/>
        </p:nvSpPr>
        <p:spPr>
          <a:xfrm>
            <a:off x="6689118" y="5253220"/>
            <a:ext cx="888833" cy="422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1080px</a:t>
            </a:r>
            <a:endParaRPr lang="en-US" sz="16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PT Sans" panose="020B0503020203020204" pitchFamily="34" charset="0"/>
              <a:cs typeface="Lato" panose="020F0502020204030203" pitchFamily="34" charset="0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F07D450-DA59-4359-855A-14286FF31CAD}"/>
              </a:ext>
            </a:extLst>
          </p:cNvPr>
          <p:cNvSpPr/>
          <p:nvPr/>
        </p:nvSpPr>
        <p:spPr>
          <a:xfrm>
            <a:off x="290503" y="6432681"/>
            <a:ext cx="214464" cy="214464"/>
          </a:xfrm>
          <a:prstGeom prst="ellipse">
            <a:avLst/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7E0D682-3FFA-4921-A652-96F47F443A9A}"/>
              </a:ext>
            </a:extLst>
          </p:cNvPr>
          <p:cNvSpPr txBox="1"/>
          <p:nvPr/>
        </p:nvSpPr>
        <p:spPr>
          <a:xfrm flipH="1">
            <a:off x="530967" y="861865"/>
            <a:ext cx="3803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+mj-lt"/>
              </a:rPr>
              <a:t>Our Services</a:t>
            </a:r>
            <a:endParaRPr lang="en-ID" sz="4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0" name="Cross 19"/>
          <p:cNvSpPr/>
          <p:nvPr/>
        </p:nvSpPr>
        <p:spPr>
          <a:xfrm>
            <a:off x="3447349" y="730652"/>
            <a:ext cx="245660" cy="245660"/>
          </a:xfrm>
          <a:prstGeom prst="plus">
            <a:avLst>
              <a:gd name="adj" fmla="val 41129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DA6F7EC-B9BC-4532-B9E6-08E084202318}"/>
              </a:ext>
            </a:extLst>
          </p:cNvPr>
          <p:cNvSpPr/>
          <p:nvPr/>
        </p:nvSpPr>
        <p:spPr>
          <a:xfrm>
            <a:off x="530967" y="1524961"/>
            <a:ext cx="33842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Presentation Template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18BCA7-8A28-465B-AA4C-31518AB0CC34}"/>
              </a:ext>
            </a:extLst>
          </p:cNvPr>
          <p:cNvSpPr txBox="1"/>
          <p:nvPr/>
        </p:nvSpPr>
        <p:spPr>
          <a:xfrm>
            <a:off x="530967" y="3693282"/>
            <a:ext cx="3968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scing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Aliquam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endParaRPr lang="id-ID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57B94C1-4DFC-4BA8-8926-5E508D9FC145}"/>
              </a:ext>
            </a:extLst>
          </p:cNvPr>
          <p:cNvSpPr/>
          <p:nvPr/>
        </p:nvSpPr>
        <p:spPr>
          <a:xfrm>
            <a:off x="534293" y="2431404"/>
            <a:ext cx="38001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adipiscing elit maecenas porttitor congue massa fusce posuere magna sed pulvinar ultricies purus lectus malesuada libero amet commodo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3F60E0C-773E-42EC-BC30-8C43CFE7B6D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179169F0-8606-4D86-96C7-6DF8DC32AF7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837FA270-2290-4F21-8D9A-6316A6D8F791}"/>
              </a:ext>
            </a:extLst>
          </p:cNvPr>
          <p:cNvGrpSpPr/>
          <p:nvPr/>
        </p:nvGrpSpPr>
        <p:grpSpPr>
          <a:xfrm>
            <a:off x="10946834" y="594504"/>
            <a:ext cx="684959" cy="258793"/>
            <a:chOff x="4493466" y="1186498"/>
            <a:chExt cx="684959" cy="258793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BE6C24C-03DE-4596-9348-C78744CF68BD}"/>
                </a:ext>
              </a:extLst>
            </p:cNvPr>
            <p:cNvSpPr txBox="1"/>
            <p:nvPr/>
          </p:nvSpPr>
          <p:spPr>
            <a:xfrm>
              <a:off x="4722113" y="1291403"/>
              <a:ext cx="456312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" dirty="0">
                  <a:solidFill>
                    <a:schemeClr val="accent1">
                      <a:lumMod val="50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Law For All</a:t>
              </a:r>
              <a:endParaRPr lang="en-ID" sz="400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4FB698D7-5F5C-413E-ACA9-B5EB7015286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493466" y="1186498"/>
              <a:ext cx="233079" cy="233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751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D7E0D682-3FFA-4921-A652-96F47F443A9A}"/>
              </a:ext>
            </a:extLst>
          </p:cNvPr>
          <p:cNvSpPr txBox="1"/>
          <p:nvPr/>
        </p:nvSpPr>
        <p:spPr>
          <a:xfrm flipH="1">
            <a:off x="7863719" y="853651"/>
            <a:ext cx="3803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chemeClr val="accent1"/>
                </a:solidFill>
                <a:latin typeface="+mj-lt"/>
              </a:rPr>
              <a:t>Our 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Portfolio</a:t>
            </a:r>
            <a:endParaRPr lang="en-ID" sz="4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DA6F7EC-B9BC-4532-B9E6-08E084202318}"/>
              </a:ext>
            </a:extLst>
          </p:cNvPr>
          <p:cNvSpPr/>
          <p:nvPr/>
        </p:nvSpPr>
        <p:spPr>
          <a:xfrm>
            <a:off x="8268423" y="1561537"/>
            <a:ext cx="33842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Presentation Template</a:t>
            </a:r>
          </a:p>
        </p:txBody>
      </p:sp>
      <p:sp>
        <p:nvSpPr>
          <p:cNvPr id="10" name="Freeform 100">
            <a:extLst>
              <a:ext uri="{FF2B5EF4-FFF2-40B4-BE49-F238E27FC236}">
                <a16:creationId xmlns:a16="http://schemas.microsoft.com/office/drawing/2014/main" id="{976DACF5-E261-46CF-AA83-B7F46E9CA29C}"/>
              </a:ext>
            </a:extLst>
          </p:cNvPr>
          <p:cNvSpPr>
            <a:spLocks noEditPoints="1"/>
          </p:cNvSpPr>
          <p:nvPr/>
        </p:nvSpPr>
        <p:spPr bwMode="auto">
          <a:xfrm>
            <a:off x="1899063" y="1484618"/>
            <a:ext cx="386723" cy="311565"/>
          </a:xfrm>
          <a:custGeom>
            <a:avLst/>
            <a:gdLst>
              <a:gd name="T0" fmla="*/ 120 w 120"/>
              <a:gd name="T1" fmla="*/ 86 h 96"/>
              <a:gd name="T2" fmla="*/ 110 w 120"/>
              <a:gd name="T3" fmla="*/ 96 h 96"/>
              <a:gd name="T4" fmla="*/ 10 w 120"/>
              <a:gd name="T5" fmla="*/ 96 h 96"/>
              <a:gd name="T6" fmla="*/ 0 w 120"/>
              <a:gd name="T7" fmla="*/ 86 h 96"/>
              <a:gd name="T8" fmla="*/ 0 w 120"/>
              <a:gd name="T9" fmla="*/ 10 h 96"/>
              <a:gd name="T10" fmla="*/ 10 w 120"/>
              <a:gd name="T11" fmla="*/ 0 h 96"/>
              <a:gd name="T12" fmla="*/ 110 w 120"/>
              <a:gd name="T13" fmla="*/ 0 h 96"/>
              <a:gd name="T14" fmla="*/ 120 w 120"/>
              <a:gd name="T15" fmla="*/ 10 h 96"/>
              <a:gd name="T16" fmla="*/ 120 w 120"/>
              <a:gd name="T17" fmla="*/ 86 h 96"/>
              <a:gd name="T18" fmla="*/ 10 w 120"/>
              <a:gd name="T19" fmla="*/ 8 h 96"/>
              <a:gd name="T20" fmla="*/ 8 w 120"/>
              <a:gd name="T21" fmla="*/ 10 h 96"/>
              <a:gd name="T22" fmla="*/ 8 w 120"/>
              <a:gd name="T23" fmla="*/ 86 h 96"/>
              <a:gd name="T24" fmla="*/ 10 w 120"/>
              <a:gd name="T25" fmla="*/ 88 h 96"/>
              <a:gd name="T26" fmla="*/ 110 w 120"/>
              <a:gd name="T27" fmla="*/ 88 h 96"/>
              <a:gd name="T28" fmla="*/ 112 w 120"/>
              <a:gd name="T29" fmla="*/ 86 h 96"/>
              <a:gd name="T30" fmla="*/ 112 w 120"/>
              <a:gd name="T31" fmla="*/ 10 h 96"/>
              <a:gd name="T32" fmla="*/ 110 w 120"/>
              <a:gd name="T33" fmla="*/ 8 h 96"/>
              <a:gd name="T34" fmla="*/ 10 w 120"/>
              <a:gd name="T35" fmla="*/ 8 h 96"/>
              <a:gd name="T36" fmla="*/ 28 w 120"/>
              <a:gd name="T37" fmla="*/ 40 h 96"/>
              <a:gd name="T38" fmla="*/ 16 w 120"/>
              <a:gd name="T39" fmla="*/ 28 h 96"/>
              <a:gd name="T40" fmla="*/ 28 w 120"/>
              <a:gd name="T41" fmla="*/ 16 h 96"/>
              <a:gd name="T42" fmla="*/ 40 w 120"/>
              <a:gd name="T43" fmla="*/ 28 h 96"/>
              <a:gd name="T44" fmla="*/ 28 w 120"/>
              <a:gd name="T45" fmla="*/ 40 h 96"/>
              <a:gd name="T46" fmla="*/ 104 w 120"/>
              <a:gd name="T47" fmla="*/ 80 h 96"/>
              <a:gd name="T48" fmla="*/ 16 w 120"/>
              <a:gd name="T49" fmla="*/ 80 h 96"/>
              <a:gd name="T50" fmla="*/ 16 w 120"/>
              <a:gd name="T51" fmla="*/ 68 h 96"/>
              <a:gd name="T52" fmla="*/ 36 w 120"/>
              <a:gd name="T53" fmla="*/ 48 h 96"/>
              <a:gd name="T54" fmla="*/ 46 w 120"/>
              <a:gd name="T55" fmla="*/ 58 h 96"/>
              <a:gd name="T56" fmla="*/ 78 w 120"/>
              <a:gd name="T57" fmla="*/ 26 h 96"/>
              <a:gd name="T58" fmla="*/ 104 w 120"/>
              <a:gd name="T59" fmla="*/ 52 h 96"/>
              <a:gd name="T60" fmla="*/ 104 w 120"/>
              <a:gd name="T61" fmla="*/ 8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20" h="96">
                <a:moveTo>
                  <a:pt x="120" y="86"/>
                </a:moveTo>
                <a:cubicBezTo>
                  <a:pt x="120" y="92"/>
                  <a:pt x="115" y="96"/>
                  <a:pt x="110" y="96"/>
                </a:cubicBezTo>
                <a:cubicBezTo>
                  <a:pt x="10" y="96"/>
                  <a:pt x="10" y="96"/>
                  <a:pt x="10" y="96"/>
                </a:cubicBezTo>
                <a:cubicBezTo>
                  <a:pt x="4" y="96"/>
                  <a:pt x="0" y="92"/>
                  <a:pt x="0" y="86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4" y="0"/>
                  <a:pt x="10" y="0"/>
                </a:cubicBezTo>
                <a:cubicBezTo>
                  <a:pt x="110" y="0"/>
                  <a:pt x="110" y="0"/>
                  <a:pt x="110" y="0"/>
                </a:cubicBezTo>
                <a:cubicBezTo>
                  <a:pt x="115" y="0"/>
                  <a:pt x="120" y="5"/>
                  <a:pt x="120" y="10"/>
                </a:cubicBezTo>
                <a:lnTo>
                  <a:pt x="120" y="86"/>
                </a:lnTo>
                <a:close/>
                <a:moveTo>
                  <a:pt x="10" y="8"/>
                </a:moveTo>
                <a:cubicBezTo>
                  <a:pt x="9" y="8"/>
                  <a:pt x="8" y="9"/>
                  <a:pt x="8" y="10"/>
                </a:cubicBezTo>
                <a:cubicBezTo>
                  <a:pt x="8" y="86"/>
                  <a:pt x="8" y="86"/>
                  <a:pt x="8" y="86"/>
                </a:cubicBezTo>
                <a:cubicBezTo>
                  <a:pt x="8" y="87"/>
                  <a:pt x="9" y="88"/>
                  <a:pt x="10" y="88"/>
                </a:cubicBezTo>
                <a:cubicBezTo>
                  <a:pt x="110" y="88"/>
                  <a:pt x="110" y="88"/>
                  <a:pt x="110" y="88"/>
                </a:cubicBezTo>
                <a:cubicBezTo>
                  <a:pt x="111" y="88"/>
                  <a:pt x="112" y="87"/>
                  <a:pt x="112" y="86"/>
                </a:cubicBezTo>
                <a:cubicBezTo>
                  <a:pt x="112" y="10"/>
                  <a:pt x="112" y="10"/>
                  <a:pt x="112" y="10"/>
                </a:cubicBezTo>
                <a:cubicBezTo>
                  <a:pt x="112" y="9"/>
                  <a:pt x="111" y="8"/>
                  <a:pt x="110" y="8"/>
                </a:cubicBezTo>
                <a:lnTo>
                  <a:pt x="10" y="8"/>
                </a:lnTo>
                <a:close/>
                <a:moveTo>
                  <a:pt x="28" y="40"/>
                </a:moveTo>
                <a:cubicBezTo>
                  <a:pt x="21" y="40"/>
                  <a:pt x="16" y="35"/>
                  <a:pt x="16" y="28"/>
                </a:cubicBezTo>
                <a:cubicBezTo>
                  <a:pt x="16" y="22"/>
                  <a:pt x="21" y="16"/>
                  <a:pt x="28" y="16"/>
                </a:cubicBezTo>
                <a:cubicBezTo>
                  <a:pt x="34" y="16"/>
                  <a:pt x="40" y="22"/>
                  <a:pt x="40" y="28"/>
                </a:cubicBezTo>
                <a:cubicBezTo>
                  <a:pt x="40" y="35"/>
                  <a:pt x="34" y="40"/>
                  <a:pt x="28" y="40"/>
                </a:cubicBezTo>
                <a:close/>
                <a:moveTo>
                  <a:pt x="104" y="80"/>
                </a:moveTo>
                <a:cubicBezTo>
                  <a:pt x="16" y="80"/>
                  <a:pt x="16" y="80"/>
                  <a:pt x="16" y="80"/>
                </a:cubicBezTo>
                <a:cubicBezTo>
                  <a:pt x="16" y="68"/>
                  <a:pt x="16" y="68"/>
                  <a:pt x="16" y="68"/>
                </a:cubicBezTo>
                <a:cubicBezTo>
                  <a:pt x="36" y="48"/>
                  <a:pt x="36" y="48"/>
                  <a:pt x="36" y="48"/>
                </a:cubicBezTo>
                <a:cubicBezTo>
                  <a:pt x="46" y="58"/>
                  <a:pt x="46" y="58"/>
                  <a:pt x="46" y="58"/>
                </a:cubicBezTo>
                <a:cubicBezTo>
                  <a:pt x="78" y="26"/>
                  <a:pt x="78" y="26"/>
                  <a:pt x="78" y="26"/>
                </a:cubicBezTo>
                <a:cubicBezTo>
                  <a:pt x="104" y="52"/>
                  <a:pt x="104" y="52"/>
                  <a:pt x="104" y="52"/>
                </a:cubicBezTo>
                <a:lnTo>
                  <a:pt x="104" y="8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36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1E7033-61BF-421E-9A86-84DF59095831}"/>
              </a:ext>
            </a:extLst>
          </p:cNvPr>
          <p:cNvSpPr txBox="1"/>
          <p:nvPr/>
        </p:nvSpPr>
        <p:spPr>
          <a:xfrm>
            <a:off x="2370728" y="1501902"/>
            <a:ext cx="12874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spc="2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Latest </a:t>
            </a:r>
            <a:r>
              <a:rPr lang="en-US" sz="1200" b="1" spc="20" dirty="0">
                <a:solidFill>
                  <a:schemeClr val="accent1"/>
                </a:solidFill>
              </a:rPr>
              <a:t>Gallery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18BCA7-8A28-465B-AA4C-31518AB0CC34}"/>
              </a:ext>
            </a:extLst>
          </p:cNvPr>
          <p:cNvSpPr txBox="1"/>
          <p:nvPr/>
        </p:nvSpPr>
        <p:spPr>
          <a:xfrm>
            <a:off x="1769624" y="1965897"/>
            <a:ext cx="1984113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scing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Aliquam</a:t>
            </a:r>
            <a:r>
              <a:rPr lang="en-US" sz="11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sit </a:t>
            </a:r>
            <a:r>
              <a:rPr lang="en-US" sz="11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endParaRPr lang="id-ID" sz="11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-1" y="5125707"/>
            <a:ext cx="1558797" cy="95149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1914496" y="3492230"/>
            <a:ext cx="277504" cy="951495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09F473C-85BC-4501-93A0-0D20F1DDA3BB}"/>
              </a:ext>
            </a:extLst>
          </p:cNvPr>
          <p:cNvSpPr txBox="1"/>
          <p:nvPr/>
        </p:nvSpPr>
        <p:spPr>
          <a:xfrm flipH="1">
            <a:off x="7404618" y="2156967"/>
            <a:ext cx="4160988" cy="2466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consectetur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adipiscing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elit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Suspendisse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tempus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mauris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sed tempus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. Sed non eros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laoreet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, porta dui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quis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vehicula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neque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Quisque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rutrum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congue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interdum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Vivamus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venenatis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imperdiet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velit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, in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pretium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nunc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. Integer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feugiat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dui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nulla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nec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convallis mi semper et.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Suspendisse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potenti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. Nunc ac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justo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velit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accumsan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faucibus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non ipsum.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Fusce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scelerisque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urna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ut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gravida. Integer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imperdiet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cursus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turpis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at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luctus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.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2F07D450-DA59-4359-855A-14286FF31CAD}"/>
              </a:ext>
            </a:extLst>
          </p:cNvPr>
          <p:cNvSpPr/>
          <p:nvPr/>
        </p:nvSpPr>
        <p:spPr>
          <a:xfrm>
            <a:off x="317798" y="236597"/>
            <a:ext cx="186484" cy="186484"/>
          </a:xfrm>
          <a:prstGeom prst="ellipse">
            <a:avLst/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5AD7AD5-8BF6-461F-A2A8-11557B4190A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28788" y="3622675"/>
            <a:ext cx="2171700" cy="2454275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C254B7A-56A8-4A95-89A0-36D14B6B4DA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70350" y="3622675"/>
            <a:ext cx="2173288" cy="2454275"/>
          </a:xfrm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74D83D2-8A87-4ADB-8061-F78AB5A7E5D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70350" y="998538"/>
            <a:ext cx="2173288" cy="2454275"/>
          </a:xfr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B40633DD-37CF-47D5-BD6C-CAEE6572506D}"/>
              </a:ext>
            </a:extLst>
          </p:cNvPr>
          <p:cNvGrpSpPr/>
          <p:nvPr/>
        </p:nvGrpSpPr>
        <p:grpSpPr>
          <a:xfrm>
            <a:off x="10946834" y="594504"/>
            <a:ext cx="684959" cy="258793"/>
            <a:chOff x="4493466" y="1186498"/>
            <a:chExt cx="684959" cy="258793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2317480-1AB2-43F6-949A-0DAF83997B0A}"/>
                </a:ext>
              </a:extLst>
            </p:cNvPr>
            <p:cNvSpPr txBox="1"/>
            <p:nvPr/>
          </p:nvSpPr>
          <p:spPr>
            <a:xfrm>
              <a:off x="4722113" y="1291403"/>
              <a:ext cx="456312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" dirty="0">
                  <a:solidFill>
                    <a:schemeClr val="accent1">
                      <a:lumMod val="50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Law For All</a:t>
              </a:r>
              <a:endParaRPr lang="en-ID" sz="400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77ED1A6C-E61B-460F-9843-3C7754036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493466" y="1186498"/>
              <a:ext cx="233079" cy="233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327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883244" y="5398953"/>
            <a:ext cx="308756" cy="2921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1419AFD-EEEB-40EF-9620-4FB9250512EE}"/>
              </a:ext>
            </a:extLst>
          </p:cNvPr>
          <p:cNvGrpSpPr/>
          <p:nvPr/>
        </p:nvGrpSpPr>
        <p:grpSpPr>
          <a:xfrm>
            <a:off x="9205277" y="4292215"/>
            <a:ext cx="2272489" cy="1346971"/>
            <a:chOff x="9205277" y="4168094"/>
            <a:chExt cx="2272489" cy="1346971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2A865C7-7E8C-4AAA-883C-97BFA011A790}"/>
                </a:ext>
              </a:extLst>
            </p:cNvPr>
            <p:cNvSpPr/>
            <p:nvPr/>
          </p:nvSpPr>
          <p:spPr>
            <a:xfrm>
              <a:off x="9205278" y="4168094"/>
              <a:ext cx="1848536" cy="338554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r>
                <a:rPr lang="en-US" sz="1600" b="1" dirty="0">
                  <a:solidFill>
                    <a:schemeClr val="accent1"/>
                  </a:solidFill>
                </a:rPr>
                <a:t>Mark  </a:t>
              </a:r>
              <a:r>
                <a:rPr lang="en-US" sz="1600" b="1" dirty="0" err="1">
                  <a:solidFill>
                    <a:schemeClr val="accent1"/>
                  </a:solidFill>
                </a:rPr>
                <a:t>Booher</a:t>
              </a:r>
              <a:endParaRPr lang="en-US" sz="1600" b="1" dirty="0">
                <a:solidFill>
                  <a:schemeClr val="accent1"/>
                </a:solidFill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4F763CF-0756-458D-AF4E-4538BC36DC04}"/>
                </a:ext>
              </a:extLst>
            </p:cNvPr>
            <p:cNvSpPr/>
            <p:nvPr/>
          </p:nvSpPr>
          <p:spPr>
            <a:xfrm>
              <a:off x="9205277" y="4961067"/>
              <a:ext cx="227248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da-DK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Ut mauris libero, vesti bulum pede,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38FB2E0-6C12-47E5-8333-1CA03D058FF8}"/>
                </a:ext>
              </a:extLst>
            </p:cNvPr>
            <p:cNvSpPr txBox="1"/>
            <p:nvPr/>
          </p:nvSpPr>
          <p:spPr>
            <a:xfrm>
              <a:off x="9205277" y="4603052"/>
              <a:ext cx="15619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Junior Lawyer 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E8D80B2-4863-40B2-946F-C0B006424C30}"/>
              </a:ext>
            </a:extLst>
          </p:cNvPr>
          <p:cNvGrpSpPr/>
          <p:nvPr/>
        </p:nvGrpSpPr>
        <p:grpSpPr>
          <a:xfrm>
            <a:off x="9205277" y="1552190"/>
            <a:ext cx="2272489" cy="1346971"/>
            <a:chOff x="9205277" y="1488227"/>
            <a:chExt cx="2272489" cy="1346971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42A865C7-7E8C-4AAA-883C-97BFA011A790}"/>
                </a:ext>
              </a:extLst>
            </p:cNvPr>
            <p:cNvSpPr/>
            <p:nvPr/>
          </p:nvSpPr>
          <p:spPr>
            <a:xfrm>
              <a:off x="9205277" y="1488227"/>
              <a:ext cx="2082663" cy="338554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r>
                <a:rPr lang="en-US" sz="1600" b="1" dirty="0">
                  <a:solidFill>
                    <a:schemeClr val="accent1"/>
                  </a:solidFill>
                </a:rPr>
                <a:t>Donald Johnson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F4F763CF-0756-458D-AF4E-4538BC36DC04}"/>
                </a:ext>
              </a:extLst>
            </p:cNvPr>
            <p:cNvSpPr/>
            <p:nvPr/>
          </p:nvSpPr>
          <p:spPr>
            <a:xfrm>
              <a:off x="9205277" y="2281200"/>
              <a:ext cx="2272489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1800"/>
                </a:lnSpc>
              </a:pPr>
              <a:r>
                <a:rPr lang="da-DK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Ut mauris libero, vesti bulum pede,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38FB2E0-6C12-47E5-8333-1CA03D058FF8}"/>
                </a:ext>
              </a:extLst>
            </p:cNvPr>
            <p:cNvSpPr txBox="1"/>
            <p:nvPr/>
          </p:nvSpPr>
          <p:spPr>
            <a:xfrm>
              <a:off x="9205277" y="1923185"/>
              <a:ext cx="156192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Senior  Lawyer </a:t>
              </a: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D7E0D682-3FFA-4921-A652-96F47F443A9A}"/>
              </a:ext>
            </a:extLst>
          </p:cNvPr>
          <p:cNvSpPr txBox="1"/>
          <p:nvPr/>
        </p:nvSpPr>
        <p:spPr>
          <a:xfrm flipH="1">
            <a:off x="514456" y="850091"/>
            <a:ext cx="4580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+mj-lt"/>
              </a:rPr>
              <a:t>Meet The Team</a:t>
            </a:r>
            <a:endParaRPr lang="en-ID" sz="4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0" name="Cross 49"/>
          <p:cNvSpPr/>
          <p:nvPr/>
        </p:nvSpPr>
        <p:spPr>
          <a:xfrm>
            <a:off x="3416325" y="718878"/>
            <a:ext cx="245660" cy="245660"/>
          </a:xfrm>
          <a:prstGeom prst="plus">
            <a:avLst>
              <a:gd name="adj" fmla="val 41129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DA6F7EC-B9BC-4532-B9E6-08E084202318}"/>
              </a:ext>
            </a:extLst>
          </p:cNvPr>
          <p:cNvSpPr/>
          <p:nvPr/>
        </p:nvSpPr>
        <p:spPr>
          <a:xfrm>
            <a:off x="514457" y="1513187"/>
            <a:ext cx="33842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Presentation Template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118BCA7-8A28-465B-AA4C-31518AB0CC34}"/>
              </a:ext>
            </a:extLst>
          </p:cNvPr>
          <p:cNvSpPr txBox="1"/>
          <p:nvPr/>
        </p:nvSpPr>
        <p:spPr>
          <a:xfrm>
            <a:off x="609600" y="3646635"/>
            <a:ext cx="3968225" cy="1451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Suspendisse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tempus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mauris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sed tempus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Sed non eros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laoreet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porta dui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vehicula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Quisque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rutrum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interdum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..</a:t>
            </a:r>
            <a:endParaRPr lang="id-ID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57B94C1-4DFC-4BA8-8926-5E508D9FC145}"/>
              </a:ext>
            </a:extLst>
          </p:cNvPr>
          <p:cNvSpPr/>
          <p:nvPr/>
        </p:nvSpPr>
        <p:spPr>
          <a:xfrm>
            <a:off x="609600" y="2140641"/>
            <a:ext cx="38001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maecenas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porttitor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massa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fusce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posuere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magna sed pulvinar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ultricies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malesuada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libero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commodo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F07D450-DA59-4359-855A-14286FF31CAD}"/>
              </a:ext>
            </a:extLst>
          </p:cNvPr>
          <p:cNvSpPr/>
          <p:nvPr/>
        </p:nvSpPr>
        <p:spPr>
          <a:xfrm>
            <a:off x="317798" y="236597"/>
            <a:ext cx="186484" cy="186484"/>
          </a:xfrm>
          <a:prstGeom prst="ellipse">
            <a:avLst/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E5737EF4-566B-4326-ADA6-0093836CFC5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9225" y="998538"/>
            <a:ext cx="2173288" cy="2454275"/>
          </a:xfrm>
        </p:spPr>
      </p:pic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21C2165A-D2E7-46DE-9743-3E7FCD9A4D2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9225" y="3738563"/>
            <a:ext cx="2173288" cy="2454275"/>
          </a:xfrm>
        </p:spPr>
      </p:pic>
      <p:grpSp>
        <p:nvGrpSpPr>
          <p:cNvPr id="35" name="Group 34">
            <a:extLst>
              <a:ext uri="{FF2B5EF4-FFF2-40B4-BE49-F238E27FC236}">
                <a16:creationId xmlns:a16="http://schemas.microsoft.com/office/drawing/2014/main" id="{C514874E-979F-43C3-A804-BEB1B8FC9CC9}"/>
              </a:ext>
            </a:extLst>
          </p:cNvPr>
          <p:cNvGrpSpPr/>
          <p:nvPr/>
        </p:nvGrpSpPr>
        <p:grpSpPr>
          <a:xfrm>
            <a:off x="10946834" y="594504"/>
            <a:ext cx="684959" cy="258793"/>
            <a:chOff x="4493466" y="1186498"/>
            <a:chExt cx="684959" cy="258793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E871159-F8A5-4F06-A76B-EBC2E9EF278F}"/>
                </a:ext>
              </a:extLst>
            </p:cNvPr>
            <p:cNvSpPr txBox="1"/>
            <p:nvPr/>
          </p:nvSpPr>
          <p:spPr>
            <a:xfrm>
              <a:off x="4722113" y="1291403"/>
              <a:ext cx="456312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" dirty="0">
                  <a:solidFill>
                    <a:schemeClr val="accent1">
                      <a:lumMod val="50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Law For All</a:t>
              </a:r>
              <a:endParaRPr lang="en-ID" sz="400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9AC3BD1B-D792-4DAA-AD23-B8C90F33C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493466" y="1186498"/>
              <a:ext cx="233079" cy="233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4083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1883244" y="5398953"/>
            <a:ext cx="308756" cy="29216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2A865C7-7E8C-4AAA-883C-97BFA011A790}"/>
              </a:ext>
            </a:extLst>
          </p:cNvPr>
          <p:cNvSpPr/>
          <p:nvPr/>
        </p:nvSpPr>
        <p:spPr>
          <a:xfrm>
            <a:off x="3315653" y="4168093"/>
            <a:ext cx="1848536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Sharon Krueger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4F763CF-0756-458D-AF4E-4538BC36DC04}"/>
              </a:ext>
            </a:extLst>
          </p:cNvPr>
          <p:cNvSpPr/>
          <p:nvPr/>
        </p:nvSpPr>
        <p:spPr>
          <a:xfrm>
            <a:off x="3315652" y="4961066"/>
            <a:ext cx="227248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da-DK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Ut mauris libero, vesti bulum pede,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38FB2E0-6C12-47E5-8333-1CA03D058FF8}"/>
              </a:ext>
            </a:extLst>
          </p:cNvPr>
          <p:cNvSpPr txBox="1"/>
          <p:nvPr/>
        </p:nvSpPr>
        <p:spPr>
          <a:xfrm>
            <a:off x="3315652" y="4603051"/>
            <a:ext cx="1561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Junior Lawyer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2A865C7-7E8C-4AAA-883C-97BFA011A790}"/>
              </a:ext>
            </a:extLst>
          </p:cNvPr>
          <p:cNvSpPr/>
          <p:nvPr/>
        </p:nvSpPr>
        <p:spPr>
          <a:xfrm>
            <a:off x="3315652" y="1488226"/>
            <a:ext cx="2082663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r>
              <a:rPr lang="en-US" sz="1600" b="1" dirty="0">
                <a:solidFill>
                  <a:schemeClr val="accent1"/>
                </a:solidFill>
              </a:rPr>
              <a:t>Sarah Williams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4F763CF-0756-458D-AF4E-4538BC36DC04}"/>
              </a:ext>
            </a:extLst>
          </p:cNvPr>
          <p:cNvSpPr/>
          <p:nvPr/>
        </p:nvSpPr>
        <p:spPr>
          <a:xfrm>
            <a:off x="3315652" y="2281199"/>
            <a:ext cx="227248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800"/>
              </a:lnSpc>
            </a:pPr>
            <a:r>
              <a:rPr lang="da-DK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Ut mauris libero, vesti bulum pede,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38FB2E0-6C12-47E5-8333-1CA03D058FF8}"/>
              </a:ext>
            </a:extLst>
          </p:cNvPr>
          <p:cNvSpPr txBox="1"/>
          <p:nvPr/>
        </p:nvSpPr>
        <p:spPr>
          <a:xfrm>
            <a:off x="3315652" y="1923184"/>
            <a:ext cx="156192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Senior  Lawyer </a:t>
            </a:r>
          </a:p>
        </p:txBody>
      </p:sp>
      <p:sp>
        <p:nvSpPr>
          <p:cNvPr id="50" name="Cross 49"/>
          <p:cNvSpPr/>
          <p:nvPr/>
        </p:nvSpPr>
        <p:spPr>
          <a:xfrm>
            <a:off x="3416325" y="718878"/>
            <a:ext cx="245660" cy="245660"/>
          </a:xfrm>
          <a:prstGeom prst="plus">
            <a:avLst>
              <a:gd name="adj" fmla="val 41129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7E0D682-3FFA-4921-A652-96F47F443A9A}"/>
              </a:ext>
            </a:extLst>
          </p:cNvPr>
          <p:cNvSpPr txBox="1"/>
          <p:nvPr/>
        </p:nvSpPr>
        <p:spPr>
          <a:xfrm flipH="1">
            <a:off x="7016857" y="882425"/>
            <a:ext cx="45800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chemeClr val="accent1"/>
                </a:solidFill>
                <a:latin typeface="+mj-lt"/>
              </a:rPr>
              <a:t>Meet The Team</a:t>
            </a:r>
            <a:endParaRPr lang="en-ID" sz="4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ADA6F7EC-B9BC-4532-B9E6-08E084202318}"/>
              </a:ext>
            </a:extLst>
          </p:cNvPr>
          <p:cNvSpPr/>
          <p:nvPr/>
        </p:nvSpPr>
        <p:spPr>
          <a:xfrm>
            <a:off x="8212647" y="1545521"/>
            <a:ext cx="33842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Presentation Template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2118BCA7-8A28-465B-AA4C-31518AB0CC34}"/>
              </a:ext>
            </a:extLst>
          </p:cNvPr>
          <p:cNvSpPr txBox="1"/>
          <p:nvPr/>
        </p:nvSpPr>
        <p:spPr>
          <a:xfrm>
            <a:off x="7628689" y="3494134"/>
            <a:ext cx="3968225" cy="1451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Suspendisse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tempus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mauris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sed tempus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Sed non eros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laoreet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porta dui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vehicula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Quisque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rutrum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interdum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..</a:t>
            </a:r>
            <a:endParaRPr lang="id-ID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257B94C1-4DFC-4BA8-8926-5E508D9FC145}"/>
              </a:ext>
            </a:extLst>
          </p:cNvPr>
          <p:cNvSpPr/>
          <p:nvPr/>
        </p:nvSpPr>
        <p:spPr>
          <a:xfrm>
            <a:off x="7796754" y="2172975"/>
            <a:ext cx="3800160" cy="1174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maecenas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porttitor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massa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fusce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posuere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magna sed pulvinar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ultricies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malesuada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libero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commodo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2F07D450-DA59-4359-855A-14286FF31CAD}"/>
              </a:ext>
            </a:extLst>
          </p:cNvPr>
          <p:cNvSpPr/>
          <p:nvPr/>
        </p:nvSpPr>
        <p:spPr>
          <a:xfrm>
            <a:off x="317798" y="236597"/>
            <a:ext cx="186484" cy="186484"/>
          </a:xfrm>
          <a:prstGeom prst="ellipse">
            <a:avLst/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Placeholder 21">
            <a:extLst>
              <a:ext uri="{FF2B5EF4-FFF2-40B4-BE49-F238E27FC236}">
                <a16:creationId xmlns:a16="http://schemas.microsoft.com/office/drawing/2014/main" id="{89772BAE-92DE-4CD8-9FE6-C4EE1CDC737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1005114"/>
            <a:ext cx="2172141" cy="2454346"/>
          </a:xfrm>
        </p:spPr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E59C9F70-4944-4552-9AA9-EB034E7ACD2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66"/>
          <a:stretch/>
        </p:blipFill>
        <p:spPr>
          <a:xfrm>
            <a:off x="609600" y="3745289"/>
            <a:ext cx="2172141" cy="2454346"/>
          </a:xfr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B5F9D11E-A1F7-4645-8CA2-D02D0E8218FD}"/>
              </a:ext>
            </a:extLst>
          </p:cNvPr>
          <p:cNvGrpSpPr/>
          <p:nvPr/>
        </p:nvGrpSpPr>
        <p:grpSpPr>
          <a:xfrm>
            <a:off x="10946834" y="594504"/>
            <a:ext cx="684959" cy="258793"/>
            <a:chOff x="4493466" y="1186498"/>
            <a:chExt cx="684959" cy="258793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AAC64F2-8EA2-48BB-B51E-A706B42B3AE9}"/>
                </a:ext>
              </a:extLst>
            </p:cNvPr>
            <p:cNvSpPr txBox="1"/>
            <p:nvPr/>
          </p:nvSpPr>
          <p:spPr>
            <a:xfrm>
              <a:off x="4722113" y="1291403"/>
              <a:ext cx="456312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" dirty="0">
                  <a:solidFill>
                    <a:schemeClr val="accent1">
                      <a:lumMod val="50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Law For All</a:t>
              </a:r>
              <a:endParaRPr lang="en-ID" sz="400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4D2F285E-5C87-462E-83AC-BB02F188A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493466" y="1186498"/>
              <a:ext cx="233079" cy="233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4887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DE5A8C5-9B0B-4C3F-98A7-E93B9C2CEFF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7E0D682-3FFA-4921-A652-96F47F443A9A}"/>
              </a:ext>
            </a:extLst>
          </p:cNvPr>
          <p:cNvSpPr txBox="1"/>
          <p:nvPr/>
        </p:nvSpPr>
        <p:spPr>
          <a:xfrm flipH="1">
            <a:off x="4194258" y="394595"/>
            <a:ext cx="3803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  <a:latin typeface="+mj-lt"/>
              </a:rPr>
              <a:t>Our 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Services</a:t>
            </a:r>
            <a:endParaRPr lang="en-ID" sz="4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5" name="Cross 14"/>
          <p:cNvSpPr/>
          <p:nvPr/>
        </p:nvSpPr>
        <p:spPr>
          <a:xfrm>
            <a:off x="7675553" y="263382"/>
            <a:ext cx="245660" cy="245660"/>
          </a:xfrm>
          <a:prstGeom prst="plus">
            <a:avLst>
              <a:gd name="adj" fmla="val 41129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DA6F7EC-B9BC-4532-B9E6-08E084202318}"/>
              </a:ext>
            </a:extLst>
          </p:cNvPr>
          <p:cNvSpPr/>
          <p:nvPr/>
        </p:nvSpPr>
        <p:spPr>
          <a:xfrm>
            <a:off x="4403867" y="1188317"/>
            <a:ext cx="33842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Presentation Template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2460171" y="2055385"/>
            <a:ext cx="7271657" cy="886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ipsum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comes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section contrary to popular belief,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Ipsum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is not simply random text. It has roots in a piece of classical Latin literature from 45 BC. making it over 2000 years old. Richard McClintock, a Latin professor at Hampden.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F07D450-DA59-4359-855A-14286FF31CAD}"/>
              </a:ext>
            </a:extLst>
          </p:cNvPr>
          <p:cNvSpPr/>
          <p:nvPr/>
        </p:nvSpPr>
        <p:spPr>
          <a:xfrm>
            <a:off x="317798" y="236597"/>
            <a:ext cx="186484" cy="186484"/>
          </a:xfrm>
          <a:prstGeom prst="ellipse">
            <a:avLst/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3048000" y="3783012"/>
            <a:ext cx="3048000" cy="307498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100">
            <a:extLst>
              <a:ext uri="{FF2B5EF4-FFF2-40B4-BE49-F238E27FC236}">
                <a16:creationId xmlns:a16="http://schemas.microsoft.com/office/drawing/2014/main" id="{976DACF5-E261-46CF-AA83-B7F46E9CA29C}"/>
              </a:ext>
            </a:extLst>
          </p:cNvPr>
          <p:cNvSpPr>
            <a:spLocks noEditPoints="1"/>
          </p:cNvSpPr>
          <p:nvPr/>
        </p:nvSpPr>
        <p:spPr bwMode="auto">
          <a:xfrm>
            <a:off x="4378638" y="4587986"/>
            <a:ext cx="386723" cy="311565"/>
          </a:xfrm>
          <a:custGeom>
            <a:avLst/>
            <a:gdLst>
              <a:gd name="T0" fmla="*/ 120 w 120"/>
              <a:gd name="T1" fmla="*/ 86 h 96"/>
              <a:gd name="T2" fmla="*/ 110 w 120"/>
              <a:gd name="T3" fmla="*/ 96 h 96"/>
              <a:gd name="T4" fmla="*/ 10 w 120"/>
              <a:gd name="T5" fmla="*/ 96 h 96"/>
              <a:gd name="T6" fmla="*/ 0 w 120"/>
              <a:gd name="T7" fmla="*/ 86 h 96"/>
              <a:gd name="T8" fmla="*/ 0 w 120"/>
              <a:gd name="T9" fmla="*/ 10 h 96"/>
              <a:gd name="T10" fmla="*/ 10 w 120"/>
              <a:gd name="T11" fmla="*/ 0 h 96"/>
              <a:gd name="T12" fmla="*/ 110 w 120"/>
              <a:gd name="T13" fmla="*/ 0 h 96"/>
              <a:gd name="T14" fmla="*/ 120 w 120"/>
              <a:gd name="T15" fmla="*/ 10 h 96"/>
              <a:gd name="T16" fmla="*/ 120 w 120"/>
              <a:gd name="T17" fmla="*/ 86 h 96"/>
              <a:gd name="T18" fmla="*/ 10 w 120"/>
              <a:gd name="T19" fmla="*/ 8 h 96"/>
              <a:gd name="T20" fmla="*/ 8 w 120"/>
              <a:gd name="T21" fmla="*/ 10 h 96"/>
              <a:gd name="T22" fmla="*/ 8 w 120"/>
              <a:gd name="T23" fmla="*/ 86 h 96"/>
              <a:gd name="T24" fmla="*/ 10 w 120"/>
              <a:gd name="T25" fmla="*/ 88 h 96"/>
              <a:gd name="T26" fmla="*/ 110 w 120"/>
              <a:gd name="T27" fmla="*/ 88 h 96"/>
              <a:gd name="T28" fmla="*/ 112 w 120"/>
              <a:gd name="T29" fmla="*/ 86 h 96"/>
              <a:gd name="T30" fmla="*/ 112 w 120"/>
              <a:gd name="T31" fmla="*/ 10 h 96"/>
              <a:gd name="T32" fmla="*/ 110 w 120"/>
              <a:gd name="T33" fmla="*/ 8 h 96"/>
              <a:gd name="T34" fmla="*/ 10 w 120"/>
              <a:gd name="T35" fmla="*/ 8 h 96"/>
              <a:gd name="T36" fmla="*/ 28 w 120"/>
              <a:gd name="T37" fmla="*/ 40 h 96"/>
              <a:gd name="T38" fmla="*/ 16 w 120"/>
              <a:gd name="T39" fmla="*/ 28 h 96"/>
              <a:gd name="T40" fmla="*/ 28 w 120"/>
              <a:gd name="T41" fmla="*/ 16 h 96"/>
              <a:gd name="T42" fmla="*/ 40 w 120"/>
              <a:gd name="T43" fmla="*/ 28 h 96"/>
              <a:gd name="T44" fmla="*/ 28 w 120"/>
              <a:gd name="T45" fmla="*/ 40 h 96"/>
              <a:gd name="T46" fmla="*/ 104 w 120"/>
              <a:gd name="T47" fmla="*/ 80 h 96"/>
              <a:gd name="T48" fmla="*/ 16 w 120"/>
              <a:gd name="T49" fmla="*/ 80 h 96"/>
              <a:gd name="T50" fmla="*/ 16 w 120"/>
              <a:gd name="T51" fmla="*/ 68 h 96"/>
              <a:gd name="T52" fmla="*/ 36 w 120"/>
              <a:gd name="T53" fmla="*/ 48 h 96"/>
              <a:gd name="T54" fmla="*/ 46 w 120"/>
              <a:gd name="T55" fmla="*/ 58 h 96"/>
              <a:gd name="T56" fmla="*/ 78 w 120"/>
              <a:gd name="T57" fmla="*/ 26 h 96"/>
              <a:gd name="T58" fmla="*/ 104 w 120"/>
              <a:gd name="T59" fmla="*/ 52 h 96"/>
              <a:gd name="T60" fmla="*/ 104 w 120"/>
              <a:gd name="T61" fmla="*/ 8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20" h="96">
                <a:moveTo>
                  <a:pt x="120" y="86"/>
                </a:moveTo>
                <a:cubicBezTo>
                  <a:pt x="120" y="92"/>
                  <a:pt x="115" y="96"/>
                  <a:pt x="110" y="96"/>
                </a:cubicBezTo>
                <a:cubicBezTo>
                  <a:pt x="10" y="96"/>
                  <a:pt x="10" y="96"/>
                  <a:pt x="10" y="96"/>
                </a:cubicBezTo>
                <a:cubicBezTo>
                  <a:pt x="4" y="96"/>
                  <a:pt x="0" y="92"/>
                  <a:pt x="0" y="86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4" y="0"/>
                  <a:pt x="10" y="0"/>
                </a:cubicBezTo>
                <a:cubicBezTo>
                  <a:pt x="110" y="0"/>
                  <a:pt x="110" y="0"/>
                  <a:pt x="110" y="0"/>
                </a:cubicBezTo>
                <a:cubicBezTo>
                  <a:pt x="115" y="0"/>
                  <a:pt x="120" y="5"/>
                  <a:pt x="120" y="10"/>
                </a:cubicBezTo>
                <a:lnTo>
                  <a:pt x="120" y="86"/>
                </a:lnTo>
                <a:close/>
                <a:moveTo>
                  <a:pt x="10" y="8"/>
                </a:moveTo>
                <a:cubicBezTo>
                  <a:pt x="9" y="8"/>
                  <a:pt x="8" y="9"/>
                  <a:pt x="8" y="10"/>
                </a:cubicBezTo>
                <a:cubicBezTo>
                  <a:pt x="8" y="86"/>
                  <a:pt x="8" y="86"/>
                  <a:pt x="8" y="86"/>
                </a:cubicBezTo>
                <a:cubicBezTo>
                  <a:pt x="8" y="87"/>
                  <a:pt x="9" y="88"/>
                  <a:pt x="10" y="88"/>
                </a:cubicBezTo>
                <a:cubicBezTo>
                  <a:pt x="110" y="88"/>
                  <a:pt x="110" y="88"/>
                  <a:pt x="110" y="88"/>
                </a:cubicBezTo>
                <a:cubicBezTo>
                  <a:pt x="111" y="88"/>
                  <a:pt x="112" y="87"/>
                  <a:pt x="112" y="86"/>
                </a:cubicBezTo>
                <a:cubicBezTo>
                  <a:pt x="112" y="10"/>
                  <a:pt x="112" y="10"/>
                  <a:pt x="112" y="10"/>
                </a:cubicBezTo>
                <a:cubicBezTo>
                  <a:pt x="112" y="9"/>
                  <a:pt x="111" y="8"/>
                  <a:pt x="110" y="8"/>
                </a:cubicBezTo>
                <a:lnTo>
                  <a:pt x="10" y="8"/>
                </a:lnTo>
                <a:close/>
                <a:moveTo>
                  <a:pt x="28" y="40"/>
                </a:moveTo>
                <a:cubicBezTo>
                  <a:pt x="21" y="40"/>
                  <a:pt x="16" y="35"/>
                  <a:pt x="16" y="28"/>
                </a:cubicBezTo>
                <a:cubicBezTo>
                  <a:pt x="16" y="22"/>
                  <a:pt x="21" y="16"/>
                  <a:pt x="28" y="16"/>
                </a:cubicBezTo>
                <a:cubicBezTo>
                  <a:pt x="34" y="16"/>
                  <a:pt x="40" y="22"/>
                  <a:pt x="40" y="28"/>
                </a:cubicBezTo>
                <a:cubicBezTo>
                  <a:pt x="40" y="35"/>
                  <a:pt x="34" y="40"/>
                  <a:pt x="28" y="40"/>
                </a:cubicBezTo>
                <a:close/>
                <a:moveTo>
                  <a:pt x="104" y="80"/>
                </a:moveTo>
                <a:cubicBezTo>
                  <a:pt x="16" y="80"/>
                  <a:pt x="16" y="80"/>
                  <a:pt x="16" y="80"/>
                </a:cubicBezTo>
                <a:cubicBezTo>
                  <a:pt x="16" y="68"/>
                  <a:pt x="16" y="68"/>
                  <a:pt x="16" y="68"/>
                </a:cubicBezTo>
                <a:cubicBezTo>
                  <a:pt x="36" y="48"/>
                  <a:pt x="36" y="48"/>
                  <a:pt x="36" y="48"/>
                </a:cubicBezTo>
                <a:cubicBezTo>
                  <a:pt x="46" y="58"/>
                  <a:pt x="46" y="58"/>
                  <a:pt x="46" y="58"/>
                </a:cubicBezTo>
                <a:cubicBezTo>
                  <a:pt x="78" y="26"/>
                  <a:pt x="78" y="26"/>
                  <a:pt x="78" y="26"/>
                </a:cubicBezTo>
                <a:cubicBezTo>
                  <a:pt x="104" y="52"/>
                  <a:pt x="104" y="52"/>
                  <a:pt x="104" y="52"/>
                </a:cubicBezTo>
                <a:lnTo>
                  <a:pt x="104" y="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118BCA7-8A28-465B-AA4C-31518AB0CC34}"/>
              </a:ext>
            </a:extLst>
          </p:cNvPr>
          <p:cNvSpPr txBox="1"/>
          <p:nvPr/>
        </p:nvSpPr>
        <p:spPr>
          <a:xfrm>
            <a:off x="3579943" y="5232351"/>
            <a:ext cx="1984113" cy="820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100" dirty="0">
                <a:solidFill>
                  <a:schemeClr val="bg1"/>
                </a:solidFill>
              </a:rPr>
              <a:t>Lorem ipsum dolor sit </a:t>
            </a:r>
            <a:r>
              <a:rPr lang="en-US" sz="1100" dirty="0" err="1">
                <a:solidFill>
                  <a:schemeClr val="bg1"/>
                </a:solidFill>
              </a:rPr>
              <a:t>amet</a:t>
            </a:r>
            <a:r>
              <a:rPr lang="en-US" sz="1100" dirty="0">
                <a:solidFill>
                  <a:schemeClr val="bg1"/>
                </a:solidFill>
              </a:rPr>
              <a:t>, </a:t>
            </a:r>
            <a:r>
              <a:rPr lang="en-US" sz="1100" dirty="0" err="1">
                <a:solidFill>
                  <a:schemeClr val="bg1"/>
                </a:solidFill>
              </a:rPr>
              <a:t>consectetur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adipi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scing</a:t>
            </a:r>
            <a:r>
              <a:rPr lang="en-US" sz="1100" dirty="0">
                <a:solidFill>
                  <a:schemeClr val="bg1"/>
                </a:solidFill>
              </a:rPr>
              <a:t> </a:t>
            </a:r>
            <a:r>
              <a:rPr lang="en-US" sz="1100" dirty="0" err="1">
                <a:solidFill>
                  <a:schemeClr val="bg1"/>
                </a:solidFill>
              </a:rPr>
              <a:t>elit</a:t>
            </a:r>
            <a:r>
              <a:rPr lang="en-US" sz="1100" dirty="0">
                <a:solidFill>
                  <a:schemeClr val="bg1"/>
                </a:solidFill>
              </a:rPr>
              <a:t>. </a:t>
            </a:r>
            <a:r>
              <a:rPr lang="en-US" sz="1100" dirty="0" err="1">
                <a:solidFill>
                  <a:schemeClr val="bg1"/>
                </a:solidFill>
              </a:rPr>
              <a:t>Aliquam</a:t>
            </a:r>
            <a:r>
              <a:rPr lang="en-US" sz="1100" dirty="0">
                <a:solidFill>
                  <a:schemeClr val="bg1"/>
                </a:solidFill>
              </a:rPr>
              <a:t> sit </a:t>
            </a:r>
            <a:r>
              <a:rPr lang="en-US" sz="1100" dirty="0" err="1">
                <a:solidFill>
                  <a:schemeClr val="bg1"/>
                </a:solidFill>
              </a:rPr>
              <a:t>amet</a:t>
            </a:r>
            <a:endParaRPr lang="id-ID" sz="1100" dirty="0">
              <a:solidFill>
                <a:schemeClr val="bg1"/>
              </a:solidFill>
            </a:endParaRP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808F96E3-AFCF-40F1-B717-C91275703DB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783013"/>
            <a:ext cx="3048000" cy="3074987"/>
          </a:xfr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E1424C50-8962-4828-874E-BDABAFA74A5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863D8983-0AF3-46A0-B384-4ED1BC667FE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9C63F5E7-5E56-4ED4-8496-5B7A0D35476B}"/>
              </a:ext>
            </a:extLst>
          </p:cNvPr>
          <p:cNvGrpSpPr/>
          <p:nvPr/>
        </p:nvGrpSpPr>
        <p:grpSpPr>
          <a:xfrm>
            <a:off x="10946834" y="594504"/>
            <a:ext cx="684959" cy="258793"/>
            <a:chOff x="4493466" y="1186498"/>
            <a:chExt cx="684959" cy="258793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E309859-42BC-4087-A12E-FBD26EEE34E3}"/>
                </a:ext>
              </a:extLst>
            </p:cNvPr>
            <p:cNvSpPr txBox="1"/>
            <p:nvPr/>
          </p:nvSpPr>
          <p:spPr>
            <a:xfrm>
              <a:off x="4722113" y="1291403"/>
              <a:ext cx="456312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" dirty="0">
                  <a:solidFill>
                    <a:schemeClr val="accent1">
                      <a:lumMod val="50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Law For All</a:t>
              </a:r>
              <a:endParaRPr lang="en-ID" sz="400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C7B9B97-2FB3-4352-A2C7-D8A11BBF28B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493466" y="1186498"/>
              <a:ext cx="233079" cy="233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390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2F07D450-DA59-4359-855A-14286FF31CAD}"/>
              </a:ext>
            </a:extLst>
          </p:cNvPr>
          <p:cNvSpPr/>
          <p:nvPr/>
        </p:nvSpPr>
        <p:spPr>
          <a:xfrm>
            <a:off x="290503" y="6432681"/>
            <a:ext cx="214464" cy="21446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F07D450-DA59-4359-855A-14286FF31CAD}"/>
              </a:ext>
            </a:extLst>
          </p:cNvPr>
          <p:cNvSpPr/>
          <p:nvPr/>
        </p:nvSpPr>
        <p:spPr>
          <a:xfrm>
            <a:off x="11728013" y="263893"/>
            <a:ext cx="172835" cy="172835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7E0D682-3FFA-4921-A652-96F47F443A9A}"/>
              </a:ext>
            </a:extLst>
          </p:cNvPr>
          <p:cNvSpPr txBox="1"/>
          <p:nvPr/>
        </p:nvSpPr>
        <p:spPr>
          <a:xfrm flipH="1">
            <a:off x="525709" y="917391"/>
            <a:ext cx="3803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+mj-lt"/>
              </a:rPr>
              <a:t>Let’s Discuss </a:t>
            </a:r>
            <a:endParaRPr lang="en-ID" sz="4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4" name="Cross 13"/>
          <p:cNvSpPr/>
          <p:nvPr/>
        </p:nvSpPr>
        <p:spPr>
          <a:xfrm>
            <a:off x="5553954" y="613675"/>
            <a:ext cx="245660" cy="245660"/>
          </a:xfrm>
          <a:prstGeom prst="plus">
            <a:avLst>
              <a:gd name="adj" fmla="val 41129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A6F7EC-B9BC-4532-B9E6-08E084202318}"/>
              </a:ext>
            </a:extLst>
          </p:cNvPr>
          <p:cNvSpPr/>
          <p:nvPr/>
        </p:nvSpPr>
        <p:spPr>
          <a:xfrm>
            <a:off x="525709" y="1625277"/>
            <a:ext cx="33842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Presentation Template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18BCA7-8A28-465B-AA4C-31518AB0CC34}"/>
              </a:ext>
            </a:extLst>
          </p:cNvPr>
          <p:cNvSpPr txBox="1"/>
          <p:nvPr/>
        </p:nvSpPr>
        <p:spPr>
          <a:xfrm>
            <a:off x="525709" y="3721932"/>
            <a:ext cx="3968225" cy="1728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Suspendisse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tempus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mauris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sed tempus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Sed non eros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laoreet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porta dui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vehicula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Quisque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rutrum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interdum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Vivamus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venenatis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imperdiet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velit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in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pretium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nunc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..</a:t>
            </a:r>
            <a:endParaRPr lang="id-ID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57B94C1-4DFC-4BA8-8926-5E508D9FC145}"/>
              </a:ext>
            </a:extLst>
          </p:cNvPr>
          <p:cNvSpPr/>
          <p:nvPr/>
        </p:nvSpPr>
        <p:spPr>
          <a:xfrm>
            <a:off x="529035" y="2460054"/>
            <a:ext cx="38001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maecenas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porttitor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massa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fusce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posuere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magna sed pulvinar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ultricies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malesuada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libero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commodo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F0F659B-38EC-4AED-AA19-809741FEE4B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69496" y="990600"/>
            <a:ext cx="3812904" cy="5486400"/>
          </a:xfr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E6F296E-88E2-479D-AF28-38D7D1392B6B}"/>
              </a:ext>
            </a:extLst>
          </p:cNvPr>
          <p:cNvGrpSpPr/>
          <p:nvPr/>
        </p:nvGrpSpPr>
        <p:grpSpPr>
          <a:xfrm>
            <a:off x="10946834" y="594504"/>
            <a:ext cx="684959" cy="258793"/>
            <a:chOff x="4493466" y="1186498"/>
            <a:chExt cx="684959" cy="25879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ECD9904-EB42-41F0-872E-548BECA6F97E}"/>
                </a:ext>
              </a:extLst>
            </p:cNvPr>
            <p:cNvSpPr txBox="1"/>
            <p:nvPr/>
          </p:nvSpPr>
          <p:spPr>
            <a:xfrm>
              <a:off x="4722113" y="1291403"/>
              <a:ext cx="456312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" dirty="0">
                  <a:solidFill>
                    <a:schemeClr val="accent1">
                      <a:lumMod val="50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Law For All</a:t>
              </a:r>
              <a:endParaRPr lang="en-ID" sz="400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CBA3860-5DEF-48B6-942F-86FAA12E4E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493466" y="1186498"/>
              <a:ext cx="233079" cy="233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43454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D7E0D682-3FFA-4921-A652-96F47F443A9A}"/>
              </a:ext>
            </a:extLst>
          </p:cNvPr>
          <p:cNvSpPr txBox="1"/>
          <p:nvPr/>
        </p:nvSpPr>
        <p:spPr>
          <a:xfrm flipH="1">
            <a:off x="1731456" y="4968685"/>
            <a:ext cx="38034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1"/>
                </a:solidFill>
                <a:latin typeface="+mj-lt"/>
              </a:rPr>
              <a:t>Case Study </a:t>
            </a:r>
            <a:endParaRPr lang="en-ID" sz="3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7" name="Cross 16"/>
          <p:cNvSpPr/>
          <p:nvPr/>
        </p:nvSpPr>
        <p:spPr>
          <a:xfrm>
            <a:off x="4647838" y="4837472"/>
            <a:ext cx="245660" cy="245660"/>
          </a:xfrm>
          <a:prstGeom prst="plus">
            <a:avLst>
              <a:gd name="adj" fmla="val 41129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A6F7EC-B9BC-4532-B9E6-08E084202318}"/>
              </a:ext>
            </a:extLst>
          </p:cNvPr>
          <p:cNvSpPr/>
          <p:nvPr/>
        </p:nvSpPr>
        <p:spPr>
          <a:xfrm>
            <a:off x="1731456" y="5631781"/>
            <a:ext cx="33842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Presentation Template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815756" y="4969585"/>
            <a:ext cx="4644788" cy="886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ipsum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comes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section contrary to popular belief,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Ipsum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is not simply random text. It has roots in a piece of classical Latin literature from 45 BC. making it over McClintock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7856207" y="2673197"/>
            <a:ext cx="373749" cy="374380"/>
            <a:chOff x="301625" y="3662363"/>
            <a:chExt cx="939800" cy="941387"/>
          </a:xfr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</p:grpSpPr>
        <p:sp>
          <p:nvSpPr>
            <p:cNvPr id="35" name="Freeform 1422"/>
            <p:cNvSpPr>
              <a:spLocks/>
            </p:cNvSpPr>
            <p:nvPr/>
          </p:nvSpPr>
          <p:spPr bwMode="auto">
            <a:xfrm>
              <a:off x="811213" y="3811588"/>
              <a:ext cx="26988" cy="63500"/>
            </a:xfrm>
            <a:custGeom>
              <a:avLst/>
              <a:gdLst>
                <a:gd name="T0" fmla="*/ 103 w 103"/>
                <a:gd name="T1" fmla="*/ 0 h 242"/>
                <a:gd name="T2" fmla="*/ 103 w 103"/>
                <a:gd name="T3" fmla="*/ 242 h 242"/>
                <a:gd name="T4" fmla="*/ 75 w 103"/>
                <a:gd name="T5" fmla="*/ 234 h 242"/>
                <a:gd name="T6" fmla="*/ 52 w 103"/>
                <a:gd name="T7" fmla="*/ 223 h 242"/>
                <a:gd name="T8" fmla="*/ 35 w 103"/>
                <a:gd name="T9" fmla="*/ 210 h 242"/>
                <a:gd name="T10" fmla="*/ 22 w 103"/>
                <a:gd name="T11" fmla="*/ 197 h 242"/>
                <a:gd name="T12" fmla="*/ 12 w 103"/>
                <a:gd name="T13" fmla="*/ 183 h 242"/>
                <a:gd name="T14" fmla="*/ 7 w 103"/>
                <a:gd name="T15" fmla="*/ 169 h 242"/>
                <a:gd name="T16" fmla="*/ 3 w 103"/>
                <a:gd name="T17" fmla="*/ 155 h 242"/>
                <a:gd name="T18" fmla="*/ 0 w 103"/>
                <a:gd name="T19" fmla="*/ 142 h 242"/>
                <a:gd name="T20" fmla="*/ 0 w 103"/>
                <a:gd name="T21" fmla="*/ 131 h 242"/>
                <a:gd name="T22" fmla="*/ 0 w 103"/>
                <a:gd name="T23" fmla="*/ 122 h 242"/>
                <a:gd name="T24" fmla="*/ 0 w 103"/>
                <a:gd name="T25" fmla="*/ 112 h 242"/>
                <a:gd name="T26" fmla="*/ 0 w 103"/>
                <a:gd name="T27" fmla="*/ 100 h 242"/>
                <a:gd name="T28" fmla="*/ 3 w 103"/>
                <a:gd name="T29" fmla="*/ 87 h 242"/>
                <a:gd name="T30" fmla="*/ 7 w 103"/>
                <a:gd name="T31" fmla="*/ 74 h 242"/>
                <a:gd name="T32" fmla="*/ 12 w 103"/>
                <a:gd name="T33" fmla="*/ 60 h 242"/>
                <a:gd name="T34" fmla="*/ 22 w 103"/>
                <a:gd name="T35" fmla="*/ 46 h 242"/>
                <a:gd name="T36" fmla="*/ 35 w 103"/>
                <a:gd name="T37" fmla="*/ 32 h 242"/>
                <a:gd name="T38" fmla="*/ 52 w 103"/>
                <a:gd name="T39" fmla="*/ 20 h 242"/>
                <a:gd name="T40" fmla="*/ 75 w 103"/>
                <a:gd name="T41" fmla="*/ 9 h 242"/>
                <a:gd name="T42" fmla="*/ 103 w 103"/>
                <a:gd name="T4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3" h="242">
                  <a:moveTo>
                    <a:pt x="103" y="0"/>
                  </a:moveTo>
                  <a:lnTo>
                    <a:pt x="103" y="242"/>
                  </a:lnTo>
                  <a:lnTo>
                    <a:pt x="75" y="234"/>
                  </a:lnTo>
                  <a:lnTo>
                    <a:pt x="52" y="223"/>
                  </a:lnTo>
                  <a:lnTo>
                    <a:pt x="35" y="210"/>
                  </a:lnTo>
                  <a:lnTo>
                    <a:pt x="22" y="197"/>
                  </a:lnTo>
                  <a:lnTo>
                    <a:pt x="12" y="183"/>
                  </a:lnTo>
                  <a:lnTo>
                    <a:pt x="7" y="169"/>
                  </a:lnTo>
                  <a:lnTo>
                    <a:pt x="3" y="155"/>
                  </a:lnTo>
                  <a:lnTo>
                    <a:pt x="0" y="142"/>
                  </a:lnTo>
                  <a:lnTo>
                    <a:pt x="0" y="131"/>
                  </a:lnTo>
                  <a:lnTo>
                    <a:pt x="0" y="122"/>
                  </a:lnTo>
                  <a:lnTo>
                    <a:pt x="0" y="112"/>
                  </a:lnTo>
                  <a:lnTo>
                    <a:pt x="0" y="100"/>
                  </a:lnTo>
                  <a:lnTo>
                    <a:pt x="3" y="87"/>
                  </a:lnTo>
                  <a:lnTo>
                    <a:pt x="7" y="74"/>
                  </a:lnTo>
                  <a:lnTo>
                    <a:pt x="12" y="60"/>
                  </a:lnTo>
                  <a:lnTo>
                    <a:pt x="22" y="46"/>
                  </a:lnTo>
                  <a:lnTo>
                    <a:pt x="35" y="32"/>
                  </a:lnTo>
                  <a:lnTo>
                    <a:pt x="52" y="20"/>
                  </a:lnTo>
                  <a:lnTo>
                    <a:pt x="75" y="9"/>
                  </a:lnTo>
                  <a:lnTo>
                    <a:pt x="10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1423"/>
            <p:cNvSpPr>
              <a:spLocks/>
            </p:cNvSpPr>
            <p:nvPr/>
          </p:nvSpPr>
          <p:spPr bwMode="auto">
            <a:xfrm>
              <a:off x="893763" y="3937000"/>
              <a:ext cx="26988" cy="63500"/>
            </a:xfrm>
            <a:custGeom>
              <a:avLst/>
              <a:gdLst>
                <a:gd name="T0" fmla="*/ 0 w 103"/>
                <a:gd name="T1" fmla="*/ 0 h 243"/>
                <a:gd name="T2" fmla="*/ 27 w 103"/>
                <a:gd name="T3" fmla="*/ 10 h 243"/>
                <a:gd name="T4" fmla="*/ 50 w 103"/>
                <a:gd name="T5" fmla="*/ 21 h 243"/>
                <a:gd name="T6" fmla="*/ 67 w 103"/>
                <a:gd name="T7" fmla="*/ 33 h 243"/>
                <a:gd name="T8" fmla="*/ 80 w 103"/>
                <a:gd name="T9" fmla="*/ 47 h 243"/>
                <a:gd name="T10" fmla="*/ 90 w 103"/>
                <a:gd name="T11" fmla="*/ 61 h 243"/>
                <a:gd name="T12" fmla="*/ 96 w 103"/>
                <a:gd name="T13" fmla="*/ 75 h 243"/>
                <a:gd name="T14" fmla="*/ 99 w 103"/>
                <a:gd name="T15" fmla="*/ 88 h 243"/>
                <a:gd name="T16" fmla="*/ 102 w 103"/>
                <a:gd name="T17" fmla="*/ 101 h 243"/>
                <a:gd name="T18" fmla="*/ 103 w 103"/>
                <a:gd name="T19" fmla="*/ 112 h 243"/>
                <a:gd name="T20" fmla="*/ 103 w 103"/>
                <a:gd name="T21" fmla="*/ 122 h 243"/>
                <a:gd name="T22" fmla="*/ 103 w 103"/>
                <a:gd name="T23" fmla="*/ 132 h 243"/>
                <a:gd name="T24" fmla="*/ 102 w 103"/>
                <a:gd name="T25" fmla="*/ 143 h 243"/>
                <a:gd name="T26" fmla="*/ 99 w 103"/>
                <a:gd name="T27" fmla="*/ 156 h 243"/>
                <a:gd name="T28" fmla="*/ 96 w 103"/>
                <a:gd name="T29" fmla="*/ 170 h 243"/>
                <a:gd name="T30" fmla="*/ 90 w 103"/>
                <a:gd name="T31" fmla="*/ 184 h 243"/>
                <a:gd name="T32" fmla="*/ 80 w 103"/>
                <a:gd name="T33" fmla="*/ 198 h 243"/>
                <a:gd name="T34" fmla="*/ 67 w 103"/>
                <a:gd name="T35" fmla="*/ 211 h 243"/>
                <a:gd name="T36" fmla="*/ 50 w 103"/>
                <a:gd name="T37" fmla="*/ 222 h 243"/>
                <a:gd name="T38" fmla="*/ 27 w 103"/>
                <a:gd name="T39" fmla="*/ 234 h 243"/>
                <a:gd name="T40" fmla="*/ 0 w 103"/>
                <a:gd name="T41" fmla="*/ 243 h 243"/>
                <a:gd name="T42" fmla="*/ 0 w 103"/>
                <a:gd name="T43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3" h="243">
                  <a:moveTo>
                    <a:pt x="0" y="0"/>
                  </a:moveTo>
                  <a:lnTo>
                    <a:pt x="27" y="10"/>
                  </a:lnTo>
                  <a:lnTo>
                    <a:pt x="50" y="21"/>
                  </a:lnTo>
                  <a:lnTo>
                    <a:pt x="67" y="33"/>
                  </a:lnTo>
                  <a:lnTo>
                    <a:pt x="80" y="47"/>
                  </a:lnTo>
                  <a:lnTo>
                    <a:pt x="90" y="61"/>
                  </a:lnTo>
                  <a:lnTo>
                    <a:pt x="96" y="75"/>
                  </a:lnTo>
                  <a:lnTo>
                    <a:pt x="99" y="88"/>
                  </a:lnTo>
                  <a:lnTo>
                    <a:pt x="102" y="101"/>
                  </a:lnTo>
                  <a:lnTo>
                    <a:pt x="103" y="112"/>
                  </a:lnTo>
                  <a:lnTo>
                    <a:pt x="103" y="122"/>
                  </a:lnTo>
                  <a:lnTo>
                    <a:pt x="103" y="132"/>
                  </a:lnTo>
                  <a:lnTo>
                    <a:pt x="102" y="143"/>
                  </a:lnTo>
                  <a:lnTo>
                    <a:pt x="99" y="156"/>
                  </a:lnTo>
                  <a:lnTo>
                    <a:pt x="96" y="170"/>
                  </a:lnTo>
                  <a:lnTo>
                    <a:pt x="90" y="184"/>
                  </a:lnTo>
                  <a:lnTo>
                    <a:pt x="80" y="198"/>
                  </a:lnTo>
                  <a:lnTo>
                    <a:pt x="67" y="211"/>
                  </a:lnTo>
                  <a:lnTo>
                    <a:pt x="50" y="222"/>
                  </a:lnTo>
                  <a:lnTo>
                    <a:pt x="27" y="234"/>
                  </a:lnTo>
                  <a:lnTo>
                    <a:pt x="0" y="24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1424"/>
            <p:cNvSpPr>
              <a:spLocks noEditPoints="1"/>
            </p:cNvSpPr>
            <p:nvPr/>
          </p:nvSpPr>
          <p:spPr bwMode="auto">
            <a:xfrm>
              <a:off x="622300" y="3662363"/>
              <a:ext cx="487363" cy="487362"/>
            </a:xfrm>
            <a:custGeom>
              <a:avLst/>
              <a:gdLst>
                <a:gd name="T0" fmla="*/ 766 w 1842"/>
                <a:gd name="T1" fmla="*/ 357 h 1843"/>
                <a:gd name="T2" fmla="*/ 640 w 1842"/>
                <a:gd name="T3" fmla="*/ 411 h 1843"/>
                <a:gd name="T4" fmla="*/ 557 w 1842"/>
                <a:gd name="T5" fmla="*/ 493 h 1843"/>
                <a:gd name="T6" fmla="*/ 511 w 1842"/>
                <a:gd name="T7" fmla="*/ 599 h 1843"/>
                <a:gd name="T8" fmla="*/ 504 w 1842"/>
                <a:gd name="T9" fmla="*/ 726 h 1843"/>
                <a:gd name="T10" fmla="*/ 537 w 1842"/>
                <a:gd name="T11" fmla="*/ 841 h 1843"/>
                <a:gd name="T12" fmla="*/ 609 w 1842"/>
                <a:gd name="T13" fmla="*/ 930 h 1843"/>
                <a:gd name="T14" fmla="*/ 721 w 1842"/>
                <a:gd name="T15" fmla="*/ 995 h 1843"/>
                <a:gd name="T16" fmla="*/ 816 w 1842"/>
                <a:gd name="T17" fmla="*/ 1281 h 1843"/>
                <a:gd name="T18" fmla="*/ 748 w 1842"/>
                <a:gd name="T19" fmla="*/ 1249 h 1843"/>
                <a:gd name="T20" fmla="*/ 720 w 1842"/>
                <a:gd name="T21" fmla="*/ 1208 h 1843"/>
                <a:gd name="T22" fmla="*/ 713 w 1842"/>
                <a:gd name="T23" fmla="*/ 1170 h 1843"/>
                <a:gd name="T24" fmla="*/ 504 w 1842"/>
                <a:gd name="T25" fmla="*/ 1202 h 1843"/>
                <a:gd name="T26" fmla="*/ 537 w 1842"/>
                <a:gd name="T27" fmla="*/ 1318 h 1843"/>
                <a:gd name="T28" fmla="*/ 609 w 1842"/>
                <a:gd name="T29" fmla="*/ 1407 h 1843"/>
                <a:gd name="T30" fmla="*/ 721 w 1842"/>
                <a:gd name="T31" fmla="*/ 1472 h 1843"/>
                <a:gd name="T32" fmla="*/ 816 w 1842"/>
                <a:gd name="T33" fmla="*/ 1600 h 1843"/>
                <a:gd name="T34" fmla="*/ 1076 w 1842"/>
                <a:gd name="T35" fmla="*/ 1486 h 1843"/>
                <a:gd name="T36" fmla="*/ 1202 w 1842"/>
                <a:gd name="T37" fmla="*/ 1432 h 1843"/>
                <a:gd name="T38" fmla="*/ 1286 w 1842"/>
                <a:gd name="T39" fmla="*/ 1350 h 1843"/>
                <a:gd name="T40" fmla="*/ 1332 w 1842"/>
                <a:gd name="T41" fmla="*/ 1243 h 1843"/>
                <a:gd name="T42" fmla="*/ 1339 w 1842"/>
                <a:gd name="T43" fmla="*/ 1117 h 1843"/>
                <a:gd name="T44" fmla="*/ 1305 w 1842"/>
                <a:gd name="T45" fmla="*/ 1003 h 1843"/>
                <a:gd name="T46" fmla="*/ 1234 w 1842"/>
                <a:gd name="T47" fmla="*/ 912 h 1843"/>
                <a:gd name="T48" fmla="*/ 1122 w 1842"/>
                <a:gd name="T49" fmla="*/ 847 h 1843"/>
                <a:gd name="T50" fmla="*/ 1027 w 1842"/>
                <a:gd name="T51" fmla="*/ 562 h 1843"/>
                <a:gd name="T52" fmla="*/ 1094 w 1842"/>
                <a:gd name="T53" fmla="*/ 594 h 1843"/>
                <a:gd name="T54" fmla="*/ 1123 w 1842"/>
                <a:gd name="T55" fmla="*/ 636 h 1843"/>
                <a:gd name="T56" fmla="*/ 1130 w 1842"/>
                <a:gd name="T57" fmla="*/ 674 h 1843"/>
                <a:gd name="T58" fmla="*/ 1339 w 1842"/>
                <a:gd name="T59" fmla="*/ 640 h 1843"/>
                <a:gd name="T60" fmla="*/ 1305 w 1842"/>
                <a:gd name="T61" fmla="*/ 526 h 1843"/>
                <a:gd name="T62" fmla="*/ 1234 w 1842"/>
                <a:gd name="T63" fmla="*/ 436 h 1843"/>
                <a:gd name="T64" fmla="*/ 1122 w 1842"/>
                <a:gd name="T65" fmla="*/ 371 h 1843"/>
                <a:gd name="T66" fmla="*/ 1027 w 1842"/>
                <a:gd name="T67" fmla="*/ 243 h 1843"/>
                <a:gd name="T68" fmla="*/ 1000 w 1842"/>
                <a:gd name="T69" fmla="*/ 3 h 1843"/>
                <a:gd name="T70" fmla="*/ 1227 w 1842"/>
                <a:gd name="T71" fmla="*/ 52 h 1843"/>
                <a:gd name="T72" fmla="*/ 1428 w 1842"/>
                <a:gd name="T73" fmla="*/ 152 h 1843"/>
                <a:gd name="T74" fmla="*/ 1599 w 1842"/>
                <a:gd name="T75" fmla="*/ 298 h 1843"/>
                <a:gd name="T76" fmla="*/ 1729 w 1842"/>
                <a:gd name="T77" fmla="*/ 479 h 1843"/>
                <a:gd name="T78" fmla="*/ 1813 w 1842"/>
                <a:gd name="T79" fmla="*/ 689 h 1843"/>
                <a:gd name="T80" fmla="*/ 1842 w 1842"/>
                <a:gd name="T81" fmla="*/ 922 h 1843"/>
                <a:gd name="T82" fmla="*/ 1813 w 1842"/>
                <a:gd name="T83" fmla="*/ 1154 h 1843"/>
                <a:gd name="T84" fmla="*/ 1729 w 1842"/>
                <a:gd name="T85" fmla="*/ 1365 h 1843"/>
                <a:gd name="T86" fmla="*/ 1599 w 1842"/>
                <a:gd name="T87" fmla="*/ 1546 h 1843"/>
                <a:gd name="T88" fmla="*/ 1428 w 1842"/>
                <a:gd name="T89" fmla="*/ 1691 h 1843"/>
                <a:gd name="T90" fmla="*/ 1227 w 1842"/>
                <a:gd name="T91" fmla="*/ 1791 h 1843"/>
                <a:gd name="T92" fmla="*/ 1000 w 1842"/>
                <a:gd name="T93" fmla="*/ 1839 h 1843"/>
                <a:gd name="T94" fmla="*/ 764 w 1842"/>
                <a:gd name="T95" fmla="*/ 1830 h 1843"/>
                <a:gd name="T96" fmla="*/ 545 w 1842"/>
                <a:gd name="T97" fmla="*/ 1763 h 1843"/>
                <a:gd name="T98" fmla="*/ 353 w 1842"/>
                <a:gd name="T99" fmla="*/ 1647 h 1843"/>
                <a:gd name="T100" fmla="*/ 196 w 1842"/>
                <a:gd name="T101" fmla="*/ 1489 h 1843"/>
                <a:gd name="T102" fmla="*/ 80 w 1842"/>
                <a:gd name="T103" fmla="*/ 1297 h 1843"/>
                <a:gd name="T104" fmla="*/ 13 w 1842"/>
                <a:gd name="T105" fmla="*/ 1078 h 1843"/>
                <a:gd name="T106" fmla="*/ 3 w 1842"/>
                <a:gd name="T107" fmla="*/ 842 h 1843"/>
                <a:gd name="T108" fmla="*/ 51 w 1842"/>
                <a:gd name="T109" fmla="*/ 616 h 1843"/>
                <a:gd name="T110" fmla="*/ 152 w 1842"/>
                <a:gd name="T111" fmla="*/ 414 h 1843"/>
                <a:gd name="T112" fmla="*/ 297 w 1842"/>
                <a:gd name="T113" fmla="*/ 245 h 1843"/>
                <a:gd name="T114" fmla="*/ 478 w 1842"/>
                <a:gd name="T115" fmla="*/ 113 h 1843"/>
                <a:gd name="T116" fmla="*/ 689 w 1842"/>
                <a:gd name="T117" fmla="*/ 30 h 1843"/>
                <a:gd name="T118" fmla="*/ 922 w 1842"/>
                <a:gd name="T119" fmla="*/ 0 h 1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42" h="1843">
                  <a:moveTo>
                    <a:pt x="816" y="243"/>
                  </a:moveTo>
                  <a:lnTo>
                    <a:pt x="816" y="347"/>
                  </a:lnTo>
                  <a:lnTo>
                    <a:pt x="766" y="357"/>
                  </a:lnTo>
                  <a:lnTo>
                    <a:pt x="721" y="371"/>
                  </a:lnTo>
                  <a:lnTo>
                    <a:pt x="679" y="389"/>
                  </a:lnTo>
                  <a:lnTo>
                    <a:pt x="640" y="411"/>
                  </a:lnTo>
                  <a:lnTo>
                    <a:pt x="609" y="436"/>
                  </a:lnTo>
                  <a:lnTo>
                    <a:pt x="581" y="463"/>
                  </a:lnTo>
                  <a:lnTo>
                    <a:pt x="557" y="493"/>
                  </a:lnTo>
                  <a:lnTo>
                    <a:pt x="537" y="526"/>
                  </a:lnTo>
                  <a:lnTo>
                    <a:pt x="522" y="562"/>
                  </a:lnTo>
                  <a:lnTo>
                    <a:pt x="511" y="599"/>
                  </a:lnTo>
                  <a:lnTo>
                    <a:pt x="504" y="640"/>
                  </a:lnTo>
                  <a:lnTo>
                    <a:pt x="501" y="684"/>
                  </a:lnTo>
                  <a:lnTo>
                    <a:pt x="504" y="726"/>
                  </a:lnTo>
                  <a:lnTo>
                    <a:pt x="511" y="767"/>
                  </a:lnTo>
                  <a:lnTo>
                    <a:pt x="522" y="805"/>
                  </a:lnTo>
                  <a:lnTo>
                    <a:pt x="537" y="841"/>
                  </a:lnTo>
                  <a:lnTo>
                    <a:pt x="557" y="873"/>
                  </a:lnTo>
                  <a:lnTo>
                    <a:pt x="581" y="904"/>
                  </a:lnTo>
                  <a:lnTo>
                    <a:pt x="609" y="930"/>
                  </a:lnTo>
                  <a:lnTo>
                    <a:pt x="640" y="955"/>
                  </a:lnTo>
                  <a:lnTo>
                    <a:pt x="679" y="978"/>
                  </a:lnTo>
                  <a:lnTo>
                    <a:pt x="721" y="995"/>
                  </a:lnTo>
                  <a:lnTo>
                    <a:pt x="766" y="1009"/>
                  </a:lnTo>
                  <a:lnTo>
                    <a:pt x="816" y="1020"/>
                  </a:lnTo>
                  <a:lnTo>
                    <a:pt x="816" y="1281"/>
                  </a:lnTo>
                  <a:lnTo>
                    <a:pt x="788" y="1272"/>
                  </a:lnTo>
                  <a:lnTo>
                    <a:pt x="765" y="1261"/>
                  </a:lnTo>
                  <a:lnTo>
                    <a:pt x="748" y="1249"/>
                  </a:lnTo>
                  <a:lnTo>
                    <a:pt x="735" y="1236"/>
                  </a:lnTo>
                  <a:lnTo>
                    <a:pt x="725" y="1222"/>
                  </a:lnTo>
                  <a:lnTo>
                    <a:pt x="720" y="1208"/>
                  </a:lnTo>
                  <a:lnTo>
                    <a:pt x="716" y="1194"/>
                  </a:lnTo>
                  <a:lnTo>
                    <a:pt x="713" y="1181"/>
                  </a:lnTo>
                  <a:lnTo>
                    <a:pt x="713" y="1170"/>
                  </a:lnTo>
                  <a:lnTo>
                    <a:pt x="713" y="1160"/>
                  </a:lnTo>
                  <a:lnTo>
                    <a:pt x="501" y="1160"/>
                  </a:lnTo>
                  <a:lnTo>
                    <a:pt x="504" y="1202"/>
                  </a:lnTo>
                  <a:lnTo>
                    <a:pt x="511" y="1243"/>
                  </a:lnTo>
                  <a:lnTo>
                    <a:pt x="522" y="1282"/>
                  </a:lnTo>
                  <a:lnTo>
                    <a:pt x="537" y="1318"/>
                  </a:lnTo>
                  <a:lnTo>
                    <a:pt x="557" y="1350"/>
                  </a:lnTo>
                  <a:lnTo>
                    <a:pt x="581" y="1380"/>
                  </a:lnTo>
                  <a:lnTo>
                    <a:pt x="609" y="1407"/>
                  </a:lnTo>
                  <a:lnTo>
                    <a:pt x="640" y="1432"/>
                  </a:lnTo>
                  <a:lnTo>
                    <a:pt x="679" y="1454"/>
                  </a:lnTo>
                  <a:lnTo>
                    <a:pt x="721" y="1472"/>
                  </a:lnTo>
                  <a:lnTo>
                    <a:pt x="766" y="1486"/>
                  </a:lnTo>
                  <a:lnTo>
                    <a:pt x="816" y="1497"/>
                  </a:lnTo>
                  <a:lnTo>
                    <a:pt x="816" y="1600"/>
                  </a:lnTo>
                  <a:lnTo>
                    <a:pt x="1027" y="1600"/>
                  </a:lnTo>
                  <a:lnTo>
                    <a:pt x="1027" y="1497"/>
                  </a:lnTo>
                  <a:lnTo>
                    <a:pt x="1076" y="1486"/>
                  </a:lnTo>
                  <a:lnTo>
                    <a:pt x="1122" y="1472"/>
                  </a:lnTo>
                  <a:lnTo>
                    <a:pt x="1164" y="1454"/>
                  </a:lnTo>
                  <a:lnTo>
                    <a:pt x="1202" y="1432"/>
                  </a:lnTo>
                  <a:lnTo>
                    <a:pt x="1234" y="1407"/>
                  </a:lnTo>
                  <a:lnTo>
                    <a:pt x="1262" y="1380"/>
                  </a:lnTo>
                  <a:lnTo>
                    <a:pt x="1286" y="1350"/>
                  </a:lnTo>
                  <a:lnTo>
                    <a:pt x="1305" y="1318"/>
                  </a:lnTo>
                  <a:lnTo>
                    <a:pt x="1320" y="1282"/>
                  </a:lnTo>
                  <a:lnTo>
                    <a:pt x="1332" y="1243"/>
                  </a:lnTo>
                  <a:lnTo>
                    <a:pt x="1339" y="1202"/>
                  </a:lnTo>
                  <a:lnTo>
                    <a:pt x="1341" y="1160"/>
                  </a:lnTo>
                  <a:lnTo>
                    <a:pt x="1339" y="1117"/>
                  </a:lnTo>
                  <a:lnTo>
                    <a:pt x="1332" y="1076"/>
                  </a:lnTo>
                  <a:lnTo>
                    <a:pt x="1320" y="1038"/>
                  </a:lnTo>
                  <a:lnTo>
                    <a:pt x="1305" y="1003"/>
                  </a:lnTo>
                  <a:lnTo>
                    <a:pt x="1286" y="969"/>
                  </a:lnTo>
                  <a:lnTo>
                    <a:pt x="1262" y="939"/>
                  </a:lnTo>
                  <a:lnTo>
                    <a:pt x="1234" y="912"/>
                  </a:lnTo>
                  <a:lnTo>
                    <a:pt x="1202" y="887"/>
                  </a:lnTo>
                  <a:lnTo>
                    <a:pt x="1164" y="866"/>
                  </a:lnTo>
                  <a:lnTo>
                    <a:pt x="1122" y="847"/>
                  </a:lnTo>
                  <a:lnTo>
                    <a:pt x="1076" y="833"/>
                  </a:lnTo>
                  <a:lnTo>
                    <a:pt x="1027" y="824"/>
                  </a:lnTo>
                  <a:lnTo>
                    <a:pt x="1027" y="562"/>
                  </a:lnTo>
                  <a:lnTo>
                    <a:pt x="1054" y="571"/>
                  </a:lnTo>
                  <a:lnTo>
                    <a:pt x="1077" y="582"/>
                  </a:lnTo>
                  <a:lnTo>
                    <a:pt x="1094" y="594"/>
                  </a:lnTo>
                  <a:lnTo>
                    <a:pt x="1107" y="608"/>
                  </a:lnTo>
                  <a:lnTo>
                    <a:pt x="1117" y="622"/>
                  </a:lnTo>
                  <a:lnTo>
                    <a:pt x="1123" y="636"/>
                  </a:lnTo>
                  <a:lnTo>
                    <a:pt x="1126" y="649"/>
                  </a:lnTo>
                  <a:lnTo>
                    <a:pt x="1129" y="662"/>
                  </a:lnTo>
                  <a:lnTo>
                    <a:pt x="1130" y="674"/>
                  </a:lnTo>
                  <a:lnTo>
                    <a:pt x="1130" y="684"/>
                  </a:lnTo>
                  <a:lnTo>
                    <a:pt x="1341" y="684"/>
                  </a:lnTo>
                  <a:lnTo>
                    <a:pt x="1339" y="640"/>
                  </a:lnTo>
                  <a:lnTo>
                    <a:pt x="1332" y="599"/>
                  </a:lnTo>
                  <a:lnTo>
                    <a:pt x="1320" y="562"/>
                  </a:lnTo>
                  <a:lnTo>
                    <a:pt x="1305" y="526"/>
                  </a:lnTo>
                  <a:lnTo>
                    <a:pt x="1286" y="493"/>
                  </a:lnTo>
                  <a:lnTo>
                    <a:pt x="1262" y="463"/>
                  </a:lnTo>
                  <a:lnTo>
                    <a:pt x="1234" y="436"/>
                  </a:lnTo>
                  <a:lnTo>
                    <a:pt x="1202" y="411"/>
                  </a:lnTo>
                  <a:lnTo>
                    <a:pt x="1164" y="389"/>
                  </a:lnTo>
                  <a:lnTo>
                    <a:pt x="1122" y="371"/>
                  </a:lnTo>
                  <a:lnTo>
                    <a:pt x="1076" y="357"/>
                  </a:lnTo>
                  <a:lnTo>
                    <a:pt x="1027" y="347"/>
                  </a:lnTo>
                  <a:lnTo>
                    <a:pt x="1027" y="243"/>
                  </a:lnTo>
                  <a:lnTo>
                    <a:pt x="816" y="243"/>
                  </a:lnTo>
                  <a:close/>
                  <a:moveTo>
                    <a:pt x="922" y="0"/>
                  </a:moveTo>
                  <a:lnTo>
                    <a:pt x="1000" y="3"/>
                  </a:lnTo>
                  <a:lnTo>
                    <a:pt x="1078" y="13"/>
                  </a:lnTo>
                  <a:lnTo>
                    <a:pt x="1153" y="30"/>
                  </a:lnTo>
                  <a:lnTo>
                    <a:pt x="1227" y="52"/>
                  </a:lnTo>
                  <a:lnTo>
                    <a:pt x="1297" y="80"/>
                  </a:lnTo>
                  <a:lnTo>
                    <a:pt x="1365" y="113"/>
                  </a:lnTo>
                  <a:lnTo>
                    <a:pt x="1428" y="152"/>
                  </a:lnTo>
                  <a:lnTo>
                    <a:pt x="1489" y="196"/>
                  </a:lnTo>
                  <a:lnTo>
                    <a:pt x="1546" y="245"/>
                  </a:lnTo>
                  <a:lnTo>
                    <a:pt x="1599" y="298"/>
                  </a:lnTo>
                  <a:lnTo>
                    <a:pt x="1646" y="354"/>
                  </a:lnTo>
                  <a:lnTo>
                    <a:pt x="1690" y="414"/>
                  </a:lnTo>
                  <a:lnTo>
                    <a:pt x="1729" y="479"/>
                  </a:lnTo>
                  <a:lnTo>
                    <a:pt x="1763" y="546"/>
                  </a:lnTo>
                  <a:lnTo>
                    <a:pt x="1791" y="616"/>
                  </a:lnTo>
                  <a:lnTo>
                    <a:pt x="1813" y="689"/>
                  </a:lnTo>
                  <a:lnTo>
                    <a:pt x="1829" y="764"/>
                  </a:lnTo>
                  <a:lnTo>
                    <a:pt x="1839" y="842"/>
                  </a:lnTo>
                  <a:lnTo>
                    <a:pt x="1842" y="922"/>
                  </a:lnTo>
                  <a:lnTo>
                    <a:pt x="1839" y="1001"/>
                  </a:lnTo>
                  <a:lnTo>
                    <a:pt x="1829" y="1078"/>
                  </a:lnTo>
                  <a:lnTo>
                    <a:pt x="1813" y="1154"/>
                  </a:lnTo>
                  <a:lnTo>
                    <a:pt x="1791" y="1227"/>
                  </a:lnTo>
                  <a:lnTo>
                    <a:pt x="1763" y="1297"/>
                  </a:lnTo>
                  <a:lnTo>
                    <a:pt x="1729" y="1365"/>
                  </a:lnTo>
                  <a:lnTo>
                    <a:pt x="1690" y="1429"/>
                  </a:lnTo>
                  <a:lnTo>
                    <a:pt x="1646" y="1489"/>
                  </a:lnTo>
                  <a:lnTo>
                    <a:pt x="1599" y="1546"/>
                  </a:lnTo>
                  <a:lnTo>
                    <a:pt x="1546" y="1599"/>
                  </a:lnTo>
                  <a:lnTo>
                    <a:pt x="1489" y="1647"/>
                  </a:lnTo>
                  <a:lnTo>
                    <a:pt x="1428" y="1691"/>
                  </a:lnTo>
                  <a:lnTo>
                    <a:pt x="1365" y="1729"/>
                  </a:lnTo>
                  <a:lnTo>
                    <a:pt x="1297" y="1763"/>
                  </a:lnTo>
                  <a:lnTo>
                    <a:pt x="1227" y="1791"/>
                  </a:lnTo>
                  <a:lnTo>
                    <a:pt x="1153" y="1814"/>
                  </a:lnTo>
                  <a:lnTo>
                    <a:pt x="1078" y="1830"/>
                  </a:lnTo>
                  <a:lnTo>
                    <a:pt x="1000" y="1839"/>
                  </a:lnTo>
                  <a:lnTo>
                    <a:pt x="922" y="1843"/>
                  </a:lnTo>
                  <a:lnTo>
                    <a:pt x="842" y="1839"/>
                  </a:lnTo>
                  <a:lnTo>
                    <a:pt x="764" y="1830"/>
                  </a:lnTo>
                  <a:lnTo>
                    <a:pt x="689" y="1814"/>
                  </a:lnTo>
                  <a:lnTo>
                    <a:pt x="615" y="1791"/>
                  </a:lnTo>
                  <a:lnTo>
                    <a:pt x="545" y="1763"/>
                  </a:lnTo>
                  <a:lnTo>
                    <a:pt x="478" y="1729"/>
                  </a:lnTo>
                  <a:lnTo>
                    <a:pt x="414" y="1691"/>
                  </a:lnTo>
                  <a:lnTo>
                    <a:pt x="353" y="1647"/>
                  </a:lnTo>
                  <a:lnTo>
                    <a:pt x="297" y="1599"/>
                  </a:lnTo>
                  <a:lnTo>
                    <a:pt x="244" y="1546"/>
                  </a:lnTo>
                  <a:lnTo>
                    <a:pt x="196" y="1489"/>
                  </a:lnTo>
                  <a:lnTo>
                    <a:pt x="152" y="1429"/>
                  </a:lnTo>
                  <a:lnTo>
                    <a:pt x="113" y="1365"/>
                  </a:lnTo>
                  <a:lnTo>
                    <a:pt x="80" y="1297"/>
                  </a:lnTo>
                  <a:lnTo>
                    <a:pt x="51" y="1227"/>
                  </a:lnTo>
                  <a:lnTo>
                    <a:pt x="29" y="1154"/>
                  </a:lnTo>
                  <a:lnTo>
                    <a:pt x="13" y="1078"/>
                  </a:lnTo>
                  <a:lnTo>
                    <a:pt x="3" y="1001"/>
                  </a:lnTo>
                  <a:lnTo>
                    <a:pt x="0" y="922"/>
                  </a:lnTo>
                  <a:lnTo>
                    <a:pt x="3" y="842"/>
                  </a:lnTo>
                  <a:lnTo>
                    <a:pt x="13" y="764"/>
                  </a:lnTo>
                  <a:lnTo>
                    <a:pt x="29" y="689"/>
                  </a:lnTo>
                  <a:lnTo>
                    <a:pt x="51" y="616"/>
                  </a:lnTo>
                  <a:lnTo>
                    <a:pt x="80" y="546"/>
                  </a:lnTo>
                  <a:lnTo>
                    <a:pt x="113" y="479"/>
                  </a:lnTo>
                  <a:lnTo>
                    <a:pt x="152" y="414"/>
                  </a:lnTo>
                  <a:lnTo>
                    <a:pt x="196" y="354"/>
                  </a:lnTo>
                  <a:lnTo>
                    <a:pt x="244" y="298"/>
                  </a:lnTo>
                  <a:lnTo>
                    <a:pt x="297" y="245"/>
                  </a:lnTo>
                  <a:lnTo>
                    <a:pt x="353" y="196"/>
                  </a:lnTo>
                  <a:lnTo>
                    <a:pt x="414" y="152"/>
                  </a:lnTo>
                  <a:lnTo>
                    <a:pt x="478" y="113"/>
                  </a:lnTo>
                  <a:lnTo>
                    <a:pt x="545" y="80"/>
                  </a:lnTo>
                  <a:lnTo>
                    <a:pt x="615" y="52"/>
                  </a:lnTo>
                  <a:lnTo>
                    <a:pt x="689" y="30"/>
                  </a:lnTo>
                  <a:lnTo>
                    <a:pt x="764" y="13"/>
                  </a:lnTo>
                  <a:lnTo>
                    <a:pt x="842" y="3"/>
                  </a:lnTo>
                  <a:lnTo>
                    <a:pt x="9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1425"/>
            <p:cNvSpPr>
              <a:spLocks noChangeArrowheads="1"/>
            </p:cNvSpPr>
            <p:nvPr/>
          </p:nvSpPr>
          <p:spPr bwMode="auto">
            <a:xfrm>
              <a:off x="301625" y="4224338"/>
              <a:ext cx="138113" cy="379412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1426"/>
            <p:cNvSpPr>
              <a:spLocks/>
            </p:cNvSpPr>
            <p:nvPr/>
          </p:nvSpPr>
          <p:spPr bwMode="auto">
            <a:xfrm>
              <a:off x="495300" y="4183063"/>
              <a:ext cx="746125" cy="401637"/>
            </a:xfrm>
            <a:custGeom>
              <a:avLst/>
              <a:gdLst>
                <a:gd name="T0" fmla="*/ 890 w 2822"/>
                <a:gd name="T1" fmla="*/ 0 h 1515"/>
                <a:gd name="T2" fmla="*/ 1862 w 2822"/>
                <a:gd name="T3" fmla="*/ 243 h 1515"/>
                <a:gd name="T4" fmla="*/ 1862 w 2822"/>
                <a:gd name="T5" fmla="*/ 515 h 1515"/>
                <a:gd name="T6" fmla="*/ 1861 w 2822"/>
                <a:gd name="T7" fmla="*/ 515 h 1515"/>
                <a:gd name="T8" fmla="*/ 1165 w 2822"/>
                <a:gd name="T9" fmla="*/ 346 h 1515"/>
                <a:gd name="T10" fmla="*/ 1115 w 2822"/>
                <a:gd name="T11" fmla="*/ 551 h 1515"/>
                <a:gd name="T12" fmla="*/ 1864 w 2822"/>
                <a:gd name="T13" fmla="*/ 734 h 1515"/>
                <a:gd name="T14" fmla="*/ 2744 w 2822"/>
                <a:gd name="T15" fmla="*/ 492 h 1515"/>
                <a:gd name="T16" fmla="*/ 2822 w 2822"/>
                <a:gd name="T17" fmla="*/ 791 h 1515"/>
                <a:gd name="T18" fmla="*/ 1510 w 2822"/>
                <a:gd name="T19" fmla="*/ 1515 h 1515"/>
                <a:gd name="T20" fmla="*/ 514 w 2822"/>
                <a:gd name="T21" fmla="*/ 1235 h 1515"/>
                <a:gd name="T22" fmla="*/ 0 w 2822"/>
                <a:gd name="T23" fmla="*/ 1293 h 1515"/>
                <a:gd name="T24" fmla="*/ 0 w 2822"/>
                <a:gd name="T25" fmla="*/ 138 h 1515"/>
                <a:gd name="T26" fmla="*/ 890 w 2822"/>
                <a:gd name="T27" fmla="*/ 0 h 1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22" h="1515">
                  <a:moveTo>
                    <a:pt x="890" y="0"/>
                  </a:moveTo>
                  <a:lnTo>
                    <a:pt x="1862" y="243"/>
                  </a:lnTo>
                  <a:lnTo>
                    <a:pt x="1862" y="515"/>
                  </a:lnTo>
                  <a:lnTo>
                    <a:pt x="1861" y="515"/>
                  </a:lnTo>
                  <a:lnTo>
                    <a:pt x="1165" y="346"/>
                  </a:lnTo>
                  <a:lnTo>
                    <a:pt x="1115" y="551"/>
                  </a:lnTo>
                  <a:lnTo>
                    <a:pt x="1864" y="734"/>
                  </a:lnTo>
                  <a:lnTo>
                    <a:pt x="2744" y="492"/>
                  </a:lnTo>
                  <a:lnTo>
                    <a:pt x="2822" y="791"/>
                  </a:lnTo>
                  <a:lnTo>
                    <a:pt x="1510" y="1515"/>
                  </a:lnTo>
                  <a:lnTo>
                    <a:pt x="514" y="1235"/>
                  </a:lnTo>
                  <a:lnTo>
                    <a:pt x="0" y="1293"/>
                  </a:lnTo>
                  <a:lnTo>
                    <a:pt x="0" y="138"/>
                  </a:lnTo>
                  <a:lnTo>
                    <a:pt x="89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2" name="Freeform 116"/>
          <p:cNvSpPr>
            <a:spLocks/>
          </p:cNvSpPr>
          <p:nvPr/>
        </p:nvSpPr>
        <p:spPr bwMode="auto">
          <a:xfrm>
            <a:off x="4021520" y="2673197"/>
            <a:ext cx="365685" cy="322022"/>
          </a:xfrm>
          <a:custGeom>
            <a:avLst/>
            <a:gdLst>
              <a:gd name="T0" fmla="*/ 1272 w 4019"/>
              <a:gd name="T1" fmla="*/ 446 h 3537"/>
              <a:gd name="T2" fmla="*/ 1751 w 4019"/>
              <a:gd name="T3" fmla="*/ 406 h 3537"/>
              <a:gd name="T4" fmla="*/ 2093 w 4019"/>
              <a:gd name="T5" fmla="*/ 479 h 3537"/>
              <a:gd name="T6" fmla="*/ 3354 w 4019"/>
              <a:gd name="T7" fmla="*/ 581 h 3537"/>
              <a:gd name="T8" fmla="*/ 2479 w 4019"/>
              <a:gd name="T9" fmla="*/ 669 h 3537"/>
              <a:gd name="T10" fmla="*/ 2779 w 4019"/>
              <a:gd name="T11" fmla="*/ 926 h 3537"/>
              <a:gd name="T12" fmla="*/ 2804 w 4019"/>
              <a:gd name="T13" fmla="*/ 1139 h 3537"/>
              <a:gd name="T14" fmla="*/ 2880 w 4019"/>
              <a:gd name="T15" fmla="*/ 1500 h 3537"/>
              <a:gd name="T16" fmla="*/ 2790 w 4019"/>
              <a:gd name="T17" fmla="*/ 1682 h 3537"/>
              <a:gd name="T18" fmla="*/ 2596 w 4019"/>
              <a:gd name="T19" fmla="*/ 1670 h 3537"/>
              <a:gd name="T20" fmla="*/ 2377 w 4019"/>
              <a:gd name="T21" fmla="*/ 1368 h 3537"/>
              <a:gd name="T22" fmla="*/ 2268 w 4019"/>
              <a:gd name="T23" fmla="*/ 1148 h 3537"/>
              <a:gd name="T24" fmla="*/ 451 w 4019"/>
              <a:gd name="T25" fmla="*/ 2201 h 3537"/>
              <a:gd name="T26" fmla="*/ 398 w 4019"/>
              <a:gd name="T27" fmla="*/ 2402 h 3537"/>
              <a:gd name="T28" fmla="*/ 587 w 4019"/>
              <a:gd name="T29" fmla="*/ 2487 h 3537"/>
              <a:gd name="T30" fmla="*/ 1638 w 4019"/>
              <a:gd name="T31" fmla="*/ 1780 h 3537"/>
              <a:gd name="T32" fmla="*/ 1735 w 4019"/>
              <a:gd name="T33" fmla="*/ 1880 h 3537"/>
              <a:gd name="T34" fmla="*/ 771 w 4019"/>
              <a:gd name="T35" fmla="*/ 2603 h 3537"/>
              <a:gd name="T36" fmla="*/ 856 w 4019"/>
              <a:gd name="T37" fmla="*/ 2784 h 3537"/>
              <a:gd name="T38" fmla="*/ 1072 w 4019"/>
              <a:gd name="T39" fmla="*/ 2750 h 3537"/>
              <a:gd name="T40" fmla="*/ 1902 w 4019"/>
              <a:gd name="T41" fmla="*/ 2166 h 3537"/>
              <a:gd name="T42" fmla="*/ 1971 w 4019"/>
              <a:gd name="T43" fmla="*/ 2283 h 3537"/>
              <a:gd name="T44" fmla="*/ 1135 w 4019"/>
              <a:gd name="T45" fmla="*/ 2963 h 3537"/>
              <a:gd name="T46" fmla="*/ 1246 w 4019"/>
              <a:gd name="T47" fmla="*/ 3128 h 3537"/>
              <a:gd name="T48" fmla="*/ 2053 w 4019"/>
              <a:gd name="T49" fmla="*/ 2639 h 3537"/>
              <a:gd name="T50" fmla="*/ 2148 w 4019"/>
              <a:gd name="T51" fmla="*/ 2739 h 3537"/>
              <a:gd name="T52" fmla="*/ 1674 w 4019"/>
              <a:gd name="T53" fmla="*/ 3155 h 3537"/>
              <a:gd name="T54" fmla="*/ 1772 w 4019"/>
              <a:gd name="T55" fmla="*/ 3291 h 3537"/>
              <a:gd name="T56" fmla="*/ 1919 w 4019"/>
              <a:gd name="T57" fmla="*/ 3150 h 3537"/>
              <a:gd name="T58" fmla="*/ 2148 w 4019"/>
              <a:gd name="T59" fmla="*/ 3039 h 3537"/>
              <a:gd name="T60" fmla="*/ 2317 w 4019"/>
              <a:gd name="T61" fmla="*/ 2787 h 3537"/>
              <a:gd name="T62" fmla="*/ 2581 w 4019"/>
              <a:gd name="T63" fmla="*/ 2755 h 3537"/>
              <a:gd name="T64" fmla="*/ 2679 w 4019"/>
              <a:gd name="T65" fmla="*/ 2524 h 3537"/>
              <a:gd name="T66" fmla="*/ 2944 w 4019"/>
              <a:gd name="T67" fmla="*/ 2527 h 3537"/>
              <a:gd name="T68" fmla="*/ 2913 w 4019"/>
              <a:gd name="T69" fmla="*/ 2297 h 3537"/>
              <a:gd name="T70" fmla="*/ 3143 w 4019"/>
              <a:gd name="T71" fmla="*/ 2130 h 3537"/>
              <a:gd name="T72" fmla="*/ 3680 w 4019"/>
              <a:gd name="T73" fmla="*/ 1780 h 3537"/>
              <a:gd name="T74" fmla="*/ 3768 w 4019"/>
              <a:gd name="T75" fmla="*/ 1921 h 3537"/>
              <a:gd name="T76" fmla="*/ 3566 w 4019"/>
              <a:gd name="T77" fmla="*/ 2638 h 3537"/>
              <a:gd name="T78" fmla="*/ 3395 w 4019"/>
              <a:gd name="T79" fmla="*/ 2870 h 3537"/>
              <a:gd name="T80" fmla="*/ 3170 w 4019"/>
              <a:gd name="T81" fmla="*/ 2849 h 3537"/>
              <a:gd name="T82" fmla="*/ 3084 w 4019"/>
              <a:gd name="T83" fmla="*/ 3105 h 3537"/>
              <a:gd name="T84" fmla="*/ 2837 w 4019"/>
              <a:gd name="T85" fmla="*/ 3119 h 3537"/>
              <a:gd name="T86" fmla="*/ 2754 w 4019"/>
              <a:gd name="T87" fmla="*/ 3259 h 3537"/>
              <a:gd name="T88" fmla="*/ 2512 w 4019"/>
              <a:gd name="T89" fmla="*/ 3356 h 3537"/>
              <a:gd name="T90" fmla="*/ 2378 w 4019"/>
              <a:gd name="T91" fmla="*/ 3315 h 3537"/>
              <a:gd name="T92" fmla="*/ 2229 w 4019"/>
              <a:gd name="T93" fmla="*/ 3529 h 3537"/>
              <a:gd name="T94" fmla="*/ 1994 w 4019"/>
              <a:gd name="T95" fmla="*/ 3449 h 3537"/>
              <a:gd name="T96" fmla="*/ 1748 w 4019"/>
              <a:gd name="T97" fmla="*/ 3447 h 3537"/>
              <a:gd name="T98" fmla="*/ 1525 w 4019"/>
              <a:gd name="T99" fmla="*/ 3246 h 3537"/>
              <a:gd name="T100" fmla="*/ 1264 w 4019"/>
              <a:gd name="T101" fmla="*/ 3295 h 3537"/>
              <a:gd name="T102" fmla="*/ 1014 w 4019"/>
              <a:gd name="T103" fmla="*/ 3128 h 3537"/>
              <a:gd name="T104" fmla="*/ 869 w 4019"/>
              <a:gd name="T105" fmla="*/ 2944 h 3537"/>
              <a:gd name="T106" fmla="*/ 629 w 4019"/>
              <a:gd name="T107" fmla="*/ 2759 h 3537"/>
              <a:gd name="T108" fmla="*/ 446 w 4019"/>
              <a:gd name="T109" fmla="*/ 2635 h 3537"/>
              <a:gd name="T110" fmla="*/ 230 w 4019"/>
              <a:gd name="T111" fmla="*/ 2403 h 3537"/>
              <a:gd name="T112" fmla="*/ 323 w 4019"/>
              <a:gd name="T113" fmla="*/ 2101 h 3537"/>
              <a:gd name="T114" fmla="*/ 150 w 4019"/>
              <a:gd name="T115" fmla="*/ 1733 h 35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019" h="3537">
                <a:moveTo>
                  <a:pt x="0" y="0"/>
                </a:moveTo>
                <a:lnTo>
                  <a:pt x="899" y="412"/>
                </a:lnTo>
                <a:lnTo>
                  <a:pt x="959" y="436"/>
                </a:lnTo>
                <a:lnTo>
                  <a:pt x="1020" y="452"/>
                </a:lnTo>
                <a:lnTo>
                  <a:pt x="1083" y="462"/>
                </a:lnTo>
                <a:lnTo>
                  <a:pt x="1146" y="463"/>
                </a:lnTo>
                <a:lnTo>
                  <a:pt x="1210" y="458"/>
                </a:lnTo>
                <a:lnTo>
                  <a:pt x="1272" y="446"/>
                </a:lnTo>
                <a:lnTo>
                  <a:pt x="1318" y="434"/>
                </a:lnTo>
                <a:lnTo>
                  <a:pt x="1369" y="423"/>
                </a:lnTo>
                <a:lnTo>
                  <a:pt x="1424" y="414"/>
                </a:lnTo>
                <a:lnTo>
                  <a:pt x="1481" y="407"/>
                </a:lnTo>
                <a:lnTo>
                  <a:pt x="1543" y="403"/>
                </a:lnTo>
                <a:lnTo>
                  <a:pt x="1609" y="401"/>
                </a:lnTo>
                <a:lnTo>
                  <a:pt x="1677" y="402"/>
                </a:lnTo>
                <a:lnTo>
                  <a:pt x="1751" y="406"/>
                </a:lnTo>
                <a:lnTo>
                  <a:pt x="1826" y="414"/>
                </a:lnTo>
                <a:lnTo>
                  <a:pt x="1906" y="427"/>
                </a:lnTo>
                <a:lnTo>
                  <a:pt x="1989" y="444"/>
                </a:lnTo>
                <a:lnTo>
                  <a:pt x="2000" y="447"/>
                </a:lnTo>
                <a:lnTo>
                  <a:pt x="2017" y="453"/>
                </a:lnTo>
                <a:lnTo>
                  <a:pt x="2039" y="459"/>
                </a:lnTo>
                <a:lnTo>
                  <a:pt x="2065" y="468"/>
                </a:lnTo>
                <a:lnTo>
                  <a:pt x="2093" y="479"/>
                </a:lnTo>
                <a:lnTo>
                  <a:pt x="3084" y="490"/>
                </a:lnTo>
                <a:lnTo>
                  <a:pt x="3133" y="487"/>
                </a:lnTo>
                <a:lnTo>
                  <a:pt x="3181" y="478"/>
                </a:lnTo>
                <a:lnTo>
                  <a:pt x="3227" y="462"/>
                </a:lnTo>
                <a:lnTo>
                  <a:pt x="3271" y="440"/>
                </a:lnTo>
                <a:lnTo>
                  <a:pt x="4019" y="4"/>
                </a:lnTo>
                <a:lnTo>
                  <a:pt x="4019" y="188"/>
                </a:lnTo>
                <a:lnTo>
                  <a:pt x="3354" y="581"/>
                </a:lnTo>
                <a:lnTo>
                  <a:pt x="3311" y="604"/>
                </a:lnTo>
                <a:lnTo>
                  <a:pt x="3266" y="623"/>
                </a:lnTo>
                <a:lnTo>
                  <a:pt x="3218" y="635"/>
                </a:lnTo>
                <a:lnTo>
                  <a:pt x="3171" y="642"/>
                </a:lnTo>
                <a:lnTo>
                  <a:pt x="3122" y="645"/>
                </a:lnTo>
                <a:lnTo>
                  <a:pt x="2954" y="648"/>
                </a:lnTo>
                <a:lnTo>
                  <a:pt x="2425" y="640"/>
                </a:lnTo>
                <a:lnTo>
                  <a:pt x="2479" y="669"/>
                </a:lnTo>
                <a:lnTo>
                  <a:pt x="2530" y="698"/>
                </a:lnTo>
                <a:lnTo>
                  <a:pt x="2579" y="730"/>
                </a:lnTo>
                <a:lnTo>
                  <a:pt x="2624" y="761"/>
                </a:lnTo>
                <a:lnTo>
                  <a:pt x="2665" y="793"/>
                </a:lnTo>
                <a:lnTo>
                  <a:pt x="2703" y="826"/>
                </a:lnTo>
                <a:lnTo>
                  <a:pt x="2734" y="859"/>
                </a:lnTo>
                <a:lnTo>
                  <a:pt x="2759" y="893"/>
                </a:lnTo>
                <a:lnTo>
                  <a:pt x="2779" y="926"/>
                </a:lnTo>
                <a:lnTo>
                  <a:pt x="2779" y="930"/>
                </a:lnTo>
                <a:lnTo>
                  <a:pt x="2780" y="942"/>
                </a:lnTo>
                <a:lnTo>
                  <a:pt x="2782" y="961"/>
                </a:lnTo>
                <a:lnTo>
                  <a:pt x="2785" y="988"/>
                </a:lnTo>
                <a:lnTo>
                  <a:pt x="2788" y="1020"/>
                </a:lnTo>
                <a:lnTo>
                  <a:pt x="2793" y="1055"/>
                </a:lnTo>
                <a:lnTo>
                  <a:pt x="2798" y="1095"/>
                </a:lnTo>
                <a:lnTo>
                  <a:pt x="2804" y="1139"/>
                </a:lnTo>
                <a:lnTo>
                  <a:pt x="2812" y="1184"/>
                </a:lnTo>
                <a:lnTo>
                  <a:pt x="2819" y="1232"/>
                </a:lnTo>
                <a:lnTo>
                  <a:pt x="2827" y="1279"/>
                </a:lnTo>
                <a:lnTo>
                  <a:pt x="2837" y="1327"/>
                </a:lnTo>
                <a:lnTo>
                  <a:pt x="2847" y="1374"/>
                </a:lnTo>
                <a:lnTo>
                  <a:pt x="2857" y="1418"/>
                </a:lnTo>
                <a:lnTo>
                  <a:pt x="2868" y="1461"/>
                </a:lnTo>
                <a:lnTo>
                  <a:pt x="2880" y="1500"/>
                </a:lnTo>
                <a:lnTo>
                  <a:pt x="2886" y="1529"/>
                </a:lnTo>
                <a:lnTo>
                  <a:pt x="2887" y="1558"/>
                </a:lnTo>
                <a:lnTo>
                  <a:pt x="2881" y="1586"/>
                </a:lnTo>
                <a:lnTo>
                  <a:pt x="2871" y="1613"/>
                </a:lnTo>
                <a:lnTo>
                  <a:pt x="2855" y="1637"/>
                </a:lnTo>
                <a:lnTo>
                  <a:pt x="2835" y="1657"/>
                </a:lnTo>
                <a:lnTo>
                  <a:pt x="2809" y="1674"/>
                </a:lnTo>
                <a:lnTo>
                  <a:pt x="2790" y="1682"/>
                </a:lnTo>
                <a:lnTo>
                  <a:pt x="2769" y="1690"/>
                </a:lnTo>
                <a:lnTo>
                  <a:pt x="2746" y="1696"/>
                </a:lnTo>
                <a:lnTo>
                  <a:pt x="2723" y="1699"/>
                </a:lnTo>
                <a:lnTo>
                  <a:pt x="2698" y="1699"/>
                </a:lnTo>
                <a:lnTo>
                  <a:pt x="2674" y="1698"/>
                </a:lnTo>
                <a:lnTo>
                  <a:pt x="2648" y="1692"/>
                </a:lnTo>
                <a:lnTo>
                  <a:pt x="2622" y="1683"/>
                </a:lnTo>
                <a:lnTo>
                  <a:pt x="2596" y="1670"/>
                </a:lnTo>
                <a:lnTo>
                  <a:pt x="2568" y="1652"/>
                </a:lnTo>
                <a:lnTo>
                  <a:pt x="2541" y="1629"/>
                </a:lnTo>
                <a:lnTo>
                  <a:pt x="2513" y="1601"/>
                </a:lnTo>
                <a:lnTo>
                  <a:pt x="2486" y="1567"/>
                </a:lnTo>
                <a:lnTo>
                  <a:pt x="2458" y="1528"/>
                </a:lnTo>
                <a:lnTo>
                  <a:pt x="2430" y="1481"/>
                </a:lnTo>
                <a:lnTo>
                  <a:pt x="2403" y="1428"/>
                </a:lnTo>
                <a:lnTo>
                  <a:pt x="2377" y="1368"/>
                </a:lnTo>
                <a:lnTo>
                  <a:pt x="2350" y="1300"/>
                </a:lnTo>
                <a:lnTo>
                  <a:pt x="2324" y="1224"/>
                </a:lnTo>
                <a:lnTo>
                  <a:pt x="2323" y="1221"/>
                </a:lnTo>
                <a:lnTo>
                  <a:pt x="2318" y="1213"/>
                </a:lnTo>
                <a:lnTo>
                  <a:pt x="2310" y="1201"/>
                </a:lnTo>
                <a:lnTo>
                  <a:pt x="2299" y="1187"/>
                </a:lnTo>
                <a:lnTo>
                  <a:pt x="2285" y="1168"/>
                </a:lnTo>
                <a:lnTo>
                  <a:pt x="2268" y="1148"/>
                </a:lnTo>
                <a:lnTo>
                  <a:pt x="2250" y="1124"/>
                </a:lnTo>
                <a:lnTo>
                  <a:pt x="2228" y="1101"/>
                </a:lnTo>
                <a:lnTo>
                  <a:pt x="2205" y="1077"/>
                </a:lnTo>
                <a:lnTo>
                  <a:pt x="2181" y="1054"/>
                </a:lnTo>
                <a:lnTo>
                  <a:pt x="2154" y="1031"/>
                </a:lnTo>
                <a:lnTo>
                  <a:pt x="2126" y="1010"/>
                </a:lnTo>
                <a:lnTo>
                  <a:pt x="2095" y="990"/>
                </a:lnTo>
                <a:lnTo>
                  <a:pt x="451" y="2201"/>
                </a:lnTo>
                <a:lnTo>
                  <a:pt x="428" y="2221"/>
                </a:lnTo>
                <a:lnTo>
                  <a:pt x="411" y="2242"/>
                </a:lnTo>
                <a:lnTo>
                  <a:pt x="396" y="2267"/>
                </a:lnTo>
                <a:lnTo>
                  <a:pt x="387" y="2294"/>
                </a:lnTo>
                <a:lnTo>
                  <a:pt x="383" y="2320"/>
                </a:lnTo>
                <a:lnTo>
                  <a:pt x="384" y="2348"/>
                </a:lnTo>
                <a:lnTo>
                  <a:pt x="389" y="2375"/>
                </a:lnTo>
                <a:lnTo>
                  <a:pt x="398" y="2402"/>
                </a:lnTo>
                <a:lnTo>
                  <a:pt x="413" y="2426"/>
                </a:lnTo>
                <a:lnTo>
                  <a:pt x="432" y="2448"/>
                </a:lnTo>
                <a:lnTo>
                  <a:pt x="454" y="2467"/>
                </a:lnTo>
                <a:lnTo>
                  <a:pt x="479" y="2480"/>
                </a:lnTo>
                <a:lnTo>
                  <a:pt x="506" y="2488"/>
                </a:lnTo>
                <a:lnTo>
                  <a:pt x="532" y="2493"/>
                </a:lnTo>
                <a:lnTo>
                  <a:pt x="560" y="2492"/>
                </a:lnTo>
                <a:lnTo>
                  <a:pt x="587" y="2487"/>
                </a:lnTo>
                <a:lnTo>
                  <a:pt x="614" y="2477"/>
                </a:lnTo>
                <a:lnTo>
                  <a:pt x="637" y="2463"/>
                </a:lnTo>
                <a:lnTo>
                  <a:pt x="721" y="2402"/>
                </a:lnTo>
                <a:lnTo>
                  <a:pt x="728" y="2397"/>
                </a:lnTo>
                <a:lnTo>
                  <a:pt x="736" y="2391"/>
                </a:lnTo>
                <a:lnTo>
                  <a:pt x="743" y="2382"/>
                </a:lnTo>
                <a:lnTo>
                  <a:pt x="1615" y="1791"/>
                </a:lnTo>
                <a:lnTo>
                  <a:pt x="1638" y="1780"/>
                </a:lnTo>
                <a:lnTo>
                  <a:pt x="1660" y="1777"/>
                </a:lnTo>
                <a:lnTo>
                  <a:pt x="1682" y="1782"/>
                </a:lnTo>
                <a:lnTo>
                  <a:pt x="1704" y="1793"/>
                </a:lnTo>
                <a:lnTo>
                  <a:pt x="1719" y="1806"/>
                </a:lnTo>
                <a:lnTo>
                  <a:pt x="1730" y="1823"/>
                </a:lnTo>
                <a:lnTo>
                  <a:pt x="1736" y="1842"/>
                </a:lnTo>
                <a:lnTo>
                  <a:pt x="1737" y="1862"/>
                </a:lnTo>
                <a:lnTo>
                  <a:pt x="1735" y="1880"/>
                </a:lnTo>
                <a:lnTo>
                  <a:pt x="1729" y="1895"/>
                </a:lnTo>
                <a:lnTo>
                  <a:pt x="1718" y="1909"/>
                </a:lnTo>
                <a:lnTo>
                  <a:pt x="1704" y="1921"/>
                </a:lnTo>
                <a:lnTo>
                  <a:pt x="889" y="2476"/>
                </a:lnTo>
                <a:lnTo>
                  <a:pt x="816" y="2527"/>
                </a:lnTo>
                <a:lnTo>
                  <a:pt x="797" y="2551"/>
                </a:lnTo>
                <a:lnTo>
                  <a:pt x="782" y="2575"/>
                </a:lnTo>
                <a:lnTo>
                  <a:pt x="771" y="2603"/>
                </a:lnTo>
                <a:lnTo>
                  <a:pt x="766" y="2631"/>
                </a:lnTo>
                <a:lnTo>
                  <a:pt x="765" y="2659"/>
                </a:lnTo>
                <a:lnTo>
                  <a:pt x="770" y="2688"/>
                </a:lnTo>
                <a:lnTo>
                  <a:pt x="780" y="2716"/>
                </a:lnTo>
                <a:lnTo>
                  <a:pt x="795" y="2742"/>
                </a:lnTo>
                <a:lnTo>
                  <a:pt x="811" y="2760"/>
                </a:lnTo>
                <a:lnTo>
                  <a:pt x="832" y="2773"/>
                </a:lnTo>
                <a:lnTo>
                  <a:pt x="856" y="2784"/>
                </a:lnTo>
                <a:lnTo>
                  <a:pt x="883" y="2792"/>
                </a:lnTo>
                <a:lnTo>
                  <a:pt x="912" y="2797"/>
                </a:lnTo>
                <a:lnTo>
                  <a:pt x="943" y="2797"/>
                </a:lnTo>
                <a:lnTo>
                  <a:pt x="973" y="2794"/>
                </a:lnTo>
                <a:lnTo>
                  <a:pt x="1004" y="2787"/>
                </a:lnTo>
                <a:lnTo>
                  <a:pt x="1033" y="2776"/>
                </a:lnTo>
                <a:lnTo>
                  <a:pt x="1061" y="2761"/>
                </a:lnTo>
                <a:lnTo>
                  <a:pt x="1072" y="2750"/>
                </a:lnTo>
                <a:lnTo>
                  <a:pt x="1082" y="2741"/>
                </a:lnTo>
                <a:lnTo>
                  <a:pt x="1094" y="2731"/>
                </a:lnTo>
                <a:lnTo>
                  <a:pt x="1107" y="2723"/>
                </a:lnTo>
                <a:lnTo>
                  <a:pt x="1841" y="2194"/>
                </a:lnTo>
                <a:lnTo>
                  <a:pt x="1854" y="2180"/>
                </a:lnTo>
                <a:lnTo>
                  <a:pt x="1867" y="2172"/>
                </a:lnTo>
                <a:lnTo>
                  <a:pt x="1883" y="2167"/>
                </a:lnTo>
                <a:lnTo>
                  <a:pt x="1902" y="2166"/>
                </a:lnTo>
                <a:lnTo>
                  <a:pt x="1922" y="2169"/>
                </a:lnTo>
                <a:lnTo>
                  <a:pt x="1941" y="2178"/>
                </a:lnTo>
                <a:lnTo>
                  <a:pt x="1956" y="2191"/>
                </a:lnTo>
                <a:lnTo>
                  <a:pt x="1969" y="2207"/>
                </a:lnTo>
                <a:lnTo>
                  <a:pt x="1977" y="2227"/>
                </a:lnTo>
                <a:lnTo>
                  <a:pt x="1980" y="2247"/>
                </a:lnTo>
                <a:lnTo>
                  <a:pt x="1977" y="2266"/>
                </a:lnTo>
                <a:lnTo>
                  <a:pt x="1971" y="2283"/>
                </a:lnTo>
                <a:lnTo>
                  <a:pt x="1962" y="2297"/>
                </a:lnTo>
                <a:lnTo>
                  <a:pt x="1952" y="2309"/>
                </a:lnTo>
                <a:lnTo>
                  <a:pt x="1202" y="2844"/>
                </a:lnTo>
                <a:lnTo>
                  <a:pt x="1180" y="2862"/>
                </a:lnTo>
                <a:lnTo>
                  <a:pt x="1162" y="2884"/>
                </a:lnTo>
                <a:lnTo>
                  <a:pt x="1149" y="2910"/>
                </a:lnTo>
                <a:lnTo>
                  <a:pt x="1139" y="2935"/>
                </a:lnTo>
                <a:lnTo>
                  <a:pt x="1135" y="2963"/>
                </a:lnTo>
                <a:lnTo>
                  <a:pt x="1135" y="2990"/>
                </a:lnTo>
                <a:lnTo>
                  <a:pt x="1140" y="3018"/>
                </a:lnTo>
                <a:lnTo>
                  <a:pt x="1150" y="3044"/>
                </a:lnTo>
                <a:lnTo>
                  <a:pt x="1165" y="3068"/>
                </a:lnTo>
                <a:lnTo>
                  <a:pt x="1180" y="3088"/>
                </a:lnTo>
                <a:lnTo>
                  <a:pt x="1200" y="3105"/>
                </a:lnTo>
                <a:lnTo>
                  <a:pt x="1222" y="3118"/>
                </a:lnTo>
                <a:lnTo>
                  <a:pt x="1246" y="3128"/>
                </a:lnTo>
                <a:lnTo>
                  <a:pt x="1273" y="3134"/>
                </a:lnTo>
                <a:lnTo>
                  <a:pt x="1305" y="3136"/>
                </a:lnTo>
                <a:lnTo>
                  <a:pt x="1336" y="3131"/>
                </a:lnTo>
                <a:lnTo>
                  <a:pt x="1367" y="3121"/>
                </a:lnTo>
                <a:lnTo>
                  <a:pt x="1395" y="3105"/>
                </a:lnTo>
                <a:lnTo>
                  <a:pt x="2022" y="2650"/>
                </a:lnTo>
                <a:lnTo>
                  <a:pt x="2038" y="2643"/>
                </a:lnTo>
                <a:lnTo>
                  <a:pt x="2053" y="2639"/>
                </a:lnTo>
                <a:lnTo>
                  <a:pt x="2068" y="2638"/>
                </a:lnTo>
                <a:lnTo>
                  <a:pt x="2090" y="2641"/>
                </a:lnTo>
                <a:lnTo>
                  <a:pt x="2110" y="2649"/>
                </a:lnTo>
                <a:lnTo>
                  <a:pt x="2127" y="2663"/>
                </a:lnTo>
                <a:lnTo>
                  <a:pt x="2140" y="2680"/>
                </a:lnTo>
                <a:lnTo>
                  <a:pt x="2148" y="2699"/>
                </a:lnTo>
                <a:lnTo>
                  <a:pt x="2150" y="2722"/>
                </a:lnTo>
                <a:lnTo>
                  <a:pt x="2148" y="2739"/>
                </a:lnTo>
                <a:lnTo>
                  <a:pt x="2140" y="2755"/>
                </a:lnTo>
                <a:lnTo>
                  <a:pt x="2131" y="2769"/>
                </a:lnTo>
                <a:lnTo>
                  <a:pt x="2117" y="2781"/>
                </a:lnTo>
                <a:lnTo>
                  <a:pt x="1724" y="3077"/>
                </a:lnTo>
                <a:lnTo>
                  <a:pt x="1705" y="3093"/>
                </a:lnTo>
                <a:lnTo>
                  <a:pt x="1691" y="3111"/>
                </a:lnTo>
                <a:lnTo>
                  <a:pt x="1681" y="3133"/>
                </a:lnTo>
                <a:lnTo>
                  <a:pt x="1674" y="3155"/>
                </a:lnTo>
                <a:lnTo>
                  <a:pt x="1671" y="3178"/>
                </a:lnTo>
                <a:lnTo>
                  <a:pt x="1675" y="3201"/>
                </a:lnTo>
                <a:lnTo>
                  <a:pt x="1682" y="3223"/>
                </a:lnTo>
                <a:lnTo>
                  <a:pt x="1694" y="3241"/>
                </a:lnTo>
                <a:lnTo>
                  <a:pt x="1710" y="3259"/>
                </a:lnTo>
                <a:lnTo>
                  <a:pt x="1730" y="3273"/>
                </a:lnTo>
                <a:lnTo>
                  <a:pt x="1751" y="3284"/>
                </a:lnTo>
                <a:lnTo>
                  <a:pt x="1772" y="3291"/>
                </a:lnTo>
                <a:lnTo>
                  <a:pt x="1796" y="3292"/>
                </a:lnTo>
                <a:lnTo>
                  <a:pt x="1819" y="3290"/>
                </a:lnTo>
                <a:lnTo>
                  <a:pt x="1841" y="3283"/>
                </a:lnTo>
                <a:lnTo>
                  <a:pt x="1859" y="3270"/>
                </a:lnTo>
                <a:lnTo>
                  <a:pt x="1895" y="3247"/>
                </a:lnTo>
                <a:lnTo>
                  <a:pt x="1898" y="3214"/>
                </a:lnTo>
                <a:lnTo>
                  <a:pt x="1905" y="3181"/>
                </a:lnTo>
                <a:lnTo>
                  <a:pt x="1919" y="3150"/>
                </a:lnTo>
                <a:lnTo>
                  <a:pt x="1937" y="3121"/>
                </a:lnTo>
                <a:lnTo>
                  <a:pt x="1959" y="3094"/>
                </a:lnTo>
                <a:lnTo>
                  <a:pt x="1986" y="3071"/>
                </a:lnTo>
                <a:lnTo>
                  <a:pt x="2015" y="3054"/>
                </a:lnTo>
                <a:lnTo>
                  <a:pt x="2048" y="3041"/>
                </a:lnTo>
                <a:lnTo>
                  <a:pt x="2081" y="3035"/>
                </a:lnTo>
                <a:lnTo>
                  <a:pt x="2115" y="3034"/>
                </a:lnTo>
                <a:lnTo>
                  <a:pt x="2148" y="3039"/>
                </a:lnTo>
                <a:lnTo>
                  <a:pt x="2221" y="2993"/>
                </a:lnTo>
                <a:lnTo>
                  <a:pt x="2221" y="2960"/>
                </a:lnTo>
                <a:lnTo>
                  <a:pt x="2226" y="2927"/>
                </a:lnTo>
                <a:lnTo>
                  <a:pt x="2235" y="2895"/>
                </a:lnTo>
                <a:lnTo>
                  <a:pt x="2249" y="2864"/>
                </a:lnTo>
                <a:lnTo>
                  <a:pt x="2267" y="2836"/>
                </a:lnTo>
                <a:lnTo>
                  <a:pt x="2290" y="2809"/>
                </a:lnTo>
                <a:lnTo>
                  <a:pt x="2317" y="2787"/>
                </a:lnTo>
                <a:lnTo>
                  <a:pt x="2350" y="2769"/>
                </a:lnTo>
                <a:lnTo>
                  <a:pt x="2384" y="2755"/>
                </a:lnTo>
                <a:lnTo>
                  <a:pt x="2418" y="2748"/>
                </a:lnTo>
                <a:lnTo>
                  <a:pt x="2453" y="2747"/>
                </a:lnTo>
                <a:lnTo>
                  <a:pt x="2489" y="2752"/>
                </a:lnTo>
                <a:lnTo>
                  <a:pt x="2522" y="2760"/>
                </a:lnTo>
                <a:lnTo>
                  <a:pt x="2555" y="2775"/>
                </a:lnTo>
                <a:lnTo>
                  <a:pt x="2581" y="2755"/>
                </a:lnTo>
                <a:lnTo>
                  <a:pt x="2578" y="2719"/>
                </a:lnTo>
                <a:lnTo>
                  <a:pt x="2580" y="2682"/>
                </a:lnTo>
                <a:lnTo>
                  <a:pt x="2587" y="2646"/>
                </a:lnTo>
                <a:lnTo>
                  <a:pt x="2601" y="2613"/>
                </a:lnTo>
                <a:lnTo>
                  <a:pt x="2620" y="2581"/>
                </a:lnTo>
                <a:lnTo>
                  <a:pt x="2645" y="2553"/>
                </a:lnTo>
                <a:lnTo>
                  <a:pt x="2674" y="2529"/>
                </a:lnTo>
                <a:lnTo>
                  <a:pt x="2679" y="2524"/>
                </a:lnTo>
                <a:lnTo>
                  <a:pt x="2710" y="2505"/>
                </a:lnTo>
                <a:lnTo>
                  <a:pt x="2745" y="2493"/>
                </a:lnTo>
                <a:lnTo>
                  <a:pt x="2779" y="2486"/>
                </a:lnTo>
                <a:lnTo>
                  <a:pt x="2814" y="2485"/>
                </a:lnTo>
                <a:lnTo>
                  <a:pt x="2848" y="2488"/>
                </a:lnTo>
                <a:lnTo>
                  <a:pt x="2882" y="2497"/>
                </a:lnTo>
                <a:lnTo>
                  <a:pt x="2914" y="2510"/>
                </a:lnTo>
                <a:lnTo>
                  <a:pt x="2944" y="2527"/>
                </a:lnTo>
                <a:lnTo>
                  <a:pt x="2949" y="2527"/>
                </a:lnTo>
                <a:lnTo>
                  <a:pt x="2946" y="2518"/>
                </a:lnTo>
                <a:lnTo>
                  <a:pt x="2925" y="2482"/>
                </a:lnTo>
                <a:lnTo>
                  <a:pt x="2910" y="2447"/>
                </a:lnTo>
                <a:lnTo>
                  <a:pt x="2902" y="2409"/>
                </a:lnTo>
                <a:lnTo>
                  <a:pt x="2900" y="2372"/>
                </a:lnTo>
                <a:lnTo>
                  <a:pt x="2904" y="2334"/>
                </a:lnTo>
                <a:lnTo>
                  <a:pt x="2913" y="2297"/>
                </a:lnTo>
                <a:lnTo>
                  <a:pt x="2929" y="2262"/>
                </a:lnTo>
                <a:lnTo>
                  <a:pt x="2948" y="2229"/>
                </a:lnTo>
                <a:lnTo>
                  <a:pt x="2974" y="2199"/>
                </a:lnTo>
                <a:lnTo>
                  <a:pt x="3004" y="2173"/>
                </a:lnTo>
                <a:lnTo>
                  <a:pt x="3037" y="2154"/>
                </a:lnTo>
                <a:lnTo>
                  <a:pt x="3071" y="2140"/>
                </a:lnTo>
                <a:lnTo>
                  <a:pt x="3108" y="2133"/>
                </a:lnTo>
                <a:lnTo>
                  <a:pt x="3143" y="2130"/>
                </a:lnTo>
                <a:lnTo>
                  <a:pt x="3179" y="2133"/>
                </a:lnTo>
                <a:lnTo>
                  <a:pt x="3215" y="2140"/>
                </a:lnTo>
                <a:lnTo>
                  <a:pt x="3249" y="2154"/>
                </a:lnTo>
                <a:lnTo>
                  <a:pt x="3281" y="2172"/>
                </a:lnTo>
                <a:lnTo>
                  <a:pt x="3310" y="2194"/>
                </a:lnTo>
                <a:lnTo>
                  <a:pt x="3584" y="1877"/>
                </a:lnTo>
                <a:lnTo>
                  <a:pt x="3630" y="1826"/>
                </a:lnTo>
                <a:lnTo>
                  <a:pt x="3680" y="1780"/>
                </a:lnTo>
                <a:lnTo>
                  <a:pt x="3733" y="1737"/>
                </a:lnTo>
                <a:lnTo>
                  <a:pt x="3787" y="1697"/>
                </a:lnTo>
                <a:lnTo>
                  <a:pt x="3846" y="1661"/>
                </a:lnTo>
                <a:lnTo>
                  <a:pt x="4019" y="1563"/>
                </a:lnTo>
                <a:lnTo>
                  <a:pt x="4019" y="1760"/>
                </a:lnTo>
                <a:lnTo>
                  <a:pt x="3893" y="1832"/>
                </a:lnTo>
                <a:lnTo>
                  <a:pt x="3829" y="1873"/>
                </a:lnTo>
                <a:lnTo>
                  <a:pt x="3768" y="1921"/>
                </a:lnTo>
                <a:lnTo>
                  <a:pt x="3711" y="1972"/>
                </a:lnTo>
                <a:lnTo>
                  <a:pt x="3658" y="2028"/>
                </a:lnTo>
                <a:lnTo>
                  <a:pt x="3404" y="2325"/>
                </a:lnTo>
                <a:lnTo>
                  <a:pt x="3521" y="2492"/>
                </a:lnTo>
                <a:lnTo>
                  <a:pt x="3541" y="2527"/>
                </a:lnTo>
                <a:lnTo>
                  <a:pt x="3556" y="2563"/>
                </a:lnTo>
                <a:lnTo>
                  <a:pt x="3563" y="2600"/>
                </a:lnTo>
                <a:lnTo>
                  <a:pt x="3566" y="2638"/>
                </a:lnTo>
                <a:lnTo>
                  <a:pt x="3562" y="2676"/>
                </a:lnTo>
                <a:lnTo>
                  <a:pt x="3552" y="2713"/>
                </a:lnTo>
                <a:lnTo>
                  <a:pt x="3538" y="2748"/>
                </a:lnTo>
                <a:lnTo>
                  <a:pt x="3518" y="2781"/>
                </a:lnTo>
                <a:lnTo>
                  <a:pt x="3493" y="2811"/>
                </a:lnTo>
                <a:lnTo>
                  <a:pt x="3462" y="2837"/>
                </a:lnTo>
                <a:lnTo>
                  <a:pt x="3429" y="2856"/>
                </a:lnTo>
                <a:lnTo>
                  <a:pt x="3395" y="2870"/>
                </a:lnTo>
                <a:lnTo>
                  <a:pt x="3359" y="2877"/>
                </a:lnTo>
                <a:lnTo>
                  <a:pt x="3322" y="2879"/>
                </a:lnTo>
                <a:lnTo>
                  <a:pt x="3285" y="2877"/>
                </a:lnTo>
                <a:lnTo>
                  <a:pt x="3250" y="2870"/>
                </a:lnTo>
                <a:lnTo>
                  <a:pt x="3216" y="2856"/>
                </a:lnTo>
                <a:lnTo>
                  <a:pt x="3184" y="2838"/>
                </a:lnTo>
                <a:lnTo>
                  <a:pt x="3156" y="2816"/>
                </a:lnTo>
                <a:lnTo>
                  <a:pt x="3170" y="2849"/>
                </a:lnTo>
                <a:lnTo>
                  <a:pt x="3178" y="2884"/>
                </a:lnTo>
                <a:lnTo>
                  <a:pt x="3181" y="2920"/>
                </a:lnTo>
                <a:lnTo>
                  <a:pt x="3178" y="2955"/>
                </a:lnTo>
                <a:lnTo>
                  <a:pt x="3170" y="2990"/>
                </a:lnTo>
                <a:lnTo>
                  <a:pt x="3156" y="3022"/>
                </a:lnTo>
                <a:lnTo>
                  <a:pt x="3138" y="3054"/>
                </a:lnTo>
                <a:lnTo>
                  <a:pt x="3114" y="3080"/>
                </a:lnTo>
                <a:lnTo>
                  <a:pt x="3084" y="3105"/>
                </a:lnTo>
                <a:lnTo>
                  <a:pt x="3080" y="3110"/>
                </a:lnTo>
                <a:lnTo>
                  <a:pt x="3048" y="3128"/>
                </a:lnTo>
                <a:lnTo>
                  <a:pt x="3013" y="3141"/>
                </a:lnTo>
                <a:lnTo>
                  <a:pt x="2977" y="3147"/>
                </a:lnTo>
                <a:lnTo>
                  <a:pt x="2941" y="3149"/>
                </a:lnTo>
                <a:lnTo>
                  <a:pt x="2905" y="3145"/>
                </a:lnTo>
                <a:lnTo>
                  <a:pt x="2870" y="3135"/>
                </a:lnTo>
                <a:lnTo>
                  <a:pt x="2837" y="3119"/>
                </a:lnTo>
                <a:lnTo>
                  <a:pt x="2807" y="3099"/>
                </a:lnTo>
                <a:lnTo>
                  <a:pt x="2780" y="3073"/>
                </a:lnTo>
                <a:lnTo>
                  <a:pt x="2786" y="3105"/>
                </a:lnTo>
                <a:lnTo>
                  <a:pt x="2788" y="3138"/>
                </a:lnTo>
                <a:lnTo>
                  <a:pt x="2786" y="3169"/>
                </a:lnTo>
                <a:lnTo>
                  <a:pt x="2780" y="3201"/>
                </a:lnTo>
                <a:lnTo>
                  <a:pt x="2769" y="3231"/>
                </a:lnTo>
                <a:lnTo>
                  <a:pt x="2754" y="3259"/>
                </a:lnTo>
                <a:lnTo>
                  <a:pt x="2735" y="3286"/>
                </a:lnTo>
                <a:lnTo>
                  <a:pt x="2710" y="3309"/>
                </a:lnTo>
                <a:lnTo>
                  <a:pt x="2682" y="3330"/>
                </a:lnTo>
                <a:lnTo>
                  <a:pt x="2651" y="3346"/>
                </a:lnTo>
                <a:lnTo>
                  <a:pt x="2617" y="3357"/>
                </a:lnTo>
                <a:lnTo>
                  <a:pt x="2581" y="3362"/>
                </a:lnTo>
                <a:lnTo>
                  <a:pt x="2546" y="3362"/>
                </a:lnTo>
                <a:lnTo>
                  <a:pt x="2512" y="3356"/>
                </a:lnTo>
                <a:lnTo>
                  <a:pt x="2479" y="3346"/>
                </a:lnTo>
                <a:lnTo>
                  <a:pt x="2447" y="3330"/>
                </a:lnTo>
                <a:lnTo>
                  <a:pt x="2418" y="3309"/>
                </a:lnTo>
                <a:lnTo>
                  <a:pt x="2393" y="3285"/>
                </a:lnTo>
                <a:lnTo>
                  <a:pt x="2369" y="3257"/>
                </a:lnTo>
                <a:lnTo>
                  <a:pt x="2363" y="3247"/>
                </a:lnTo>
                <a:lnTo>
                  <a:pt x="2373" y="3280"/>
                </a:lnTo>
                <a:lnTo>
                  <a:pt x="2378" y="3315"/>
                </a:lnTo>
                <a:lnTo>
                  <a:pt x="2377" y="3351"/>
                </a:lnTo>
                <a:lnTo>
                  <a:pt x="2369" y="3385"/>
                </a:lnTo>
                <a:lnTo>
                  <a:pt x="2356" y="3419"/>
                </a:lnTo>
                <a:lnTo>
                  <a:pt x="2339" y="3449"/>
                </a:lnTo>
                <a:lnTo>
                  <a:pt x="2316" y="3476"/>
                </a:lnTo>
                <a:lnTo>
                  <a:pt x="2289" y="3501"/>
                </a:lnTo>
                <a:lnTo>
                  <a:pt x="2260" y="3516"/>
                </a:lnTo>
                <a:lnTo>
                  <a:pt x="2229" y="3529"/>
                </a:lnTo>
                <a:lnTo>
                  <a:pt x="2196" y="3536"/>
                </a:lnTo>
                <a:lnTo>
                  <a:pt x="2163" y="3537"/>
                </a:lnTo>
                <a:lnTo>
                  <a:pt x="2131" y="3535"/>
                </a:lnTo>
                <a:lnTo>
                  <a:pt x="2099" y="3526"/>
                </a:lnTo>
                <a:lnTo>
                  <a:pt x="2070" y="3514"/>
                </a:lnTo>
                <a:lnTo>
                  <a:pt x="2042" y="3497"/>
                </a:lnTo>
                <a:lnTo>
                  <a:pt x="2016" y="3475"/>
                </a:lnTo>
                <a:lnTo>
                  <a:pt x="1994" y="3449"/>
                </a:lnTo>
                <a:lnTo>
                  <a:pt x="1958" y="3397"/>
                </a:lnTo>
                <a:lnTo>
                  <a:pt x="1953" y="3397"/>
                </a:lnTo>
                <a:lnTo>
                  <a:pt x="1920" y="3416"/>
                </a:lnTo>
                <a:lnTo>
                  <a:pt x="1886" y="3432"/>
                </a:lnTo>
                <a:lnTo>
                  <a:pt x="1850" y="3442"/>
                </a:lnTo>
                <a:lnTo>
                  <a:pt x="1815" y="3448"/>
                </a:lnTo>
                <a:lnTo>
                  <a:pt x="1779" y="3448"/>
                </a:lnTo>
                <a:lnTo>
                  <a:pt x="1748" y="3447"/>
                </a:lnTo>
                <a:lnTo>
                  <a:pt x="1704" y="3435"/>
                </a:lnTo>
                <a:lnTo>
                  <a:pt x="1664" y="3418"/>
                </a:lnTo>
                <a:lnTo>
                  <a:pt x="1627" y="3396"/>
                </a:lnTo>
                <a:lnTo>
                  <a:pt x="1596" y="3368"/>
                </a:lnTo>
                <a:lnTo>
                  <a:pt x="1568" y="3336"/>
                </a:lnTo>
                <a:lnTo>
                  <a:pt x="1550" y="3307"/>
                </a:lnTo>
                <a:lnTo>
                  <a:pt x="1536" y="3278"/>
                </a:lnTo>
                <a:lnTo>
                  <a:pt x="1525" y="3246"/>
                </a:lnTo>
                <a:lnTo>
                  <a:pt x="1519" y="3212"/>
                </a:lnTo>
                <a:lnTo>
                  <a:pt x="1487" y="3236"/>
                </a:lnTo>
                <a:lnTo>
                  <a:pt x="1451" y="3259"/>
                </a:lnTo>
                <a:lnTo>
                  <a:pt x="1412" y="3276"/>
                </a:lnTo>
                <a:lnTo>
                  <a:pt x="1370" y="3289"/>
                </a:lnTo>
                <a:lnTo>
                  <a:pt x="1328" y="3295"/>
                </a:lnTo>
                <a:lnTo>
                  <a:pt x="1283" y="3296"/>
                </a:lnTo>
                <a:lnTo>
                  <a:pt x="1264" y="3295"/>
                </a:lnTo>
                <a:lnTo>
                  <a:pt x="1247" y="3293"/>
                </a:lnTo>
                <a:lnTo>
                  <a:pt x="1206" y="3284"/>
                </a:lnTo>
                <a:lnTo>
                  <a:pt x="1167" y="3269"/>
                </a:lnTo>
                <a:lnTo>
                  <a:pt x="1130" y="3251"/>
                </a:lnTo>
                <a:lnTo>
                  <a:pt x="1096" y="3226"/>
                </a:lnTo>
                <a:lnTo>
                  <a:pt x="1066" y="3198"/>
                </a:lnTo>
                <a:lnTo>
                  <a:pt x="1038" y="3167"/>
                </a:lnTo>
                <a:lnTo>
                  <a:pt x="1014" y="3128"/>
                </a:lnTo>
                <a:lnTo>
                  <a:pt x="994" y="3086"/>
                </a:lnTo>
                <a:lnTo>
                  <a:pt x="982" y="3043"/>
                </a:lnTo>
                <a:lnTo>
                  <a:pt x="977" y="2998"/>
                </a:lnTo>
                <a:lnTo>
                  <a:pt x="979" y="2952"/>
                </a:lnTo>
                <a:lnTo>
                  <a:pt x="957" y="2951"/>
                </a:lnTo>
                <a:lnTo>
                  <a:pt x="933" y="2950"/>
                </a:lnTo>
                <a:lnTo>
                  <a:pt x="909" y="2949"/>
                </a:lnTo>
                <a:lnTo>
                  <a:pt x="869" y="2944"/>
                </a:lnTo>
                <a:lnTo>
                  <a:pt x="828" y="2937"/>
                </a:lnTo>
                <a:lnTo>
                  <a:pt x="792" y="2924"/>
                </a:lnTo>
                <a:lnTo>
                  <a:pt x="756" y="2907"/>
                </a:lnTo>
                <a:lnTo>
                  <a:pt x="724" y="2887"/>
                </a:lnTo>
                <a:lnTo>
                  <a:pt x="694" y="2861"/>
                </a:lnTo>
                <a:lnTo>
                  <a:pt x="668" y="2829"/>
                </a:lnTo>
                <a:lnTo>
                  <a:pt x="646" y="2794"/>
                </a:lnTo>
                <a:lnTo>
                  <a:pt x="629" y="2759"/>
                </a:lnTo>
                <a:lnTo>
                  <a:pt x="618" y="2721"/>
                </a:lnTo>
                <a:lnTo>
                  <a:pt x="610" y="2682"/>
                </a:lnTo>
                <a:lnTo>
                  <a:pt x="608" y="2641"/>
                </a:lnTo>
                <a:lnTo>
                  <a:pt x="566" y="2646"/>
                </a:lnTo>
                <a:lnTo>
                  <a:pt x="523" y="2646"/>
                </a:lnTo>
                <a:lnTo>
                  <a:pt x="504" y="2646"/>
                </a:lnTo>
                <a:lnTo>
                  <a:pt x="486" y="2644"/>
                </a:lnTo>
                <a:lnTo>
                  <a:pt x="446" y="2635"/>
                </a:lnTo>
                <a:lnTo>
                  <a:pt x="407" y="2620"/>
                </a:lnTo>
                <a:lnTo>
                  <a:pt x="370" y="2600"/>
                </a:lnTo>
                <a:lnTo>
                  <a:pt x="336" y="2577"/>
                </a:lnTo>
                <a:lnTo>
                  <a:pt x="305" y="2549"/>
                </a:lnTo>
                <a:lnTo>
                  <a:pt x="277" y="2518"/>
                </a:lnTo>
                <a:lnTo>
                  <a:pt x="256" y="2481"/>
                </a:lnTo>
                <a:lnTo>
                  <a:pt x="241" y="2442"/>
                </a:lnTo>
                <a:lnTo>
                  <a:pt x="230" y="2403"/>
                </a:lnTo>
                <a:lnTo>
                  <a:pt x="224" y="2363"/>
                </a:lnTo>
                <a:lnTo>
                  <a:pt x="224" y="2322"/>
                </a:lnTo>
                <a:lnTo>
                  <a:pt x="229" y="2281"/>
                </a:lnTo>
                <a:lnTo>
                  <a:pt x="238" y="2241"/>
                </a:lnTo>
                <a:lnTo>
                  <a:pt x="252" y="2203"/>
                </a:lnTo>
                <a:lnTo>
                  <a:pt x="270" y="2167"/>
                </a:lnTo>
                <a:lnTo>
                  <a:pt x="295" y="2133"/>
                </a:lnTo>
                <a:lnTo>
                  <a:pt x="323" y="2101"/>
                </a:lnTo>
                <a:lnTo>
                  <a:pt x="356" y="2073"/>
                </a:lnTo>
                <a:lnTo>
                  <a:pt x="409" y="2031"/>
                </a:lnTo>
                <a:lnTo>
                  <a:pt x="378" y="1972"/>
                </a:lnTo>
                <a:lnTo>
                  <a:pt x="341" y="1916"/>
                </a:lnTo>
                <a:lnTo>
                  <a:pt x="300" y="1865"/>
                </a:lnTo>
                <a:lnTo>
                  <a:pt x="253" y="1816"/>
                </a:lnTo>
                <a:lnTo>
                  <a:pt x="203" y="1772"/>
                </a:lnTo>
                <a:lnTo>
                  <a:pt x="150" y="1733"/>
                </a:lnTo>
                <a:lnTo>
                  <a:pt x="93" y="1698"/>
                </a:lnTo>
                <a:lnTo>
                  <a:pt x="0" y="164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E6ED8E8-E985-4268-9143-C2C1E14AA23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9" name="Rectangle 8"/>
          <p:cNvSpPr/>
          <p:nvPr/>
        </p:nvSpPr>
        <p:spPr>
          <a:xfrm>
            <a:off x="2206387" y="2444873"/>
            <a:ext cx="3889613" cy="1743066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  <a:effectLst>
            <a:outerShdw blurRad="381000" dist="190500" dir="16200000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96000" y="2444873"/>
            <a:ext cx="3889613" cy="174306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381000" dist="190500" dir="16200000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118BCA7-8A28-465B-AA4C-31518AB0CC34}"/>
              </a:ext>
            </a:extLst>
          </p:cNvPr>
          <p:cNvSpPr txBox="1"/>
          <p:nvPr/>
        </p:nvSpPr>
        <p:spPr>
          <a:xfrm>
            <a:off x="2565778" y="2993241"/>
            <a:ext cx="3170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</a:rPr>
              <a:t>amet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consectetur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adipi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scing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elit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en-US" sz="1200" dirty="0" err="1">
                <a:solidFill>
                  <a:schemeClr val="bg1"/>
                </a:solidFill>
              </a:rPr>
              <a:t>Aliquam</a:t>
            </a:r>
            <a:endParaRPr lang="id-ID" sz="1200" dirty="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118BCA7-8A28-465B-AA4C-31518AB0CC34}"/>
              </a:ext>
            </a:extLst>
          </p:cNvPr>
          <p:cNvSpPr txBox="1"/>
          <p:nvPr/>
        </p:nvSpPr>
        <p:spPr>
          <a:xfrm>
            <a:off x="6455391" y="2993241"/>
            <a:ext cx="3170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</a:rPr>
              <a:t>amet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consectetur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adipi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scing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elit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r>
              <a:rPr lang="en-US" sz="1200" dirty="0" err="1">
                <a:solidFill>
                  <a:schemeClr val="bg1"/>
                </a:solidFill>
              </a:rPr>
              <a:t>Aliquam</a:t>
            </a:r>
            <a:endParaRPr lang="id-ID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42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ross 22"/>
          <p:cNvSpPr/>
          <p:nvPr/>
        </p:nvSpPr>
        <p:spPr>
          <a:xfrm>
            <a:off x="7675553" y="394008"/>
            <a:ext cx="245660" cy="245660"/>
          </a:xfrm>
          <a:prstGeom prst="plus">
            <a:avLst>
              <a:gd name="adj" fmla="val 41129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E0D682-3FFA-4921-A652-96F47F443A9A}"/>
              </a:ext>
            </a:extLst>
          </p:cNvPr>
          <p:cNvSpPr txBox="1"/>
          <p:nvPr/>
        </p:nvSpPr>
        <p:spPr>
          <a:xfrm flipH="1">
            <a:off x="4194258" y="394595"/>
            <a:ext cx="3803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  <a:latin typeface="+mj-lt"/>
              </a:rPr>
              <a:t>Our 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Portfolio</a:t>
            </a:r>
            <a:endParaRPr lang="en-ID" sz="4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DA6F7EC-B9BC-4532-B9E6-08E084202318}"/>
              </a:ext>
            </a:extLst>
          </p:cNvPr>
          <p:cNvSpPr/>
          <p:nvPr/>
        </p:nvSpPr>
        <p:spPr>
          <a:xfrm>
            <a:off x="4403867" y="1188317"/>
            <a:ext cx="33842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Presentation Template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" y="1951629"/>
            <a:ext cx="3878916" cy="1971387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Freeform 116"/>
          <p:cNvSpPr>
            <a:spLocks/>
          </p:cNvSpPr>
          <p:nvPr/>
        </p:nvSpPr>
        <p:spPr bwMode="auto">
          <a:xfrm>
            <a:off x="1024961" y="2321418"/>
            <a:ext cx="365685" cy="322022"/>
          </a:xfrm>
          <a:custGeom>
            <a:avLst/>
            <a:gdLst>
              <a:gd name="T0" fmla="*/ 1272 w 4019"/>
              <a:gd name="T1" fmla="*/ 446 h 3537"/>
              <a:gd name="T2" fmla="*/ 1751 w 4019"/>
              <a:gd name="T3" fmla="*/ 406 h 3537"/>
              <a:gd name="T4" fmla="*/ 2093 w 4019"/>
              <a:gd name="T5" fmla="*/ 479 h 3537"/>
              <a:gd name="T6" fmla="*/ 3354 w 4019"/>
              <a:gd name="T7" fmla="*/ 581 h 3537"/>
              <a:gd name="T8" fmla="*/ 2479 w 4019"/>
              <a:gd name="T9" fmla="*/ 669 h 3537"/>
              <a:gd name="T10" fmla="*/ 2779 w 4019"/>
              <a:gd name="T11" fmla="*/ 926 h 3537"/>
              <a:gd name="T12" fmla="*/ 2804 w 4019"/>
              <a:gd name="T13" fmla="*/ 1139 h 3537"/>
              <a:gd name="T14" fmla="*/ 2880 w 4019"/>
              <a:gd name="T15" fmla="*/ 1500 h 3537"/>
              <a:gd name="T16" fmla="*/ 2790 w 4019"/>
              <a:gd name="T17" fmla="*/ 1682 h 3537"/>
              <a:gd name="T18" fmla="*/ 2596 w 4019"/>
              <a:gd name="T19" fmla="*/ 1670 h 3537"/>
              <a:gd name="T20" fmla="*/ 2377 w 4019"/>
              <a:gd name="T21" fmla="*/ 1368 h 3537"/>
              <a:gd name="T22" fmla="*/ 2268 w 4019"/>
              <a:gd name="T23" fmla="*/ 1148 h 3537"/>
              <a:gd name="T24" fmla="*/ 451 w 4019"/>
              <a:gd name="T25" fmla="*/ 2201 h 3537"/>
              <a:gd name="T26" fmla="*/ 398 w 4019"/>
              <a:gd name="T27" fmla="*/ 2402 h 3537"/>
              <a:gd name="T28" fmla="*/ 587 w 4019"/>
              <a:gd name="T29" fmla="*/ 2487 h 3537"/>
              <a:gd name="T30" fmla="*/ 1638 w 4019"/>
              <a:gd name="T31" fmla="*/ 1780 h 3537"/>
              <a:gd name="T32" fmla="*/ 1735 w 4019"/>
              <a:gd name="T33" fmla="*/ 1880 h 3537"/>
              <a:gd name="T34" fmla="*/ 771 w 4019"/>
              <a:gd name="T35" fmla="*/ 2603 h 3537"/>
              <a:gd name="T36" fmla="*/ 856 w 4019"/>
              <a:gd name="T37" fmla="*/ 2784 h 3537"/>
              <a:gd name="T38" fmla="*/ 1072 w 4019"/>
              <a:gd name="T39" fmla="*/ 2750 h 3537"/>
              <a:gd name="T40" fmla="*/ 1902 w 4019"/>
              <a:gd name="T41" fmla="*/ 2166 h 3537"/>
              <a:gd name="T42" fmla="*/ 1971 w 4019"/>
              <a:gd name="T43" fmla="*/ 2283 h 3537"/>
              <a:gd name="T44" fmla="*/ 1135 w 4019"/>
              <a:gd name="T45" fmla="*/ 2963 h 3537"/>
              <a:gd name="T46" fmla="*/ 1246 w 4019"/>
              <a:gd name="T47" fmla="*/ 3128 h 3537"/>
              <a:gd name="T48" fmla="*/ 2053 w 4019"/>
              <a:gd name="T49" fmla="*/ 2639 h 3537"/>
              <a:gd name="T50" fmla="*/ 2148 w 4019"/>
              <a:gd name="T51" fmla="*/ 2739 h 3537"/>
              <a:gd name="T52" fmla="*/ 1674 w 4019"/>
              <a:gd name="T53" fmla="*/ 3155 h 3537"/>
              <a:gd name="T54" fmla="*/ 1772 w 4019"/>
              <a:gd name="T55" fmla="*/ 3291 h 3537"/>
              <a:gd name="T56" fmla="*/ 1919 w 4019"/>
              <a:gd name="T57" fmla="*/ 3150 h 3537"/>
              <a:gd name="T58" fmla="*/ 2148 w 4019"/>
              <a:gd name="T59" fmla="*/ 3039 h 3537"/>
              <a:gd name="T60" fmla="*/ 2317 w 4019"/>
              <a:gd name="T61" fmla="*/ 2787 h 3537"/>
              <a:gd name="T62" fmla="*/ 2581 w 4019"/>
              <a:gd name="T63" fmla="*/ 2755 h 3537"/>
              <a:gd name="T64" fmla="*/ 2679 w 4019"/>
              <a:gd name="T65" fmla="*/ 2524 h 3537"/>
              <a:gd name="T66" fmla="*/ 2944 w 4019"/>
              <a:gd name="T67" fmla="*/ 2527 h 3537"/>
              <a:gd name="T68" fmla="*/ 2913 w 4019"/>
              <a:gd name="T69" fmla="*/ 2297 h 3537"/>
              <a:gd name="T70" fmla="*/ 3143 w 4019"/>
              <a:gd name="T71" fmla="*/ 2130 h 3537"/>
              <a:gd name="T72" fmla="*/ 3680 w 4019"/>
              <a:gd name="T73" fmla="*/ 1780 h 3537"/>
              <a:gd name="T74" fmla="*/ 3768 w 4019"/>
              <a:gd name="T75" fmla="*/ 1921 h 3537"/>
              <a:gd name="T76" fmla="*/ 3566 w 4019"/>
              <a:gd name="T77" fmla="*/ 2638 h 3537"/>
              <a:gd name="T78" fmla="*/ 3395 w 4019"/>
              <a:gd name="T79" fmla="*/ 2870 h 3537"/>
              <a:gd name="T80" fmla="*/ 3170 w 4019"/>
              <a:gd name="T81" fmla="*/ 2849 h 3537"/>
              <a:gd name="T82" fmla="*/ 3084 w 4019"/>
              <a:gd name="T83" fmla="*/ 3105 h 3537"/>
              <a:gd name="T84" fmla="*/ 2837 w 4019"/>
              <a:gd name="T85" fmla="*/ 3119 h 3537"/>
              <a:gd name="T86" fmla="*/ 2754 w 4019"/>
              <a:gd name="T87" fmla="*/ 3259 h 3537"/>
              <a:gd name="T88" fmla="*/ 2512 w 4019"/>
              <a:gd name="T89" fmla="*/ 3356 h 3537"/>
              <a:gd name="T90" fmla="*/ 2378 w 4019"/>
              <a:gd name="T91" fmla="*/ 3315 h 3537"/>
              <a:gd name="T92" fmla="*/ 2229 w 4019"/>
              <a:gd name="T93" fmla="*/ 3529 h 3537"/>
              <a:gd name="T94" fmla="*/ 1994 w 4019"/>
              <a:gd name="T95" fmla="*/ 3449 h 3537"/>
              <a:gd name="T96" fmla="*/ 1748 w 4019"/>
              <a:gd name="T97" fmla="*/ 3447 h 3537"/>
              <a:gd name="T98" fmla="*/ 1525 w 4019"/>
              <a:gd name="T99" fmla="*/ 3246 h 3537"/>
              <a:gd name="T100" fmla="*/ 1264 w 4019"/>
              <a:gd name="T101" fmla="*/ 3295 h 3537"/>
              <a:gd name="T102" fmla="*/ 1014 w 4019"/>
              <a:gd name="T103" fmla="*/ 3128 h 3537"/>
              <a:gd name="T104" fmla="*/ 869 w 4019"/>
              <a:gd name="T105" fmla="*/ 2944 h 3537"/>
              <a:gd name="T106" fmla="*/ 629 w 4019"/>
              <a:gd name="T107" fmla="*/ 2759 h 3537"/>
              <a:gd name="T108" fmla="*/ 446 w 4019"/>
              <a:gd name="T109" fmla="*/ 2635 h 3537"/>
              <a:gd name="T110" fmla="*/ 230 w 4019"/>
              <a:gd name="T111" fmla="*/ 2403 h 3537"/>
              <a:gd name="T112" fmla="*/ 323 w 4019"/>
              <a:gd name="T113" fmla="*/ 2101 h 3537"/>
              <a:gd name="T114" fmla="*/ 150 w 4019"/>
              <a:gd name="T115" fmla="*/ 1733 h 35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019" h="3537">
                <a:moveTo>
                  <a:pt x="0" y="0"/>
                </a:moveTo>
                <a:lnTo>
                  <a:pt x="899" y="412"/>
                </a:lnTo>
                <a:lnTo>
                  <a:pt x="959" y="436"/>
                </a:lnTo>
                <a:lnTo>
                  <a:pt x="1020" y="452"/>
                </a:lnTo>
                <a:lnTo>
                  <a:pt x="1083" y="462"/>
                </a:lnTo>
                <a:lnTo>
                  <a:pt x="1146" y="463"/>
                </a:lnTo>
                <a:lnTo>
                  <a:pt x="1210" y="458"/>
                </a:lnTo>
                <a:lnTo>
                  <a:pt x="1272" y="446"/>
                </a:lnTo>
                <a:lnTo>
                  <a:pt x="1318" y="434"/>
                </a:lnTo>
                <a:lnTo>
                  <a:pt x="1369" y="423"/>
                </a:lnTo>
                <a:lnTo>
                  <a:pt x="1424" y="414"/>
                </a:lnTo>
                <a:lnTo>
                  <a:pt x="1481" y="407"/>
                </a:lnTo>
                <a:lnTo>
                  <a:pt x="1543" y="403"/>
                </a:lnTo>
                <a:lnTo>
                  <a:pt x="1609" y="401"/>
                </a:lnTo>
                <a:lnTo>
                  <a:pt x="1677" y="402"/>
                </a:lnTo>
                <a:lnTo>
                  <a:pt x="1751" y="406"/>
                </a:lnTo>
                <a:lnTo>
                  <a:pt x="1826" y="414"/>
                </a:lnTo>
                <a:lnTo>
                  <a:pt x="1906" y="427"/>
                </a:lnTo>
                <a:lnTo>
                  <a:pt x="1989" y="444"/>
                </a:lnTo>
                <a:lnTo>
                  <a:pt x="2000" y="447"/>
                </a:lnTo>
                <a:lnTo>
                  <a:pt x="2017" y="453"/>
                </a:lnTo>
                <a:lnTo>
                  <a:pt x="2039" y="459"/>
                </a:lnTo>
                <a:lnTo>
                  <a:pt x="2065" y="468"/>
                </a:lnTo>
                <a:lnTo>
                  <a:pt x="2093" y="479"/>
                </a:lnTo>
                <a:lnTo>
                  <a:pt x="3084" y="490"/>
                </a:lnTo>
                <a:lnTo>
                  <a:pt x="3133" y="487"/>
                </a:lnTo>
                <a:lnTo>
                  <a:pt x="3181" y="478"/>
                </a:lnTo>
                <a:lnTo>
                  <a:pt x="3227" y="462"/>
                </a:lnTo>
                <a:lnTo>
                  <a:pt x="3271" y="440"/>
                </a:lnTo>
                <a:lnTo>
                  <a:pt x="4019" y="4"/>
                </a:lnTo>
                <a:lnTo>
                  <a:pt x="4019" y="188"/>
                </a:lnTo>
                <a:lnTo>
                  <a:pt x="3354" y="581"/>
                </a:lnTo>
                <a:lnTo>
                  <a:pt x="3311" y="604"/>
                </a:lnTo>
                <a:lnTo>
                  <a:pt x="3266" y="623"/>
                </a:lnTo>
                <a:lnTo>
                  <a:pt x="3218" y="635"/>
                </a:lnTo>
                <a:lnTo>
                  <a:pt x="3171" y="642"/>
                </a:lnTo>
                <a:lnTo>
                  <a:pt x="3122" y="645"/>
                </a:lnTo>
                <a:lnTo>
                  <a:pt x="2954" y="648"/>
                </a:lnTo>
                <a:lnTo>
                  <a:pt x="2425" y="640"/>
                </a:lnTo>
                <a:lnTo>
                  <a:pt x="2479" y="669"/>
                </a:lnTo>
                <a:lnTo>
                  <a:pt x="2530" y="698"/>
                </a:lnTo>
                <a:lnTo>
                  <a:pt x="2579" y="730"/>
                </a:lnTo>
                <a:lnTo>
                  <a:pt x="2624" y="761"/>
                </a:lnTo>
                <a:lnTo>
                  <a:pt x="2665" y="793"/>
                </a:lnTo>
                <a:lnTo>
                  <a:pt x="2703" y="826"/>
                </a:lnTo>
                <a:lnTo>
                  <a:pt x="2734" y="859"/>
                </a:lnTo>
                <a:lnTo>
                  <a:pt x="2759" y="893"/>
                </a:lnTo>
                <a:lnTo>
                  <a:pt x="2779" y="926"/>
                </a:lnTo>
                <a:lnTo>
                  <a:pt x="2779" y="930"/>
                </a:lnTo>
                <a:lnTo>
                  <a:pt x="2780" y="942"/>
                </a:lnTo>
                <a:lnTo>
                  <a:pt x="2782" y="961"/>
                </a:lnTo>
                <a:lnTo>
                  <a:pt x="2785" y="988"/>
                </a:lnTo>
                <a:lnTo>
                  <a:pt x="2788" y="1020"/>
                </a:lnTo>
                <a:lnTo>
                  <a:pt x="2793" y="1055"/>
                </a:lnTo>
                <a:lnTo>
                  <a:pt x="2798" y="1095"/>
                </a:lnTo>
                <a:lnTo>
                  <a:pt x="2804" y="1139"/>
                </a:lnTo>
                <a:lnTo>
                  <a:pt x="2812" y="1184"/>
                </a:lnTo>
                <a:lnTo>
                  <a:pt x="2819" y="1232"/>
                </a:lnTo>
                <a:lnTo>
                  <a:pt x="2827" y="1279"/>
                </a:lnTo>
                <a:lnTo>
                  <a:pt x="2837" y="1327"/>
                </a:lnTo>
                <a:lnTo>
                  <a:pt x="2847" y="1374"/>
                </a:lnTo>
                <a:lnTo>
                  <a:pt x="2857" y="1418"/>
                </a:lnTo>
                <a:lnTo>
                  <a:pt x="2868" y="1461"/>
                </a:lnTo>
                <a:lnTo>
                  <a:pt x="2880" y="1500"/>
                </a:lnTo>
                <a:lnTo>
                  <a:pt x="2886" y="1529"/>
                </a:lnTo>
                <a:lnTo>
                  <a:pt x="2887" y="1558"/>
                </a:lnTo>
                <a:lnTo>
                  <a:pt x="2881" y="1586"/>
                </a:lnTo>
                <a:lnTo>
                  <a:pt x="2871" y="1613"/>
                </a:lnTo>
                <a:lnTo>
                  <a:pt x="2855" y="1637"/>
                </a:lnTo>
                <a:lnTo>
                  <a:pt x="2835" y="1657"/>
                </a:lnTo>
                <a:lnTo>
                  <a:pt x="2809" y="1674"/>
                </a:lnTo>
                <a:lnTo>
                  <a:pt x="2790" y="1682"/>
                </a:lnTo>
                <a:lnTo>
                  <a:pt x="2769" y="1690"/>
                </a:lnTo>
                <a:lnTo>
                  <a:pt x="2746" y="1696"/>
                </a:lnTo>
                <a:lnTo>
                  <a:pt x="2723" y="1699"/>
                </a:lnTo>
                <a:lnTo>
                  <a:pt x="2698" y="1699"/>
                </a:lnTo>
                <a:lnTo>
                  <a:pt x="2674" y="1698"/>
                </a:lnTo>
                <a:lnTo>
                  <a:pt x="2648" y="1692"/>
                </a:lnTo>
                <a:lnTo>
                  <a:pt x="2622" y="1683"/>
                </a:lnTo>
                <a:lnTo>
                  <a:pt x="2596" y="1670"/>
                </a:lnTo>
                <a:lnTo>
                  <a:pt x="2568" y="1652"/>
                </a:lnTo>
                <a:lnTo>
                  <a:pt x="2541" y="1629"/>
                </a:lnTo>
                <a:lnTo>
                  <a:pt x="2513" y="1601"/>
                </a:lnTo>
                <a:lnTo>
                  <a:pt x="2486" y="1567"/>
                </a:lnTo>
                <a:lnTo>
                  <a:pt x="2458" y="1528"/>
                </a:lnTo>
                <a:lnTo>
                  <a:pt x="2430" y="1481"/>
                </a:lnTo>
                <a:lnTo>
                  <a:pt x="2403" y="1428"/>
                </a:lnTo>
                <a:lnTo>
                  <a:pt x="2377" y="1368"/>
                </a:lnTo>
                <a:lnTo>
                  <a:pt x="2350" y="1300"/>
                </a:lnTo>
                <a:lnTo>
                  <a:pt x="2324" y="1224"/>
                </a:lnTo>
                <a:lnTo>
                  <a:pt x="2323" y="1221"/>
                </a:lnTo>
                <a:lnTo>
                  <a:pt x="2318" y="1213"/>
                </a:lnTo>
                <a:lnTo>
                  <a:pt x="2310" y="1201"/>
                </a:lnTo>
                <a:lnTo>
                  <a:pt x="2299" y="1187"/>
                </a:lnTo>
                <a:lnTo>
                  <a:pt x="2285" y="1168"/>
                </a:lnTo>
                <a:lnTo>
                  <a:pt x="2268" y="1148"/>
                </a:lnTo>
                <a:lnTo>
                  <a:pt x="2250" y="1124"/>
                </a:lnTo>
                <a:lnTo>
                  <a:pt x="2228" y="1101"/>
                </a:lnTo>
                <a:lnTo>
                  <a:pt x="2205" y="1077"/>
                </a:lnTo>
                <a:lnTo>
                  <a:pt x="2181" y="1054"/>
                </a:lnTo>
                <a:lnTo>
                  <a:pt x="2154" y="1031"/>
                </a:lnTo>
                <a:lnTo>
                  <a:pt x="2126" y="1010"/>
                </a:lnTo>
                <a:lnTo>
                  <a:pt x="2095" y="990"/>
                </a:lnTo>
                <a:lnTo>
                  <a:pt x="451" y="2201"/>
                </a:lnTo>
                <a:lnTo>
                  <a:pt x="428" y="2221"/>
                </a:lnTo>
                <a:lnTo>
                  <a:pt x="411" y="2242"/>
                </a:lnTo>
                <a:lnTo>
                  <a:pt x="396" y="2267"/>
                </a:lnTo>
                <a:lnTo>
                  <a:pt x="387" y="2294"/>
                </a:lnTo>
                <a:lnTo>
                  <a:pt x="383" y="2320"/>
                </a:lnTo>
                <a:lnTo>
                  <a:pt x="384" y="2348"/>
                </a:lnTo>
                <a:lnTo>
                  <a:pt x="389" y="2375"/>
                </a:lnTo>
                <a:lnTo>
                  <a:pt x="398" y="2402"/>
                </a:lnTo>
                <a:lnTo>
                  <a:pt x="413" y="2426"/>
                </a:lnTo>
                <a:lnTo>
                  <a:pt x="432" y="2448"/>
                </a:lnTo>
                <a:lnTo>
                  <a:pt x="454" y="2467"/>
                </a:lnTo>
                <a:lnTo>
                  <a:pt x="479" y="2480"/>
                </a:lnTo>
                <a:lnTo>
                  <a:pt x="506" y="2488"/>
                </a:lnTo>
                <a:lnTo>
                  <a:pt x="532" y="2493"/>
                </a:lnTo>
                <a:lnTo>
                  <a:pt x="560" y="2492"/>
                </a:lnTo>
                <a:lnTo>
                  <a:pt x="587" y="2487"/>
                </a:lnTo>
                <a:lnTo>
                  <a:pt x="614" y="2477"/>
                </a:lnTo>
                <a:lnTo>
                  <a:pt x="637" y="2463"/>
                </a:lnTo>
                <a:lnTo>
                  <a:pt x="721" y="2402"/>
                </a:lnTo>
                <a:lnTo>
                  <a:pt x="728" y="2397"/>
                </a:lnTo>
                <a:lnTo>
                  <a:pt x="736" y="2391"/>
                </a:lnTo>
                <a:lnTo>
                  <a:pt x="743" y="2382"/>
                </a:lnTo>
                <a:lnTo>
                  <a:pt x="1615" y="1791"/>
                </a:lnTo>
                <a:lnTo>
                  <a:pt x="1638" y="1780"/>
                </a:lnTo>
                <a:lnTo>
                  <a:pt x="1660" y="1777"/>
                </a:lnTo>
                <a:lnTo>
                  <a:pt x="1682" y="1782"/>
                </a:lnTo>
                <a:lnTo>
                  <a:pt x="1704" y="1793"/>
                </a:lnTo>
                <a:lnTo>
                  <a:pt x="1719" y="1806"/>
                </a:lnTo>
                <a:lnTo>
                  <a:pt x="1730" y="1823"/>
                </a:lnTo>
                <a:lnTo>
                  <a:pt x="1736" y="1842"/>
                </a:lnTo>
                <a:lnTo>
                  <a:pt x="1737" y="1862"/>
                </a:lnTo>
                <a:lnTo>
                  <a:pt x="1735" y="1880"/>
                </a:lnTo>
                <a:lnTo>
                  <a:pt x="1729" y="1895"/>
                </a:lnTo>
                <a:lnTo>
                  <a:pt x="1718" y="1909"/>
                </a:lnTo>
                <a:lnTo>
                  <a:pt x="1704" y="1921"/>
                </a:lnTo>
                <a:lnTo>
                  <a:pt x="889" y="2476"/>
                </a:lnTo>
                <a:lnTo>
                  <a:pt x="816" y="2527"/>
                </a:lnTo>
                <a:lnTo>
                  <a:pt x="797" y="2551"/>
                </a:lnTo>
                <a:lnTo>
                  <a:pt x="782" y="2575"/>
                </a:lnTo>
                <a:lnTo>
                  <a:pt x="771" y="2603"/>
                </a:lnTo>
                <a:lnTo>
                  <a:pt x="766" y="2631"/>
                </a:lnTo>
                <a:lnTo>
                  <a:pt x="765" y="2659"/>
                </a:lnTo>
                <a:lnTo>
                  <a:pt x="770" y="2688"/>
                </a:lnTo>
                <a:lnTo>
                  <a:pt x="780" y="2716"/>
                </a:lnTo>
                <a:lnTo>
                  <a:pt x="795" y="2742"/>
                </a:lnTo>
                <a:lnTo>
                  <a:pt x="811" y="2760"/>
                </a:lnTo>
                <a:lnTo>
                  <a:pt x="832" y="2773"/>
                </a:lnTo>
                <a:lnTo>
                  <a:pt x="856" y="2784"/>
                </a:lnTo>
                <a:lnTo>
                  <a:pt x="883" y="2792"/>
                </a:lnTo>
                <a:lnTo>
                  <a:pt x="912" y="2797"/>
                </a:lnTo>
                <a:lnTo>
                  <a:pt x="943" y="2797"/>
                </a:lnTo>
                <a:lnTo>
                  <a:pt x="973" y="2794"/>
                </a:lnTo>
                <a:lnTo>
                  <a:pt x="1004" y="2787"/>
                </a:lnTo>
                <a:lnTo>
                  <a:pt x="1033" y="2776"/>
                </a:lnTo>
                <a:lnTo>
                  <a:pt x="1061" y="2761"/>
                </a:lnTo>
                <a:lnTo>
                  <a:pt x="1072" y="2750"/>
                </a:lnTo>
                <a:lnTo>
                  <a:pt x="1082" y="2741"/>
                </a:lnTo>
                <a:lnTo>
                  <a:pt x="1094" y="2731"/>
                </a:lnTo>
                <a:lnTo>
                  <a:pt x="1107" y="2723"/>
                </a:lnTo>
                <a:lnTo>
                  <a:pt x="1841" y="2194"/>
                </a:lnTo>
                <a:lnTo>
                  <a:pt x="1854" y="2180"/>
                </a:lnTo>
                <a:lnTo>
                  <a:pt x="1867" y="2172"/>
                </a:lnTo>
                <a:lnTo>
                  <a:pt x="1883" y="2167"/>
                </a:lnTo>
                <a:lnTo>
                  <a:pt x="1902" y="2166"/>
                </a:lnTo>
                <a:lnTo>
                  <a:pt x="1922" y="2169"/>
                </a:lnTo>
                <a:lnTo>
                  <a:pt x="1941" y="2178"/>
                </a:lnTo>
                <a:lnTo>
                  <a:pt x="1956" y="2191"/>
                </a:lnTo>
                <a:lnTo>
                  <a:pt x="1969" y="2207"/>
                </a:lnTo>
                <a:lnTo>
                  <a:pt x="1977" y="2227"/>
                </a:lnTo>
                <a:lnTo>
                  <a:pt x="1980" y="2247"/>
                </a:lnTo>
                <a:lnTo>
                  <a:pt x="1977" y="2266"/>
                </a:lnTo>
                <a:lnTo>
                  <a:pt x="1971" y="2283"/>
                </a:lnTo>
                <a:lnTo>
                  <a:pt x="1962" y="2297"/>
                </a:lnTo>
                <a:lnTo>
                  <a:pt x="1952" y="2309"/>
                </a:lnTo>
                <a:lnTo>
                  <a:pt x="1202" y="2844"/>
                </a:lnTo>
                <a:lnTo>
                  <a:pt x="1180" y="2862"/>
                </a:lnTo>
                <a:lnTo>
                  <a:pt x="1162" y="2884"/>
                </a:lnTo>
                <a:lnTo>
                  <a:pt x="1149" y="2910"/>
                </a:lnTo>
                <a:lnTo>
                  <a:pt x="1139" y="2935"/>
                </a:lnTo>
                <a:lnTo>
                  <a:pt x="1135" y="2963"/>
                </a:lnTo>
                <a:lnTo>
                  <a:pt x="1135" y="2990"/>
                </a:lnTo>
                <a:lnTo>
                  <a:pt x="1140" y="3018"/>
                </a:lnTo>
                <a:lnTo>
                  <a:pt x="1150" y="3044"/>
                </a:lnTo>
                <a:lnTo>
                  <a:pt x="1165" y="3068"/>
                </a:lnTo>
                <a:lnTo>
                  <a:pt x="1180" y="3088"/>
                </a:lnTo>
                <a:lnTo>
                  <a:pt x="1200" y="3105"/>
                </a:lnTo>
                <a:lnTo>
                  <a:pt x="1222" y="3118"/>
                </a:lnTo>
                <a:lnTo>
                  <a:pt x="1246" y="3128"/>
                </a:lnTo>
                <a:lnTo>
                  <a:pt x="1273" y="3134"/>
                </a:lnTo>
                <a:lnTo>
                  <a:pt x="1305" y="3136"/>
                </a:lnTo>
                <a:lnTo>
                  <a:pt x="1336" y="3131"/>
                </a:lnTo>
                <a:lnTo>
                  <a:pt x="1367" y="3121"/>
                </a:lnTo>
                <a:lnTo>
                  <a:pt x="1395" y="3105"/>
                </a:lnTo>
                <a:lnTo>
                  <a:pt x="2022" y="2650"/>
                </a:lnTo>
                <a:lnTo>
                  <a:pt x="2038" y="2643"/>
                </a:lnTo>
                <a:lnTo>
                  <a:pt x="2053" y="2639"/>
                </a:lnTo>
                <a:lnTo>
                  <a:pt x="2068" y="2638"/>
                </a:lnTo>
                <a:lnTo>
                  <a:pt x="2090" y="2641"/>
                </a:lnTo>
                <a:lnTo>
                  <a:pt x="2110" y="2649"/>
                </a:lnTo>
                <a:lnTo>
                  <a:pt x="2127" y="2663"/>
                </a:lnTo>
                <a:lnTo>
                  <a:pt x="2140" y="2680"/>
                </a:lnTo>
                <a:lnTo>
                  <a:pt x="2148" y="2699"/>
                </a:lnTo>
                <a:lnTo>
                  <a:pt x="2150" y="2722"/>
                </a:lnTo>
                <a:lnTo>
                  <a:pt x="2148" y="2739"/>
                </a:lnTo>
                <a:lnTo>
                  <a:pt x="2140" y="2755"/>
                </a:lnTo>
                <a:lnTo>
                  <a:pt x="2131" y="2769"/>
                </a:lnTo>
                <a:lnTo>
                  <a:pt x="2117" y="2781"/>
                </a:lnTo>
                <a:lnTo>
                  <a:pt x="1724" y="3077"/>
                </a:lnTo>
                <a:lnTo>
                  <a:pt x="1705" y="3093"/>
                </a:lnTo>
                <a:lnTo>
                  <a:pt x="1691" y="3111"/>
                </a:lnTo>
                <a:lnTo>
                  <a:pt x="1681" y="3133"/>
                </a:lnTo>
                <a:lnTo>
                  <a:pt x="1674" y="3155"/>
                </a:lnTo>
                <a:lnTo>
                  <a:pt x="1671" y="3178"/>
                </a:lnTo>
                <a:lnTo>
                  <a:pt x="1675" y="3201"/>
                </a:lnTo>
                <a:lnTo>
                  <a:pt x="1682" y="3223"/>
                </a:lnTo>
                <a:lnTo>
                  <a:pt x="1694" y="3241"/>
                </a:lnTo>
                <a:lnTo>
                  <a:pt x="1710" y="3259"/>
                </a:lnTo>
                <a:lnTo>
                  <a:pt x="1730" y="3273"/>
                </a:lnTo>
                <a:lnTo>
                  <a:pt x="1751" y="3284"/>
                </a:lnTo>
                <a:lnTo>
                  <a:pt x="1772" y="3291"/>
                </a:lnTo>
                <a:lnTo>
                  <a:pt x="1796" y="3292"/>
                </a:lnTo>
                <a:lnTo>
                  <a:pt x="1819" y="3290"/>
                </a:lnTo>
                <a:lnTo>
                  <a:pt x="1841" y="3283"/>
                </a:lnTo>
                <a:lnTo>
                  <a:pt x="1859" y="3270"/>
                </a:lnTo>
                <a:lnTo>
                  <a:pt x="1895" y="3247"/>
                </a:lnTo>
                <a:lnTo>
                  <a:pt x="1898" y="3214"/>
                </a:lnTo>
                <a:lnTo>
                  <a:pt x="1905" y="3181"/>
                </a:lnTo>
                <a:lnTo>
                  <a:pt x="1919" y="3150"/>
                </a:lnTo>
                <a:lnTo>
                  <a:pt x="1937" y="3121"/>
                </a:lnTo>
                <a:lnTo>
                  <a:pt x="1959" y="3094"/>
                </a:lnTo>
                <a:lnTo>
                  <a:pt x="1986" y="3071"/>
                </a:lnTo>
                <a:lnTo>
                  <a:pt x="2015" y="3054"/>
                </a:lnTo>
                <a:lnTo>
                  <a:pt x="2048" y="3041"/>
                </a:lnTo>
                <a:lnTo>
                  <a:pt x="2081" y="3035"/>
                </a:lnTo>
                <a:lnTo>
                  <a:pt x="2115" y="3034"/>
                </a:lnTo>
                <a:lnTo>
                  <a:pt x="2148" y="3039"/>
                </a:lnTo>
                <a:lnTo>
                  <a:pt x="2221" y="2993"/>
                </a:lnTo>
                <a:lnTo>
                  <a:pt x="2221" y="2960"/>
                </a:lnTo>
                <a:lnTo>
                  <a:pt x="2226" y="2927"/>
                </a:lnTo>
                <a:lnTo>
                  <a:pt x="2235" y="2895"/>
                </a:lnTo>
                <a:lnTo>
                  <a:pt x="2249" y="2864"/>
                </a:lnTo>
                <a:lnTo>
                  <a:pt x="2267" y="2836"/>
                </a:lnTo>
                <a:lnTo>
                  <a:pt x="2290" y="2809"/>
                </a:lnTo>
                <a:lnTo>
                  <a:pt x="2317" y="2787"/>
                </a:lnTo>
                <a:lnTo>
                  <a:pt x="2350" y="2769"/>
                </a:lnTo>
                <a:lnTo>
                  <a:pt x="2384" y="2755"/>
                </a:lnTo>
                <a:lnTo>
                  <a:pt x="2418" y="2748"/>
                </a:lnTo>
                <a:lnTo>
                  <a:pt x="2453" y="2747"/>
                </a:lnTo>
                <a:lnTo>
                  <a:pt x="2489" y="2752"/>
                </a:lnTo>
                <a:lnTo>
                  <a:pt x="2522" y="2760"/>
                </a:lnTo>
                <a:lnTo>
                  <a:pt x="2555" y="2775"/>
                </a:lnTo>
                <a:lnTo>
                  <a:pt x="2581" y="2755"/>
                </a:lnTo>
                <a:lnTo>
                  <a:pt x="2578" y="2719"/>
                </a:lnTo>
                <a:lnTo>
                  <a:pt x="2580" y="2682"/>
                </a:lnTo>
                <a:lnTo>
                  <a:pt x="2587" y="2646"/>
                </a:lnTo>
                <a:lnTo>
                  <a:pt x="2601" y="2613"/>
                </a:lnTo>
                <a:lnTo>
                  <a:pt x="2620" y="2581"/>
                </a:lnTo>
                <a:lnTo>
                  <a:pt x="2645" y="2553"/>
                </a:lnTo>
                <a:lnTo>
                  <a:pt x="2674" y="2529"/>
                </a:lnTo>
                <a:lnTo>
                  <a:pt x="2679" y="2524"/>
                </a:lnTo>
                <a:lnTo>
                  <a:pt x="2710" y="2505"/>
                </a:lnTo>
                <a:lnTo>
                  <a:pt x="2745" y="2493"/>
                </a:lnTo>
                <a:lnTo>
                  <a:pt x="2779" y="2486"/>
                </a:lnTo>
                <a:lnTo>
                  <a:pt x="2814" y="2485"/>
                </a:lnTo>
                <a:lnTo>
                  <a:pt x="2848" y="2488"/>
                </a:lnTo>
                <a:lnTo>
                  <a:pt x="2882" y="2497"/>
                </a:lnTo>
                <a:lnTo>
                  <a:pt x="2914" y="2510"/>
                </a:lnTo>
                <a:lnTo>
                  <a:pt x="2944" y="2527"/>
                </a:lnTo>
                <a:lnTo>
                  <a:pt x="2949" y="2527"/>
                </a:lnTo>
                <a:lnTo>
                  <a:pt x="2946" y="2518"/>
                </a:lnTo>
                <a:lnTo>
                  <a:pt x="2925" y="2482"/>
                </a:lnTo>
                <a:lnTo>
                  <a:pt x="2910" y="2447"/>
                </a:lnTo>
                <a:lnTo>
                  <a:pt x="2902" y="2409"/>
                </a:lnTo>
                <a:lnTo>
                  <a:pt x="2900" y="2372"/>
                </a:lnTo>
                <a:lnTo>
                  <a:pt x="2904" y="2334"/>
                </a:lnTo>
                <a:lnTo>
                  <a:pt x="2913" y="2297"/>
                </a:lnTo>
                <a:lnTo>
                  <a:pt x="2929" y="2262"/>
                </a:lnTo>
                <a:lnTo>
                  <a:pt x="2948" y="2229"/>
                </a:lnTo>
                <a:lnTo>
                  <a:pt x="2974" y="2199"/>
                </a:lnTo>
                <a:lnTo>
                  <a:pt x="3004" y="2173"/>
                </a:lnTo>
                <a:lnTo>
                  <a:pt x="3037" y="2154"/>
                </a:lnTo>
                <a:lnTo>
                  <a:pt x="3071" y="2140"/>
                </a:lnTo>
                <a:lnTo>
                  <a:pt x="3108" y="2133"/>
                </a:lnTo>
                <a:lnTo>
                  <a:pt x="3143" y="2130"/>
                </a:lnTo>
                <a:lnTo>
                  <a:pt x="3179" y="2133"/>
                </a:lnTo>
                <a:lnTo>
                  <a:pt x="3215" y="2140"/>
                </a:lnTo>
                <a:lnTo>
                  <a:pt x="3249" y="2154"/>
                </a:lnTo>
                <a:lnTo>
                  <a:pt x="3281" y="2172"/>
                </a:lnTo>
                <a:lnTo>
                  <a:pt x="3310" y="2194"/>
                </a:lnTo>
                <a:lnTo>
                  <a:pt x="3584" y="1877"/>
                </a:lnTo>
                <a:lnTo>
                  <a:pt x="3630" y="1826"/>
                </a:lnTo>
                <a:lnTo>
                  <a:pt x="3680" y="1780"/>
                </a:lnTo>
                <a:lnTo>
                  <a:pt x="3733" y="1737"/>
                </a:lnTo>
                <a:lnTo>
                  <a:pt x="3787" y="1697"/>
                </a:lnTo>
                <a:lnTo>
                  <a:pt x="3846" y="1661"/>
                </a:lnTo>
                <a:lnTo>
                  <a:pt x="4019" y="1563"/>
                </a:lnTo>
                <a:lnTo>
                  <a:pt x="4019" y="1760"/>
                </a:lnTo>
                <a:lnTo>
                  <a:pt x="3893" y="1832"/>
                </a:lnTo>
                <a:lnTo>
                  <a:pt x="3829" y="1873"/>
                </a:lnTo>
                <a:lnTo>
                  <a:pt x="3768" y="1921"/>
                </a:lnTo>
                <a:lnTo>
                  <a:pt x="3711" y="1972"/>
                </a:lnTo>
                <a:lnTo>
                  <a:pt x="3658" y="2028"/>
                </a:lnTo>
                <a:lnTo>
                  <a:pt x="3404" y="2325"/>
                </a:lnTo>
                <a:lnTo>
                  <a:pt x="3521" y="2492"/>
                </a:lnTo>
                <a:lnTo>
                  <a:pt x="3541" y="2527"/>
                </a:lnTo>
                <a:lnTo>
                  <a:pt x="3556" y="2563"/>
                </a:lnTo>
                <a:lnTo>
                  <a:pt x="3563" y="2600"/>
                </a:lnTo>
                <a:lnTo>
                  <a:pt x="3566" y="2638"/>
                </a:lnTo>
                <a:lnTo>
                  <a:pt x="3562" y="2676"/>
                </a:lnTo>
                <a:lnTo>
                  <a:pt x="3552" y="2713"/>
                </a:lnTo>
                <a:lnTo>
                  <a:pt x="3538" y="2748"/>
                </a:lnTo>
                <a:lnTo>
                  <a:pt x="3518" y="2781"/>
                </a:lnTo>
                <a:lnTo>
                  <a:pt x="3493" y="2811"/>
                </a:lnTo>
                <a:lnTo>
                  <a:pt x="3462" y="2837"/>
                </a:lnTo>
                <a:lnTo>
                  <a:pt x="3429" y="2856"/>
                </a:lnTo>
                <a:lnTo>
                  <a:pt x="3395" y="2870"/>
                </a:lnTo>
                <a:lnTo>
                  <a:pt x="3359" y="2877"/>
                </a:lnTo>
                <a:lnTo>
                  <a:pt x="3322" y="2879"/>
                </a:lnTo>
                <a:lnTo>
                  <a:pt x="3285" y="2877"/>
                </a:lnTo>
                <a:lnTo>
                  <a:pt x="3250" y="2870"/>
                </a:lnTo>
                <a:lnTo>
                  <a:pt x="3216" y="2856"/>
                </a:lnTo>
                <a:lnTo>
                  <a:pt x="3184" y="2838"/>
                </a:lnTo>
                <a:lnTo>
                  <a:pt x="3156" y="2816"/>
                </a:lnTo>
                <a:lnTo>
                  <a:pt x="3170" y="2849"/>
                </a:lnTo>
                <a:lnTo>
                  <a:pt x="3178" y="2884"/>
                </a:lnTo>
                <a:lnTo>
                  <a:pt x="3181" y="2920"/>
                </a:lnTo>
                <a:lnTo>
                  <a:pt x="3178" y="2955"/>
                </a:lnTo>
                <a:lnTo>
                  <a:pt x="3170" y="2990"/>
                </a:lnTo>
                <a:lnTo>
                  <a:pt x="3156" y="3022"/>
                </a:lnTo>
                <a:lnTo>
                  <a:pt x="3138" y="3054"/>
                </a:lnTo>
                <a:lnTo>
                  <a:pt x="3114" y="3080"/>
                </a:lnTo>
                <a:lnTo>
                  <a:pt x="3084" y="3105"/>
                </a:lnTo>
                <a:lnTo>
                  <a:pt x="3080" y="3110"/>
                </a:lnTo>
                <a:lnTo>
                  <a:pt x="3048" y="3128"/>
                </a:lnTo>
                <a:lnTo>
                  <a:pt x="3013" y="3141"/>
                </a:lnTo>
                <a:lnTo>
                  <a:pt x="2977" y="3147"/>
                </a:lnTo>
                <a:lnTo>
                  <a:pt x="2941" y="3149"/>
                </a:lnTo>
                <a:lnTo>
                  <a:pt x="2905" y="3145"/>
                </a:lnTo>
                <a:lnTo>
                  <a:pt x="2870" y="3135"/>
                </a:lnTo>
                <a:lnTo>
                  <a:pt x="2837" y="3119"/>
                </a:lnTo>
                <a:lnTo>
                  <a:pt x="2807" y="3099"/>
                </a:lnTo>
                <a:lnTo>
                  <a:pt x="2780" y="3073"/>
                </a:lnTo>
                <a:lnTo>
                  <a:pt x="2786" y="3105"/>
                </a:lnTo>
                <a:lnTo>
                  <a:pt x="2788" y="3138"/>
                </a:lnTo>
                <a:lnTo>
                  <a:pt x="2786" y="3169"/>
                </a:lnTo>
                <a:lnTo>
                  <a:pt x="2780" y="3201"/>
                </a:lnTo>
                <a:lnTo>
                  <a:pt x="2769" y="3231"/>
                </a:lnTo>
                <a:lnTo>
                  <a:pt x="2754" y="3259"/>
                </a:lnTo>
                <a:lnTo>
                  <a:pt x="2735" y="3286"/>
                </a:lnTo>
                <a:lnTo>
                  <a:pt x="2710" y="3309"/>
                </a:lnTo>
                <a:lnTo>
                  <a:pt x="2682" y="3330"/>
                </a:lnTo>
                <a:lnTo>
                  <a:pt x="2651" y="3346"/>
                </a:lnTo>
                <a:lnTo>
                  <a:pt x="2617" y="3357"/>
                </a:lnTo>
                <a:lnTo>
                  <a:pt x="2581" y="3362"/>
                </a:lnTo>
                <a:lnTo>
                  <a:pt x="2546" y="3362"/>
                </a:lnTo>
                <a:lnTo>
                  <a:pt x="2512" y="3356"/>
                </a:lnTo>
                <a:lnTo>
                  <a:pt x="2479" y="3346"/>
                </a:lnTo>
                <a:lnTo>
                  <a:pt x="2447" y="3330"/>
                </a:lnTo>
                <a:lnTo>
                  <a:pt x="2418" y="3309"/>
                </a:lnTo>
                <a:lnTo>
                  <a:pt x="2393" y="3285"/>
                </a:lnTo>
                <a:lnTo>
                  <a:pt x="2369" y="3257"/>
                </a:lnTo>
                <a:lnTo>
                  <a:pt x="2363" y="3247"/>
                </a:lnTo>
                <a:lnTo>
                  <a:pt x="2373" y="3280"/>
                </a:lnTo>
                <a:lnTo>
                  <a:pt x="2378" y="3315"/>
                </a:lnTo>
                <a:lnTo>
                  <a:pt x="2377" y="3351"/>
                </a:lnTo>
                <a:lnTo>
                  <a:pt x="2369" y="3385"/>
                </a:lnTo>
                <a:lnTo>
                  <a:pt x="2356" y="3419"/>
                </a:lnTo>
                <a:lnTo>
                  <a:pt x="2339" y="3449"/>
                </a:lnTo>
                <a:lnTo>
                  <a:pt x="2316" y="3476"/>
                </a:lnTo>
                <a:lnTo>
                  <a:pt x="2289" y="3501"/>
                </a:lnTo>
                <a:lnTo>
                  <a:pt x="2260" y="3516"/>
                </a:lnTo>
                <a:lnTo>
                  <a:pt x="2229" y="3529"/>
                </a:lnTo>
                <a:lnTo>
                  <a:pt x="2196" y="3536"/>
                </a:lnTo>
                <a:lnTo>
                  <a:pt x="2163" y="3537"/>
                </a:lnTo>
                <a:lnTo>
                  <a:pt x="2131" y="3535"/>
                </a:lnTo>
                <a:lnTo>
                  <a:pt x="2099" y="3526"/>
                </a:lnTo>
                <a:lnTo>
                  <a:pt x="2070" y="3514"/>
                </a:lnTo>
                <a:lnTo>
                  <a:pt x="2042" y="3497"/>
                </a:lnTo>
                <a:lnTo>
                  <a:pt x="2016" y="3475"/>
                </a:lnTo>
                <a:lnTo>
                  <a:pt x="1994" y="3449"/>
                </a:lnTo>
                <a:lnTo>
                  <a:pt x="1958" y="3397"/>
                </a:lnTo>
                <a:lnTo>
                  <a:pt x="1953" y="3397"/>
                </a:lnTo>
                <a:lnTo>
                  <a:pt x="1920" y="3416"/>
                </a:lnTo>
                <a:lnTo>
                  <a:pt x="1886" y="3432"/>
                </a:lnTo>
                <a:lnTo>
                  <a:pt x="1850" y="3442"/>
                </a:lnTo>
                <a:lnTo>
                  <a:pt x="1815" y="3448"/>
                </a:lnTo>
                <a:lnTo>
                  <a:pt x="1779" y="3448"/>
                </a:lnTo>
                <a:lnTo>
                  <a:pt x="1748" y="3447"/>
                </a:lnTo>
                <a:lnTo>
                  <a:pt x="1704" y="3435"/>
                </a:lnTo>
                <a:lnTo>
                  <a:pt x="1664" y="3418"/>
                </a:lnTo>
                <a:lnTo>
                  <a:pt x="1627" y="3396"/>
                </a:lnTo>
                <a:lnTo>
                  <a:pt x="1596" y="3368"/>
                </a:lnTo>
                <a:lnTo>
                  <a:pt x="1568" y="3336"/>
                </a:lnTo>
                <a:lnTo>
                  <a:pt x="1550" y="3307"/>
                </a:lnTo>
                <a:lnTo>
                  <a:pt x="1536" y="3278"/>
                </a:lnTo>
                <a:lnTo>
                  <a:pt x="1525" y="3246"/>
                </a:lnTo>
                <a:lnTo>
                  <a:pt x="1519" y="3212"/>
                </a:lnTo>
                <a:lnTo>
                  <a:pt x="1487" y="3236"/>
                </a:lnTo>
                <a:lnTo>
                  <a:pt x="1451" y="3259"/>
                </a:lnTo>
                <a:lnTo>
                  <a:pt x="1412" y="3276"/>
                </a:lnTo>
                <a:lnTo>
                  <a:pt x="1370" y="3289"/>
                </a:lnTo>
                <a:lnTo>
                  <a:pt x="1328" y="3295"/>
                </a:lnTo>
                <a:lnTo>
                  <a:pt x="1283" y="3296"/>
                </a:lnTo>
                <a:lnTo>
                  <a:pt x="1264" y="3295"/>
                </a:lnTo>
                <a:lnTo>
                  <a:pt x="1247" y="3293"/>
                </a:lnTo>
                <a:lnTo>
                  <a:pt x="1206" y="3284"/>
                </a:lnTo>
                <a:lnTo>
                  <a:pt x="1167" y="3269"/>
                </a:lnTo>
                <a:lnTo>
                  <a:pt x="1130" y="3251"/>
                </a:lnTo>
                <a:lnTo>
                  <a:pt x="1096" y="3226"/>
                </a:lnTo>
                <a:lnTo>
                  <a:pt x="1066" y="3198"/>
                </a:lnTo>
                <a:lnTo>
                  <a:pt x="1038" y="3167"/>
                </a:lnTo>
                <a:lnTo>
                  <a:pt x="1014" y="3128"/>
                </a:lnTo>
                <a:lnTo>
                  <a:pt x="994" y="3086"/>
                </a:lnTo>
                <a:lnTo>
                  <a:pt x="982" y="3043"/>
                </a:lnTo>
                <a:lnTo>
                  <a:pt x="977" y="2998"/>
                </a:lnTo>
                <a:lnTo>
                  <a:pt x="979" y="2952"/>
                </a:lnTo>
                <a:lnTo>
                  <a:pt x="957" y="2951"/>
                </a:lnTo>
                <a:lnTo>
                  <a:pt x="933" y="2950"/>
                </a:lnTo>
                <a:lnTo>
                  <a:pt x="909" y="2949"/>
                </a:lnTo>
                <a:lnTo>
                  <a:pt x="869" y="2944"/>
                </a:lnTo>
                <a:lnTo>
                  <a:pt x="828" y="2937"/>
                </a:lnTo>
                <a:lnTo>
                  <a:pt x="792" y="2924"/>
                </a:lnTo>
                <a:lnTo>
                  <a:pt x="756" y="2907"/>
                </a:lnTo>
                <a:lnTo>
                  <a:pt x="724" y="2887"/>
                </a:lnTo>
                <a:lnTo>
                  <a:pt x="694" y="2861"/>
                </a:lnTo>
                <a:lnTo>
                  <a:pt x="668" y="2829"/>
                </a:lnTo>
                <a:lnTo>
                  <a:pt x="646" y="2794"/>
                </a:lnTo>
                <a:lnTo>
                  <a:pt x="629" y="2759"/>
                </a:lnTo>
                <a:lnTo>
                  <a:pt x="618" y="2721"/>
                </a:lnTo>
                <a:lnTo>
                  <a:pt x="610" y="2682"/>
                </a:lnTo>
                <a:lnTo>
                  <a:pt x="608" y="2641"/>
                </a:lnTo>
                <a:lnTo>
                  <a:pt x="566" y="2646"/>
                </a:lnTo>
                <a:lnTo>
                  <a:pt x="523" y="2646"/>
                </a:lnTo>
                <a:lnTo>
                  <a:pt x="504" y="2646"/>
                </a:lnTo>
                <a:lnTo>
                  <a:pt x="486" y="2644"/>
                </a:lnTo>
                <a:lnTo>
                  <a:pt x="446" y="2635"/>
                </a:lnTo>
                <a:lnTo>
                  <a:pt x="407" y="2620"/>
                </a:lnTo>
                <a:lnTo>
                  <a:pt x="370" y="2600"/>
                </a:lnTo>
                <a:lnTo>
                  <a:pt x="336" y="2577"/>
                </a:lnTo>
                <a:lnTo>
                  <a:pt x="305" y="2549"/>
                </a:lnTo>
                <a:lnTo>
                  <a:pt x="277" y="2518"/>
                </a:lnTo>
                <a:lnTo>
                  <a:pt x="256" y="2481"/>
                </a:lnTo>
                <a:lnTo>
                  <a:pt x="241" y="2442"/>
                </a:lnTo>
                <a:lnTo>
                  <a:pt x="230" y="2403"/>
                </a:lnTo>
                <a:lnTo>
                  <a:pt x="224" y="2363"/>
                </a:lnTo>
                <a:lnTo>
                  <a:pt x="224" y="2322"/>
                </a:lnTo>
                <a:lnTo>
                  <a:pt x="229" y="2281"/>
                </a:lnTo>
                <a:lnTo>
                  <a:pt x="238" y="2241"/>
                </a:lnTo>
                <a:lnTo>
                  <a:pt x="252" y="2203"/>
                </a:lnTo>
                <a:lnTo>
                  <a:pt x="270" y="2167"/>
                </a:lnTo>
                <a:lnTo>
                  <a:pt x="295" y="2133"/>
                </a:lnTo>
                <a:lnTo>
                  <a:pt x="323" y="2101"/>
                </a:lnTo>
                <a:lnTo>
                  <a:pt x="356" y="2073"/>
                </a:lnTo>
                <a:lnTo>
                  <a:pt x="409" y="2031"/>
                </a:lnTo>
                <a:lnTo>
                  <a:pt x="378" y="1972"/>
                </a:lnTo>
                <a:lnTo>
                  <a:pt x="341" y="1916"/>
                </a:lnTo>
                <a:lnTo>
                  <a:pt x="300" y="1865"/>
                </a:lnTo>
                <a:lnTo>
                  <a:pt x="253" y="1816"/>
                </a:lnTo>
                <a:lnTo>
                  <a:pt x="203" y="1772"/>
                </a:lnTo>
                <a:lnTo>
                  <a:pt x="150" y="1733"/>
                </a:lnTo>
                <a:lnTo>
                  <a:pt x="93" y="1698"/>
                </a:lnTo>
                <a:lnTo>
                  <a:pt x="0" y="164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57B94C1-4DFC-4BA8-8926-5E508D9FC145}"/>
              </a:ext>
            </a:extLst>
          </p:cNvPr>
          <p:cNvSpPr/>
          <p:nvPr/>
        </p:nvSpPr>
        <p:spPr>
          <a:xfrm>
            <a:off x="1024961" y="2702785"/>
            <a:ext cx="2330243" cy="609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bg1"/>
                </a:solidFill>
              </a:rPr>
              <a:t>adipiscing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elit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maecenas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porttitor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congue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massa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fusce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257B94C1-4DFC-4BA8-8926-5E508D9FC145}"/>
              </a:ext>
            </a:extLst>
          </p:cNvPr>
          <p:cNvSpPr/>
          <p:nvPr/>
        </p:nvSpPr>
        <p:spPr>
          <a:xfrm>
            <a:off x="1024961" y="4769929"/>
            <a:ext cx="2330243" cy="609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maecenas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porttitor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massa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fusce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936638" y="2077449"/>
            <a:ext cx="44592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ipsum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comes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section contrary to popular belief,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Lorem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Ipsum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is not simply random text. It has roots in a piece of classical Latin literature from 45 BC. making it over 2000 years old. Richard McClintock, a Latin professor at Hampden.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57B94C1-4DFC-4BA8-8926-5E508D9FC145}"/>
              </a:ext>
            </a:extLst>
          </p:cNvPr>
          <p:cNvSpPr/>
          <p:nvPr/>
        </p:nvSpPr>
        <p:spPr>
          <a:xfrm>
            <a:off x="9166259" y="4769929"/>
            <a:ext cx="23302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maecenas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port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titor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massa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DD0CD34D-13B0-42C2-9DAD-418A2B440BF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1A7CCCD0-5D53-4E89-A8D3-DA53AD13358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BD2C9821-BFFA-4A25-8532-509FCEFBC6B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7259532C-A507-498A-994D-CD498B6195F7}"/>
              </a:ext>
            </a:extLst>
          </p:cNvPr>
          <p:cNvGrpSpPr/>
          <p:nvPr/>
        </p:nvGrpSpPr>
        <p:grpSpPr>
          <a:xfrm>
            <a:off x="10946834" y="594504"/>
            <a:ext cx="684959" cy="258793"/>
            <a:chOff x="4493466" y="1186498"/>
            <a:chExt cx="684959" cy="25879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57F1484-ADB0-41C0-9A27-F14D7FD51815}"/>
                </a:ext>
              </a:extLst>
            </p:cNvPr>
            <p:cNvSpPr txBox="1"/>
            <p:nvPr/>
          </p:nvSpPr>
          <p:spPr>
            <a:xfrm>
              <a:off x="4722113" y="1291403"/>
              <a:ext cx="456312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" dirty="0">
                  <a:solidFill>
                    <a:schemeClr val="accent1">
                      <a:lumMod val="50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Law For All</a:t>
              </a:r>
              <a:endParaRPr lang="en-ID" sz="400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6ABB556-2A65-453D-AB68-CD6E068AE03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493466" y="1186498"/>
              <a:ext cx="233079" cy="233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0042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0836FAF-96CC-47C3-8B93-DA9D19139243}"/>
              </a:ext>
            </a:extLst>
          </p:cNvPr>
          <p:cNvSpPr/>
          <p:nvPr/>
        </p:nvSpPr>
        <p:spPr>
          <a:xfrm>
            <a:off x="6096000" y="0"/>
            <a:ext cx="6142383" cy="685800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CBEA97-1E7B-48DB-944E-48C37CB45D03}"/>
              </a:ext>
            </a:extLst>
          </p:cNvPr>
          <p:cNvSpPr/>
          <p:nvPr/>
        </p:nvSpPr>
        <p:spPr>
          <a:xfrm>
            <a:off x="0" y="0"/>
            <a:ext cx="6142383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F07D450-DA59-4359-855A-14286FF31CAD}"/>
              </a:ext>
            </a:extLst>
          </p:cNvPr>
          <p:cNvSpPr/>
          <p:nvPr/>
        </p:nvSpPr>
        <p:spPr>
          <a:xfrm>
            <a:off x="1355027" y="5762769"/>
            <a:ext cx="365761" cy="365761"/>
          </a:xfrm>
          <a:prstGeom prst="ellipse">
            <a:avLst/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F07D450-DA59-4359-855A-14286FF31CAD}"/>
              </a:ext>
            </a:extLst>
          </p:cNvPr>
          <p:cNvSpPr/>
          <p:nvPr/>
        </p:nvSpPr>
        <p:spPr>
          <a:xfrm>
            <a:off x="2817324" y="1145714"/>
            <a:ext cx="153784" cy="153784"/>
          </a:xfrm>
          <a:prstGeom prst="ellipse">
            <a:avLst/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F07D450-DA59-4359-855A-14286FF31CAD}"/>
              </a:ext>
            </a:extLst>
          </p:cNvPr>
          <p:cNvSpPr/>
          <p:nvPr/>
        </p:nvSpPr>
        <p:spPr>
          <a:xfrm>
            <a:off x="10735300" y="5406090"/>
            <a:ext cx="153784" cy="153784"/>
          </a:xfrm>
          <a:prstGeom prst="ellipse">
            <a:avLst/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0889084" y="1"/>
            <a:ext cx="1349299" cy="1299499"/>
          </a:xfrm>
          <a:custGeom>
            <a:avLst/>
            <a:gdLst>
              <a:gd name="connsiteX0" fmla="*/ 140468 w 1349299"/>
              <a:gd name="connsiteY0" fmla="*/ 0 h 1299499"/>
              <a:gd name="connsiteX1" fmla="*/ 1349299 w 1349299"/>
              <a:gd name="connsiteY1" fmla="*/ 0 h 1299499"/>
              <a:gd name="connsiteX2" fmla="*/ 1349299 w 1349299"/>
              <a:gd name="connsiteY2" fmla="*/ 1119166 h 1299499"/>
              <a:gd name="connsiteX3" fmla="*/ 1303835 w 1349299"/>
              <a:gd name="connsiteY3" fmla="*/ 1156678 h 1299499"/>
              <a:gd name="connsiteX4" fmla="*/ 836269 w 1349299"/>
              <a:gd name="connsiteY4" fmla="*/ 1299499 h 1299499"/>
              <a:gd name="connsiteX5" fmla="*/ 0 w 1349299"/>
              <a:gd name="connsiteY5" fmla="*/ 463230 h 1299499"/>
              <a:gd name="connsiteX6" fmla="*/ 65718 w 1349299"/>
              <a:gd name="connsiteY6" fmla="*/ 137716 h 129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9299" h="1299499">
                <a:moveTo>
                  <a:pt x="140468" y="0"/>
                </a:moveTo>
                <a:lnTo>
                  <a:pt x="1349299" y="0"/>
                </a:lnTo>
                <a:lnTo>
                  <a:pt x="1349299" y="1119166"/>
                </a:lnTo>
                <a:lnTo>
                  <a:pt x="1303835" y="1156678"/>
                </a:lnTo>
                <a:cubicBezTo>
                  <a:pt x="1170366" y="1246848"/>
                  <a:pt x="1009466" y="1299499"/>
                  <a:pt x="836269" y="1299499"/>
                </a:cubicBezTo>
                <a:cubicBezTo>
                  <a:pt x="374410" y="1299499"/>
                  <a:pt x="0" y="925089"/>
                  <a:pt x="0" y="463230"/>
                </a:cubicBezTo>
                <a:cubicBezTo>
                  <a:pt x="0" y="347765"/>
                  <a:pt x="23401" y="237766"/>
                  <a:pt x="65718" y="137716"/>
                </a:cubicBezTo>
                <a:close/>
              </a:path>
            </a:pathLst>
          </a:custGeom>
          <a:gradFill>
            <a:gsLst>
              <a:gs pos="1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ross 5"/>
          <p:cNvSpPr/>
          <p:nvPr/>
        </p:nvSpPr>
        <p:spPr>
          <a:xfrm>
            <a:off x="8175009" y="2687116"/>
            <a:ext cx="327547" cy="327547"/>
          </a:xfrm>
          <a:prstGeom prst="plus">
            <a:avLst>
              <a:gd name="adj" fmla="val 41129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063E698-D61F-48B3-BDE5-B4EE0D2A4F19}"/>
              </a:ext>
            </a:extLst>
          </p:cNvPr>
          <p:cNvGrpSpPr/>
          <p:nvPr/>
        </p:nvGrpSpPr>
        <p:grpSpPr>
          <a:xfrm>
            <a:off x="2205006" y="2148833"/>
            <a:ext cx="7840044" cy="2653262"/>
            <a:chOff x="2175978" y="2148833"/>
            <a:chExt cx="7840044" cy="265326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319A62F-96CB-4BD3-8867-8DC98C402F28}"/>
                </a:ext>
              </a:extLst>
            </p:cNvPr>
            <p:cNvGrpSpPr/>
            <p:nvPr/>
          </p:nvGrpSpPr>
          <p:grpSpPr>
            <a:xfrm>
              <a:off x="6978649" y="4413527"/>
              <a:ext cx="2598049" cy="388568"/>
              <a:chOff x="6827133" y="4413527"/>
              <a:chExt cx="2598049" cy="388568"/>
            </a:xfrm>
          </p:grpSpPr>
          <p:sp>
            <p:nvSpPr>
              <p:cNvPr id="12" name="Parallelogram 11">
                <a:extLst>
                  <a:ext uri="{FF2B5EF4-FFF2-40B4-BE49-F238E27FC236}">
                    <a16:creationId xmlns:a16="http://schemas.microsoft.com/office/drawing/2014/main" id="{41AFECB4-1777-4F7F-9703-1EBEB009472E}"/>
                  </a:ext>
                </a:extLst>
              </p:cNvPr>
              <p:cNvSpPr/>
              <p:nvPr/>
            </p:nvSpPr>
            <p:spPr>
              <a:xfrm>
                <a:off x="6827133" y="4489690"/>
                <a:ext cx="2598049" cy="312405"/>
              </a:xfrm>
              <a:prstGeom prst="parallelogram">
                <a:avLst>
                  <a:gd name="adj" fmla="val 55997"/>
                </a:avLst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D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6F5A17F-D881-4C32-AF07-8B5B08BE2859}"/>
                  </a:ext>
                </a:extLst>
              </p:cNvPr>
              <p:cNvSpPr txBox="1"/>
              <p:nvPr/>
            </p:nvSpPr>
            <p:spPr>
              <a:xfrm>
                <a:off x="7114691" y="4413527"/>
                <a:ext cx="1997535" cy="38209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1400" dirty="0">
                    <a:solidFill>
                      <a:schemeClr val="bg1"/>
                    </a:solidFill>
                  </a:rPr>
                  <a:t>Committed to excellence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0DB520AA-9128-4BFC-8DBE-4E83CC8B5C85}"/>
                </a:ext>
              </a:extLst>
            </p:cNvPr>
            <p:cNvGrpSpPr/>
            <p:nvPr/>
          </p:nvGrpSpPr>
          <p:grpSpPr>
            <a:xfrm>
              <a:off x="2175978" y="2148833"/>
              <a:ext cx="7840044" cy="2192488"/>
              <a:chOff x="2009349" y="2148833"/>
              <a:chExt cx="7840044" cy="2192488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46852B6-2C85-44B4-8D73-5AFA914B336C}"/>
                  </a:ext>
                </a:extLst>
              </p:cNvPr>
              <p:cNvSpPr txBox="1"/>
              <p:nvPr/>
            </p:nvSpPr>
            <p:spPr>
              <a:xfrm>
                <a:off x="4099714" y="3017882"/>
                <a:ext cx="5749679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8000" dirty="0">
                    <a:solidFill>
                      <a:schemeClr val="accent1">
                        <a:lumMod val="50000"/>
                      </a:schemeClr>
                    </a:solidFill>
                    <a:latin typeface="+mj-lt"/>
                  </a:rPr>
                  <a:t>Law For All</a:t>
                </a:r>
                <a:endParaRPr lang="en-ID" sz="8000" dirty="0">
                  <a:solidFill>
                    <a:schemeClr val="accent1">
                      <a:lumMod val="50000"/>
                    </a:schemeClr>
                  </a:solidFill>
                  <a:latin typeface="+mj-lt"/>
                </a:endParaRP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C3490B0A-D17A-43E7-BF6B-78454EDD13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flipH="1">
                <a:off x="2009349" y="2148833"/>
                <a:ext cx="2077302" cy="207730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82348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D7E0D682-3FFA-4921-A652-96F47F443A9A}"/>
              </a:ext>
            </a:extLst>
          </p:cNvPr>
          <p:cNvSpPr txBox="1"/>
          <p:nvPr/>
        </p:nvSpPr>
        <p:spPr>
          <a:xfrm flipH="1">
            <a:off x="507786" y="847200"/>
            <a:ext cx="57311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71825"/>
                </a:solidFill>
                <a:latin typeface="+mj-lt"/>
              </a:rPr>
              <a:t>Reaching New Goals</a:t>
            </a:r>
            <a:endParaRPr lang="en-ID" sz="4000" dirty="0">
              <a:solidFill>
                <a:srgbClr val="071825"/>
              </a:solidFill>
              <a:latin typeface="+mj-lt"/>
            </a:endParaRPr>
          </a:p>
        </p:txBody>
      </p:sp>
      <p:sp>
        <p:nvSpPr>
          <p:cNvPr id="19" name="Cross 18"/>
          <p:cNvSpPr/>
          <p:nvPr/>
        </p:nvSpPr>
        <p:spPr>
          <a:xfrm>
            <a:off x="5850340" y="521172"/>
            <a:ext cx="245660" cy="245660"/>
          </a:xfrm>
          <a:prstGeom prst="plus">
            <a:avLst>
              <a:gd name="adj" fmla="val 41129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DA6F7EC-B9BC-4532-B9E6-08E084202318}"/>
              </a:ext>
            </a:extLst>
          </p:cNvPr>
          <p:cNvSpPr/>
          <p:nvPr/>
        </p:nvSpPr>
        <p:spPr>
          <a:xfrm>
            <a:off x="507787" y="1510296"/>
            <a:ext cx="33842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Presentation Template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118BCA7-8A28-465B-AA4C-31518AB0CC34}"/>
              </a:ext>
            </a:extLst>
          </p:cNvPr>
          <p:cNvSpPr txBox="1"/>
          <p:nvPr/>
        </p:nvSpPr>
        <p:spPr>
          <a:xfrm>
            <a:off x="507787" y="3460253"/>
            <a:ext cx="3968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scing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Aliquam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endParaRPr lang="id-ID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57B94C1-4DFC-4BA8-8926-5E508D9FC145}"/>
              </a:ext>
            </a:extLst>
          </p:cNvPr>
          <p:cNvSpPr/>
          <p:nvPr/>
        </p:nvSpPr>
        <p:spPr>
          <a:xfrm>
            <a:off x="511113" y="2198375"/>
            <a:ext cx="38001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adipiscing elit maecenas porttitor congue massa fusce posuere magna sed pulvinar ultricies purus lectus malesuada libero amet commodo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98EB35A-21B4-486C-B1FB-29AE34BA7936}"/>
              </a:ext>
            </a:extLst>
          </p:cNvPr>
          <p:cNvGrpSpPr/>
          <p:nvPr/>
        </p:nvGrpSpPr>
        <p:grpSpPr>
          <a:xfrm flipH="1">
            <a:off x="1619477" y="5306081"/>
            <a:ext cx="1197666" cy="293055"/>
            <a:chOff x="1100947" y="5664967"/>
            <a:chExt cx="1501750" cy="293055"/>
          </a:xfrm>
        </p:grpSpPr>
        <p:sp>
          <p:nvSpPr>
            <p:cNvPr id="25" name="Rectangle: Rounded Corners 10">
              <a:extLst>
                <a:ext uri="{FF2B5EF4-FFF2-40B4-BE49-F238E27FC236}">
                  <a16:creationId xmlns:a16="http://schemas.microsoft.com/office/drawing/2014/main" id="{0298DD0C-C985-463D-8850-7F5D394A5471}"/>
                </a:ext>
              </a:extLst>
            </p:cNvPr>
            <p:cNvSpPr/>
            <p:nvPr/>
          </p:nvSpPr>
          <p:spPr>
            <a:xfrm>
              <a:off x="1100947" y="5674312"/>
              <a:ext cx="1501750" cy="283710"/>
            </a:xfrm>
            <a:prstGeom prst="roundRect">
              <a:avLst>
                <a:gd name="adj" fmla="val 27618"/>
              </a:avLst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3600000" scaled="0"/>
            </a:gradFill>
            <a:ln w="222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en-ID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98EC0A3-428B-4B01-A800-FD4ABE95FD28}"/>
                </a:ext>
              </a:extLst>
            </p:cNvPr>
            <p:cNvSpPr txBox="1"/>
            <p:nvPr/>
          </p:nvSpPr>
          <p:spPr>
            <a:xfrm>
              <a:off x="1304590" y="5664967"/>
              <a:ext cx="1121983" cy="276999"/>
            </a:xfrm>
            <a:prstGeom prst="rect">
              <a:avLst/>
            </a:prstGeom>
            <a:noFill/>
          </p:spPr>
          <p:txBody>
            <a:bodyPr wrap="none" rtlCol="0" anchor="b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</a:rPr>
                <a:t>learn more</a:t>
              </a:r>
            </a:p>
          </p:txBody>
        </p:sp>
      </p:grp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70F830B9-4564-4CA1-9507-C9A5A96638D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effectLst/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F494B35-D35E-492F-8B07-EEDD95A990AD}"/>
              </a:ext>
            </a:extLst>
          </p:cNvPr>
          <p:cNvGrpSpPr/>
          <p:nvPr/>
        </p:nvGrpSpPr>
        <p:grpSpPr>
          <a:xfrm>
            <a:off x="10946834" y="594504"/>
            <a:ext cx="684959" cy="258793"/>
            <a:chOff x="4493466" y="1186498"/>
            <a:chExt cx="684959" cy="25879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8B5BFD0-8D82-4333-9815-9E36CA958A72}"/>
                </a:ext>
              </a:extLst>
            </p:cNvPr>
            <p:cNvSpPr txBox="1"/>
            <p:nvPr/>
          </p:nvSpPr>
          <p:spPr>
            <a:xfrm>
              <a:off x="4722113" y="1291403"/>
              <a:ext cx="456312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" dirty="0">
                  <a:solidFill>
                    <a:schemeClr val="accent1">
                      <a:lumMod val="50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Law For All</a:t>
              </a:r>
              <a:endParaRPr lang="en-ID" sz="400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65125A18-3289-4077-9751-33533CFEF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493466" y="1186498"/>
              <a:ext cx="233079" cy="233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5667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ross 15"/>
          <p:cNvSpPr/>
          <p:nvPr/>
        </p:nvSpPr>
        <p:spPr>
          <a:xfrm>
            <a:off x="7675553" y="394008"/>
            <a:ext cx="245660" cy="245660"/>
          </a:xfrm>
          <a:prstGeom prst="plus">
            <a:avLst>
              <a:gd name="adj" fmla="val 41129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E0D682-3FFA-4921-A652-96F47F443A9A}"/>
              </a:ext>
            </a:extLst>
          </p:cNvPr>
          <p:cNvSpPr txBox="1"/>
          <p:nvPr/>
        </p:nvSpPr>
        <p:spPr>
          <a:xfrm flipH="1">
            <a:off x="4194257" y="392428"/>
            <a:ext cx="3803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  <a:latin typeface="+mj-lt"/>
              </a:rPr>
              <a:t>Our Portfolio</a:t>
            </a:r>
            <a:endParaRPr lang="en-ID" sz="4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A6F7EC-B9BC-4532-B9E6-08E084202318}"/>
              </a:ext>
            </a:extLst>
          </p:cNvPr>
          <p:cNvSpPr/>
          <p:nvPr/>
        </p:nvSpPr>
        <p:spPr>
          <a:xfrm>
            <a:off x="4403867" y="1188317"/>
            <a:ext cx="33842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Presentation Template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2A865C7-7E8C-4AAA-883C-97BFA011A790}"/>
              </a:ext>
            </a:extLst>
          </p:cNvPr>
          <p:cNvSpPr/>
          <p:nvPr/>
        </p:nvSpPr>
        <p:spPr>
          <a:xfrm>
            <a:off x="2521792" y="4149885"/>
            <a:ext cx="1848536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Your Tagline Here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2A865C7-7E8C-4AAA-883C-97BFA011A790}"/>
              </a:ext>
            </a:extLst>
          </p:cNvPr>
          <p:cNvSpPr/>
          <p:nvPr/>
        </p:nvSpPr>
        <p:spPr>
          <a:xfrm>
            <a:off x="5171732" y="4149885"/>
            <a:ext cx="1848536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Your Tagline Here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2A865C7-7E8C-4AAA-883C-97BFA011A790}"/>
              </a:ext>
            </a:extLst>
          </p:cNvPr>
          <p:cNvSpPr/>
          <p:nvPr/>
        </p:nvSpPr>
        <p:spPr>
          <a:xfrm>
            <a:off x="7821672" y="4149885"/>
            <a:ext cx="1848536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Your Tagline Here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118BCA7-8A28-465B-AA4C-31518AB0CC34}"/>
              </a:ext>
            </a:extLst>
          </p:cNvPr>
          <p:cNvSpPr txBox="1"/>
          <p:nvPr/>
        </p:nvSpPr>
        <p:spPr>
          <a:xfrm>
            <a:off x="2027226" y="5669683"/>
            <a:ext cx="1895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scing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endParaRPr lang="id-ID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118BCA7-8A28-465B-AA4C-31518AB0CC34}"/>
              </a:ext>
            </a:extLst>
          </p:cNvPr>
          <p:cNvSpPr txBox="1"/>
          <p:nvPr/>
        </p:nvSpPr>
        <p:spPr>
          <a:xfrm>
            <a:off x="5150605" y="5669683"/>
            <a:ext cx="1895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scing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endParaRPr lang="id-ID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118BCA7-8A28-465B-AA4C-31518AB0CC34}"/>
              </a:ext>
            </a:extLst>
          </p:cNvPr>
          <p:cNvSpPr txBox="1"/>
          <p:nvPr/>
        </p:nvSpPr>
        <p:spPr>
          <a:xfrm>
            <a:off x="8273984" y="5669683"/>
            <a:ext cx="1895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scing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endParaRPr lang="id-ID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5E03BA6B-CA70-47F5-8788-12D8819DAD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343775" y="1852613"/>
            <a:ext cx="3756025" cy="3756025"/>
          </a:xfrm>
        </p:spPr>
      </p:pic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4B3CE970-F772-4EF4-91CD-019D93DDAA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96963" y="1852613"/>
            <a:ext cx="3756025" cy="3756025"/>
          </a:xfrm>
        </p:spPr>
      </p:pic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5210F7FA-00F7-4DD1-8961-3A471CC354E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219575" y="1852613"/>
            <a:ext cx="3756025" cy="3756025"/>
          </a:xfr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13500B8-9046-43BB-851A-D6C6D27E961E}"/>
              </a:ext>
            </a:extLst>
          </p:cNvPr>
          <p:cNvGrpSpPr/>
          <p:nvPr/>
        </p:nvGrpSpPr>
        <p:grpSpPr>
          <a:xfrm>
            <a:off x="10946834" y="594504"/>
            <a:ext cx="684959" cy="258793"/>
            <a:chOff x="4493466" y="1186498"/>
            <a:chExt cx="684959" cy="25879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95B4388-9767-4BA9-B38E-D099BED3C9DF}"/>
                </a:ext>
              </a:extLst>
            </p:cNvPr>
            <p:cNvSpPr txBox="1"/>
            <p:nvPr/>
          </p:nvSpPr>
          <p:spPr>
            <a:xfrm>
              <a:off x="4722113" y="1291403"/>
              <a:ext cx="456312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" dirty="0">
                  <a:solidFill>
                    <a:schemeClr val="accent1">
                      <a:lumMod val="50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Law For All</a:t>
              </a:r>
              <a:endParaRPr lang="en-ID" sz="400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8D35D972-BF8F-445D-A909-0E4BCB355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493466" y="1186498"/>
              <a:ext cx="233079" cy="233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0510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ight Triangle 4"/>
          <p:cNvSpPr/>
          <p:nvPr/>
        </p:nvSpPr>
        <p:spPr>
          <a:xfrm rot="5400000">
            <a:off x="-289274" y="289273"/>
            <a:ext cx="987979" cy="409433"/>
          </a:xfrm>
          <a:prstGeom prst="rtTriangl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E0D682-3FFA-4921-A652-96F47F443A9A}"/>
              </a:ext>
            </a:extLst>
          </p:cNvPr>
          <p:cNvSpPr txBox="1"/>
          <p:nvPr/>
        </p:nvSpPr>
        <p:spPr>
          <a:xfrm flipH="1">
            <a:off x="569138" y="855543"/>
            <a:ext cx="39593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+mj-lt"/>
              </a:rPr>
              <a:t>Achieve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ments</a:t>
            </a:r>
            <a:endParaRPr lang="en-ID" sz="4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7" name="Cross 16"/>
          <p:cNvSpPr/>
          <p:nvPr/>
        </p:nvSpPr>
        <p:spPr>
          <a:xfrm>
            <a:off x="4857152" y="1414883"/>
            <a:ext cx="245660" cy="245660"/>
          </a:xfrm>
          <a:prstGeom prst="plus">
            <a:avLst>
              <a:gd name="adj" fmla="val 41129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DA6F7EC-B9BC-4532-B9E6-08E084202318}"/>
              </a:ext>
            </a:extLst>
          </p:cNvPr>
          <p:cNvSpPr/>
          <p:nvPr/>
        </p:nvSpPr>
        <p:spPr>
          <a:xfrm>
            <a:off x="569139" y="1563429"/>
            <a:ext cx="33842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Presentation Template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A18F6A2-4C12-4743-A162-F032005A5410}"/>
              </a:ext>
            </a:extLst>
          </p:cNvPr>
          <p:cNvSpPr txBox="1"/>
          <p:nvPr/>
        </p:nvSpPr>
        <p:spPr>
          <a:xfrm>
            <a:off x="569139" y="2449407"/>
            <a:ext cx="1497981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762</a:t>
            </a:r>
          </a:p>
          <a:p>
            <a:pPr algn="ctr"/>
            <a:r>
              <a:rPr lang="es-ES" altLang="zh-CN" sz="1067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Case </a:t>
            </a:r>
            <a:r>
              <a:rPr lang="en-US" altLang="zh-CN" sz="1067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Received </a:t>
            </a:r>
            <a:endParaRPr lang="zh-CN" altLang="en-US" sz="1067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A0B4EA7-FC84-4C87-8CD0-A2A4691E400C}"/>
              </a:ext>
            </a:extLst>
          </p:cNvPr>
          <p:cNvSpPr txBox="1"/>
          <p:nvPr/>
        </p:nvSpPr>
        <p:spPr>
          <a:xfrm>
            <a:off x="2140655" y="2449407"/>
            <a:ext cx="1812751" cy="625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2.8k</a:t>
            </a:r>
            <a:endParaRPr lang="en-US" altLang="zh-CN" sz="2133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s-ES" altLang="zh-CN" sz="1067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Case </a:t>
            </a:r>
            <a:r>
              <a:rPr lang="en-US" altLang="zh-CN" sz="1067" dirty="0">
                <a:solidFill>
                  <a:schemeClr val="tx1">
                    <a:lumMod val="75000"/>
                    <a:lumOff val="25000"/>
                  </a:schemeClr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Solved </a:t>
            </a:r>
            <a:endParaRPr lang="zh-CN" altLang="en-US" sz="1067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57B94C1-4DFC-4BA8-8926-5E508D9FC145}"/>
              </a:ext>
            </a:extLst>
          </p:cNvPr>
          <p:cNvSpPr/>
          <p:nvPr/>
        </p:nvSpPr>
        <p:spPr>
          <a:xfrm>
            <a:off x="569139" y="3730781"/>
            <a:ext cx="50742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adipiscing elit maecenas porttitor congue massa fusce posuere magna sed pulvinar ultricies purus lectus malesuada libero amet commodo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CAB2CEC-3D74-4D90-96AB-48D003C0068D}"/>
              </a:ext>
            </a:extLst>
          </p:cNvPr>
          <p:cNvSpPr txBox="1"/>
          <p:nvPr/>
        </p:nvSpPr>
        <p:spPr>
          <a:xfrm>
            <a:off x="569139" y="3392227"/>
            <a:ext cx="2251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</a:t>
            </a:r>
            <a:r>
              <a:rPr lang="en-US" sz="1600" b="1" dirty="0">
                <a:solidFill>
                  <a:schemeClr val="accent1"/>
                </a:solidFill>
              </a:rPr>
              <a:t>Tagline</a:t>
            </a:r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Here</a:t>
            </a:r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CC09DE91-613B-4BF7-AC03-5DDFD494223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D60DAE31-F5EA-4389-B203-B07F6ACC6D7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2CED85E6-1E4D-48BC-A303-C4C691E1A4A9}"/>
              </a:ext>
            </a:extLst>
          </p:cNvPr>
          <p:cNvGrpSpPr/>
          <p:nvPr/>
        </p:nvGrpSpPr>
        <p:grpSpPr>
          <a:xfrm>
            <a:off x="10946834" y="594504"/>
            <a:ext cx="684959" cy="258793"/>
            <a:chOff x="4493466" y="1186498"/>
            <a:chExt cx="684959" cy="258793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196C3E4-09AB-453F-9371-3C60AE845CEC}"/>
                </a:ext>
              </a:extLst>
            </p:cNvPr>
            <p:cNvSpPr txBox="1"/>
            <p:nvPr/>
          </p:nvSpPr>
          <p:spPr>
            <a:xfrm>
              <a:off x="4722113" y="1291403"/>
              <a:ext cx="456312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" dirty="0">
                  <a:solidFill>
                    <a:schemeClr val="accent1">
                      <a:lumMod val="50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Law For All</a:t>
              </a:r>
              <a:endParaRPr lang="en-ID" sz="400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BD26117-53AB-45FF-AFB3-F2EC12CC5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493466" y="1186498"/>
              <a:ext cx="233079" cy="233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489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ross 10"/>
          <p:cNvSpPr/>
          <p:nvPr/>
        </p:nvSpPr>
        <p:spPr>
          <a:xfrm>
            <a:off x="7675553" y="231754"/>
            <a:ext cx="245660" cy="245660"/>
          </a:xfrm>
          <a:prstGeom prst="plus">
            <a:avLst>
              <a:gd name="adj" fmla="val 41129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E0D682-3FFA-4921-A652-96F47F443A9A}"/>
              </a:ext>
            </a:extLst>
          </p:cNvPr>
          <p:cNvSpPr txBox="1"/>
          <p:nvPr/>
        </p:nvSpPr>
        <p:spPr>
          <a:xfrm flipH="1">
            <a:off x="4194258" y="362967"/>
            <a:ext cx="3803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  <a:latin typeface="+mj-lt"/>
              </a:rPr>
              <a:t>Info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graphic</a:t>
            </a:r>
            <a:endParaRPr lang="en-ID" sz="4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DA6F7EC-B9BC-4532-B9E6-08E084202318}"/>
              </a:ext>
            </a:extLst>
          </p:cNvPr>
          <p:cNvSpPr/>
          <p:nvPr/>
        </p:nvSpPr>
        <p:spPr>
          <a:xfrm>
            <a:off x="4403866" y="1070853"/>
            <a:ext cx="33842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Pro Business Template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F93C9E0-B605-46B6-8CE8-44C0FC29FDE7}"/>
              </a:ext>
            </a:extLst>
          </p:cNvPr>
          <p:cNvGrpSpPr/>
          <p:nvPr/>
        </p:nvGrpSpPr>
        <p:grpSpPr>
          <a:xfrm>
            <a:off x="6664503" y="2026585"/>
            <a:ext cx="4409343" cy="4071452"/>
            <a:chOff x="6664503" y="2026585"/>
            <a:chExt cx="4409343" cy="4071452"/>
          </a:xfrm>
        </p:grpSpPr>
        <p:sp>
          <p:nvSpPr>
            <p:cNvPr id="3" name="Donut 2"/>
            <p:cNvSpPr/>
            <p:nvPr/>
          </p:nvSpPr>
          <p:spPr>
            <a:xfrm>
              <a:off x="7921213" y="2026585"/>
              <a:ext cx="3152633" cy="3152633"/>
            </a:xfrm>
            <a:prstGeom prst="donut">
              <a:avLst>
                <a:gd name="adj" fmla="val 9997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664503" y="3491108"/>
              <a:ext cx="896357" cy="896357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7319497" y="4674641"/>
              <a:ext cx="712112" cy="71211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8224862" y="5406422"/>
              <a:ext cx="532262" cy="532262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9204102" y="5779331"/>
              <a:ext cx="318706" cy="318706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2A865C7-7E8C-4AAA-883C-97BFA011A790}"/>
                </a:ext>
              </a:extLst>
            </p:cNvPr>
            <p:cNvSpPr/>
            <p:nvPr/>
          </p:nvSpPr>
          <p:spPr>
            <a:xfrm>
              <a:off x="8557596" y="3152554"/>
              <a:ext cx="1848536" cy="338554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pPr algn="ctr"/>
              <a:r>
                <a:rPr 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Your Tagline Here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118BCA7-8A28-465B-AA4C-31518AB0CC34}"/>
                </a:ext>
              </a:extLst>
            </p:cNvPr>
            <p:cNvSpPr txBox="1"/>
            <p:nvPr/>
          </p:nvSpPr>
          <p:spPr>
            <a:xfrm>
              <a:off x="8534163" y="3491108"/>
              <a:ext cx="1895402" cy="6098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Lorem ipsum dolor sit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amet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,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consectetur</a:t>
              </a:r>
              <a:endParaRPr lang="id-ID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2A865C7-7E8C-4AAA-883C-97BFA011A790}"/>
                </a:ext>
              </a:extLst>
            </p:cNvPr>
            <p:cNvSpPr/>
            <p:nvPr/>
          </p:nvSpPr>
          <p:spPr>
            <a:xfrm>
              <a:off x="6696743" y="3796031"/>
              <a:ext cx="831876" cy="276999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Tagline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2A865C7-7E8C-4AAA-883C-97BFA011A790}"/>
                </a:ext>
              </a:extLst>
            </p:cNvPr>
            <p:cNvSpPr/>
            <p:nvPr/>
          </p:nvSpPr>
          <p:spPr>
            <a:xfrm>
              <a:off x="7259615" y="4892041"/>
              <a:ext cx="831876" cy="276999"/>
            </a:xfrm>
            <a:prstGeom prst="rect">
              <a:avLst/>
            </a:prstGeom>
          </p:spPr>
          <p:txBody>
            <a:bodyPr wrap="square" anchor="b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Tagline</a:t>
              </a:r>
            </a:p>
          </p:txBody>
        </p:sp>
      </p:grpSp>
      <p:sp>
        <p:nvSpPr>
          <p:cNvPr id="29" name="Rectangle 28">
            <a:extLst>
              <a:ext uri="{FF2B5EF4-FFF2-40B4-BE49-F238E27FC236}">
                <a16:creationId xmlns:a16="http://schemas.microsoft.com/office/drawing/2014/main" id="{257B94C1-4DFC-4BA8-8926-5E508D9FC145}"/>
              </a:ext>
            </a:extLst>
          </p:cNvPr>
          <p:cNvSpPr/>
          <p:nvPr/>
        </p:nvSpPr>
        <p:spPr>
          <a:xfrm>
            <a:off x="557305" y="2319578"/>
            <a:ext cx="4916395" cy="620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maecenas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porttitor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massa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fusce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posuere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magna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pulvinar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ultricies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malesua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257B94C1-4DFC-4BA8-8926-5E508D9FC145}"/>
              </a:ext>
            </a:extLst>
          </p:cNvPr>
          <p:cNvSpPr/>
          <p:nvPr/>
        </p:nvSpPr>
        <p:spPr>
          <a:xfrm>
            <a:off x="557305" y="3714850"/>
            <a:ext cx="4916395" cy="620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maecenas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porttitor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massa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fusce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posuere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magna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pulvinar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ultricies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malesua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57B94C1-4DFC-4BA8-8926-5E508D9FC145}"/>
              </a:ext>
            </a:extLst>
          </p:cNvPr>
          <p:cNvSpPr/>
          <p:nvPr/>
        </p:nvSpPr>
        <p:spPr>
          <a:xfrm>
            <a:off x="557305" y="5110122"/>
            <a:ext cx="4916395" cy="6201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maecenas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porttitor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massa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fusce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posuere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magna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pulvinar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ultricies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malesua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BE53CB7-89BE-4DA8-A7D5-3E10755B8703}"/>
              </a:ext>
            </a:extLst>
          </p:cNvPr>
          <p:cNvSpPr/>
          <p:nvPr/>
        </p:nvSpPr>
        <p:spPr>
          <a:xfrm>
            <a:off x="633505" y="1883263"/>
            <a:ext cx="1414094" cy="33855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EDB5F935-88F1-4E91-BD1B-93FC6C7A7C36}"/>
              </a:ext>
            </a:extLst>
          </p:cNvPr>
          <p:cNvSpPr/>
          <p:nvPr/>
        </p:nvSpPr>
        <p:spPr>
          <a:xfrm>
            <a:off x="633505" y="1837900"/>
            <a:ext cx="1172558" cy="375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</a:rPr>
              <a:t>Tagline One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EDBC870-B9AC-4B5F-8C61-4B67B70A3A2C}"/>
              </a:ext>
            </a:extLst>
          </p:cNvPr>
          <p:cNvSpPr/>
          <p:nvPr/>
        </p:nvSpPr>
        <p:spPr>
          <a:xfrm>
            <a:off x="633505" y="3288958"/>
            <a:ext cx="1425285" cy="338554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2589D09-3930-444A-9AB0-8595A21A9D29}"/>
              </a:ext>
            </a:extLst>
          </p:cNvPr>
          <p:cNvSpPr/>
          <p:nvPr/>
        </p:nvSpPr>
        <p:spPr>
          <a:xfrm>
            <a:off x="633505" y="3243595"/>
            <a:ext cx="1172558" cy="375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</a:rPr>
              <a:t>Tagline Two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DED90828-56A8-4C2A-805C-324F3E374E4A}"/>
              </a:ext>
            </a:extLst>
          </p:cNvPr>
          <p:cNvSpPr/>
          <p:nvPr/>
        </p:nvSpPr>
        <p:spPr>
          <a:xfrm>
            <a:off x="633505" y="4680069"/>
            <a:ext cx="1414094" cy="338554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128AB73-DE47-491F-B8B3-5B605C8C36F1}"/>
              </a:ext>
            </a:extLst>
          </p:cNvPr>
          <p:cNvSpPr/>
          <p:nvPr/>
        </p:nvSpPr>
        <p:spPr>
          <a:xfrm>
            <a:off x="633505" y="4634706"/>
            <a:ext cx="1333583" cy="375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>
                <a:solidFill>
                  <a:schemeClr val="bg1"/>
                </a:solidFill>
              </a:rPr>
              <a:t>Tagline Three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FD77096-5066-4114-81CF-975307B071FF}"/>
              </a:ext>
            </a:extLst>
          </p:cNvPr>
          <p:cNvGrpSpPr/>
          <p:nvPr/>
        </p:nvGrpSpPr>
        <p:grpSpPr>
          <a:xfrm>
            <a:off x="10946834" y="594504"/>
            <a:ext cx="684959" cy="258793"/>
            <a:chOff x="4493466" y="1186498"/>
            <a:chExt cx="684959" cy="25879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D3DDD6F-A2CC-4E10-8BE7-6E883FBDA227}"/>
                </a:ext>
              </a:extLst>
            </p:cNvPr>
            <p:cNvSpPr txBox="1"/>
            <p:nvPr/>
          </p:nvSpPr>
          <p:spPr>
            <a:xfrm>
              <a:off x="4722113" y="1291403"/>
              <a:ext cx="456312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" dirty="0">
                  <a:solidFill>
                    <a:schemeClr val="accent1">
                      <a:lumMod val="50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Law For All</a:t>
              </a:r>
              <a:endParaRPr lang="en-ID" sz="400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7597897-C802-4BAE-9CB4-D4F5EDD4FE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493466" y="1186498"/>
              <a:ext cx="233079" cy="233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95827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ross 1"/>
          <p:cNvSpPr/>
          <p:nvPr/>
        </p:nvSpPr>
        <p:spPr>
          <a:xfrm>
            <a:off x="7675553" y="434952"/>
            <a:ext cx="245660" cy="245660"/>
          </a:xfrm>
          <a:prstGeom prst="plus">
            <a:avLst>
              <a:gd name="adj" fmla="val 41129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E0D682-3FFA-4921-A652-96F47F443A9A}"/>
              </a:ext>
            </a:extLst>
          </p:cNvPr>
          <p:cNvSpPr txBox="1"/>
          <p:nvPr/>
        </p:nvSpPr>
        <p:spPr>
          <a:xfrm flipH="1">
            <a:off x="4194258" y="356615"/>
            <a:ext cx="3803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  <a:latin typeface="+mj-lt"/>
              </a:rPr>
              <a:t>Info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graphic</a:t>
            </a:r>
            <a:endParaRPr lang="en-ID" sz="4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A6F7EC-B9BC-4532-B9E6-08E084202318}"/>
              </a:ext>
            </a:extLst>
          </p:cNvPr>
          <p:cNvSpPr/>
          <p:nvPr/>
        </p:nvSpPr>
        <p:spPr>
          <a:xfrm>
            <a:off x="4403866" y="1064501"/>
            <a:ext cx="33842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Pro Business Template</a:t>
            </a:r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2547020413"/>
              </p:ext>
            </p:extLst>
          </p:nvPr>
        </p:nvGraphicFramePr>
        <p:xfrm>
          <a:off x="245659" y="1734991"/>
          <a:ext cx="6073708" cy="3781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5BE53CB7-89BE-4DA8-A7D5-3E10755B8703}"/>
              </a:ext>
            </a:extLst>
          </p:cNvPr>
          <p:cNvSpPr/>
          <p:nvPr/>
        </p:nvSpPr>
        <p:spPr>
          <a:xfrm>
            <a:off x="9489621" y="1761057"/>
            <a:ext cx="14946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Tagline One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E53CB7-89BE-4DA8-A7D5-3E10755B8703}"/>
              </a:ext>
            </a:extLst>
          </p:cNvPr>
          <p:cNvSpPr/>
          <p:nvPr/>
        </p:nvSpPr>
        <p:spPr>
          <a:xfrm>
            <a:off x="9489621" y="3114624"/>
            <a:ext cx="14946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Tagline Two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57B94C1-4DFC-4BA8-8926-5E508D9FC145}"/>
              </a:ext>
            </a:extLst>
          </p:cNvPr>
          <p:cNvSpPr/>
          <p:nvPr/>
        </p:nvSpPr>
        <p:spPr>
          <a:xfrm>
            <a:off x="6796253" y="2101642"/>
            <a:ext cx="4694375" cy="897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maecenas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porttitor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massa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fusce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posuere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magna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pulvinar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ultricies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malesua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7B94C1-4DFC-4BA8-8926-5E508D9FC145}"/>
              </a:ext>
            </a:extLst>
          </p:cNvPr>
          <p:cNvSpPr/>
          <p:nvPr/>
        </p:nvSpPr>
        <p:spPr>
          <a:xfrm>
            <a:off x="6890867" y="3475217"/>
            <a:ext cx="4694375" cy="897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maecenas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porttitor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massa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fusce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posuere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magna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pulvinar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ultricies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malesua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BE53CB7-89BE-4DA8-A7D5-3E10755B8703}"/>
              </a:ext>
            </a:extLst>
          </p:cNvPr>
          <p:cNvSpPr/>
          <p:nvPr/>
        </p:nvSpPr>
        <p:spPr>
          <a:xfrm>
            <a:off x="9142380" y="4509896"/>
            <a:ext cx="18418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Tagline Three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57B94C1-4DFC-4BA8-8926-5E508D9FC145}"/>
              </a:ext>
            </a:extLst>
          </p:cNvPr>
          <p:cNvSpPr/>
          <p:nvPr/>
        </p:nvSpPr>
        <p:spPr>
          <a:xfrm>
            <a:off x="6890867" y="4870489"/>
            <a:ext cx="4694375" cy="897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maecenas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porttitor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massa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fusce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posuere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magna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pulvinar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ultricies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malesua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8" name="Freeform 116"/>
          <p:cNvSpPr>
            <a:spLocks/>
          </p:cNvSpPr>
          <p:nvPr/>
        </p:nvSpPr>
        <p:spPr bwMode="auto">
          <a:xfrm>
            <a:off x="11105257" y="1764813"/>
            <a:ext cx="365685" cy="322022"/>
          </a:xfrm>
          <a:custGeom>
            <a:avLst/>
            <a:gdLst>
              <a:gd name="T0" fmla="*/ 1272 w 4019"/>
              <a:gd name="T1" fmla="*/ 446 h 3537"/>
              <a:gd name="T2" fmla="*/ 1751 w 4019"/>
              <a:gd name="T3" fmla="*/ 406 h 3537"/>
              <a:gd name="T4" fmla="*/ 2093 w 4019"/>
              <a:gd name="T5" fmla="*/ 479 h 3537"/>
              <a:gd name="T6" fmla="*/ 3354 w 4019"/>
              <a:gd name="T7" fmla="*/ 581 h 3537"/>
              <a:gd name="T8" fmla="*/ 2479 w 4019"/>
              <a:gd name="T9" fmla="*/ 669 h 3537"/>
              <a:gd name="T10" fmla="*/ 2779 w 4019"/>
              <a:gd name="T11" fmla="*/ 926 h 3537"/>
              <a:gd name="T12" fmla="*/ 2804 w 4019"/>
              <a:gd name="T13" fmla="*/ 1139 h 3537"/>
              <a:gd name="T14" fmla="*/ 2880 w 4019"/>
              <a:gd name="T15" fmla="*/ 1500 h 3537"/>
              <a:gd name="T16" fmla="*/ 2790 w 4019"/>
              <a:gd name="T17" fmla="*/ 1682 h 3537"/>
              <a:gd name="T18" fmla="*/ 2596 w 4019"/>
              <a:gd name="T19" fmla="*/ 1670 h 3537"/>
              <a:gd name="T20" fmla="*/ 2377 w 4019"/>
              <a:gd name="T21" fmla="*/ 1368 h 3537"/>
              <a:gd name="T22" fmla="*/ 2268 w 4019"/>
              <a:gd name="T23" fmla="*/ 1148 h 3537"/>
              <a:gd name="T24" fmla="*/ 451 w 4019"/>
              <a:gd name="T25" fmla="*/ 2201 h 3537"/>
              <a:gd name="T26" fmla="*/ 398 w 4019"/>
              <a:gd name="T27" fmla="*/ 2402 h 3537"/>
              <a:gd name="T28" fmla="*/ 587 w 4019"/>
              <a:gd name="T29" fmla="*/ 2487 h 3537"/>
              <a:gd name="T30" fmla="*/ 1638 w 4019"/>
              <a:gd name="T31" fmla="*/ 1780 h 3537"/>
              <a:gd name="T32" fmla="*/ 1735 w 4019"/>
              <a:gd name="T33" fmla="*/ 1880 h 3537"/>
              <a:gd name="T34" fmla="*/ 771 w 4019"/>
              <a:gd name="T35" fmla="*/ 2603 h 3537"/>
              <a:gd name="T36" fmla="*/ 856 w 4019"/>
              <a:gd name="T37" fmla="*/ 2784 h 3537"/>
              <a:gd name="T38" fmla="*/ 1072 w 4019"/>
              <a:gd name="T39" fmla="*/ 2750 h 3537"/>
              <a:gd name="T40" fmla="*/ 1902 w 4019"/>
              <a:gd name="T41" fmla="*/ 2166 h 3537"/>
              <a:gd name="T42" fmla="*/ 1971 w 4019"/>
              <a:gd name="T43" fmla="*/ 2283 h 3537"/>
              <a:gd name="T44" fmla="*/ 1135 w 4019"/>
              <a:gd name="T45" fmla="*/ 2963 h 3537"/>
              <a:gd name="T46" fmla="*/ 1246 w 4019"/>
              <a:gd name="T47" fmla="*/ 3128 h 3537"/>
              <a:gd name="T48" fmla="*/ 2053 w 4019"/>
              <a:gd name="T49" fmla="*/ 2639 h 3537"/>
              <a:gd name="T50" fmla="*/ 2148 w 4019"/>
              <a:gd name="T51" fmla="*/ 2739 h 3537"/>
              <a:gd name="T52" fmla="*/ 1674 w 4019"/>
              <a:gd name="T53" fmla="*/ 3155 h 3537"/>
              <a:gd name="T54" fmla="*/ 1772 w 4019"/>
              <a:gd name="T55" fmla="*/ 3291 h 3537"/>
              <a:gd name="T56" fmla="*/ 1919 w 4019"/>
              <a:gd name="T57" fmla="*/ 3150 h 3537"/>
              <a:gd name="T58" fmla="*/ 2148 w 4019"/>
              <a:gd name="T59" fmla="*/ 3039 h 3537"/>
              <a:gd name="T60" fmla="*/ 2317 w 4019"/>
              <a:gd name="T61" fmla="*/ 2787 h 3537"/>
              <a:gd name="T62" fmla="*/ 2581 w 4019"/>
              <a:gd name="T63" fmla="*/ 2755 h 3537"/>
              <a:gd name="T64" fmla="*/ 2679 w 4019"/>
              <a:gd name="T65" fmla="*/ 2524 h 3537"/>
              <a:gd name="T66" fmla="*/ 2944 w 4019"/>
              <a:gd name="T67" fmla="*/ 2527 h 3537"/>
              <a:gd name="T68" fmla="*/ 2913 w 4019"/>
              <a:gd name="T69" fmla="*/ 2297 h 3537"/>
              <a:gd name="T70" fmla="*/ 3143 w 4019"/>
              <a:gd name="T71" fmla="*/ 2130 h 3537"/>
              <a:gd name="T72" fmla="*/ 3680 w 4019"/>
              <a:gd name="T73" fmla="*/ 1780 h 3537"/>
              <a:gd name="T74" fmla="*/ 3768 w 4019"/>
              <a:gd name="T75" fmla="*/ 1921 h 3537"/>
              <a:gd name="T76" fmla="*/ 3566 w 4019"/>
              <a:gd name="T77" fmla="*/ 2638 h 3537"/>
              <a:gd name="T78" fmla="*/ 3395 w 4019"/>
              <a:gd name="T79" fmla="*/ 2870 h 3537"/>
              <a:gd name="T80" fmla="*/ 3170 w 4019"/>
              <a:gd name="T81" fmla="*/ 2849 h 3537"/>
              <a:gd name="T82" fmla="*/ 3084 w 4019"/>
              <a:gd name="T83" fmla="*/ 3105 h 3537"/>
              <a:gd name="T84" fmla="*/ 2837 w 4019"/>
              <a:gd name="T85" fmla="*/ 3119 h 3537"/>
              <a:gd name="T86" fmla="*/ 2754 w 4019"/>
              <a:gd name="T87" fmla="*/ 3259 h 3537"/>
              <a:gd name="T88" fmla="*/ 2512 w 4019"/>
              <a:gd name="T89" fmla="*/ 3356 h 3537"/>
              <a:gd name="T90" fmla="*/ 2378 w 4019"/>
              <a:gd name="T91" fmla="*/ 3315 h 3537"/>
              <a:gd name="T92" fmla="*/ 2229 w 4019"/>
              <a:gd name="T93" fmla="*/ 3529 h 3537"/>
              <a:gd name="T94" fmla="*/ 1994 w 4019"/>
              <a:gd name="T95" fmla="*/ 3449 h 3537"/>
              <a:gd name="T96" fmla="*/ 1748 w 4019"/>
              <a:gd name="T97" fmla="*/ 3447 h 3537"/>
              <a:gd name="T98" fmla="*/ 1525 w 4019"/>
              <a:gd name="T99" fmla="*/ 3246 h 3537"/>
              <a:gd name="T100" fmla="*/ 1264 w 4019"/>
              <a:gd name="T101" fmla="*/ 3295 h 3537"/>
              <a:gd name="T102" fmla="*/ 1014 w 4019"/>
              <a:gd name="T103" fmla="*/ 3128 h 3537"/>
              <a:gd name="T104" fmla="*/ 869 w 4019"/>
              <a:gd name="T105" fmla="*/ 2944 h 3537"/>
              <a:gd name="T106" fmla="*/ 629 w 4019"/>
              <a:gd name="T107" fmla="*/ 2759 h 3537"/>
              <a:gd name="T108" fmla="*/ 446 w 4019"/>
              <a:gd name="T109" fmla="*/ 2635 h 3537"/>
              <a:gd name="T110" fmla="*/ 230 w 4019"/>
              <a:gd name="T111" fmla="*/ 2403 h 3537"/>
              <a:gd name="T112" fmla="*/ 323 w 4019"/>
              <a:gd name="T113" fmla="*/ 2101 h 3537"/>
              <a:gd name="T114" fmla="*/ 150 w 4019"/>
              <a:gd name="T115" fmla="*/ 1733 h 35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019" h="3537">
                <a:moveTo>
                  <a:pt x="0" y="0"/>
                </a:moveTo>
                <a:lnTo>
                  <a:pt x="899" y="412"/>
                </a:lnTo>
                <a:lnTo>
                  <a:pt x="959" y="436"/>
                </a:lnTo>
                <a:lnTo>
                  <a:pt x="1020" y="452"/>
                </a:lnTo>
                <a:lnTo>
                  <a:pt x="1083" y="462"/>
                </a:lnTo>
                <a:lnTo>
                  <a:pt x="1146" y="463"/>
                </a:lnTo>
                <a:lnTo>
                  <a:pt x="1210" y="458"/>
                </a:lnTo>
                <a:lnTo>
                  <a:pt x="1272" y="446"/>
                </a:lnTo>
                <a:lnTo>
                  <a:pt x="1318" y="434"/>
                </a:lnTo>
                <a:lnTo>
                  <a:pt x="1369" y="423"/>
                </a:lnTo>
                <a:lnTo>
                  <a:pt x="1424" y="414"/>
                </a:lnTo>
                <a:lnTo>
                  <a:pt x="1481" y="407"/>
                </a:lnTo>
                <a:lnTo>
                  <a:pt x="1543" y="403"/>
                </a:lnTo>
                <a:lnTo>
                  <a:pt x="1609" y="401"/>
                </a:lnTo>
                <a:lnTo>
                  <a:pt x="1677" y="402"/>
                </a:lnTo>
                <a:lnTo>
                  <a:pt x="1751" y="406"/>
                </a:lnTo>
                <a:lnTo>
                  <a:pt x="1826" y="414"/>
                </a:lnTo>
                <a:lnTo>
                  <a:pt x="1906" y="427"/>
                </a:lnTo>
                <a:lnTo>
                  <a:pt x="1989" y="444"/>
                </a:lnTo>
                <a:lnTo>
                  <a:pt x="2000" y="447"/>
                </a:lnTo>
                <a:lnTo>
                  <a:pt x="2017" y="453"/>
                </a:lnTo>
                <a:lnTo>
                  <a:pt x="2039" y="459"/>
                </a:lnTo>
                <a:lnTo>
                  <a:pt x="2065" y="468"/>
                </a:lnTo>
                <a:lnTo>
                  <a:pt x="2093" y="479"/>
                </a:lnTo>
                <a:lnTo>
                  <a:pt x="3084" y="490"/>
                </a:lnTo>
                <a:lnTo>
                  <a:pt x="3133" y="487"/>
                </a:lnTo>
                <a:lnTo>
                  <a:pt x="3181" y="478"/>
                </a:lnTo>
                <a:lnTo>
                  <a:pt x="3227" y="462"/>
                </a:lnTo>
                <a:lnTo>
                  <a:pt x="3271" y="440"/>
                </a:lnTo>
                <a:lnTo>
                  <a:pt x="4019" y="4"/>
                </a:lnTo>
                <a:lnTo>
                  <a:pt x="4019" y="188"/>
                </a:lnTo>
                <a:lnTo>
                  <a:pt x="3354" y="581"/>
                </a:lnTo>
                <a:lnTo>
                  <a:pt x="3311" y="604"/>
                </a:lnTo>
                <a:lnTo>
                  <a:pt x="3266" y="623"/>
                </a:lnTo>
                <a:lnTo>
                  <a:pt x="3218" y="635"/>
                </a:lnTo>
                <a:lnTo>
                  <a:pt x="3171" y="642"/>
                </a:lnTo>
                <a:lnTo>
                  <a:pt x="3122" y="645"/>
                </a:lnTo>
                <a:lnTo>
                  <a:pt x="2954" y="648"/>
                </a:lnTo>
                <a:lnTo>
                  <a:pt x="2425" y="640"/>
                </a:lnTo>
                <a:lnTo>
                  <a:pt x="2479" y="669"/>
                </a:lnTo>
                <a:lnTo>
                  <a:pt x="2530" y="698"/>
                </a:lnTo>
                <a:lnTo>
                  <a:pt x="2579" y="730"/>
                </a:lnTo>
                <a:lnTo>
                  <a:pt x="2624" y="761"/>
                </a:lnTo>
                <a:lnTo>
                  <a:pt x="2665" y="793"/>
                </a:lnTo>
                <a:lnTo>
                  <a:pt x="2703" y="826"/>
                </a:lnTo>
                <a:lnTo>
                  <a:pt x="2734" y="859"/>
                </a:lnTo>
                <a:lnTo>
                  <a:pt x="2759" y="893"/>
                </a:lnTo>
                <a:lnTo>
                  <a:pt x="2779" y="926"/>
                </a:lnTo>
                <a:lnTo>
                  <a:pt x="2779" y="930"/>
                </a:lnTo>
                <a:lnTo>
                  <a:pt x="2780" y="942"/>
                </a:lnTo>
                <a:lnTo>
                  <a:pt x="2782" y="961"/>
                </a:lnTo>
                <a:lnTo>
                  <a:pt x="2785" y="988"/>
                </a:lnTo>
                <a:lnTo>
                  <a:pt x="2788" y="1020"/>
                </a:lnTo>
                <a:lnTo>
                  <a:pt x="2793" y="1055"/>
                </a:lnTo>
                <a:lnTo>
                  <a:pt x="2798" y="1095"/>
                </a:lnTo>
                <a:lnTo>
                  <a:pt x="2804" y="1139"/>
                </a:lnTo>
                <a:lnTo>
                  <a:pt x="2812" y="1184"/>
                </a:lnTo>
                <a:lnTo>
                  <a:pt x="2819" y="1232"/>
                </a:lnTo>
                <a:lnTo>
                  <a:pt x="2827" y="1279"/>
                </a:lnTo>
                <a:lnTo>
                  <a:pt x="2837" y="1327"/>
                </a:lnTo>
                <a:lnTo>
                  <a:pt x="2847" y="1374"/>
                </a:lnTo>
                <a:lnTo>
                  <a:pt x="2857" y="1418"/>
                </a:lnTo>
                <a:lnTo>
                  <a:pt x="2868" y="1461"/>
                </a:lnTo>
                <a:lnTo>
                  <a:pt x="2880" y="1500"/>
                </a:lnTo>
                <a:lnTo>
                  <a:pt x="2886" y="1529"/>
                </a:lnTo>
                <a:lnTo>
                  <a:pt x="2887" y="1558"/>
                </a:lnTo>
                <a:lnTo>
                  <a:pt x="2881" y="1586"/>
                </a:lnTo>
                <a:lnTo>
                  <a:pt x="2871" y="1613"/>
                </a:lnTo>
                <a:lnTo>
                  <a:pt x="2855" y="1637"/>
                </a:lnTo>
                <a:lnTo>
                  <a:pt x="2835" y="1657"/>
                </a:lnTo>
                <a:lnTo>
                  <a:pt x="2809" y="1674"/>
                </a:lnTo>
                <a:lnTo>
                  <a:pt x="2790" y="1682"/>
                </a:lnTo>
                <a:lnTo>
                  <a:pt x="2769" y="1690"/>
                </a:lnTo>
                <a:lnTo>
                  <a:pt x="2746" y="1696"/>
                </a:lnTo>
                <a:lnTo>
                  <a:pt x="2723" y="1699"/>
                </a:lnTo>
                <a:lnTo>
                  <a:pt x="2698" y="1699"/>
                </a:lnTo>
                <a:lnTo>
                  <a:pt x="2674" y="1698"/>
                </a:lnTo>
                <a:lnTo>
                  <a:pt x="2648" y="1692"/>
                </a:lnTo>
                <a:lnTo>
                  <a:pt x="2622" y="1683"/>
                </a:lnTo>
                <a:lnTo>
                  <a:pt x="2596" y="1670"/>
                </a:lnTo>
                <a:lnTo>
                  <a:pt x="2568" y="1652"/>
                </a:lnTo>
                <a:lnTo>
                  <a:pt x="2541" y="1629"/>
                </a:lnTo>
                <a:lnTo>
                  <a:pt x="2513" y="1601"/>
                </a:lnTo>
                <a:lnTo>
                  <a:pt x="2486" y="1567"/>
                </a:lnTo>
                <a:lnTo>
                  <a:pt x="2458" y="1528"/>
                </a:lnTo>
                <a:lnTo>
                  <a:pt x="2430" y="1481"/>
                </a:lnTo>
                <a:lnTo>
                  <a:pt x="2403" y="1428"/>
                </a:lnTo>
                <a:lnTo>
                  <a:pt x="2377" y="1368"/>
                </a:lnTo>
                <a:lnTo>
                  <a:pt x="2350" y="1300"/>
                </a:lnTo>
                <a:lnTo>
                  <a:pt x="2324" y="1224"/>
                </a:lnTo>
                <a:lnTo>
                  <a:pt x="2323" y="1221"/>
                </a:lnTo>
                <a:lnTo>
                  <a:pt x="2318" y="1213"/>
                </a:lnTo>
                <a:lnTo>
                  <a:pt x="2310" y="1201"/>
                </a:lnTo>
                <a:lnTo>
                  <a:pt x="2299" y="1187"/>
                </a:lnTo>
                <a:lnTo>
                  <a:pt x="2285" y="1168"/>
                </a:lnTo>
                <a:lnTo>
                  <a:pt x="2268" y="1148"/>
                </a:lnTo>
                <a:lnTo>
                  <a:pt x="2250" y="1124"/>
                </a:lnTo>
                <a:lnTo>
                  <a:pt x="2228" y="1101"/>
                </a:lnTo>
                <a:lnTo>
                  <a:pt x="2205" y="1077"/>
                </a:lnTo>
                <a:lnTo>
                  <a:pt x="2181" y="1054"/>
                </a:lnTo>
                <a:lnTo>
                  <a:pt x="2154" y="1031"/>
                </a:lnTo>
                <a:lnTo>
                  <a:pt x="2126" y="1010"/>
                </a:lnTo>
                <a:lnTo>
                  <a:pt x="2095" y="990"/>
                </a:lnTo>
                <a:lnTo>
                  <a:pt x="451" y="2201"/>
                </a:lnTo>
                <a:lnTo>
                  <a:pt x="428" y="2221"/>
                </a:lnTo>
                <a:lnTo>
                  <a:pt x="411" y="2242"/>
                </a:lnTo>
                <a:lnTo>
                  <a:pt x="396" y="2267"/>
                </a:lnTo>
                <a:lnTo>
                  <a:pt x="387" y="2294"/>
                </a:lnTo>
                <a:lnTo>
                  <a:pt x="383" y="2320"/>
                </a:lnTo>
                <a:lnTo>
                  <a:pt x="384" y="2348"/>
                </a:lnTo>
                <a:lnTo>
                  <a:pt x="389" y="2375"/>
                </a:lnTo>
                <a:lnTo>
                  <a:pt x="398" y="2402"/>
                </a:lnTo>
                <a:lnTo>
                  <a:pt x="413" y="2426"/>
                </a:lnTo>
                <a:lnTo>
                  <a:pt x="432" y="2448"/>
                </a:lnTo>
                <a:lnTo>
                  <a:pt x="454" y="2467"/>
                </a:lnTo>
                <a:lnTo>
                  <a:pt x="479" y="2480"/>
                </a:lnTo>
                <a:lnTo>
                  <a:pt x="506" y="2488"/>
                </a:lnTo>
                <a:lnTo>
                  <a:pt x="532" y="2493"/>
                </a:lnTo>
                <a:lnTo>
                  <a:pt x="560" y="2492"/>
                </a:lnTo>
                <a:lnTo>
                  <a:pt x="587" y="2487"/>
                </a:lnTo>
                <a:lnTo>
                  <a:pt x="614" y="2477"/>
                </a:lnTo>
                <a:lnTo>
                  <a:pt x="637" y="2463"/>
                </a:lnTo>
                <a:lnTo>
                  <a:pt x="721" y="2402"/>
                </a:lnTo>
                <a:lnTo>
                  <a:pt x="728" y="2397"/>
                </a:lnTo>
                <a:lnTo>
                  <a:pt x="736" y="2391"/>
                </a:lnTo>
                <a:lnTo>
                  <a:pt x="743" y="2382"/>
                </a:lnTo>
                <a:lnTo>
                  <a:pt x="1615" y="1791"/>
                </a:lnTo>
                <a:lnTo>
                  <a:pt x="1638" y="1780"/>
                </a:lnTo>
                <a:lnTo>
                  <a:pt x="1660" y="1777"/>
                </a:lnTo>
                <a:lnTo>
                  <a:pt x="1682" y="1782"/>
                </a:lnTo>
                <a:lnTo>
                  <a:pt x="1704" y="1793"/>
                </a:lnTo>
                <a:lnTo>
                  <a:pt x="1719" y="1806"/>
                </a:lnTo>
                <a:lnTo>
                  <a:pt x="1730" y="1823"/>
                </a:lnTo>
                <a:lnTo>
                  <a:pt x="1736" y="1842"/>
                </a:lnTo>
                <a:lnTo>
                  <a:pt x="1737" y="1862"/>
                </a:lnTo>
                <a:lnTo>
                  <a:pt x="1735" y="1880"/>
                </a:lnTo>
                <a:lnTo>
                  <a:pt x="1729" y="1895"/>
                </a:lnTo>
                <a:lnTo>
                  <a:pt x="1718" y="1909"/>
                </a:lnTo>
                <a:lnTo>
                  <a:pt x="1704" y="1921"/>
                </a:lnTo>
                <a:lnTo>
                  <a:pt x="889" y="2476"/>
                </a:lnTo>
                <a:lnTo>
                  <a:pt x="816" y="2527"/>
                </a:lnTo>
                <a:lnTo>
                  <a:pt x="797" y="2551"/>
                </a:lnTo>
                <a:lnTo>
                  <a:pt x="782" y="2575"/>
                </a:lnTo>
                <a:lnTo>
                  <a:pt x="771" y="2603"/>
                </a:lnTo>
                <a:lnTo>
                  <a:pt x="766" y="2631"/>
                </a:lnTo>
                <a:lnTo>
                  <a:pt x="765" y="2659"/>
                </a:lnTo>
                <a:lnTo>
                  <a:pt x="770" y="2688"/>
                </a:lnTo>
                <a:lnTo>
                  <a:pt x="780" y="2716"/>
                </a:lnTo>
                <a:lnTo>
                  <a:pt x="795" y="2742"/>
                </a:lnTo>
                <a:lnTo>
                  <a:pt x="811" y="2760"/>
                </a:lnTo>
                <a:lnTo>
                  <a:pt x="832" y="2773"/>
                </a:lnTo>
                <a:lnTo>
                  <a:pt x="856" y="2784"/>
                </a:lnTo>
                <a:lnTo>
                  <a:pt x="883" y="2792"/>
                </a:lnTo>
                <a:lnTo>
                  <a:pt x="912" y="2797"/>
                </a:lnTo>
                <a:lnTo>
                  <a:pt x="943" y="2797"/>
                </a:lnTo>
                <a:lnTo>
                  <a:pt x="973" y="2794"/>
                </a:lnTo>
                <a:lnTo>
                  <a:pt x="1004" y="2787"/>
                </a:lnTo>
                <a:lnTo>
                  <a:pt x="1033" y="2776"/>
                </a:lnTo>
                <a:lnTo>
                  <a:pt x="1061" y="2761"/>
                </a:lnTo>
                <a:lnTo>
                  <a:pt x="1072" y="2750"/>
                </a:lnTo>
                <a:lnTo>
                  <a:pt x="1082" y="2741"/>
                </a:lnTo>
                <a:lnTo>
                  <a:pt x="1094" y="2731"/>
                </a:lnTo>
                <a:lnTo>
                  <a:pt x="1107" y="2723"/>
                </a:lnTo>
                <a:lnTo>
                  <a:pt x="1841" y="2194"/>
                </a:lnTo>
                <a:lnTo>
                  <a:pt x="1854" y="2180"/>
                </a:lnTo>
                <a:lnTo>
                  <a:pt x="1867" y="2172"/>
                </a:lnTo>
                <a:lnTo>
                  <a:pt x="1883" y="2167"/>
                </a:lnTo>
                <a:lnTo>
                  <a:pt x="1902" y="2166"/>
                </a:lnTo>
                <a:lnTo>
                  <a:pt x="1922" y="2169"/>
                </a:lnTo>
                <a:lnTo>
                  <a:pt x="1941" y="2178"/>
                </a:lnTo>
                <a:lnTo>
                  <a:pt x="1956" y="2191"/>
                </a:lnTo>
                <a:lnTo>
                  <a:pt x="1969" y="2207"/>
                </a:lnTo>
                <a:lnTo>
                  <a:pt x="1977" y="2227"/>
                </a:lnTo>
                <a:lnTo>
                  <a:pt x="1980" y="2247"/>
                </a:lnTo>
                <a:lnTo>
                  <a:pt x="1977" y="2266"/>
                </a:lnTo>
                <a:lnTo>
                  <a:pt x="1971" y="2283"/>
                </a:lnTo>
                <a:lnTo>
                  <a:pt x="1962" y="2297"/>
                </a:lnTo>
                <a:lnTo>
                  <a:pt x="1952" y="2309"/>
                </a:lnTo>
                <a:lnTo>
                  <a:pt x="1202" y="2844"/>
                </a:lnTo>
                <a:lnTo>
                  <a:pt x="1180" y="2862"/>
                </a:lnTo>
                <a:lnTo>
                  <a:pt x="1162" y="2884"/>
                </a:lnTo>
                <a:lnTo>
                  <a:pt x="1149" y="2910"/>
                </a:lnTo>
                <a:lnTo>
                  <a:pt x="1139" y="2935"/>
                </a:lnTo>
                <a:lnTo>
                  <a:pt x="1135" y="2963"/>
                </a:lnTo>
                <a:lnTo>
                  <a:pt x="1135" y="2990"/>
                </a:lnTo>
                <a:lnTo>
                  <a:pt x="1140" y="3018"/>
                </a:lnTo>
                <a:lnTo>
                  <a:pt x="1150" y="3044"/>
                </a:lnTo>
                <a:lnTo>
                  <a:pt x="1165" y="3068"/>
                </a:lnTo>
                <a:lnTo>
                  <a:pt x="1180" y="3088"/>
                </a:lnTo>
                <a:lnTo>
                  <a:pt x="1200" y="3105"/>
                </a:lnTo>
                <a:lnTo>
                  <a:pt x="1222" y="3118"/>
                </a:lnTo>
                <a:lnTo>
                  <a:pt x="1246" y="3128"/>
                </a:lnTo>
                <a:lnTo>
                  <a:pt x="1273" y="3134"/>
                </a:lnTo>
                <a:lnTo>
                  <a:pt x="1305" y="3136"/>
                </a:lnTo>
                <a:lnTo>
                  <a:pt x="1336" y="3131"/>
                </a:lnTo>
                <a:lnTo>
                  <a:pt x="1367" y="3121"/>
                </a:lnTo>
                <a:lnTo>
                  <a:pt x="1395" y="3105"/>
                </a:lnTo>
                <a:lnTo>
                  <a:pt x="2022" y="2650"/>
                </a:lnTo>
                <a:lnTo>
                  <a:pt x="2038" y="2643"/>
                </a:lnTo>
                <a:lnTo>
                  <a:pt x="2053" y="2639"/>
                </a:lnTo>
                <a:lnTo>
                  <a:pt x="2068" y="2638"/>
                </a:lnTo>
                <a:lnTo>
                  <a:pt x="2090" y="2641"/>
                </a:lnTo>
                <a:lnTo>
                  <a:pt x="2110" y="2649"/>
                </a:lnTo>
                <a:lnTo>
                  <a:pt x="2127" y="2663"/>
                </a:lnTo>
                <a:lnTo>
                  <a:pt x="2140" y="2680"/>
                </a:lnTo>
                <a:lnTo>
                  <a:pt x="2148" y="2699"/>
                </a:lnTo>
                <a:lnTo>
                  <a:pt x="2150" y="2722"/>
                </a:lnTo>
                <a:lnTo>
                  <a:pt x="2148" y="2739"/>
                </a:lnTo>
                <a:lnTo>
                  <a:pt x="2140" y="2755"/>
                </a:lnTo>
                <a:lnTo>
                  <a:pt x="2131" y="2769"/>
                </a:lnTo>
                <a:lnTo>
                  <a:pt x="2117" y="2781"/>
                </a:lnTo>
                <a:lnTo>
                  <a:pt x="1724" y="3077"/>
                </a:lnTo>
                <a:lnTo>
                  <a:pt x="1705" y="3093"/>
                </a:lnTo>
                <a:lnTo>
                  <a:pt x="1691" y="3111"/>
                </a:lnTo>
                <a:lnTo>
                  <a:pt x="1681" y="3133"/>
                </a:lnTo>
                <a:lnTo>
                  <a:pt x="1674" y="3155"/>
                </a:lnTo>
                <a:lnTo>
                  <a:pt x="1671" y="3178"/>
                </a:lnTo>
                <a:lnTo>
                  <a:pt x="1675" y="3201"/>
                </a:lnTo>
                <a:lnTo>
                  <a:pt x="1682" y="3223"/>
                </a:lnTo>
                <a:lnTo>
                  <a:pt x="1694" y="3241"/>
                </a:lnTo>
                <a:lnTo>
                  <a:pt x="1710" y="3259"/>
                </a:lnTo>
                <a:lnTo>
                  <a:pt x="1730" y="3273"/>
                </a:lnTo>
                <a:lnTo>
                  <a:pt x="1751" y="3284"/>
                </a:lnTo>
                <a:lnTo>
                  <a:pt x="1772" y="3291"/>
                </a:lnTo>
                <a:lnTo>
                  <a:pt x="1796" y="3292"/>
                </a:lnTo>
                <a:lnTo>
                  <a:pt x="1819" y="3290"/>
                </a:lnTo>
                <a:lnTo>
                  <a:pt x="1841" y="3283"/>
                </a:lnTo>
                <a:lnTo>
                  <a:pt x="1859" y="3270"/>
                </a:lnTo>
                <a:lnTo>
                  <a:pt x="1895" y="3247"/>
                </a:lnTo>
                <a:lnTo>
                  <a:pt x="1898" y="3214"/>
                </a:lnTo>
                <a:lnTo>
                  <a:pt x="1905" y="3181"/>
                </a:lnTo>
                <a:lnTo>
                  <a:pt x="1919" y="3150"/>
                </a:lnTo>
                <a:lnTo>
                  <a:pt x="1937" y="3121"/>
                </a:lnTo>
                <a:lnTo>
                  <a:pt x="1959" y="3094"/>
                </a:lnTo>
                <a:lnTo>
                  <a:pt x="1986" y="3071"/>
                </a:lnTo>
                <a:lnTo>
                  <a:pt x="2015" y="3054"/>
                </a:lnTo>
                <a:lnTo>
                  <a:pt x="2048" y="3041"/>
                </a:lnTo>
                <a:lnTo>
                  <a:pt x="2081" y="3035"/>
                </a:lnTo>
                <a:lnTo>
                  <a:pt x="2115" y="3034"/>
                </a:lnTo>
                <a:lnTo>
                  <a:pt x="2148" y="3039"/>
                </a:lnTo>
                <a:lnTo>
                  <a:pt x="2221" y="2993"/>
                </a:lnTo>
                <a:lnTo>
                  <a:pt x="2221" y="2960"/>
                </a:lnTo>
                <a:lnTo>
                  <a:pt x="2226" y="2927"/>
                </a:lnTo>
                <a:lnTo>
                  <a:pt x="2235" y="2895"/>
                </a:lnTo>
                <a:lnTo>
                  <a:pt x="2249" y="2864"/>
                </a:lnTo>
                <a:lnTo>
                  <a:pt x="2267" y="2836"/>
                </a:lnTo>
                <a:lnTo>
                  <a:pt x="2290" y="2809"/>
                </a:lnTo>
                <a:lnTo>
                  <a:pt x="2317" y="2787"/>
                </a:lnTo>
                <a:lnTo>
                  <a:pt x="2350" y="2769"/>
                </a:lnTo>
                <a:lnTo>
                  <a:pt x="2384" y="2755"/>
                </a:lnTo>
                <a:lnTo>
                  <a:pt x="2418" y="2748"/>
                </a:lnTo>
                <a:lnTo>
                  <a:pt x="2453" y="2747"/>
                </a:lnTo>
                <a:lnTo>
                  <a:pt x="2489" y="2752"/>
                </a:lnTo>
                <a:lnTo>
                  <a:pt x="2522" y="2760"/>
                </a:lnTo>
                <a:lnTo>
                  <a:pt x="2555" y="2775"/>
                </a:lnTo>
                <a:lnTo>
                  <a:pt x="2581" y="2755"/>
                </a:lnTo>
                <a:lnTo>
                  <a:pt x="2578" y="2719"/>
                </a:lnTo>
                <a:lnTo>
                  <a:pt x="2580" y="2682"/>
                </a:lnTo>
                <a:lnTo>
                  <a:pt x="2587" y="2646"/>
                </a:lnTo>
                <a:lnTo>
                  <a:pt x="2601" y="2613"/>
                </a:lnTo>
                <a:lnTo>
                  <a:pt x="2620" y="2581"/>
                </a:lnTo>
                <a:lnTo>
                  <a:pt x="2645" y="2553"/>
                </a:lnTo>
                <a:lnTo>
                  <a:pt x="2674" y="2529"/>
                </a:lnTo>
                <a:lnTo>
                  <a:pt x="2679" y="2524"/>
                </a:lnTo>
                <a:lnTo>
                  <a:pt x="2710" y="2505"/>
                </a:lnTo>
                <a:lnTo>
                  <a:pt x="2745" y="2493"/>
                </a:lnTo>
                <a:lnTo>
                  <a:pt x="2779" y="2486"/>
                </a:lnTo>
                <a:lnTo>
                  <a:pt x="2814" y="2485"/>
                </a:lnTo>
                <a:lnTo>
                  <a:pt x="2848" y="2488"/>
                </a:lnTo>
                <a:lnTo>
                  <a:pt x="2882" y="2497"/>
                </a:lnTo>
                <a:lnTo>
                  <a:pt x="2914" y="2510"/>
                </a:lnTo>
                <a:lnTo>
                  <a:pt x="2944" y="2527"/>
                </a:lnTo>
                <a:lnTo>
                  <a:pt x="2949" y="2527"/>
                </a:lnTo>
                <a:lnTo>
                  <a:pt x="2946" y="2518"/>
                </a:lnTo>
                <a:lnTo>
                  <a:pt x="2925" y="2482"/>
                </a:lnTo>
                <a:lnTo>
                  <a:pt x="2910" y="2447"/>
                </a:lnTo>
                <a:lnTo>
                  <a:pt x="2902" y="2409"/>
                </a:lnTo>
                <a:lnTo>
                  <a:pt x="2900" y="2372"/>
                </a:lnTo>
                <a:lnTo>
                  <a:pt x="2904" y="2334"/>
                </a:lnTo>
                <a:lnTo>
                  <a:pt x="2913" y="2297"/>
                </a:lnTo>
                <a:lnTo>
                  <a:pt x="2929" y="2262"/>
                </a:lnTo>
                <a:lnTo>
                  <a:pt x="2948" y="2229"/>
                </a:lnTo>
                <a:lnTo>
                  <a:pt x="2974" y="2199"/>
                </a:lnTo>
                <a:lnTo>
                  <a:pt x="3004" y="2173"/>
                </a:lnTo>
                <a:lnTo>
                  <a:pt x="3037" y="2154"/>
                </a:lnTo>
                <a:lnTo>
                  <a:pt x="3071" y="2140"/>
                </a:lnTo>
                <a:lnTo>
                  <a:pt x="3108" y="2133"/>
                </a:lnTo>
                <a:lnTo>
                  <a:pt x="3143" y="2130"/>
                </a:lnTo>
                <a:lnTo>
                  <a:pt x="3179" y="2133"/>
                </a:lnTo>
                <a:lnTo>
                  <a:pt x="3215" y="2140"/>
                </a:lnTo>
                <a:lnTo>
                  <a:pt x="3249" y="2154"/>
                </a:lnTo>
                <a:lnTo>
                  <a:pt x="3281" y="2172"/>
                </a:lnTo>
                <a:lnTo>
                  <a:pt x="3310" y="2194"/>
                </a:lnTo>
                <a:lnTo>
                  <a:pt x="3584" y="1877"/>
                </a:lnTo>
                <a:lnTo>
                  <a:pt x="3630" y="1826"/>
                </a:lnTo>
                <a:lnTo>
                  <a:pt x="3680" y="1780"/>
                </a:lnTo>
                <a:lnTo>
                  <a:pt x="3733" y="1737"/>
                </a:lnTo>
                <a:lnTo>
                  <a:pt x="3787" y="1697"/>
                </a:lnTo>
                <a:lnTo>
                  <a:pt x="3846" y="1661"/>
                </a:lnTo>
                <a:lnTo>
                  <a:pt x="4019" y="1563"/>
                </a:lnTo>
                <a:lnTo>
                  <a:pt x="4019" y="1760"/>
                </a:lnTo>
                <a:lnTo>
                  <a:pt x="3893" y="1832"/>
                </a:lnTo>
                <a:lnTo>
                  <a:pt x="3829" y="1873"/>
                </a:lnTo>
                <a:lnTo>
                  <a:pt x="3768" y="1921"/>
                </a:lnTo>
                <a:lnTo>
                  <a:pt x="3711" y="1972"/>
                </a:lnTo>
                <a:lnTo>
                  <a:pt x="3658" y="2028"/>
                </a:lnTo>
                <a:lnTo>
                  <a:pt x="3404" y="2325"/>
                </a:lnTo>
                <a:lnTo>
                  <a:pt x="3521" y="2492"/>
                </a:lnTo>
                <a:lnTo>
                  <a:pt x="3541" y="2527"/>
                </a:lnTo>
                <a:lnTo>
                  <a:pt x="3556" y="2563"/>
                </a:lnTo>
                <a:lnTo>
                  <a:pt x="3563" y="2600"/>
                </a:lnTo>
                <a:lnTo>
                  <a:pt x="3566" y="2638"/>
                </a:lnTo>
                <a:lnTo>
                  <a:pt x="3562" y="2676"/>
                </a:lnTo>
                <a:lnTo>
                  <a:pt x="3552" y="2713"/>
                </a:lnTo>
                <a:lnTo>
                  <a:pt x="3538" y="2748"/>
                </a:lnTo>
                <a:lnTo>
                  <a:pt x="3518" y="2781"/>
                </a:lnTo>
                <a:lnTo>
                  <a:pt x="3493" y="2811"/>
                </a:lnTo>
                <a:lnTo>
                  <a:pt x="3462" y="2837"/>
                </a:lnTo>
                <a:lnTo>
                  <a:pt x="3429" y="2856"/>
                </a:lnTo>
                <a:lnTo>
                  <a:pt x="3395" y="2870"/>
                </a:lnTo>
                <a:lnTo>
                  <a:pt x="3359" y="2877"/>
                </a:lnTo>
                <a:lnTo>
                  <a:pt x="3322" y="2879"/>
                </a:lnTo>
                <a:lnTo>
                  <a:pt x="3285" y="2877"/>
                </a:lnTo>
                <a:lnTo>
                  <a:pt x="3250" y="2870"/>
                </a:lnTo>
                <a:lnTo>
                  <a:pt x="3216" y="2856"/>
                </a:lnTo>
                <a:lnTo>
                  <a:pt x="3184" y="2838"/>
                </a:lnTo>
                <a:lnTo>
                  <a:pt x="3156" y="2816"/>
                </a:lnTo>
                <a:lnTo>
                  <a:pt x="3170" y="2849"/>
                </a:lnTo>
                <a:lnTo>
                  <a:pt x="3178" y="2884"/>
                </a:lnTo>
                <a:lnTo>
                  <a:pt x="3181" y="2920"/>
                </a:lnTo>
                <a:lnTo>
                  <a:pt x="3178" y="2955"/>
                </a:lnTo>
                <a:lnTo>
                  <a:pt x="3170" y="2990"/>
                </a:lnTo>
                <a:lnTo>
                  <a:pt x="3156" y="3022"/>
                </a:lnTo>
                <a:lnTo>
                  <a:pt x="3138" y="3054"/>
                </a:lnTo>
                <a:lnTo>
                  <a:pt x="3114" y="3080"/>
                </a:lnTo>
                <a:lnTo>
                  <a:pt x="3084" y="3105"/>
                </a:lnTo>
                <a:lnTo>
                  <a:pt x="3080" y="3110"/>
                </a:lnTo>
                <a:lnTo>
                  <a:pt x="3048" y="3128"/>
                </a:lnTo>
                <a:lnTo>
                  <a:pt x="3013" y="3141"/>
                </a:lnTo>
                <a:lnTo>
                  <a:pt x="2977" y="3147"/>
                </a:lnTo>
                <a:lnTo>
                  <a:pt x="2941" y="3149"/>
                </a:lnTo>
                <a:lnTo>
                  <a:pt x="2905" y="3145"/>
                </a:lnTo>
                <a:lnTo>
                  <a:pt x="2870" y="3135"/>
                </a:lnTo>
                <a:lnTo>
                  <a:pt x="2837" y="3119"/>
                </a:lnTo>
                <a:lnTo>
                  <a:pt x="2807" y="3099"/>
                </a:lnTo>
                <a:lnTo>
                  <a:pt x="2780" y="3073"/>
                </a:lnTo>
                <a:lnTo>
                  <a:pt x="2786" y="3105"/>
                </a:lnTo>
                <a:lnTo>
                  <a:pt x="2788" y="3138"/>
                </a:lnTo>
                <a:lnTo>
                  <a:pt x="2786" y="3169"/>
                </a:lnTo>
                <a:lnTo>
                  <a:pt x="2780" y="3201"/>
                </a:lnTo>
                <a:lnTo>
                  <a:pt x="2769" y="3231"/>
                </a:lnTo>
                <a:lnTo>
                  <a:pt x="2754" y="3259"/>
                </a:lnTo>
                <a:lnTo>
                  <a:pt x="2735" y="3286"/>
                </a:lnTo>
                <a:lnTo>
                  <a:pt x="2710" y="3309"/>
                </a:lnTo>
                <a:lnTo>
                  <a:pt x="2682" y="3330"/>
                </a:lnTo>
                <a:lnTo>
                  <a:pt x="2651" y="3346"/>
                </a:lnTo>
                <a:lnTo>
                  <a:pt x="2617" y="3357"/>
                </a:lnTo>
                <a:lnTo>
                  <a:pt x="2581" y="3362"/>
                </a:lnTo>
                <a:lnTo>
                  <a:pt x="2546" y="3362"/>
                </a:lnTo>
                <a:lnTo>
                  <a:pt x="2512" y="3356"/>
                </a:lnTo>
                <a:lnTo>
                  <a:pt x="2479" y="3346"/>
                </a:lnTo>
                <a:lnTo>
                  <a:pt x="2447" y="3330"/>
                </a:lnTo>
                <a:lnTo>
                  <a:pt x="2418" y="3309"/>
                </a:lnTo>
                <a:lnTo>
                  <a:pt x="2393" y="3285"/>
                </a:lnTo>
                <a:lnTo>
                  <a:pt x="2369" y="3257"/>
                </a:lnTo>
                <a:lnTo>
                  <a:pt x="2363" y="3247"/>
                </a:lnTo>
                <a:lnTo>
                  <a:pt x="2373" y="3280"/>
                </a:lnTo>
                <a:lnTo>
                  <a:pt x="2378" y="3315"/>
                </a:lnTo>
                <a:lnTo>
                  <a:pt x="2377" y="3351"/>
                </a:lnTo>
                <a:lnTo>
                  <a:pt x="2369" y="3385"/>
                </a:lnTo>
                <a:lnTo>
                  <a:pt x="2356" y="3419"/>
                </a:lnTo>
                <a:lnTo>
                  <a:pt x="2339" y="3449"/>
                </a:lnTo>
                <a:lnTo>
                  <a:pt x="2316" y="3476"/>
                </a:lnTo>
                <a:lnTo>
                  <a:pt x="2289" y="3501"/>
                </a:lnTo>
                <a:lnTo>
                  <a:pt x="2260" y="3516"/>
                </a:lnTo>
                <a:lnTo>
                  <a:pt x="2229" y="3529"/>
                </a:lnTo>
                <a:lnTo>
                  <a:pt x="2196" y="3536"/>
                </a:lnTo>
                <a:lnTo>
                  <a:pt x="2163" y="3537"/>
                </a:lnTo>
                <a:lnTo>
                  <a:pt x="2131" y="3535"/>
                </a:lnTo>
                <a:lnTo>
                  <a:pt x="2099" y="3526"/>
                </a:lnTo>
                <a:lnTo>
                  <a:pt x="2070" y="3514"/>
                </a:lnTo>
                <a:lnTo>
                  <a:pt x="2042" y="3497"/>
                </a:lnTo>
                <a:lnTo>
                  <a:pt x="2016" y="3475"/>
                </a:lnTo>
                <a:lnTo>
                  <a:pt x="1994" y="3449"/>
                </a:lnTo>
                <a:lnTo>
                  <a:pt x="1958" y="3397"/>
                </a:lnTo>
                <a:lnTo>
                  <a:pt x="1953" y="3397"/>
                </a:lnTo>
                <a:lnTo>
                  <a:pt x="1920" y="3416"/>
                </a:lnTo>
                <a:lnTo>
                  <a:pt x="1886" y="3432"/>
                </a:lnTo>
                <a:lnTo>
                  <a:pt x="1850" y="3442"/>
                </a:lnTo>
                <a:lnTo>
                  <a:pt x="1815" y="3448"/>
                </a:lnTo>
                <a:lnTo>
                  <a:pt x="1779" y="3448"/>
                </a:lnTo>
                <a:lnTo>
                  <a:pt x="1748" y="3447"/>
                </a:lnTo>
                <a:lnTo>
                  <a:pt x="1704" y="3435"/>
                </a:lnTo>
                <a:lnTo>
                  <a:pt x="1664" y="3418"/>
                </a:lnTo>
                <a:lnTo>
                  <a:pt x="1627" y="3396"/>
                </a:lnTo>
                <a:lnTo>
                  <a:pt x="1596" y="3368"/>
                </a:lnTo>
                <a:lnTo>
                  <a:pt x="1568" y="3336"/>
                </a:lnTo>
                <a:lnTo>
                  <a:pt x="1550" y="3307"/>
                </a:lnTo>
                <a:lnTo>
                  <a:pt x="1536" y="3278"/>
                </a:lnTo>
                <a:lnTo>
                  <a:pt x="1525" y="3246"/>
                </a:lnTo>
                <a:lnTo>
                  <a:pt x="1519" y="3212"/>
                </a:lnTo>
                <a:lnTo>
                  <a:pt x="1487" y="3236"/>
                </a:lnTo>
                <a:lnTo>
                  <a:pt x="1451" y="3259"/>
                </a:lnTo>
                <a:lnTo>
                  <a:pt x="1412" y="3276"/>
                </a:lnTo>
                <a:lnTo>
                  <a:pt x="1370" y="3289"/>
                </a:lnTo>
                <a:lnTo>
                  <a:pt x="1328" y="3295"/>
                </a:lnTo>
                <a:lnTo>
                  <a:pt x="1283" y="3296"/>
                </a:lnTo>
                <a:lnTo>
                  <a:pt x="1264" y="3295"/>
                </a:lnTo>
                <a:lnTo>
                  <a:pt x="1247" y="3293"/>
                </a:lnTo>
                <a:lnTo>
                  <a:pt x="1206" y="3284"/>
                </a:lnTo>
                <a:lnTo>
                  <a:pt x="1167" y="3269"/>
                </a:lnTo>
                <a:lnTo>
                  <a:pt x="1130" y="3251"/>
                </a:lnTo>
                <a:lnTo>
                  <a:pt x="1096" y="3226"/>
                </a:lnTo>
                <a:lnTo>
                  <a:pt x="1066" y="3198"/>
                </a:lnTo>
                <a:lnTo>
                  <a:pt x="1038" y="3167"/>
                </a:lnTo>
                <a:lnTo>
                  <a:pt x="1014" y="3128"/>
                </a:lnTo>
                <a:lnTo>
                  <a:pt x="994" y="3086"/>
                </a:lnTo>
                <a:lnTo>
                  <a:pt x="982" y="3043"/>
                </a:lnTo>
                <a:lnTo>
                  <a:pt x="977" y="2998"/>
                </a:lnTo>
                <a:lnTo>
                  <a:pt x="979" y="2952"/>
                </a:lnTo>
                <a:lnTo>
                  <a:pt x="957" y="2951"/>
                </a:lnTo>
                <a:lnTo>
                  <a:pt x="933" y="2950"/>
                </a:lnTo>
                <a:lnTo>
                  <a:pt x="909" y="2949"/>
                </a:lnTo>
                <a:lnTo>
                  <a:pt x="869" y="2944"/>
                </a:lnTo>
                <a:lnTo>
                  <a:pt x="828" y="2937"/>
                </a:lnTo>
                <a:lnTo>
                  <a:pt x="792" y="2924"/>
                </a:lnTo>
                <a:lnTo>
                  <a:pt x="756" y="2907"/>
                </a:lnTo>
                <a:lnTo>
                  <a:pt x="724" y="2887"/>
                </a:lnTo>
                <a:lnTo>
                  <a:pt x="694" y="2861"/>
                </a:lnTo>
                <a:lnTo>
                  <a:pt x="668" y="2829"/>
                </a:lnTo>
                <a:lnTo>
                  <a:pt x="646" y="2794"/>
                </a:lnTo>
                <a:lnTo>
                  <a:pt x="629" y="2759"/>
                </a:lnTo>
                <a:lnTo>
                  <a:pt x="618" y="2721"/>
                </a:lnTo>
                <a:lnTo>
                  <a:pt x="610" y="2682"/>
                </a:lnTo>
                <a:lnTo>
                  <a:pt x="608" y="2641"/>
                </a:lnTo>
                <a:lnTo>
                  <a:pt x="566" y="2646"/>
                </a:lnTo>
                <a:lnTo>
                  <a:pt x="523" y="2646"/>
                </a:lnTo>
                <a:lnTo>
                  <a:pt x="504" y="2646"/>
                </a:lnTo>
                <a:lnTo>
                  <a:pt x="486" y="2644"/>
                </a:lnTo>
                <a:lnTo>
                  <a:pt x="446" y="2635"/>
                </a:lnTo>
                <a:lnTo>
                  <a:pt x="407" y="2620"/>
                </a:lnTo>
                <a:lnTo>
                  <a:pt x="370" y="2600"/>
                </a:lnTo>
                <a:lnTo>
                  <a:pt x="336" y="2577"/>
                </a:lnTo>
                <a:lnTo>
                  <a:pt x="305" y="2549"/>
                </a:lnTo>
                <a:lnTo>
                  <a:pt x="277" y="2518"/>
                </a:lnTo>
                <a:lnTo>
                  <a:pt x="256" y="2481"/>
                </a:lnTo>
                <a:lnTo>
                  <a:pt x="241" y="2442"/>
                </a:lnTo>
                <a:lnTo>
                  <a:pt x="230" y="2403"/>
                </a:lnTo>
                <a:lnTo>
                  <a:pt x="224" y="2363"/>
                </a:lnTo>
                <a:lnTo>
                  <a:pt x="224" y="2322"/>
                </a:lnTo>
                <a:lnTo>
                  <a:pt x="229" y="2281"/>
                </a:lnTo>
                <a:lnTo>
                  <a:pt x="238" y="2241"/>
                </a:lnTo>
                <a:lnTo>
                  <a:pt x="252" y="2203"/>
                </a:lnTo>
                <a:lnTo>
                  <a:pt x="270" y="2167"/>
                </a:lnTo>
                <a:lnTo>
                  <a:pt x="295" y="2133"/>
                </a:lnTo>
                <a:lnTo>
                  <a:pt x="323" y="2101"/>
                </a:lnTo>
                <a:lnTo>
                  <a:pt x="356" y="2073"/>
                </a:lnTo>
                <a:lnTo>
                  <a:pt x="409" y="2031"/>
                </a:lnTo>
                <a:lnTo>
                  <a:pt x="378" y="1972"/>
                </a:lnTo>
                <a:lnTo>
                  <a:pt x="341" y="1916"/>
                </a:lnTo>
                <a:lnTo>
                  <a:pt x="300" y="1865"/>
                </a:lnTo>
                <a:lnTo>
                  <a:pt x="253" y="1816"/>
                </a:lnTo>
                <a:lnTo>
                  <a:pt x="203" y="1772"/>
                </a:lnTo>
                <a:lnTo>
                  <a:pt x="150" y="1733"/>
                </a:lnTo>
                <a:lnTo>
                  <a:pt x="93" y="1698"/>
                </a:lnTo>
                <a:lnTo>
                  <a:pt x="0" y="164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11097193" y="3078798"/>
            <a:ext cx="373749" cy="374380"/>
            <a:chOff x="301625" y="3662363"/>
            <a:chExt cx="939800" cy="941387"/>
          </a:xfrm>
          <a:solidFill>
            <a:schemeClr val="accent2"/>
          </a:solidFill>
        </p:grpSpPr>
        <p:sp>
          <p:nvSpPr>
            <p:cNvPr id="30" name="Freeform 1422"/>
            <p:cNvSpPr>
              <a:spLocks/>
            </p:cNvSpPr>
            <p:nvPr/>
          </p:nvSpPr>
          <p:spPr bwMode="auto">
            <a:xfrm>
              <a:off x="811213" y="3811588"/>
              <a:ext cx="26988" cy="63500"/>
            </a:xfrm>
            <a:custGeom>
              <a:avLst/>
              <a:gdLst>
                <a:gd name="T0" fmla="*/ 103 w 103"/>
                <a:gd name="T1" fmla="*/ 0 h 242"/>
                <a:gd name="T2" fmla="*/ 103 w 103"/>
                <a:gd name="T3" fmla="*/ 242 h 242"/>
                <a:gd name="T4" fmla="*/ 75 w 103"/>
                <a:gd name="T5" fmla="*/ 234 h 242"/>
                <a:gd name="T6" fmla="*/ 52 w 103"/>
                <a:gd name="T7" fmla="*/ 223 h 242"/>
                <a:gd name="T8" fmla="*/ 35 w 103"/>
                <a:gd name="T9" fmla="*/ 210 h 242"/>
                <a:gd name="T10" fmla="*/ 22 w 103"/>
                <a:gd name="T11" fmla="*/ 197 h 242"/>
                <a:gd name="T12" fmla="*/ 12 w 103"/>
                <a:gd name="T13" fmla="*/ 183 h 242"/>
                <a:gd name="T14" fmla="*/ 7 w 103"/>
                <a:gd name="T15" fmla="*/ 169 h 242"/>
                <a:gd name="T16" fmla="*/ 3 w 103"/>
                <a:gd name="T17" fmla="*/ 155 h 242"/>
                <a:gd name="T18" fmla="*/ 0 w 103"/>
                <a:gd name="T19" fmla="*/ 142 h 242"/>
                <a:gd name="T20" fmla="*/ 0 w 103"/>
                <a:gd name="T21" fmla="*/ 131 h 242"/>
                <a:gd name="T22" fmla="*/ 0 w 103"/>
                <a:gd name="T23" fmla="*/ 122 h 242"/>
                <a:gd name="T24" fmla="*/ 0 w 103"/>
                <a:gd name="T25" fmla="*/ 112 h 242"/>
                <a:gd name="T26" fmla="*/ 0 w 103"/>
                <a:gd name="T27" fmla="*/ 100 h 242"/>
                <a:gd name="T28" fmla="*/ 3 w 103"/>
                <a:gd name="T29" fmla="*/ 87 h 242"/>
                <a:gd name="T30" fmla="*/ 7 w 103"/>
                <a:gd name="T31" fmla="*/ 74 h 242"/>
                <a:gd name="T32" fmla="*/ 12 w 103"/>
                <a:gd name="T33" fmla="*/ 60 h 242"/>
                <a:gd name="T34" fmla="*/ 22 w 103"/>
                <a:gd name="T35" fmla="*/ 46 h 242"/>
                <a:gd name="T36" fmla="*/ 35 w 103"/>
                <a:gd name="T37" fmla="*/ 32 h 242"/>
                <a:gd name="T38" fmla="*/ 52 w 103"/>
                <a:gd name="T39" fmla="*/ 20 h 242"/>
                <a:gd name="T40" fmla="*/ 75 w 103"/>
                <a:gd name="T41" fmla="*/ 9 h 242"/>
                <a:gd name="T42" fmla="*/ 103 w 103"/>
                <a:gd name="T4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3" h="242">
                  <a:moveTo>
                    <a:pt x="103" y="0"/>
                  </a:moveTo>
                  <a:lnTo>
                    <a:pt x="103" y="242"/>
                  </a:lnTo>
                  <a:lnTo>
                    <a:pt x="75" y="234"/>
                  </a:lnTo>
                  <a:lnTo>
                    <a:pt x="52" y="223"/>
                  </a:lnTo>
                  <a:lnTo>
                    <a:pt x="35" y="210"/>
                  </a:lnTo>
                  <a:lnTo>
                    <a:pt x="22" y="197"/>
                  </a:lnTo>
                  <a:lnTo>
                    <a:pt x="12" y="183"/>
                  </a:lnTo>
                  <a:lnTo>
                    <a:pt x="7" y="169"/>
                  </a:lnTo>
                  <a:lnTo>
                    <a:pt x="3" y="155"/>
                  </a:lnTo>
                  <a:lnTo>
                    <a:pt x="0" y="142"/>
                  </a:lnTo>
                  <a:lnTo>
                    <a:pt x="0" y="131"/>
                  </a:lnTo>
                  <a:lnTo>
                    <a:pt x="0" y="122"/>
                  </a:lnTo>
                  <a:lnTo>
                    <a:pt x="0" y="112"/>
                  </a:lnTo>
                  <a:lnTo>
                    <a:pt x="0" y="100"/>
                  </a:lnTo>
                  <a:lnTo>
                    <a:pt x="3" y="87"/>
                  </a:lnTo>
                  <a:lnTo>
                    <a:pt x="7" y="74"/>
                  </a:lnTo>
                  <a:lnTo>
                    <a:pt x="12" y="60"/>
                  </a:lnTo>
                  <a:lnTo>
                    <a:pt x="22" y="46"/>
                  </a:lnTo>
                  <a:lnTo>
                    <a:pt x="35" y="32"/>
                  </a:lnTo>
                  <a:lnTo>
                    <a:pt x="52" y="20"/>
                  </a:lnTo>
                  <a:lnTo>
                    <a:pt x="75" y="9"/>
                  </a:lnTo>
                  <a:lnTo>
                    <a:pt x="10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423"/>
            <p:cNvSpPr>
              <a:spLocks/>
            </p:cNvSpPr>
            <p:nvPr/>
          </p:nvSpPr>
          <p:spPr bwMode="auto">
            <a:xfrm>
              <a:off x="893763" y="3937000"/>
              <a:ext cx="26988" cy="63500"/>
            </a:xfrm>
            <a:custGeom>
              <a:avLst/>
              <a:gdLst>
                <a:gd name="T0" fmla="*/ 0 w 103"/>
                <a:gd name="T1" fmla="*/ 0 h 243"/>
                <a:gd name="T2" fmla="*/ 27 w 103"/>
                <a:gd name="T3" fmla="*/ 10 h 243"/>
                <a:gd name="T4" fmla="*/ 50 w 103"/>
                <a:gd name="T5" fmla="*/ 21 h 243"/>
                <a:gd name="T6" fmla="*/ 67 w 103"/>
                <a:gd name="T7" fmla="*/ 33 h 243"/>
                <a:gd name="T8" fmla="*/ 80 w 103"/>
                <a:gd name="T9" fmla="*/ 47 h 243"/>
                <a:gd name="T10" fmla="*/ 90 w 103"/>
                <a:gd name="T11" fmla="*/ 61 h 243"/>
                <a:gd name="T12" fmla="*/ 96 w 103"/>
                <a:gd name="T13" fmla="*/ 75 h 243"/>
                <a:gd name="T14" fmla="*/ 99 w 103"/>
                <a:gd name="T15" fmla="*/ 88 h 243"/>
                <a:gd name="T16" fmla="*/ 102 w 103"/>
                <a:gd name="T17" fmla="*/ 101 h 243"/>
                <a:gd name="T18" fmla="*/ 103 w 103"/>
                <a:gd name="T19" fmla="*/ 112 h 243"/>
                <a:gd name="T20" fmla="*/ 103 w 103"/>
                <a:gd name="T21" fmla="*/ 122 h 243"/>
                <a:gd name="T22" fmla="*/ 103 w 103"/>
                <a:gd name="T23" fmla="*/ 132 h 243"/>
                <a:gd name="T24" fmla="*/ 102 w 103"/>
                <a:gd name="T25" fmla="*/ 143 h 243"/>
                <a:gd name="T26" fmla="*/ 99 w 103"/>
                <a:gd name="T27" fmla="*/ 156 h 243"/>
                <a:gd name="T28" fmla="*/ 96 w 103"/>
                <a:gd name="T29" fmla="*/ 170 h 243"/>
                <a:gd name="T30" fmla="*/ 90 w 103"/>
                <a:gd name="T31" fmla="*/ 184 h 243"/>
                <a:gd name="T32" fmla="*/ 80 w 103"/>
                <a:gd name="T33" fmla="*/ 198 h 243"/>
                <a:gd name="T34" fmla="*/ 67 w 103"/>
                <a:gd name="T35" fmla="*/ 211 h 243"/>
                <a:gd name="T36" fmla="*/ 50 w 103"/>
                <a:gd name="T37" fmla="*/ 222 h 243"/>
                <a:gd name="T38" fmla="*/ 27 w 103"/>
                <a:gd name="T39" fmla="*/ 234 h 243"/>
                <a:gd name="T40" fmla="*/ 0 w 103"/>
                <a:gd name="T41" fmla="*/ 243 h 243"/>
                <a:gd name="T42" fmla="*/ 0 w 103"/>
                <a:gd name="T43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3" h="243">
                  <a:moveTo>
                    <a:pt x="0" y="0"/>
                  </a:moveTo>
                  <a:lnTo>
                    <a:pt x="27" y="10"/>
                  </a:lnTo>
                  <a:lnTo>
                    <a:pt x="50" y="21"/>
                  </a:lnTo>
                  <a:lnTo>
                    <a:pt x="67" y="33"/>
                  </a:lnTo>
                  <a:lnTo>
                    <a:pt x="80" y="47"/>
                  </a:lnTo>
                  <a:lnTo>
                    <a:pt x="90" y="61"/>
                  </a:lnTo>
                  <a:lnTo>
                    <a:pt x="96" y="75"/>
                  </a:lnTo>
                  <a:lnTo>
                    <a:pt x="99" y="88"/>
                  </a:lnTo>
                  <a:lnTo>
                    <a:pt x="102" y="101"/>
                  </a:lnTo>
                  <a:lnTo>
                    <a:pt x="103" y="112"/>
                  </a:lnTo>
                  <a:lnTo>
                    <a:pt x="103" y="122"/>
                  </a:lnTo>
                  <a:lnTo>
                    <a:pt x="103" y="132"/>
                  </a:lnTo>
                  <a:lnTo>
                    <a:pt x="102" y="143"/>
                  </a:lnTo>
                  <a:lnTo>
                    <a:pt x="99" y="156"/>
                  </a:lnTo>
                  <a:lnTo>
                    <a:pt x="96" y="170"/>
                  </a:lnTo>
                  <a:lnTo>
                    <a:pt x="90" y="184"/>
                  </a:lnTo>
                  <a:lnTo>
                    <a:pt x="80" y="198"/>
                  </a:lnTo>
                  <a:lnTo>
                    <a:pt x="67" y="211"/>
                  </a:lnTo>
                  <a:lnTo>
                    <a:pt x="50" y="222"/>
                  </a:lnTo>
                  <a:lnTo>
                    <a:pt x="27" y="234"/>
                  </a:lnTo>
                  <a:lnTo>
                    <a:pt x="0" y="24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424"/>
            <p:cNvSpPr>
              <a:spLocks noEditPoints="1"/>
            </p:cNvSpPr>
            <p:nvPr/>
          </p:nvSpPr>
          <p:spPr bwMode="auto">
            <a:xfrm>
              <a:off x="622300" y="3662363"/>
              <a:ext cx="487363" cy="487362"/>
            </a:xfrm>
            <a:custGeom>
              <a:avLst/>
              <a:gdLst>
                <a:gd name="T0" fmla="*/ 766 w 1842"/>
                <a:gd name="T1" fmla="*/ 357 h 1843"/>
                <a:gd name="T2" fmla="*/ 640 w 1842"/>
                <a:gd name="T3" fmla="*/ 411 h 1843"/>
                <a:gd name="T4" fmla="*/ 557 w 1842"/>
                <a:gd name="T5" fmla="*/ 493 h 1843"/>
                <a:gd name="T6" fmla="*/ 511 w 1842"/>
                <a:gd name="T7" fmla="*/ 599 h 1843"/>
                <a:gd name="T8" fmla="*/ 504 w 1842"/>
                <a:gd name="T9" fmla="*/ 726 h 1843"/>
                <a:gd name="T10" fmla="*/ 537 w 1842"/>
                <a:gd name="T11" fmla="*/ 841 h 1843"/>
                <a:gd name="T12" fmla="*/ 609 w 1842"/>
                <a:gd name="T13" fmla="*/ 930 h 1843"/>
                <a:gd name="T14" fmla="*/ 721 w 1842"/>
                <a:gd name="T15" fmla="*/ 995 h 1843"/>
                <a:gd name="T16" fmla="*/ 816 w 1842"/>
                <a:gd name="T17" fmla="*/ 1281 h 1843"/>
                <a:gd name="T18" fmla="*/ 748 w 1842"/>
                <a:gd name="T19" fmla="*/ 1249 h 1843"/>
                <a:gd name="T20" fmla="*/ 720 w 1842"/>
                <a:gd name="T21" fmla="*/ 1208 h 1843"/>
                <a:gd name="T22" fmla="*/ 713 w 1842"/>
                <a:gd name="T23" fmla="*/ 1170 h 1843"/>
                <a:gd name="T24" fmla="*/ 504 w 1842"/>
                <a:gd name="T25" fmla="*/ 1202 h 1843"/>
                <a:gd name="T26" fmla="*/ 537 w 1842"/>
                <a:gd name="T27" fmla="*/ 1318 h 1843"/>
                <a:gd name="T28" fmla="*/ 609 w 1842"/>
                <a:gd name="T29" fmla="*/ 1407 h 1843"/>
                <a:gd name="T30" fmla="*/ 721 w 1842"/>
                <a:gd name="T31" fmla="*/ 1472 h 1843"/>
                <a:gd name="T32" fmla="*/ 816 w 1842"/>
                <a:gd name="T33" fmla="*/ 1600 h 1843"/>
                <a:gd name="T34" fmla="*/ 1076 w 1842"/>
                <a:gd name="T35" fmla="*/ 1486 h 1843"/>
                <a:gd name="T36" fmla="*/ 1202 w 1842"/>
                <a:gd name="T37" fmla="*/ 1432 h 1843"/>
                <a:gd name="T38" fmla="*/ 1286 w 1842"/>
                <a:gd name="T39" fmla="*/ 1350 h 1843"/>
                <a:gd name="T40" fmla="*/ 1332 w 1842"/>
                <a:gd name="T41" fmla="*/ 1243 h 1843"/>
                <a:gd name="T42" fmla="*/ 1339 w 1842"/>
                <a:gd name="T43" fmla="*/ 1117 h 1843"/>
                <a:gd name="T44" fmla="*/ 1305 w 1842"/>
                <a:gd name="T45" fmla="*/ 1003 h 1843"/>
                <a:gd name="T46" fmla="*/ 1234 w 1842"/>
                <a:gd name="T47" fmla="*/ 912 h 1843"/>
                <a:gd name="T48" fmla="*/ 1122 w 1842"/>
                <a:gd name="T49" fmla="*/ 847 h 1843"/>
                <a:gd name="T50" fmla="*/ 1027 w 1842"/>
                <a:gd name="T51" fmla="*/ 562 h 1843"/>
                <a:gd name="T52" fmla="*/ 1094 w 1842"/>
                <a:gd name="T53" fmla="*/ 594 h 1843"/>
                <a:gd name="T54" fmla="*/ 1123 w 1842"/>
                <a:gd name="T55" fmla="*/ 636 h 1843"/>
                <a:gd name="T56" fmla="*/ 1130 w 1842"/>
                <a:gd name="T57" fmla="*/ 674 h 1843"/>
                <a:gd name="T58" fmla="*/ 1339 w 1842"/>
                <a:gd name="T59" fmla="*/ 640 h 1843"/>
                <a:gd name="T60" fmla="*/ 1305 w 1842"/>
                <a:gd name="T61" fmla="*/ 526 h 1843"/>
                <a:gd name="T62" fmla="*/ 1234 w 1842"/>
                <a:gd name="T63" fmla="*/ 436 h 1843"/>
                <a:gd name="T64" fmla="*/ 1122 w 1842"/>
                <a:gd name="T65" fmla="*/ 371 h 1843"/>
                <a:gd name="T66" fmla="*/ 1027 w 1842"/>
                <a:gd name="T67" fmla="*/ 243 h 1843"/>
                <a:gd name="T68" fmla="*/ 1000 w 1842"/>
                <a:gd name="T69" fmla="*/ 3 h 1843"/>
                <a:gd name="T70" fmla="*/ 1227 w 1842"/>
                <a:gd name="T71" fmla="*/ 52 h 1843"/>
                <a:gd name="T72" fmla="*/ 1428 w 1842"/>
                <a:gd name="T73" fmla="*/ 152 h 1843"/>
                <a:gd name="T74" fmla="*/ 1599 w 1842"/>
                <a:gd name="T75" fmla="*/ 298 h 1843"/>
                <a:gd name="T76" fmla="*/ 1729 w 1842"/>
                <a:gd name="T77" fmla="*/ 479 h 1843"/>
                <a:gd name="T78" fmla="*/ 1813 w 1842"/>
                <a:gd name="T79" fmla="*/ 689 h 1843"/>
                <a:gd name="T80" fmla="*/ 1842 w 1842"/>
                <a:gd name="T81" fmla="*/ 922 h 1843"/>
                <a:gd name="T82" fmla="*/ 1813 w 1842"/>
                <a:gd name="T83" fmla="*/ 1154 h 1843"/>
                <a:gd name="T84" fmla="*/ 1729 w 1842"/>
                <a:gd name="T85" fmla="*/ 1365 h 1843"/>
                <a:gd name="T86" fmla="*/ 1599 w 1842"/>
                <a:gd name="T87" fmla="*/ 1546 h 1843"/>
                <a:gd name="T88" fmla="*/ 1428 w 1842"/>
                <a:gd name="T89" fmla="*/ 1691 h 1843"/>
                <a:gd name="T90" fmla="*/ 1227 w 1842"/>
                <a:gd name="T91" fmla="*/ 1791 h 1843"/>
                <a:gd name="T92" fmla="*/ 1000 w 1842"/>
                <a:gd name="T93" fmla="*/ 1839 h 1843"/>
                <a:gd name="T94" fmla="*/ 764 w 1842"/>
                <a:gd name="T95" fmla="*/ 1830 h 1843"/>
                <a:gd name="T96" fmla="*/ 545 w 1842"/>
                <a:gd name="T97" fmla="*/ 1763 h 1843"/>
                <a:gd name="T98" fmla="*/ 353 w 1842"/>
                <a:gd name="T99" fmla="*/ 1647 h 1843"/>
                <a:gd name="T100" fmla="*/ 196 w 1842"/>
                <a:gd name="T101" fmla="*/ 1489 h 1843"/>
                <a:gd name="T102" fmla="*/ 80 w 1842"/>
                <a:gd name="T103" fmla="*/ 1297 h 1843"/>
                <a:gd name="T104" fmla="*/ 13 w 1842"/>
                <a:gd name="T105" fmla="*/ 1078 h 1843"/>
                <a:gd name="T106" fmla="*/ 3 w 1842"/>
                <a:gd name="T107" fmla="*/ 842 h 1843"/>
                <a:gd name="T108" fmla="*/ 51 w 1842"/>
                <a:gd name="T109" fmla="*/ 616 h 1843"/>
                <a:gd name="T110" fmla="*/ 152 w 1842"/>
                <a:gd name="T111" fmla="*/ 414 h 1843"/>
                <a:gd name="T112" fmla="*/ 297 w 1842"/>
                <a:gd name="T113" fmla="*/ 245 h 1843"/>
                <a:gd name="T114" fmla="*/ 478 w 1842"/>
                <a:gd name="T115" fmla="*/ 113 h 1843"/>
                <a:gd name="T116" fmla="*/ 689 w 1842"/>
                <a:gd name="T117" fmla="*/ 30 h 1843"/>
                <a:gd name="T118" fmla="*/ 922 w 1842"/>
                <a:gd name="T119" fmla="*/ 0 h 1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42" h="1843">
                  <a:moveTo>
                    <a:pt x="816" y="243"/>
                  </a:moveTo>
                  <a:lnTo>
                    <a:pt x="816" y="347"/>
                  </a:lnTo>
                  <a:lnTo>
                    <a:pt x="766" y="357"/>
                  </a:lnTo>
                  <a:lnTo>
                    <a:pt x="721" y="371"/>
                  </a:lnTo>
                  <a:lnTo>
                    <a:pt x="679" y="389"/>
                  </a:lnTo>
                  <a:lnTo>
                    <a:pt x="640" y="411"/>
                  </a:lnTo>
                  <a:lnTo>
                    <a:pt x="609" y="436"/>
                  </a:lnTo>
                  <a:lnTo>
                    <a:pt x="581" y="463"/>
                  </a:lnTo>
                  <a:lnTo>
                    <a:pt x="557" y="493"/>
                  </a:lnTo>
                  <a:lnTo>
                    <a:pt x="537" y="526"/>
                  </a:lnTo>
                  <a:lnTo>
                    <a:pt x="522" y="562"/>
                  </a:lnTo>
                  <a:lnTo>
                    <a:pt x="511" y="599"/>
                  </a:lnTo>
                  <a:lnTo>
                    <a:pt x="504" y="640"/>
                  </a:lnTo>
                  <a:lnTo>
                    <a:pt x="501" y="684"/>
                  </a:lnTo>
                  <a:lnTo>
                    <a:pt x="504" y="726"/>
                  </a:lnTo>
                  <a:lnTo>
                    <a:pt x="511" y="767"/>
                  </a:lnTo>
                  <a:lnTo>
                    <a:pt x="522" y="805"/>
                  </a:lnTo>
                  <a:lnTo>
                    <a:pt x="537" y="841"/>
                  </a:lnTo>
                  <a:lnTo>
                    <a:pt x="557" y="873"/>
                  </a:lnTo>
                  <a:lnTo>
                    <a:pt x="581" y="904"/>
                  </a:lnTo>
                  <a:lnTo>
                    <a:pt x="609" y="930"/>
                  </a:lnTo>
                  <a:lnTo>
                    <a:pt x="640" y="955"/>
                  </a:lnTo>
                  <a:lnTo>
                    <a:pt x="679" y="978"/>
                  </a:lnTo>
                  <a:lnTo>
                    <a:pt x="721" y="995"/>
                  </a:lnTo>
                  <a:lnTo>
                    <a:pt x="766" y="1009"/>
                  </a:lnTo>
                  <a:lnTo>
                    <a:pt x="816" y="1020"/>
                  </a:lnTo>
                  <a:lnTo>
                    <a:pt x="816" y="1281"/>
                  </a:lnTo>
                  <a:lnTo>
                    <a:pt x="788" y="1272"/>
                  </a:lnTo>
                  <a:lnTo>
                    <a:pt x="765" y="1261"/>
                  </a:lnTo>
                  <a:lnTo>
                    <a:pt x="748" y="1249"/>
                  </a:lnTo>
                  <a:lnTo>
                    <a:pt x="735" y="1236"/>
                  </a:lnTo>
                  <a:lnTo>
                    <a:pt x="725" y="1222"/>
                  </a:lnTo>
                  <a:lnTo>
                    <a:pt x="720" y="1208"/>
                  </a:lnTo>
                  <a:lnTo>
                    <a:pt x="716" y="1194"/>
                  </a:lnTo>
                  <a:lnTo>
                    <a:pt x="713" y="1181"/>
                  </a:lnTo>
                  <a:lnTo>
                    <a:pt x="713" y="1170"/>
                  </a:lnTo>
                  <a:lnTo>
                    <a:pt x="713" y="1160"/>
                  </a:lnTo>
                  <a:lnTo>
                    <a:pt x="501" y="1160"/>
                  </a:lnTo>
                  <a:lnTo>
                    <a:pt x="504" y="1202"/>
                  </a:lnTo>
                  <a:lnTo>
                    <a:pt x="511" y="1243"/>
                  </a:lnTo>
                  <a:lnTo>
                    <a:pt x="522" y="1282"/>
                  </a:lnTo>
                  <a:lnTo>
                    <a:pt x="537" y="1318"/>
                  </a:lnTo>
                  <a:lnTo>
                    <a:pt x="557" y="1350"/>
                  </a:lnTo>
                  <a:lnTo>
                    <a:pt x="581" y="1380"/>
                  </a:lnTo>
                  <a:lnTo>
                    <a:pt x="609" y="1407"/>
                  </a:lnTo>
                  <a:lnTo>
                    <a:pt x="640" y="1432"/>
                  </a:lnTo>
                  <a:lnTo>
                    <a:pt x="679" y="1454"/>
                  </a:lnTo>
                  <a:lnTo>
                    <a:pt x="721" y="1472"/>
                  </a:lnTo>
                  <a:lnTo>
                    <a:pt x="766" y="1486"/>
                  </a:lnTo>
                  <a:lnTo>
                    <a:pt x="816" y="1497"/>
                  </a:lnTo>
                  <a:lnTo>
                    <a:pt x="816" y="1600"/>
                  </a:lnTo>
                  <a:lnTo>
                    <a:pt x="1027" y="1600"/>
                  </a:lnTo>
                  <a:lnTo>
                    <a:pt x="1027" y="1497"/>
                  </a:lnTo>
                  <a:lnTo>
                    <a:pt x="1076" y="1486"/>
                  </a:lnTo>
                  <a:lnTo>
                    <a:pt x="1122" y="1472"/>
                  </a:lnTo>
                  <a:lnTo>
                    <a:pt x="1164" y="1454"/>
                  </a:lnTo>
                  <a:lnTo>
                    <a:pt x="1202" y="1432"/>
                  </a:lnTo>
                  <a:lnTo>
                    <a:pt x="1234" y="1407"/>
                  </a:lnTo>
                  <a:lnTo>
                    <a:pt x="1262" y="1380"/>
                  </a:lnTo>
                  <a:lnTo>
                    <a:pt x="1286" y="1350"/>
                  </a:lnTo>
                  <a:lnTo>
                    <a:pt x="1305" y="1318"/>
                  </a:lnTo>
                  <a:lnTo>
                    <a:pt x="1320" y="1282"/>
                  </a:lnTo>
                  <a:lnTo>
                    <a:pt x="1332" y="1243"/>
                  </a:lnTo>
                  <a:lnTo>
                    <a:pt x="1339" y="1202"/>
                  </a:lnTo>
                  <a:lnTo>
                    <a:pt x="1341" y="1160"/>
                  </a:lnTo>
                  <a:lnTo>
                    <a:pt x="1339" y="1117"/>
                  </a:lnTo>
                  <a:lnTo>
                    <a:pt x="1332" y="1076"/>
                  </a:lnTo>
                  <a:lnTo>
                    <a:pt x="1320" y="1038"/>
                  </a:lnTo>
                  <a:lnTo>
                    <a:pt x="1305" y="1003"/>
                  </a:lnTo>
                  <a:lnTo>
                    <a:pt x="1286" y="969"/>
                  </a:lnTo>
                  <a:lnTo>
                    <a:pt x="1262" y="939"/>
                  </a:lnTo>
                  <a:lnTo>
                    <a:pt x="1234" y="912"/>
                  </a:lnTo>
                  <a:lnTo>
                    <a:pt x="1202" y="887"/>
                  </a:lnTo>
                  <a:lnTo>
                    <a:pt x="1164" y="866"/>
                  </a:lnTo>
                  <a:lnTo>
                    <a:pt x="1122" y="847"/>
                  </a:lnTo>
                  <a:lnTo>
                    <a:pt x="1076" y="833"/>
                  </a:lnTo>
                  <a:lnTo>
                    <a:pt x="1027" y="824"/>
                  </a:lnTo>
                  <a:lnTo>
                    <a:pt x="1027" y="562"/>
                  </a:lnTo>
                  <a:lnTo>
                    <a:pt x="1054" y="571"/>
                  </a:lnTo>
                  <a:lnTo>
                    <a:pt x="1077" y="582"/>
                  </a:lnTo>
                  <a:lnTo>
                    <a:pt x="1094" y="594"/>
                  </a:lnTo>
                  <a:lnTo>
                    <a:pt x="1107" y="608"/>
                  </a:lnTo>
                  <a:lnTo>
                    <a:pt x="1117" y="622"/>
                  </a:lnTo>
                  <a:lnTo>
                    <a:pt x="1123" y="636"/>
                  </a:lnTo>
                  <a:lnTo>
                    <a:pt x="1126" y="649"/>
                  </a:lnTo>
                  <a:lnTo>
                    <a:pt x="1129" y="662"/>
                  </a:lnTo>
                  <a:lnTo>
                    <a:pt x="1130" y="674"/>
                  </a:lnTo>
                  <a:lnTo>
                    <a:pt x="1130" y="684"/>
                  </a:lnTo>
                  <a:lnTo>
                    <a:pt x="1341" y="684"/>
                  </a:lnTo>
                  <a:lnTo>
                    <a:pt x="1339" y="640"/>
                  </a:lnTo>
                  <a:lnTo>
                    <a:pt x="1332" y="599"/>
                  </a:lnTo>
                  <a:lnTo>
                    <a:pt x="1320" y="562"/>
                  </a:lnTo>
                  <a:lnTo>
                    <a:pt x="1305" y="526"/>
                  </a:lnTo>
                  <a:lnTo>
                    <a:pt x="1286" y="493"/>
                  </a:lnTo>
                  <a:lnTo>
                    <a:pt x="1262" y="463"/>
                  </a:lnTo>
                  <a:lnTo>
                    <a:pt x="1234" y="436"/>
                  </a:lnTo>
                  <a:lnTo>
                    <a:pt x="1202" y="411"/>
                  </a:lnTo>
                  <a:lnTo>
                    <a:pt x="1164" y="389"/>
                  </a:lnTo>
                  <a:lnTo>
                    <a:pt x="1122" y="371"/>
                  </a:lnTo>
                  <a:lnTo>
                    <a:pt x="1076" y="357"/>
                  </a:lnTo>
                  <a:lnTo>
                    <a:pt x="1027" y="347"/>
                  </a:lnTo>
                  <a:lnTo>
                    <a:pt x="1027" y="243"/>
                  </a:lnTo>
                  <a:lnTo>
                    <a:pt x="816" y="243"/>
                  </a:lnTo>
                  <a:close/>
                  <a:moveTo>
                    <a:pt x="922" y="0"/>
                  </a:moveTo>
                  <a:lnTo>
                    <a:pt x="1000" y="3"/>
                  </a:lnTo>
                  <a:lnTo>
                    <a:pt x="1078" y="13"/>
                  </a:lnTo>
                  <a:lnTo>
                    <a:pt x="1153" y="30"/>
                  </a:lnTo>
                  <a:lnTo>
                    <a:pt x="1227" y="52"/>
                  </a:lnTo>
                  <a:lnTo>
                    <a:pt x="1297" y="80"/>
                  </a:lnTo>
                  <a:lnTo>
                    <a:pt x="1365" y="113"/>
                  </a:lnTo>
                  <a:lnTo>
                    <a:pt x="1428" y="152"/>
                  </a:lnTo>
                  <a:lnTo>
                    <a:pt x="1489" y="196"/>
                  </a:lnTo>
                  <a:lnTo>
                    <a:pt x="1546" y="245"/>
                  </a:lnTo>
                  <a:lnTo>
                    <a:pt x="1599" y="298"/>
                  </a:lnTo>
                  <a:lnTo>
                    <a:pt x="1646" y="354"/>
                  </a:lnTo>
                  <a:lnTo>
                    <a:pt x="1690" y="414"/>
                  </a:lnTo>
                  <a:lnTo>
                    <a:pt x="1729" y="479"/>
                  </a:lnTo>
                  <a:lnTo>
                    <a:pt x="1763" y="546"/>
                  </a:lnTo>
                  <a:lnTo>
                    <a:pt x="1791" y="616"/>
                  </a:lnTo>
                  <a:lnTo>
                    <a:pt x="1813" y="689"/>
                  </a:lnTo>
                  <a:lnTo>
                    <a:pt x="1829" y="764"/>
                  </a:lnTo>
                  <a:lnTo>
                    <a:pt x="1839" y="842"/>
                  </a:lnTo>
                  <a:lnTo>
                    <a:pt x="1842" y="922"/>
                  </a:lnTo>
                  <a:lnTo>
                    <a:pt x="1839" y="1001"/>
                  </a:lnTo>
                  <a:lnTo>
                    <a:pt x="1829" y="1078"/>
                  </a:lnTo>
                  <a:lnTo>
                    <a:pt x="1813" y="1154"/>
                  </a:lnTo>
                  <a:lnTo>
                    <a:pt x="1791" y="1227"/>
                  </a:lnTo>
                  <a:lnTo>
                    <a:pt x="1763" y="1297"/>
                  </a:lnTo>
                  <a:lnTo>
                    <a:pt x="1729" y="1365"/>
                  </a:lnTo>
                  <a:lnTo>
                    <a:pt x="1690" y="1429"/>
                  </a:lnTo>
                  <a:lnTo>
                    <a:pt x="1646" y="1489"/>
                  </a:lnTo>
                  <a:lnTo>
                    <a:pt x="1599" y="1546"/>
                  </a:lnTo>
                  <a:lnTo>
                    <a:pt x="1546" y="1599"/>
                  </a:lnTo>
                  <a:lnTo>
                    <a:pt x="1489" y="1647"/>
                  </a:lnTo>
                  <a:lnTo>
                    <a:pt x="1428" y="1691"/>
                  </a:lnTo>
                  <a:lnTo>
                    <a:pt x="1365" y="1729"/>
                  </a:lnTo>
                  <a:lnTo>
                    <a:pt x="1297" y="1763"/>
                  </a:lnTo>
                  <a:lnTo>
                    <a:pt x="1227" y="1791"/>
                  </a:lnTo>
                  <a:lnTo>
                    <a:pt x="1153" y="1814"/>
                  </a:lnTo>
                  <a:lnTo>
                    <a:pt x="1078" y="1830"/>
                  </a:lnTo>
                  <a:lnTo>
                    <a:pt x="1000" y="1839"/>
                  </a:lnTo>
                  <a:lnTo>
                    <a:pt x="922" y="1843"/>
                  </a:lnTo>
                  <a:lnTo>
                    <a:pt x="842" y="1839"/>
                  </a:lnTo>
                  <a:lnTo>
                    <a:pt x="764" y="1830"/>
                  </a:lnTo>
                  <a:lnTo>
                    <a:pt x="689" y="1814"/>
                  </a:lnTo>
                  <a:lnTo>
                    <a:pt x="615" y="1791"/>
                  </a:lnTo>
                  <a:lnTo>
                    <a:pt x="545" y="1763"/>
                  </a:lnTo>
                  <a:lnTo>
                    <a:pt x="478" y="1729"/>
                  </a:lnTo>
                  <a:lnTo>
                    <a:pt x="414" y="1691"/>
                  </a:lnTo>
                  <a:lnTo>
                    <a:pt x="353" y="1647"/>
                  </a:lnTo>
                  <a:lnTo>
                    <a:pt x="297" y="1599"/>
                  </a:lnTo>
                  <a:lnTo>
                    <a:pt x="244" y="1546"/>
                  </a:lnTo>
                  <a:lnTo>
                    <a:pt x="196" y="1489"/>
                  </a:lnTo>
                  <a:lnTo>
                    <a:pt x="152" y="1429"/>
                  </a:lnTo>
                  <a:lnTo>
                    <a:pt x="113" y="1365"/>
                  </a:lnTo>
                  <a:lnTo>
                    <a:pt x="80" y="1297"/>
                  </a:lnTo>
                  <a:lnTo>
                    <a:pt x="51" y="1227"/>
                  </a:lnTo>
                  <a:lnTo>
                    <a:pt x="29" y="1154"/>
                  </a:lnTo>
                  <a:lnTo>
                    <a:pt x="13" y="1078"/>
                  </a:lnTo>
                  <a:lnTo>
                    <a:pt x="3" y="1001"/>
                  </a:lnTo>
                  <a:lnTo>
                    <a:pt x="0" y="922"/>
                  </a:lnTo>
                  <a:lnTo>
                    <a:pt x="3" y="842"/>
                  </a:lnTo>
                  <a:lnTo>
                    <a:pt x="13" y="764"/>
                  </a:lnTo>
                  <a:lnTo>
                    <a:pt x="29" y="689"/>
                  </a:lnTo>
                  <a:lnTo>
                    <a:pt x="51" y="616"/>
                  </a:lnTo>
                  <a:lnTo>
                    <a:pt x="80" y="546"/>
                  </a:lnTo>
                  <a:lnTo>
                    <a:pt x="113" y="479"/>
                  </a:lnTo>
                  <a:lnTo>
                    <a:pt x="152" y="414"/>
                  </a:lnTo>
                  <a:lnTo>
                    <a:pt x="196" y="354"/>
                  </a:lnTo>
                  <a:lnTo>
                    <a:pt x="244" y="298"/>
                  </a:lnTo>
                  <a:lnTo>
                    <a:pt x="297" y="245"/>
                  </a:lnTo>
                  <a:lnTo>
                    <a:pt x="353" y="196"/>
                  </a:lnTo>
                  <a:lnTo>
                    <a:pt x="414" y="152"/>
                  </a:lnTo>
                  <a:lnTo>
                    <a:pt x="478" y="113"/>
                  </a:lnTo>
                  <a:lnTo>
                    <a:pt x="545" y="80"/>
                  </a:lnTo>
                  <a:lnTo>
                    <a:pt x="615" y="52"/>
                  </a:lnTo>
                  <a:lnTo>
                    <a:pt x="689" y="30"/>
                  </a:lnTo>
                  <a:lnTo>
                    <a:pt x="764" y="13"/>
                  </a:lnTo>
                  <a:lnTo>
                    <a:pt x="842" y="3"/>
                  </a:lnTo>
                  <a:lnTo>
                    <a:pt x="9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Rectangle 1425"/>
            <p:cNvSpPr>
              <a:spLocks noChangeArrowheads="1"/>
            </p:cNvSpPr>
            <p:nvPr/>
          </p:nvSpPr>
          <p:spPr bwMode="auto">
            <a:xfrm>
              <a:off x="301625" y="4224338"/>
              <a:ext cx="138113" cy="379412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426"/>
            <p:cNvSpPr>
              <a:spLocks/>
            </p:cNvSpPr>
            <p:nvPr/>
          </p:nvSpPr>
          <p:spPr bwMode="auto">
            <a:xfrm>
              <a:off x="495300" y="4183063"/>
              <a:ext cx="746125" cy="401637"/>
            </a:xfrm>
            <a:custGeom>
              <a:avLst/>
              <a:gdLst>
                <a:gd name="T0" fmla="*/ 890 w 2822"/>
                <a:gd name="T1" fmla="*/ 0 h 1515"/>
                <a:gd name="T2" fmla="*/ 1862 w 2822"/>
                <a:gd name="T3" fmla="*/ 243 h 1515"/>
                <a:gd name="T4" fmla="*/ 1862 w 2822"/>
                <a:gd name="T5" fmla="*/ 515 h 1515"/>
                <a:gd name="T6" fmla="*/ 1861 w 2822"/>
                <a:gd name="T7" fmla="*/ 515 h 1515"/>
                <a:gd name="T8" fmla="*/ 1165 w 2822"/>
                <a:gd name="T9" fmla="*/ 346 h 1515"/>
                <a:gd name="T10" fmla="*/ 1115 w 2822"/>
                <a:gd name="T11" fmla="*/ 551 h 1515"/>
                <a:gd name="T12" fmla="*/ 1864 w 2822"/>
                <a:gd name="T13" fmla="*/ 734 h 1515"/>
                <a:gd name="T14" fmla="*/ 2744 w 2822"/>
                <a:gd name="T15" fmla="*/ 492 h 1515"/>
                <a:gd name="T16" fmla="*/ 2822 w 2822"/>
                <a:gd name="T17" fmla="*/ 791 h 1515"/>
                <a:gd name="T18" fmla="*/ 1510 w 2822"/>
                <a:gd name="T19" fmla="*/ 1515 h 1515"/>
                <a:gd name="T20" fmla="*/ 514 w 2822"/>
                <a:gd name="T21" fmla="*/ 1235 h 1515"/>
                <a:gd name="T22" fmla="*/ 0 w 2822"/>
                <a:gd name="T23" fmla="*/ 1293 h 1515"/>
                <a:gd name="T24" fmla="*/ 0 w 2822"/>
                <a:gd name="T25" fmla="*/ 138 h 1515"/>
                <a:gd name="T26" fmla="*/ 890 w 2822"/>
                <a:gd name="T27" fmla="*/ 0 h 1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22" h="1515">
                  <a:moveTo>
                    <a:pt x="890" y="0"/>
                  </a:moveTo>
                  <a:lnTo>
                    <a:pt x="1862" y="243"/>
                  </a:lnTo>
                  <a:lnTo>
                    <a:pt x="1862" y="515"/>
                  </a:lnTo>
                  <a:lnTo>
                    <a:pt x="1861" y="515"/>
                  </a:lnTo>
                  <a:lnTo>
                    <a:pt x="1165" y="346"/>
                  </a:lnTo>
                  <a:lnTo>
                    <a:pt x="1115" y="551"/>
                  </a:lnTo>
                  <a:lnTo>
                    <a:pt x="1864" y="734"/>
                  </a:lnTo>
                  <a:lnTo>
                    <a:pt x="2744" y="492"/>
                  </a:lnTo>
                  <a:lnTo>
                    <a:pt x="2822" y="791"/>
                  </a:lnTo>
                  <a:lnTo>
                    <a:pt x="1510" y="1515"/>
                  </a:lnTo>
                  <a:lnTo>
                    <a:pt x="514" y="1235"/>
                  </a:lnTo>
                  <a:lnTo>
                    <a:pt x="0" y="1293"/>
                  </a:lnTo>
                  <a:lnTo>
                    <a:pt x="0" y="138"/>
                  </a:lnTo>
                  <a:lnTo>
                    <a:pt x="89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5" name="Freeform 100">
            <a:extLst>
              <a:ext uri="{FF2B5EF4-FFF2-40B4-BE49-F238E27FC236}">
                <a16:creationId xmlns:a16="http://schemas.microsoft.com/office/drawing/2014/main" id="{976DACF5-E261-46CF-AA83-B7F46E9CA29C}"/>
              </a:ext>
            </a:extLst>
          </p:cNvPr>
          <p:cNvSpPr>
            <a:spLocks noEditPoints="1"/>
          </p:cNvSpPr>
          <p:nvPr/>
        </p:nvSpPr>
        <p:spPr bwMode="auto">
          <a:xfrm>
            <a:off x="11084219" y="4509896"/>
            <a:ext cx="386723" cy="311565"/>
          </a:xfrm>
          <a:custGeom>
            <a:avLst/>
            <a:gdLst>
              <a:gd name="T0" fmla="*/ 120 w 120"/>
              <a:gd name="T1" fmla="*/ 86 h 96"/>
              <a:gd name="T2" fmla="*/ 110 w 120"/>
              <a:gd name="T3" fmla="*/ 96 h 96"/>
              <a:gd name="T4" fmla="*/ 10 w 120"/>
              <a:gd name="T5" fmla="*/ 96 h 96"/>
              <a:gd name="T6" fmla="*/ 0 w 120"/>
              <a:gd name="T7" fmla="*/ 86 h 96"/>
              <a:gd name="T8" fmla="*/ 0 w 120"/>
              <a:gd name="T9" fmla="*/ 10 h 96"/>
              <a:gd name="T10" fmla="*/ 10 w 120"/>
              <a:gd name="T11" fmla="*/ 0 h 96"/>
              <a:gd name="T12" fmla="*/ 110 w 120"/>
              <a:gd name="T13" fmla="*/ 0 h 96"/>
              <a:gd name="T14" fmla="*/ 120 w 120"/>
              <a:gd name="T15" fmla="*/ 10 h 96"/>
              <a:gd name="T16" fmla="*/ 120 w 120"/>
              <a:gd name="T17" fmla="*/ 86 h 96"/>
              <a:gd name="T18" fmla="*/ 10 w 120"/>
              <a:gd name="T19" fmla="*/ 8 h 96"/>
              <a:gd name="T20" fmla="*/ 8 w 120"/>
              <a:gd name="T21" fmla="*/ 10 h 96"/>
              <a:gd name="T22" fmla="*/ 8 w 120"/>
              <a:gd name="T23" fmla="*/ 86 h 96"/>
              <a:gd name="T24" fmla="*/ 10 w 120"/>
              <a:gd name="T25" fmla="*/ 88 h 96"/>
              <a:gd name="T26" fmla="*/ 110 w 120"/>
              <a:gd name="T27" fmla="*/ 88 h 96"/>
              <a:gd name="T28" fmla="*/ 112 w 120"/>
              <a:gd name="T29" fmla="*/ 86 h 96"/>
              <a:gd name="T30" fmla="*/ 112 w 120"/>
              <a:gd name="T31" fmla="*/ 10 h 96"/>
              <a:gd name="T32" fmla="*/ 110 w 120"/>
              <a:gd name="T33" fmla="*/ 8 h 96"/>
              <a:gd name="T34" fmla="*/ 10 w 120"/>
              <a:gd name="T35" fmla="*/ 8 h 96"/>
              <a:gd name="T36" fmla="*/ 28 w 120"/>
              <a:gd name="T37" fmla="*/ 40 h 96"/>
              <a:gd name="T38" fmla="*/ 16 w 120"/>
              <a:gd name="T39" fmla="*/ 28 h 96"/>
              <a:gd name="T40" fmla="*/ 28 w 120"/>
              <a:gd name="T41" fmla="*/ 16 h 96"/>
              <a:gd name="T42" fmla="*/ 40 w 120"/>
              <a:gd name="T43" fmla="*/ 28 h 96"/>
              <a:gd name="T44" fmla="*/ 28 w 120"/>
              <a:gd name="T45" fmla="*/ 40 h 96"/>
              <a:gd name="T46" fmla="*/ 104 w 120"/>
              <a:gd name="T47" fmla="*/ 80 h 96"/>
              <a:gd name="T48" fmla="*/ 16 w 120"/>
              <a:gd name="T49" fmla="*/ 80 h 96"/>
              <a:gd name="T50" fmla="*/ 16 w 120"/>
              <a:gd name="T51" fmla="*/ 68 h 96"/>
              <a:gd name="T52" fmla="*/ 36 w 120"/>
              <a:gd name="T53" fmla="*/ 48 h 96"/>
              <a:gd name="T54" fmla="*/ 46 w 120"/>
              <a:gd name="T55" fmla="*/ 58 h 96"/>
              <a:gd name="T56" fmla="*/ 78 w 120"/>
              <a:gd name="T57" fmla="*/ 26 h 96"/>
              <a:gd name="T58" fmla="*/ 104 w 120"/>
              <a:gd name="T59" fmla="*/ 52 h 96"/>
              <a:gd name="T60" fmla="*/ 104 w 120"/>
              <a:gd name="T61" fmla="*/ 8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20" h="96">
                <a:moveTo>
                  <a:pt x="120" y="86"/>
                </a:moveTo>
                <a:cubicBezTo>
                  <a:pt x="120" y="92"/>
                  <a:pt x="115" y="96"/>
                  <a:pt x="110" y="96"/>
                </a:cubicBezTo>
                <a:cubicBezTo>
                  <a:pt x="10" y="96"/>
                  <a:pt x="10" y="96"/>
                  <a:pt x="10" y="96"/>
                </a:cubicBezTo>
                <a:cubicBezTo>
                  <a:pt x="4" y="96"/>
                  <a:pt x="0" y="92"/>
                  <a:pt x="0" y="86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4" y="0"/>
                  <a:pt x="10" y="0"/>
                </a:cubicBezTo>
                <a:cubicBezTo>
                  <a:pt x="110" y="0"/>
                  <a:pt x="110" y="0"/>
                  <a:pt x="110" y="0"/>
                </a:cubicBezTo>
                <a:cubicBezTo>
                  <a:pt x="115" y="0"/>
                  <a:pt x="120" y="5"/>
                  <a:pt x="120" y="10"/>
                </a:cubicBezTo>
                <a:lnTo>
                  <a:pt x="120" y="86"/>
                </a:lnTo>
                <a:close/>
                <a:moveTo>
                  <a:pt x="10" y="8"/>
                </a:moveTo>
                <a:cubicBezTo>
                  <a:pt x="9" y="8"/>
                  <a:pt x="8" y="9"/>
                  <a:pt x="8" y="10"/>
                </a:cubicBezTo>
                <a:cubicBezTo>
                  <a:pt x="8" y="86"/>
                  <a:pt x="8" y="86"/>
                  <a:pt x="8" y="86"/>
                </a:cubicBezTo>
                <a:cubicBezTo>
                  <a:pt x="8" y="87"/>
                  <a:pt x="9" y="88"/>
                  <a:pt x="10" y="88"/>
                </a:cubicBezTo>
                <a:cubicBezTo>
                  <a:pt x="110" y="88"/>
                  <a:pt x="110" y="88"/>
                  <a:pt x="110" y="88"/>
                </a:cubicBezTo>
                <a:cubicBezTo>
                  <a:pt x="111" y="88"/>
                  <a:pt x="112" y="87"/>
                  <a:pt x="112" y="86"/>
                </a:cubicBezTo>
                <a:cubicBezTo>
                  <a:pt x="112" y="10"/>
                  <a:pt x="112" y="10"/>
                  <a:pt x="112" y="10"/>
                </a:cubicBezTo>
                <a:cubicBezTo>
                  <a:pt x="112" y="9"/>
                  <a:pt x="111" y="8"/>
                  <a:pt x="110" y="8"/>
                </a:cubicBezTo>
                <a:lnTo>
                  <a:pt x="10" y="8"/>
                </a:lnTo>
                <a:close/>
                <a:moveTo>
                  <a:pt x="28" y="40"/>
                </a:moveTo>
                <a:cubicBezTo>
                  <a:pt x="21" y="40"/>
                  <a:pt x="16" y="35"/>
                  <a:pt x="16" y="28"/>
                </a:cubicBezTo>
                <a:cubicBezTo>
                  <a:pt x="16" y="22"/>
                  <a:pt x="21" y="16"/>
                  <a:pt x="28" y="16"/>
                </a:cubicBezTo>
                <a:cubicBezTo>
                  <a:pt x="34" y="16"/>
                  <a:pt x="40" y="22"/>
                  <a:pt x="40" y="28"/>
                </a:cubicBezTo>
                <a:cubicBezTo>
                  <a:pt x="40" y="35"/>
                  <a:pt x="34" y="40"/>
                  <a:pt x="28" y="40"/>
                </a:cubicBezTo>
                <a:close/>
                <a:moveTo>
                  <a:pt x="104" y="80"/>
                </a:moveTo>
                <a:cubicBezTo>
                  <a:pt x="16" y="80"/>
                  <a:pt x="16" y="80"/>
                  <a:pt x="16" y="80"/>
                </a:cubicBezTo>
                <a:cubicBezTo>
                  <a:pt x="16" y="68"/>
                  <a:pt x="16" y="68"/>
                  <a:pt x="16" y="68"/>
                </a:cubicBezTo>
                <a:cubicBezTo>
                  <a:pt x="36" y="48"/>
                  <a:pt x="36" y="48"/>
                  <a:pt x="36" y="48"/>
                </a:cubicBezTo>
                <a:cubicBezTo>
                  <a:pt x="46" y="58"/>
                  <a:pt x="46" y="58"/>
                  <a:pt x="46" y="58"/>
                </a:cubicBezTo>
                <a:cubicBezTo>
                  <a:pt x="78" y="26"/>
                  <a:pt x="78" y="26"/>
                  <a:pt x="78" y="26"/>
                </a:cubicBezTo>
                <a:cubicBezTo>
                  <a:pt x="104" y="52"/>
                  <a:pt x="104" y="52"/>
                  <a:pt x="104" y="52"/>
                </a:cubicBezTo>
                <a:lnTo>
                  <a:pt x="104" y="8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FA0A29F-FA90-403D-86C7-76456D1BFCEE}"/>
              </a:ext>
            </a:extLst>
          </p:cNvPr>
          <p:cNvGrpSpPr/>
          <p:nvPr/>
        </p:nvGrpSpPr>
        <p:grpSpPr>
          <a:xfrm>
            <a:off x="10946834" y="594504"/>
            <a:ext cx="684959" cy="258793"/>
            <a:chOff x="4493466" y="1186498"/>
            <a:chExt cx="684959" cy="258793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E7F9A65-49AD-4CC5-A2C8-35E37BD336D8}"/>
                </a:ext>
              </a:extLst>
            </p:cNvPr>
            <p:cNvSpPr txBox="1"/>
            <p:nvPr/>
          </p:nvSpPr>
          <p:spPr>
            <a:xfrm>
              <a:off x="4722113" y="1291403"/>
              <a:ext cx="456312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" dirty="0">
                  <a:solidFill>
                    <a:schemeClr val="accent1">
                      <a:lumMod val="50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Law For All</a:t>
              </a:r>
              <a:endParaRPr lang="en-ID" sz="400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E37510D-5360-4D70-9E58-E1EE81CCA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493466" y="1186498"/>
              <a:ext cx="233079" cy="233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407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ross 1"/>
          <p:cNvSpPr/>
          <p:nvPr/>
        </p:nvSpPr>
        <p:spPr>
          <a:xfrm>
            <a:off x="7675553" y="206352"/>
            <a:ext cx="245660" cy="245660"/>
          </a:xfrm>
          <a:prstGeom prst="plus">
            <a:avLst>
              <a:gd name="adj" fmla="val 41129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E0D682-3FFA-4921-A652-96F47F443A9A}"/>
              </a:ext>
            </a:extLst>
          </p:cNvPr>
          <p:cNvSpPr txBox="1"/>
          <p:nvPr/>
        </p:nvSpPr>
        <p:spPr>
          <a:xfrm flipH="1">
            <a:off x="4194258" y="337565"/>
            <a:ext cx="3803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  <a:latin typeface="+mj-lt"/>
              </a:rPr>
              <a:t>Case Study </a:t>
            </a:r>
            <a:endParaRPr lang="en-ID" sz="4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DA6F7EC-B9BC-4532-B9E6-08E084202318}"/>
              </a:ext>
            </a:extLst>
          </p:cNvPr>
          <p:cNvSpPr/>
          <p:nvPr/>
        </p:nvSpPr>
        <p:spPr>
          <a:xfrm>
            <a:off x="4403866" y="1045451"/>
            <a:ext cx="33842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Pro Business Template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6151782" y="1948391"/>
            <a:ext cx="5430618" cy="3570817"/>
            <a:chOff x="5205903" y="2202539"/>
            <a:chExt cx="5430618" cy="3570817"/>
          </a:xfrm>
        </p:grpSpPr>
        <p:sp>
          <p:nvSpPr>
            <p:cNvPr id="7" name="Freeform 6"/>
            <p:cNvSpPr/>
            <p:nvPr/>
          </p:nvSpPr>
          <p:spPr>
            <a:xfrm>
              <a:off x="7149395" y="3132439"/>
              <a:ext cx="771817" cy="557940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771817" y="0"/>
                  </a:moveTo>
                  <a:lnTo>
                    <a:pt x="771817" y="557940"/>
                  </a:lnTo>
                  <a:lnTo>
                    <a:pt x="0" y="557940"/>
                  </a:ln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Freeform 7"/>
            <p:cNvSpPr/>
            <p:nvPr/>
          </p:nvSpPr>
          <p:spPr>
            <a:xfrm>
              <a:off x="7921212" y="3132439"/>
              <a:ext cx="2250358" cy="171101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1515737"/>
                  </a:lnTo>
                  <a:lnTo>
                    <a:pt x="2250358" y="1515737"/>
                  </a:lnTo>
                  <a:lnTo>
                    <a:pt x="2250358" y="1711016"/>
                  </a:ln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 8"/>
            <p:cNvSpPr/>
            <p:nvPr/>
          </p:nvSpPr>
          <p:spPr>
            <a:xfrm>
              <a:off x="7875492" y="3132439"/>
              <a:ext cx="91440" cy="171101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45720" y="0"/>
                  </a:moveTo>
                  <a:lnTo>
                    <a:pt x="45720" y="1711016"/>
                  </a:ln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5670853" y="3132439"/>
              <a:ext cx="2250358" cy="1711016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250358" y="0"/>
                  </a:moveTo>
                  <a:lnTo>
                    <a:pt x="2250358" y="1515737"/>
                  </a:lnTo>
                  <a:lnTo>
                    <a:pt x="0" y="1515737"/>
                  </a:lnTo>
                  <a:lnTo>
                    <a:pt x="0" y="1711016"/>
                  </a:lnTo>
                </a:path>
              </a:pathLst>
            </a:cu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Arc 10"/>
            <p:cNvSpPr/>
            <p:nvPr/>
          </p:nvSpPr>
          <p:spPr>
            <a:xfrm>
              <a:off x="7456262" y="2202539"/>
              <a:ext cx="929900" cy="929900"/>
            </a:xfrm>
            <a:prstGeom prst="arc">
              <a:avLst>
                <a:gd name="adj1" fmla="val 13200000"/>
                <a:gd name="adj2" fmla="val 19200000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Arc 11"/>
            <p:cNvSpPr/>
            <p:nvPr/>
          </p:nvSpPr>
          <p:spPr>
            <a:xfrm>
              <a:off x="7456262" y="2202539"/>
              <a:ext cx="929900" cy="929900"/>
            </a:xfrm>
            <a:prstGeom prst="arc">
              <a:avLst>
                <a:gd name="adj1" fmla="val 2400000"/>
                <a:gd name="adj2" fmla="val 8400000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Arc 13"/>
            <p:cNvSpPr/>
            <p:nvPr/>
          </p:nvSpPr>
          <p:spPr>
            <a:xfrm>
              <a:off x="5205903" y="4843456"/>
              <a:ext cx="929900" cy="929900"/>
            </a:xfrm>
            <a:prstGeom prst="arc">
              <a:avLst>
                <a:gd name="adj1" fmla="val 13200000"/>
                <a:gd name="adj2" fmla="val 19200000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Arc 14"/>
            <p:cNvSpPr/>
            <p:nvPr/>
          </p:nvSpPr>
          <p:spPr>
            <a:xfrm>
              <a:off x="5205903" y="4843456"/>
              <a:ext cx="929900" cy="929900"/>
            </a:xfrm>
            <a:prstGeom prst="arc">
              <a:avLst>
                <a:gd name="adj1" fmla="val 2400000"/>
                <a:gd name="adj2" fmla="val 8400000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Arc 16"/>
            <p:cNvSpPr/>
            <p:nvPr/>
          </p:nvSpPr>
          <p:spPr>
            <a:xfrm>
              <a:off x="7456262" y="4843456"/>
              <a:ext cx="929900" cy="929900"/>
            </a:xfrm>
            <a:prstGeom prst="arc">
              <a:avLst>
                <a:gd name="adj1" fmla="val 13200000"/>
                <a:gd name="adj2" fmla="val 19200000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Arc 17"/>
            <p:cNvSpPr/>
            <p:nvPr/>
          </p:nvSpPr>
          <p:spPr>
            <a:xfrm>
              <a:off x="7456262" y="4843456"/>
              <a:ext cx="929900" cy="929900"/>
            </a:xfrm>
            <a:prstGeom prst="arc">
              <a:avLst>
                <a:gd name="adj1" fmla="val 2400000"/>
                <a:gd name="adj2" fmla="val 8400000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Arc 19"/>
            <p:cNvSpPr/>
            <p:nvPr/>
          </p:nvSpPr>
          <p:spPr>
            <a:xfrm>
              <a:off x="9706621" y="4843456"/>
              <a:ext cx="929900" cy="929900"/>
            </a:xfrm>
            <a:prstGeom prst="arc">
              <a:avLst>
                <a:gd name="adj1" fmla="val 13200000"/>
                <a:gd name="adj2" fmla="val 19200000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Arc 20"/>
            <p:cNvSpPr/>
            <p:nvPr/>
          </p:nvSpPr>
          <p:spPr>
            <a:xfrm>
              <a:off x="9706621" y="4843456"/>
              <a:ext cx="929900" cy="929900"/>
            </a:xfrm>
            <a:prstGeom prst="arc">
              <a:avLst>
                <a:gd name="adj1" fmla="val 2400000"/>
                <a:gd name="adj2" fmla="val 8400000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Arc 22"/>
            <p:cNvSpPr/>
            <p:nvPr/>
          </p:nvSpPr>
          <p:spPr>
            <a:xfrm>
              <a:off x="6331082" y="3522997"/>
              <a:ext cx="929900" cy="929900"/>
            </a:xfrm>
            <a:prstGeom prst="arc">
              <a:avLst>
                <a:gd name="adj1" fmla="val 13200000"/>
                <a:gd name="adj2" fmla="val 19200000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Arc 23"/>
            <p:cNvSpPr/>
            <p:nvPr/>
          </p:nvSpPr>
          <p:spPr>
            <a:xfrm>
              <a:off x="6331082" y="3522997"/>
              <a:ext cx="929900" cy="929900"/>
            </a:xfrm>
            <a:prstGeom prst="arc">
              <a:avLst>
                <a:gd name="adj1" fmla="val 2400000"/>
                <a:gd name="adj2" fmla="val 8400000"/>
              </a:avLst>
            </a:prstGeom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5BE53CB7-89BE-4DA8-A7D5-3E10755B8703}"/>
              </a:ext>
            </a:extLst>
          </p:cNvPr>
          <p:cNvSpPr/>
          <p:nvPr/>
        </p:nvSpPr>
        <p:spPr>
          <a:xfrm>
            <a:off x="8119785" y="2249002"/>
            <a:ext cx="14946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Lawyer 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BE53CB7-89BE-4DA8-A7D5-3E10755B8703}"/>
              </a:ext>
            </a:extLst>
          </p:cNvPr>
          <p:cNvSpPr/>
          <p:nvPr/>
        </p:nvSpPr>
        <p:spPr>
          <a:xfrm>
            <a:off x="6994606" y="3564522"/>
            <a:ext cx="14946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Personal Assistant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BE53CB7-89BE-4DA8-A7D5-3E10755B8703}"/>
              </a:ext>
            </a:extLst>
          </p:cNvPr>
          <p:cNvSpPr/>
          <p:nvPr/>
        </p:nvSpPr>
        <p:spPr>
          <a:xfrm>
            <a:off x="5869427" y="4925925"/>
            <a:ext cx="14946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Director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BE53CB7-89BE-4DA8-A7D5-3E10755B8703}"/>
              </a:ext>
            </a:extLst>
          </p:cNvPr>
          <p:cNvSpPr/>
          <p:nvPr/>
        </p:nvSpPr>
        <p:spPr>
          <a:xfrm>
            <a:off x="8119784" y="4928251"/>
            <a:ext cx="149460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Director Of Production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BE53CB7-89BE-4DA8-A7D5-3E10755B8703}"/>
              </a:ext>
            </a:extLst>
          </p:cNvPr>
          <p:cNvSpPr/>
          <p:nvPr/>
        </p:nvSpPr>
        <p:spPr>
          <a:xfrm>
            <a:off x="10370144" y="4920986"/>
            <a:ext cx="149460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Director Of Financial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118BCA7-8A28-465B-AA4C-31518AB0CC34}"/>
              </a:ext>
            </a:extLst>
          </p:cNvPr>
          <p:cNvSpPr txBox="1"/>
          <p:nvPr/>
        </p:nvSpPr>
        <p:spPr>
          <a:xfrm>
            <a:off x="629723" y="3928453"/>
            <a:ext cx="4393710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scing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Aliquam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endParaRPr lang="id-ID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57B94C1-4DFC-4BA8-8926-5E508D9FC145}"/>
              </a:ext>
            </a:extLst>
          </p:cNvPr>
          <p:cNvSpPr/>
          <p:nvPr/>
        </p:nvSpPr>
        <p:spPr>
          <a:xfrm>
            <a:off x="633048" y="2666575"/>
            <a:ext cx="420762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maecenas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porttitor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massa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fusce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posuere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magna sed pulvinar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ultricies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malesuada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libero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commodo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4E01CD2-718B-4F79-A57D-975768F05387}"/>
              </a:ext>
            </a:extLst>
          </p:cNvPr>
          <p:cNvGrpSpPr/>
          <p:nvPr/>
        </p:nvGrpSpPr>
        <p:grpSpPr>
          <a:xfrm>
            <a:off x="10946834" y="594504"/>
            <a:ext cx="684959" cy="258793"/>
            <a:chOff x="4493466" y="1186498"/>
            <a:chExt cx="684959" cy="258793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27914AA-2138-470B-865B-03AA0B16F354}"/>
                </a:ext>
              </a:extLst>
            </p:cNvPr>
            <p:cNvSpPr txBox="1"/>
            <p:nvPr/>
          </p:nvSpPr>
          <p:spPr>
            <a:xfrm>
              <a:off x="4722113" y="1291403"/>
              <a:ext cx="456312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" dirty="0">
                  <a:solidFill>
                    <a:schemeClr val="accent1">
                      <a:lumMod val="50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Law For All</a:t>
              </a:r>
              <a:endParaRPr lang="en-ID" sz="400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F4328562-7C3E-440E-A4D1-846A68E3D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493466" y="1186498"/>
              <a:ext cx="233079" cy="233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3592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4B83BA5-BB21-4635-9E0E-7CE26D0248E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7" name="Freeform 16"/>
          <p:cNvSpPr/>
          <p:nvPr/>
        </p:nvSpPr>
        <p:spPr>
          <a:xfrm>
            <a:off x="0" y="0"/>
            <a:ext cx="5663821" cy="6858000"/>
          </a:xfrm>
          <a:custGeom>
            <a:avLst/>
            <a:gdLst>
              <a:gd name="connsiteX0" fmla="*/ 0 w 6096000"/>
              <a:gd name="connsiteY0" fmla="*/ 0 h 6858000"/>
              <a:gd name="connsiteX1" fmla="*/ 4693778 w 6096000"/>
              <a:gd name="connsiteY1" fmla="*/ 0 h 6858000"/>
              <a:gd name="connsiteX2" fmla="*/ 4823887 w 6096000"/>
              <a:gd name="connsiteY2" fmla="*/ 136467 h 6858000"/>
              <a:gd name="connsiteX3" fmla="*/ 6096000 w 6096000"/>
              <a:gd name="connsiteY3" fmla="*/ 3429000 h 6858000"/>
              <a:gd name="connsiteX4" fmla="*/ 4823887 w 6096000"/>
              <a:gd name="connsiteY4" fmla="*/ 6721533 h 6858000"/>
              <a:gd name="connsiteX5" fmla="*/ 4693778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4693778" y="0"/>
                </a:lnTo>
                <a:lnTo>
                  <a:pt x="4823887" y="136467"/>
                </a:lnTo>
                <a:cubicBezTo>
                  <a:pt x="5614273" y="1006085"/>
                  <a:pt x="6096000" y="2161286"/>
                  <a:pt x="6096000" y="3429000"/>
                </a:cubicBezTo>
                <a:cubicBezTo>
                  <a:pt x="6096000" y="4696714"/>
                  <a:pt x="5614273" y="5851915"/>
                  <a:pt x="4823887" y="6721533"/>
                </a:cubicBezTo>
                <a:lnTo>
                  <a:pt x="469377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F07D450-DA59-4359-855A-14286FF31CAD}"/>
              </a:ext>
            </a:extLst>
          </p:cNvPr>
          <p:cNvSpPr/>
          <p:nvPr/>
        </p:nvSpPr>
        <p:spPr>
          <a:xfrm>
            <a:off x="5663821" y="886300"/>
            <a:ext cx="545910" cy="545910"/>
          </a:xfrm>
          <a:prstGeom prst="ellipse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F07D450-DA59-4359-855A-14286FF31CAD}"/>
              </a:ext>
            </a:extLst>
          </p:cNvPr>
          <p:cNvSpPr/>
          <p:nvPr/>
        </p:nvSpPr>
        <p:spPr>
          <a:xfrm>
            <a:off x="6209731" y="1432210"/>
            <a:ext cx="177421" cy="177421"/>
          </a:xfrm>
          <a:prstGeom prst="ellipse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2F07D450-DA59-4359-855A-14286FF31CAD}"/>
              </a:ext>
            </a:extLst>
          </p:cNvPr>
          <p:cNvSpPr/>
          <p:nvPr/>
        </p:nvSpPr>
        <p:spPr>
          <a:xfrm>
            <a:off x="11780292" y="6374974"/>
            <a:ext cx="177421" cy="177421"/>
          </a:xfrm>
          <a:prstGeom prst="ellipse">
            <a:avLst/>
          </a:prstGeom>
          <a:solidFill>
            <a:schemeClr val="bg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671F7E6-42E6-4D24-A1E3-689CB56AFB4E}"/>
              </a:ext>
            </a:extLst>
          </p:cNvPr>
          <p:cNvGrpSpPr/>
          <p:nvPr/>
        </p:nvGrpSpPr>
        <p:grpSpPr>
          <a:xfrm>
            <a:off x="3264090" y="2635464"/>
            <a:ext cx="5663821" cy="1587072"/>
            <a:chOff x="2546221" y="2635464"/>
            <a:chExt cx="5663821" cy="1587072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094C7B2-A332-40C5-910C-9AFBA18E6550}"/>
                </a:ext>
              </a:extLst>
            </p:cNvPr>
            <p:cNvSpPr/>
            <p:nvPr/>
          </p:nvSpPr>
          <p:spPr>
            <a:xfrm>
              <a:off x="2546221" y="2635464"/>
              <a:ext cx="5663821" cy="1587072"/>
            </a:xfrm>
            <a:prstGeom prst="roundRect">
              <a:avLst>
                <a:gd name="adj" fmla="val 2145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7E0D682-3FFA-4921-A652-96F47F443A9A}"/>
                </a:ext>
              </a:extLst>
            </p:cNvPr>
            <p:cNvSpPr txBox="1"/>
            <p:nvPr/>
          </p:nvSpPr>
          <p:spPr>
            <a:xfrm flipH="1">
              <a:off x="2925042" y="2875002"/>
              <a:ext cx="490617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600" b="1" dirty="0">
                  <a:solidFill>
                    <a:schemeClr val="bg1"/>
                  </a:solidFill>
                  <a:latin typeface="+mj-lt"/>
                </a:rPr>
                <a:t>Thank You</a:t>
              </a:r>
              <a:endParaRPr lang="en-ID" sz="6600" b="1" dirty="0">
                <a:solidFill>
                  <a:schemeClr val="bg1"/>
                </a:solidFill>
                <a:latin typeface="+mj-lt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48A726C-41C1-463F-974E-0138B80137A2}"/>
              </a:ext>
            </a:extLst>
          </p:cNvPr>
          <p:cNvGrpSpPr/>
          <p:nvPr/>
        </p:nvGrpSpPr>
        <p:grpSpPr>
          <a:xfrm>
            <a:off x="10946834" y="594504"/>
            <a:ext cx="684959" cy="258793"/>
            <a:chOff x="4493466" y="1186498"/>
            <a:chExt cx="684959" cy="258793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7D95BE0-DBF8-4AC5-84CE-D2D9B50B634B}"/>
                </a:ext>
              </a:extLst>
            </p:cNvPr>
            <p:cNvSpPr txBox="1"/>
            <p:nvPr/>
          </p:nvSpPr>
          <p:spPr>
            <a:xfrm>
              <a:off x="4722113" y="1291403"/>
              <a:ext cx="456312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" dirty="0">
                  <a:solidFill>
                    <a:schemeClr val="accent1">
                      <a:lumMod val="50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Law For All</a:t>
              </a:r>
              <a:endParaRPr lang="en-ID" sz="400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8040855-27DF-4754-B2C9-03F90A7F52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493466" y="1186498"/>
              <a:ext cx="233079" cy="233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5247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F07D450-DA59-4359-855A-14286FF31CAD}"/>
              </a:ext>
            </a:extLst>
          </p:cNvPr>
          <p:cNvSpPr/>
          <p:nvPr/>
        </p:nvSpPr>
        <p:spPr>
          <a:xfrm>
            <a:off x="11631793" y="263893"/>
            <a:ext cx="269056" cy="269056"/>
          </a:xfrm>
          <a:prstGeom prst="ellipse">
            <a:avLst/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F07D450-DA59-4359-855A-14286FF31CAD}"/>
              </a:ext>
            </a:extLst>
          </p:cNvPr>
          <p:cNvSpPr/>
          <p:nvPr/>
        </p:nvSpPr>
        <p:spPr>
          <a:xfrm>
            <a:off x="251835" y="6523629"/>
            <a:ext cx="112143" cy="112143"/>
          </a:xfrm>
          <a:prstGeom prst="ellipse">
            <a:avLst/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CAB2CEC-3D74-4D90-96AB-48D003C0068D}"/>
              </a:ext>
            </a:extLst>
          </p:cNvPr>
          <p:cNvSpPr txBox="1"/>
          <p:nvPr/>
        </p:nvSpPr>
        <p:spPr>
          <a:xfrm>
            <a:off x="9659071" y="3929802"/>
            <a:ext cx="19727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chemeClr val="bg1"/>
                </a:solidFill>
              </a:rPr>
              <a:t>Gordon  Nelson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8FB2E0-6C12-47E5-8333-1CA03D058FF8}"/>
              </a:ext>
            </a:extLst>
          </p:cNvPr>
          <p:cNvSpPr txBox="1"/>
          <p:nvPr/>
        </p:nvSpPr>
        <p:spPr>
          <a:xfrm>
            <a:off x="9420447" y="4391467"/>
            <a:ext cx="22114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President Director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E0D682-3FFA-4921-A652-96F47F443A9A}"/>
              </a:ext>
            </a:extLst>
          </p:cNvPr>
          <p:cNvSpPr txBox="1"/>
          <p:nvPr/>
        </p:nvSpPr>
        <p:spPr>
          <a:xfrm flipH="1">
            <a:off x="521687" y="847270"/>
            <a:ext cx="3803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+mj-lt"/>
              </a:rPr>
              <a:t>Welcome</a:t>
            </a:r>
            <a:endParaRPr lang="en-ID" sz="4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3" name="Cross 12"/>
          <p:cNvSpPr/>
          <p:nvPr/>
        </p:nvSpPr>
        <p:spPr>
          <a:xfrm>
            <a:off x="4326341" y="1387869"/>
            <a:ext cx="245660" cy="245660"/>
          </a:xfrm>
          <a:prstGeom prst="plus">
            <a:avLst>
              <a:gd name="adj" fmla="val 41129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DA6F7EC-B9BC-4532-B9E6-08E084202318}"/>
              </a:ext>
            </a:extLst>
          </p:cNvPr>
          <p:cNvSpPr/>
          <p:nvPr/>
        </p:nvSpPr>
        <p:spPr>
          <a:xfrm>
            <a:off x="521687" y="1555156"/>
            <a:ext cx="33842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Presentation Template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57B94C1-4DFC-4BA8-8926-5E508D9FC145}"/>
              </a:ext>
            </a:extLst>
          </p:cNvPr>
          <p:cNvSpPr/>
          <p:nvPr/>
        </p:nvSpPr>
        <p:spPr>
          <a:xfrm>
            <a:off x="959041" y="2447563"/>
            <a:ext cx="297347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maecenas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porttitor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congue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massa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fusce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posuere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magna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sed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pulvinar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ultricies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purus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lectus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malesuada</a:t>
            </a:r>
            <a:r>
              <a:rPr lang="en-US" sz="1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libero </a:t>
            </a:r>
            <a:r>
              <a:rPr lang="en-US" sz="1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522779" y="2160178"/>
            <a:ext cx="415498" cy="11746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400" b="1" dirty="0">
                <a:solidFill>
                  <a:schemeClr val="bg1">
                    <a:lumMod val="75000"/>
                  </a:schemeClr>
                </a:solidFill>
              </a:rPr>
              <a:t>“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57B94C1-4DFC-4BA8-8926-5E508D9FC145}"/>
              </a:ext>
            </a:extLst>
          </p:cNvPr>
          <p:cNvSpPr/>
          <p:nvPr/>
        </p:nvSpPr>
        <p:spPr>
          <a:xfrm>
            <a:off x="959041" y="4417188"/>
            <a:ext cx="3696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maecenas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porttitor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congue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0C8D986-7D83-40F4-869C-50A9A7AEF56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78"/>
          <a:stretch/>
        </p:blipFill>
        <p:spPr>
          <a:xfrm>
            <a:off x="5677469" y="1518314"/>
            <a:ext cx="3821374" cy="3821374"/>
          </a:xfr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131F3E7-42E9-4E53-8AD1-52C5078DCA0A}"/>
              </a:ext>
            </a:extLst>
          </p:cNvPr>
          <p:cNvGrpSpPr/>
          <p:nvPr/>
        </p:nvGrpSpPr>
        <p:grpSpPr>
          <a:xfrm>
            <a:off x="10946834" y="594504"/>
            <a:ext cx="684959" cy="258793"/>
            <a:chOff x="4493466" y="1186498"/>
            <a:chExt cx="684959" cy="258793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465DE42-05DB-48B0-9C28-721066721BBB}"/>
                </a:ext>
              </a:extLst>
            </p:cNvPr>
            <p:cNvSpPr txBox="1"/>
            <p:nvPr/>
          </p:nvSpPr>
          <p:spPr>
            <a:xfrm>
              <a:off x="4722113" y="1291403"/>
              <a:ext cx="456312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" dirty="0">
                  <a:solidFill>
                    <a:schemeClr val="accent1">
                      <a:lumMod val="50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Law For All</a:t>
              </a:r>
              <a:endParaRPr lang="en-ID" sz="400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69650006-B9FB-47DF-ACE9-E615329EB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493466" y="1186498"/>
              <a:ext cx="233079" cy="233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530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>
            <a:extLst>
              <a:ext uri="{FF2B5EF4-FFF2-40B4-BE49-F238E27FC236}">
                <a16:creationId xmlns:a16="http://schemas.microsoft.com/office/drawing/2014/main" id="{2A9180CB-5908-49A5-82B7-7419BA38D03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D7E0D682-3FFA-4921-A652-96F47F443A9A}"/>
              </a:ext>
            </a:extLst>
          </p:cNvPr>
          <p:cNvSpPr txBox="1"/>
          <p:nvPr/>
        </p:nvSpPr>
        <p:spPr>
          <a:xfrm flipH="1">
            <a:off x="522776" y="861927"/>
            <a:ext cx="3803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+mj-lt"/>
              </a:rPr>
              <a:t>Our 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Visions</a:t>
            </a:r>
            <a:endParaRPr lang="en-ID" sz="4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37" name="Cross 36"/>
          <p:cNvSpPr/>
          <p:nvPr/>
        </p:nvSpPr>
        <p:spPr>
          <a:xfrm>
            <a:off x="4258102" y="1193519"/>
            <a:ext cx="245660" cy="245660"/>
          </a:xfrm>
          <a:prstGeom prst="plus">
            <a:avLst>
              <a:gd name="adj" fmla="val 41129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DA6F7EC-B9BC-4532-B9E6-08E084202318}"/>
              </a:ext>
            </a:extLst>
          </p:cNvPr>
          <p:cNvSpPr/>
          <p:nvPr/>
        </p:nvSpPr>
        <p:spPr>
          <a:xfrm>
            <a:off x="557944" y="1569813"/>
            <a:ext cx="33842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Presentation Template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257B94C1-4DFC-4BA8-8926-5E508D9FC145}"/>
              </a:ext>
            </a:extLst>
          </p:cNvPr>
          <p:cNvSpPr/>
          <p:nvPr/>
        </p:nvSpPr>
        <p:spPr>
          <a:xfrm>
            <a:off x="561269" y="2396557"/>
            <a:ext cx="38001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maecenas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porttitor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massa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fusce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posuere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magna sed pulvinar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ultricies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malesuada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libero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commodo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F07D450-DA59-4359-855A-14286FF31CAD}"/>
              </a:ext>
            </a:extLst>
          </p:cNvPr>
          <p:cNvSpPr/>
          <p:nvPr/>
        </p:nvSpPr>
        <p:spPr>
          <a:xfrm>
            <a:off x="290503" y="6378089"/>
            <a:ext cx="269056" cy="269056"/>
          </a:xfrm>
          <a:prstGeom prst="ellipse">
            <a:avLst/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F07D450-DA59-4359-855A-14286FF31CAD}"/>
              </a:ext>
            </a:extLst>
          </p:cNvPr>
          <p:cNvSpPr/>
          <p:nvPr/>
        </p:nvSpPr>
        <p:spPr>
          <a:xfrm>
            <a:off x="5886083" y="498177"/>
            <a:ext cx="118932" cy="118932"/>
          </a:xfrm>
          <a:prstGeom prst="ellipse">
            <a:avLst/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CAB2CEC-3D74-4D90-96AB-48D003C0068D}"/>
              </a:ext>
            </a:extLst>
          </p:cNvPr>
          <p:cNvSpPr txBox="1"/>
          <p:nvPr/>
        </p:nvSpPr>
        <p:spPr>
          <a:xfrm>
            <a:off x="554024" y="3975810"/>
            <a:ext cx="22512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Tagline Here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38FB2E0-6C12-47E5-8333-1CA03D058FF8}"/>
              </a:ext>
            </a:extLst>
          </p:cNvPr>
          <p:cNvSpPr txBox="1"/>
          <p:nvPr/>
        </p:nvSpPr>
        <p:spPr>
          <a:xfrm>
            <a:off x="561269" y="4454408"/>
            <a:ext cx="35508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Sed perspiciatis unde omnis iste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error Sed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perspiciatis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unde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omnis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iste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natus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error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8674155-7420-4947-98A8-575844D173F4}"/>
              </a:ext>
            </a:extLst>
          </p:cNvPr>
          <p:cNvGrpSpPr/>
          <p:nvPr/>
        </p:nvGrpSpPr>
        <p:grpSpPr>
          <a:xfrm>
            <a:off x="5379981" y="2712981"/>
            <a:ext cx="1432039" cy="1432039"/>
            <a:chOff x="5379981" y="2712981"/>
            <a:chExt cx="1432039" cy="1432039"/>
          </a:xfrm>
        </p:grpSpPr>
        <p:grpSp>
          <p:nvGrpSpPr>
            <p:cNvPr id="29" name="Group 28"/>
            <p:cNvGrpSpPr/>
            <p:nvPr/>
          </p:nvGrpSpPr>
          <p:grpSpPr>
            <a:xfrm>
              <a:off x="5379981" y="2712981"/>
              <a:ext cx="1432039" cy="1432039"/>
              <a:chOff x="4586702" y="2435470"/>
              <a:chExt cx="2235721" cy="2235721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4586702" y="2435470"/>
                <a:ext cx="2235721" cy="2235721"/>
              </a:xfrm>
              <a:prstGeom prst="ellipse">
                <a:avLst/>
              </a:prstGeom>
              <a:solidFill>
                <a:schemeClr val="accent1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4763754" y="2612522"/>
                <a:ext cx="1881615" cy="1881615"/>
              </a:xfrm>
              <a:prstGeom prst="ellipse">
                <a:avLst/>
              </a:pr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/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4964898" y="2813666"/>
                <a:ext cx="1479326" cy="1479326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d-ID" dirty="0"/>
              </a:p>
            </p:txBody>
          </p:sp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2B2B73F-2C70-4D66-B8C8-5C29C348D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67400" y="3200400"/>
              <a:ext cx="457200" cy="457200"/>
            </a:xfrm>
            <a:prstGeom prst="rect">
              <a:avLst/>
            </a:prstGeom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BB027A6-5185-4E3C-94E6-1EEB1BFDC057}"/>
              </a:ext>
            </a:extLst>
          </p:cNvPr>
          <p:cNvGrpSpPr/>
          <p:nvPr/>
        </p:nvGrpSpPr>
        <p:grpSpPr>
          <a:xfrm>
            <a:off x="10946834" y="594504"/>
            <a:ext cx="684959" cy="258793"/>
            <a:chOff x="4493466" y="1186498"/>
            <a:chExt cx="684959" cy="258793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A55A6719-F9F0-4F67-8C51-519EC92CF20D}"/>
                </a:ext>
              </a:extLst>
            </p:cNvPr>
            <p:cNvSpPr txBox="1"/>
            <p:nvPr/>
          </p:nvSpPr>
          <p:spPr>
            <a:xfrm>
              <a:off x="4722113" y="1291403"/>
              <a:ext cx="456312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" dirty="0">
                  <a:solidFill>
                    <a:schemeClr val="accent1">
                      <a:lumMod val="50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Law For All</a:t>
              </a:r>
              <a:endParaRPr lang="en-ID" sz="400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1A547BD0-D9B6-454B-B875-502719FFF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493466" y="1186498"/>
              <a:ext cx="233079" cy="233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7183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2F07D450-DA59-4359-855A-14286FF31CAD}"/>
              </a:ext>
            </a:extLst>
          </p:cNvPr>
          <p:cNvSpPr/>
          <p:nvPr/>
        </p:nvSpPr>
        <p:spPr>
          <a:xfrm>
            <a:off x="345094" y="236597"/>
            <a:ext cx="269056" cy="269056"/>
          </a:xfrm>
          <a:prstGeom prst="ellipse">
            <a:avLst/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 rot="5400000">
            <a:off x="11247587" y="5913588"/>
            <a:ext cx="962167" cy="926655"/>
          </a:xfrm>
          <a:custGeom>
            <a:avLst/>
            <a:gdLst>
              <a:gd name="connsiteX0" fmla="*/ 140468 w 1349299"/>
              <a:gd name="connsiteY0" fmla="*/ 0 h 1299499"/>
              <a:gd name="connsiteX1" fmla="*/ 1349299 w 1349299"/>
              <a:gd name="connsiteY1" fmla="*/ 0 h 1299499"/>
              <a:gd name="connsiteX2" fmla="*/ 1349299 w 1349299"/>
              <a:gd name="connsiteY2" fmla="*/ 1119166 h 1299499"/>
              <a:gd name="connsiteX3" fmla="*/ 1303835 w 1349299"/>
              <a:gd name="connsiteY3" fmla="*/ 1156678 h 1299499"/>
              <a:gd name="connsiteX4" fmla="*/ 836269 w 1349299"/>
              <a:gd name="connsiteY4" fmla="*/ 1299499 h 1299499"/>
              <a:gd name="connsiteX5" fmla="*/ 0 w 1349299"/>
              <a:gd name="connsiteY5" fmla="*/ 463230 h 1299499"/>
              <a:gd name="connsiteX6" fmla="*/ 65718 w 1349299"/>
              <a:gd name="connsiteY6" fmla="*/ 137716 h 129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9299" h="1299499">
                <a:moveTo>
                  <a:pt x="140468" y="0"/>
                </a:moveTo>
                <a:lnTo>
                  <a:pt x="1349299" y="0"/>
                </a:lnTo>
                <a:lnTo>
                  <a:pt x="1349299" y="1119166"/>
                </a:lnTo>
                <a:lnTo>
                  <a:pt x="1303835" y="1156678"/>
                </a:lnTo>
                <a:cubicBezTo>
                  <a:pt x="1170366" y="1246848"/>
                  <a:pt x="1009466" y="1299499"/>
                  <a:pt x="836269" y="1299499"/>
                </a:cubicBezTo>
                <a:cubicBezTo>
                  <a:pt x="374410" y="1299499"/>
                  <a:pt x="0" y="925089"/>
                  <a:pt x="0" y="463230"/>
                </a:cubicBezTo>
                <a:cubicBezTo>
                  <a:pt x="0" y="347765"/>
                  <a:pt x="23401" y="237766"/>
                  <a:pt x="65718" y="13771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81000" sx="102000" sy="102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F07D450-DA59-4359-855A-14286FF31CAD}"/>
              </a:ext>
            </a:extLst>
          </p:cNvPr>
          <p:cNvSpPr/>
          <p:nvPr/>
        </p:nvSpPr>
        <p:spPr>
          <a:xfrm>
            <a:off x="11165029" y="5794934"/>
            <a:ext cx="136477" cy="136477"/>
          </a:xfrm>
          <a:prstGeom prst="ellipse">
            <a:avLst/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7E0D682-3FFA-4921-A652-96F47F443A9A}"/>
              </a:ext>
            </a:extLst>
          </p:cNvPr>
          <p:cNvSpPr txBox="1"/>
          <p:nvPr/>
        </p:nvSpPr>
        <p:spPr>
          <a:xfrm flipH="1">
            <a:off x="7824594" y="900371"/>
            <a:ext cx="3803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chemeClr val="accent1"/>
                </a:solidFill>
                <a:latin typeface="+mj-lt"/>
              </a:rPr>
              <a:t>Our 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Missions</a:t>
            </a:r>
            <a:endParaRPr lang="en-ID" sz="4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DA6F7EC-B9BC-4532-B9E6-08E084202318}"/>
              </a:ext>
            </a:extLst>
          </p:cNvPr>
          <p:cNvSpPr/>
          <p:nvPr/>
        </p:nvSpPr>
        <p:spPr>
          <a:xfrm>
            <a:off x="8243812" y="1608257"/>
            <a:ext cx="33842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Presentation Template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57B94C1-4DFC-4BA8-8926-5E508D9FC145}"/>
              </a:ext>
            </a:extLst>
          </p:cNvPr>
          <p:cNvSpPr/>
          <p:nvPr/>
        </p:nvSpPr>
        <p:spPr>
          <a:xfrm>
            <a:off x="7403678" y="2702271"/>
            <a:ext cx="4224401" cy="609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maecenas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porttitor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massa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fusce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posuere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magna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pulvinar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ultricies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malesua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257B94C1-4DFC-4BA8-8926-5E508D9FC145}"/>
              </a:ext>
            </a:extLst>
          </p:cNvPr>
          <p:cNvSpPr/>
          <p:nvPr/>
        </p:nvSpPr>
        <p:spPr>
          <a:xfrm>
            <a:off x="7403678" y="4106942"/>
            <a:ext cx="4224401" cy="609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maecenas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porttitor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massa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fusce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posuere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magna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pulvinar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ultricies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purus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lectus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malesua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864063-8A36-4B5F-9309-D433178CF329}"/>
              </a:ext>
            </a:extLst>
          </p:cNvPr>
          <p:cNvGrpSpPr/>
          <p:nvPr/>
        </p:nvGrpSpPr>
        <p:grpSpPr>
          <a:xfrm>
            <a:off x="10192630" y="2265956"/>
            <a:ext cx="1396260" cy="338554"/>
            <a:chOff x="7171719" y="3070058"/>
            <a:chExt cx="1396260" cy="33855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BE53CB7-89BE-4DA8-A7D5-3E10755B8703}"/>
                </a:ext>
              </a:extLst>
            </p:cNvPr>
            <p:cNvSpPr/>
            <p:nvPr/>
          </p:nvSpPr>
          <p:spPr>
            <a:xfrm>
              <a:off x="7171719" y="3070058"/>
              <a:ext cx="1396260" cy="338554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</p:spPr>
          <p:txBody>
            <a:bodyPr wrap="square">
              <a:spAutoFit/>
            </a:bodyPr>
            <a:lstStyle/>
            <a:p>
              <a:pPr algn="r"/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5B6EB3D-C561-4F50-8EF6-D5C7092B1C46}"/>
                </a:ext>
              </a:extLst>
            </p:cNvPr>
            <p:cNvSpPr/>
            <p:nvPr/>
          </p:nvSpPr>
          <p:spPr>
            <a:xfrm>
              <a:off x="7270066" y="3078441"/>
              <a:ext cx="129791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1"/>
                  </a:solidFill>
                </a:rPr>
                <a:t>Mission One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0FAF5D-670E-4DC6-BABC-F1A303ED583B}"/>
              </a:ext>
            </a:extLst>
          </p:cNvPr>
          <p:cNvGrpSpPr/>
          <p:nvPr/>
        </p:nvGrpSpPr>
        <p:grpSpPr>
          <a:xfrm>
            <a:off x="10192630" y="3663622"/>
            <a:ext cx="1396260" cy="338554"/>
            <a:chOff x="7171719" y="3070058"/>
            <a:chExt cx="1396260" cy="338554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E263F77-64D2-43B2-85E2-315FD09DEA31}"/>
                </a:ext>
              </a:extLst>
            </p:cNvPr>
            <p:cNvSpPr/>
            <p:nvPr/>
          </p:nvSpPr>
          <p:spPr>
            <a:xfrm>
              <a:off x="7171719" y="3070058"/>
              <a:ext cx="1396260" cy="338554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</p:spPr>
          <p:txBody>
            <a:bodyPr wrap="square">
              <a:spAutoFit/>
            </a:bodyPr>
            <a:lstStyle/>
            <a:p>
              <a:pPr algn="r"/>
              <a:endParaRPr 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ECBE884-5A5F-4E3F-86CE-B0B021734F12}"/>
                </a:ext>
              </a:extLst>
            </p:cNvPr>
            <p:cNvSpPr/>
            <p:nvPr/>
          </p:nvSpPr>
          <p:spPr>
            <a:xfrm>
              <a:off x="7270066" y="3078441"/>
              <a:ext cx="1297913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400" dirty="0">
                  <a:solidFill>
                    <a:schemeClr val="bg1"/>
                  </a:solidFill>
                </a:rPr>
                <a:t>Mission Two</a:t>
              </a:r>
            </a:p>
          </p:txBody>
        </p:sp>
      </p:grpSp>
      <p:pic>
        <p:nvPicPr>
          <p:cNvPr id="3" name="Picture Placeholder 2">
            <a:extLst>
              <a:ext uri="{FF2B5EF4-FFF2-40B4-BE49-F238E27FC236}">
                <a16:creationId xmlns:a16="http://schemas.microsoft.com/office/drawing/2014/main" id="{29FE1832-7571-4A72-A9FF-AE6F5159336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CA128692-8284-4720-8F79-BFCC4B7B9434}"/>
              </a:ext>
            </a:extLst>
          </p:cNvPr>
          <p:cNvGrpSpPr/>
          <p:nvPr/>
        </p:nvGrpSpPr>
        <p:grpSpPr>
          <a:xfrm>
            <a:off x="10946834" y="594504"/>
            <a:ext cx="684959" cy="258793"/>
            <a:chOff x="4493466" y="1186498"/>
            <a:chExt cx="684959" cy="258793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0BF89E7-9ECC-4B00-9811-C0A55FF362BF}"/>
                </a:ext>
              </a:extLst>
            </p:cNvPr>
            <p:cNvSpPr txBox="1"/>
            <p:nvPr/>
          </p:nvSpPr>
          <p:spPr>
            <a:xfrm>
              <a:off x="4722113" y="1291403"/>
              <a:ext cx="456312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" dirty="0">
                  <a:solidFill>
                    <a:schemeClr val="accent1">
                      <a:lumMod val="50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Law For All</a:t>
              </a:r>
              <a:endParaRPr lang="en-ID" sz="400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8258CF9-8AEA-4B64-B200-7A0A87232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493466" y="1186498"/>
              <a:ext cx="233079" cy="233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1278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ross 6"/>
          <p:cNvSpPr/>
          <p:nvPr/>
        </p:nvSpPr>
        <p:spPr>
          <a:xfrm>
            <a:off x="7675553" y="195468"/>
            <a:ext cx="245660" cy="245660"/>
          </a:xfrm>
          <a:prstGeom prst="plus">
            <a:avLst>
              <a:gd name="adj" fmla="val 41129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E0D682-3FFA-4921-A652-96F47F443A9A}"/>
              </a:ext>
            </a:extLst>
          </p:cNvPr>
          <p:cNvSpPr txBox="1"/>
          <p:nvPr/>
        </p:nvSpPr>
        <p:spPr>
          <a:xfrm flipH="1">
            <a:off x="4194258" y="355709"/>
            <a:ext cx="3803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1"/>
                </a:solidFill>
                <a:latin typeface="+mj-lt"/>
              </a:rPr>
              <a:t>Our Target </a:t>
            </a:r>
            <a:endParaRPr lang="en-ID" sz="4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DA6F7EC-B9BC-4532-B9E6-08E084202318}"/>
              </a:ext>
            </a:extLst>
          </p:cNvPr>
          <p:cNvSpPr/>
          <p:nvPr/>
        </p:nvSpPr>
        <p:spPr>
          <a:xfrm>
            <a:off x="4403866" y="1150679"/>
            <a:ext cx="33842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Pro Business Template</a:t>
            </a:r>
          </a:p>
        </p:txBody>
      </p:sp>
      <p:sp>
        <p:nvSpPr>
          <p:cNvPr id="5" name="Rectangle 4"/>
          <p:cNvSpPr/>
          <p:nvPr/>
        </p:nvSpPr>
        <p:spPr>
          <a:xfrm>
            <a:off x="3687139" y="2289714"/>
            <a:ext cx="2501446" cy="4568286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d-ID"/>
          </a:p>
        </p:txBody>
      </p:sp>
      <p:sp>
        <p:nvSpPr>
          <p:cNvPr id="6" name="Oval 5"/>
          <p:cNvSpPr/>
          <p:nvPr/>
        </p:nvSpPr>
        <p:spPr>
          <a:xfrm>
            <a:off x="4497721" y="2756847"/>
            <a:ext cx="880281" cy="880281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16"/>
          <p:cNvSpPr>
            <a:spLocks/>
          </p:cNvSpPr>
          <p:nvPr/>
        </p:nvSpPr>
        <p:spPr bwMode="auto">
          <a:xfrm>
            <a:off x="4755018" y="3035976"/>
            <a:ext cx="365685" cy="322022"/>
          </a:xfrm>
          <a:custGeom>
            <a:avLst/>
            <a:gdLst>
              <a:gd name="T0" fmla="*/ 1272 w 4019"/>
              <a:gd name="T1" fmla="*/ 446 h 3537"/>
              <a:gd name="T2" fmla="*/ 1751 w 4019"/>
              <a:gd name="T3" fmla="*/ 406 h 3537"/>
              <a:gd name="T4" fmla="*/ 2093 w 4019"/>
              <a:gd name="T5" fmla="*/ 479 h 3537"/>
              <a:gd name="T6" fmla="*/ 3354 w 4019"/>
              <a:gd name="T7" fmla="*/ 581 h 3537"/>
              <a:gd name="T8" fmla="*/ 2479 w 4019"/>
              <a:gd name="T9" fmla="*/ 669 h 3537"/>
              <a:gd name="T10" fmla="*/ 2779 w 4019"/>
              <a:gd name="T11" fmla="*/ 926 h 3537"/>
              <a:gd name="T12" fmla="*/ 2804 w 4019"/>
              <a:gd name="T13" fmla="*/ 1139 h 3537"/>
              <a:gd name="T14" fmla="*/ 2880 w 4019"/>
              <a:gd name="T15" fmla="*/ 1500 h 3537"/>
              <a:gd name="T16" fmla="*/ 2790 w 4019"/>
              <a:gd name="T17" fmla="*/ 1682 h 3537"/>
              <a:gd name="T18" fmla="*/ 2596 w 4019"/>
              <a:gd name="T19" fmla="*/ 1670 h 3537"/>
              <a:gd name="T20" fmla="*/ 2377 w 4019"/>
              <a:gd name="T21" fmla="*/ 1368 h 3537"/>
              <a:gd name="T22" fmla="*/ 2268 w 4019"/>
              <a:gd name="T23" fmla="*/ 1148 h 3537"/>
              <a:gd name="T24" fmla="*/ 451 w 4019"/>
              <a:gd name="T25" fmla="*/ 2201 h 3537"/>
              <a:gd name="T26" fmla="*/ 398 w 4019"/>
              <a:gd name="T27" fmla="*/ 2402 h 3537"/>
              <a:gd name="T28" fmla="*/ 587 w 4019"/>
              <a:gd name="T29" fmla="*/ 2487 h 3537"/>
              <a:gd name="T30" fmla="*/ 1638 w 4019"/>
              <a:gd name="T31" fmla="*/ 1780 h 3537"/>
              <a:gd name="T32" fmla="*/ 1735 w 4019"/>
              <a:gd name="T33" fmla="*/ 1880 h 3537"/>
              <a:gd name="T34" fmla="*/ 771 w 4019"/>
              <a:gd name="T35" fmla="*/ 2603 h 3537"/>
              <a:gd name="T36" fmla="*/ 856 w 4019"/>
              <a:gd name="T37" fmla="*/ 2784 h 3537"/>
              <a:gd name="T38" fmla="*/ 1072 w 4019"/>
              <a:gd name="T39" fmla="*/ 2750 h 3537"/>
              <a:gd name="T40" fmla="*/ 1902 w 4019"/>
              <a:gd name="T41" fmla="*/ 2166 h 3537"/>
              <a:gd name="T42" fmla="*/ 1971 w 4019"/>
              <a:gd name="T43" fmla="*/ 2283 h 3537"/>
              <a:gd name="T44" fmla="*/ 1135 w 4019"/>
              <a:gd name="T45" fmla="*/ 2963 h 3537"/>
              <a:gd name="T46" fmla="*/ 1246 w 4019"/>
              <a:gd name="T47" fmla="*/ 3128 h 3537"/>
              <a:gd name="T48" fmla="*/ 2053 w 4019"/>
              <a:gd name="T49" fmla="*/ 2639 h 3537"/>
              <a:gd name="T50" fmla="*/ 2148 w 4019"/>
              <a:gd name="T51" fmla="*/ 2739 h 3537"/>
              <a:gd name="T52" fmla="*/ 1674 w 4019"/>
              <a:gd name="T53" fmla="*/ 3155 h 3537"/>
              <a:gd name="T54" fmla="*/ 1772 w 4019"/>
              <a:gd name="T55" fmla="*/ 3291 h 3537"/>
              <a:gd name="T56" fmla="*/ 1919 w 4019"/>
              <a:gd name="T57" fmla="*/ 3150 h 3537"/>
              <a:gd name="T58" fmla="*/ 2148 w 4019"/>
              <a:gd name="T59" fmla="*/ 3039 h 3537"/>
              <a:gd name="T60" fmla="*/ 2317 w 4019"/>
              <a:gd name="T61" fmla="*/ 2787 h 3537"/>
              <a:gd name="T62" fmla="*/ 2581 w 4019"/>
              <a:gd name="T63" fmla="*/ 2755 h 3537"/>
              <a:gd name="T64" fmla="*/ 2679 w 4019"/>
              <a:gd name="T65" fmla="*/ 2524 h 3537"/>
              <a:gd name="T66" fmla="*/ 2944 w 4019"/>
              <a:gd name="T67" fmla="*/ 2527 h 3537"/>
              <a:gd name="T68" fmla="*/ 2913 w 4019"/>
              <a:gd name="T69" fmla="*/ 2297 h 3537"/>
              <a:gd name="T70" fmla="*/ 3143 w 4019"/>
              <a:gd name="T71" fmla="*/ 2130 h 3537"/>
              <a:gd name="T72" fmla="*/ 3680 w 4019"/>
              <a:gd name="T73" fmla="*/ 1780 h 3537"/>
              <a:gd name="T74" fmla="*/ 3768 w 4019"/>
              <a:gd name="T75" fmla="*/ 1921 h 3537"/>
              <a:gd name="T76" fmla="*/ 3566 w 4019"/>
              <a:gd name="T77" fmla="*/ 2638 h 3537"/>
              <a:gd name="T78" fmla="*/ 3395 w 4019"/>
              <a:gd name="T79" fmla="*/ 2870 h 3537"/>
              <a:gd name="T80" fmla="*/ 3170 w 4019"/>
              <a:gd name="T81" fmla="*/ 2849 h 3537"/>
              <a:gd name="T82" fmla="*/ 3084 w 4019"/>
              <a:gd name="T83" fmla="*/ 3105 h 3537"/>
              <a:gd name="T84" fmla="*/ 2837 w 4019"/>
              <a:gd name="T85" fmla="*/ 3119 h 3537"/>
              <a:gd name="T86" fmla="*/ 2754 w 4019"/>
              <a:gd name="T87" fmla="*/ 3259 h 3537"/>
              <a:gd name="T88" fmla="*/ 2512 w 4019"/>
              <a:gd name="T89" fmla="*/ 3356 h 3537"/>
              <a:gd name="T90" fmla="*/ 2378 w 4019"/>
              <a:gd name="T91" fmla="*/ 3315 h 3537"/>
              <a:gd name="T92" fmla="*/ 2229 w 4019"/>
              <a:gd name="T93" fmla="*/ 3529 h 3537"/>
              <a:gd name="T94" fmla="*/ 1994 w 4019"/>
              <a:gd name="T95" fmla="*/ 3449 h 3537"/>
              <a:gd name="T96" fmla="*/ 1748 w 4019"/>
              <a:gd name="T97" fmla="*/ 3447 h 3537"/>
              <a:gd name="T98" fmla="*/ 1525 w 4019"/>
              <a:gd name="T99" fmla="*/ 3246 h 3537"/>
              <a:gd name="T100" fmla="*/ 1264 w 4019"/>
              <a:gd name="T101" fmla="*/ 3295 h 3537"/>
              <a:gd name="T102" fmla="*/ 1014 w 4019"/>
              <a:gd name="T103" fmla="*/ 3128 h 3537"/>
              <a:gd name="T104" fmla="*/ 869 w 4019"/>
              <a:gd name="T105" fmla="*/ 2944 h 3537"/>
              <a:gd name="T106" fmla="*/ 629 w 4019"/>
              <a:gd name="T107" fmla="*/ 2759 h 3537"/>
              <a:gd name="T108" fmla="*/ 446 w 4019"/>
              <a:gd name="T109" fmla="*/ 2635 h 3537"/>
              <a:gd name="T110" fmla="*/ 230 w 4019"/>
              <a:gd name="T111" fmla="*/ 2403 h 3537"/>
              <a:gd name="T112" fmla="*/ 323 w 4019"/>
              <a:gd name="T113" fmla="*/ 2101 h 3537"/>
              <a:gd name="T114" fmla="*/ 150 w 4019"/>
              <a:gd name="T115" fmla="*/ 1733 h 353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4019" h="3537">
                <a:moveTo>
                  <a:pt x="0" y="0"/>
                </a:moveTo>
                <a:lnTo>
                  <a:pt x="899" y="412"/>
                </a:lnTo>
                <a:lnTo>
                  <a:pt x="959" y="436"/>
                </a:lnTo>
                <a:lnTo>
                  <a:pt x="1020" y="452"/>
                </a:lnTo>
                <a:lnTo>
                  <a:pt x="1083" y="462"/>
                </a:lnTo>
                <a:lnTo>
                  <a:pt x="1146" y="463"/>
                </a:lnTo>
                <a:lnTo>
                  <a:pt x="1210" y="458"/>
                </a:lnTo>
                <a:lnTo>
                  <a:pt x="1272" y="446"/>
                </a:lnTo>
                <a:lnTo>
                  <a:pt x="1318" y="434"/>
                </a:lnTo>
                <a:lnTo>
                  <a:pt x="1369" y="423"/>
                </a:lnTo>
                <a:lnTo>
                  <a:pt x="1424" y="414"/>
                </a:lnTo>
                <a:lnTo>
                  <a:pt x="1481" y="407"/>
                </a:lnTo>
                <a:lnTo>
                  <a:pt x="1543" y="403"/>
                </a:lnTo>
                <a:lnTo>
                  <a:pt x="1609" y="401"/>
                </a:lnTo>
                <a:lnTo>
                  <a:pt x="1677" y="402"/>
                </a:lnTo>
                <a:lnTo>
                  <a:pt x="1751" y="406"/>
                </a:lnTo>
                <a:lnTo>
                  <a:pt x="1826" y="414"/>
                </a:lnTo>
                <a:lnTo>
                  <a:pt x="1906" y="427"/>
                </a:lnTo>
                <a:lnTo>
                  <a:pt x="1989" y="444"/>
                </a:lnTo>
                <a:lnTo>
                  <a:pt x="2000" y="447"/>
                </a:lnTo>
                <a:lnTo>
                  <a:pt x="2017" y="453"/>
                </a:lnTo>
                <a:lnTo>
                  <a:pt x="2039" y="459"/>
                </a:lnTo>
                <a:lnTo>
                  <a:pt x="2065" y="468"/>
                </a:lnTo>
                <a:lnTo>
                  <a:pt x="2093" y="479"/>
                </a:lnTo>
                <a:lnTo>
                  <a:pt x="3084" y="490"/>
                </a:lnTo>
                <a:lnTo>
                  <a:pt x="3133" y="487"/>
                </a:lnTo>
                <a:lnTo>
                  <a:pt x="3181" y="478"/>
                </a:lnTo>
                <a:lnTo>
                  <a:pt x="3227" y="462"/>
                </a:lnTo>
                <a:lnTo>
                  <a:pt x="3271" y="440"/>
                </a:lnTo>
                <a:lnTo>
                  <a:pt x="4019" y="4"/>
                </a:lnTo>
                <a:lnTo>
                  <a:pt x="4019" y="188"/>
                </a:lnTo>
                <a:lnTo>
                  <a:pt x="3354" y="581"/>
                </a:lnTo>
                <a:lnTo>
                  <a:pt x="3311" y="604"/>
                </a:lnTo>
                <a:lnTo>
                  <a:pt x="3266" y="623"/>
                </a:lnTo>
                <a:lnTo>
                  <a:pt x="3218" y="635"/>
                </a:lnTo>
                <a:lnTo>
                  <a:pt x="3171" y="642"/>
                </a:lnTo>
                <a:lnTo>
                  <a:pt x="3122" y="645"/>
                </a:lnTo>
                <a:lnTo>
                  <a:pt x="2954" y="648"/>
                </a:lnTo>
                <a:lnTo>
                  <a:pt x="2425" y="640"/>
                </a:lnTo>
                <a:lnTo>
                  <a:pt x="2479" y="669"/>
                </a:lnTo>
                <a:lnTo>
                  <a:pt x="2530" y="698"/>
                </a:lnTo>
                <a:lnTo>
                  <a:pt x="2579" y="730"/>
                </a:lnTo>
                <a:lnTo>
                  <a:pt x="2624" y="761"/>
                </a:lnTo>
                <a:lnTo>
                  <a:pt x="2665" y="793"/>
                </a:lnTo>
                <a:lnTo>
                  <a:pt x="2703" y="826"/>
                </a:lnTo>
                <a:lnTo>
                  <a:pt x="2734" y="859"/>
                </a:lnTo>
                <a:lnTo>
                  <a:pt x="2759" y="893"/>
                </a:lnTo>
                <a:lnTo>
                  <a:pt x="2779" y="926"/>
                </a:lnTo>
                <a:lnTo>
                  <a:pt x="2779" y="930"/>
                </a:lnTo>
                <a:lnTo>
                  <a:pt x="2780" y="942"/>
                </a:lnTo>
                <a:lnTo>
                  <a:pt x="2782" y="961"/>
                </a:lnTo>
                <a:lnTo>
                  <a:pt x="2785" y="988"/>
                </a:lnTo>
                <a:lnTo>
                  <a:pt x="2788" y="1020"/>
                </a:lnTo>
                <a:lnTo>
                  <a:pt x="2793" y="1055"/>
                </a:lnTo>
                <a:lnTo>
                  <a:pt x="2798" y="1095"/>
                </a:lnTo>
                <a:lnTo>
                  <a:pt x="2804" y="1139"/>
                </a:lnTo>
                <a:lnTo>
                  <a:pt x="2812" y="1184"/>
                </a:lnTo>
                <a:lnTo>
                  <a:pt x="2819" y="1232"/>
                </a:lnTo>
                <a:lnTo>
                  <a:pt x="2827" y="1279"/>
                </a:lnTo>
                <a:lnTo>
                  <a:pt x="2837" y="1327"/>
                </a:lnTo>
                <a:lnTo>
                  <a:pt x="2847" y="1374"/>
                </a:lnTo>
                <a:lnTo>
                  <a:pt x="2857" y="1418"/>
                </a:lnTo>
                <a:lnTo>
                  <a:pt x="2868" y="1461"/>
                </a:lnTo>
                <a:lnTo>
                  <a:pt x="2880" y="1500"/>
                </a:lnTo>
                <a:lnTo>
                  <a:pt x="2886" y="1529"/>
                </a:lnTo>
                <a:lnTo>
                  <a:pt x="2887" y="1558"/>
                </a:lnTo>
                <a:lnTo>
                  <a:pt x="2881" y="1586"/>
                </a:lnTo>
                <a:lnTo>
                  <a:pt x="2871" y="1613"/>
                </a:lnTo>
                <a:lnTo>
                  <a:pt x="2855" y="1637"/>
                </a:lnTo>
                <a:lnTo>
                  <a:pt x="2835" y="1657"/>
                </a:lnTo>
                <a:lnTo>
                  <a:pt x="2809" y="1674"/>
                </a:lnTo>
                <a:lnTo>
                  <a:pt x="2790" y="1682"/>
                </a:lnTo>
                <a:lnTo>
                  <a:pt x="2769" y="1690"/>
                </a:lnTo>
                <a:lnTo>
                  <a:pt x="2746" y="1696"/>
                </a:lnTo>
                <a:lnTo>
                  <a:pt x="2723" y="1699"/>
                </a:lnTo>
                <a:lnTo>
                  <a:pt x="2698" y="1699"/>
                </a:lnTo>
                <a:lnTo>
                  <a:pt x="2674" y="1698"/>
                </a:lnTo>
                <a:lnTo>
                  <a:pt x="2648" y="1692"/>
                </a:lnTo>
                <a:lnTo>
                  <a:pt x="2622" y="1683"/>
                </a:lnTo>
                <a:lnTo>
                  <a:pt x="2596" y="1670"/>
                </a:lnTo>
                <a:lnTo>
                  <a:pt x="2568" y="1652"/>
                </a:lnTo>
                <a:lnTo>
                  <a:pt x="2541" y="1629"/>
                </a:lnTo>
                <a:lnTo>
                  <a:pt x="2513" y="1601"/>
                </a:lnTo>
                <a:lnTo>
                  <a:pt x="2486" y="1567"/>
                </a:lnTo>
                <a:lnTo>
                  <a:pt x="2458" y="1528"/>
                </a:lnTo>
                <a:lnTo>
                  <a:pt x="2430" y="1481"/>
                </a:lnTo>
                <a:lnTo>
                  <a:pt x="2403" y="1428"/>
                </a:lnTo>
                <a:lnTo>
                  <a:pt x="2377" y="1368"/>
                </a:lnTo>
                <a:lnTo>
                  <a:pt x="2350" y="1300"/>
                </a:lnTo>
                <a:lnTo>
                  <a:pt x="2324" y="1224"/>
                </a:lnTo>
                <a:lnTo>
                  <a:pt x="2323" y="1221"/>
                </a:lnTo>
                <a:lnTo>
                  <a:pt x="2318" y="1213"/>
                </a:lnTo>
                <a:lnTo>
                  <a:pt x="2310" y="1201"/>
                </a:lnTo>
                <a:lnTo>
                  <a:pt x="2299" y="1187"/>
                </a:lnTo>
                <a:lnTo>
                  <a:pt x="2285" y="1168"/>
                </a:lnTo>
                <a:lnTo>
                  <a:pt x="2268" y="1148"/>
                </a:lnTo>
                <a:lnTo>
                  <a:pt x="2250" y="1124"/>
                </a:lnTo>
                <a:lnTo>
                  <a:pt x="2228" y="1101"/>
                </a:lnTo>
                <a:lnTo>
                  <a:pt x="2205" y="1077"/>
                </a:lnTo>
                <a:lnTo>
                  <a:pt x="2181" y="1054"/>
                </a:lnTo>
                <a:lnTo>
                  <a:pt x="2154" y="1031"/>
                </a:lnTo>
                <a:lnTo>
                  <a:pt x="2126" y="1010"/>
                </a:lnTo>
                <a:lnTo>
                  <a:pt x="2095" y="990"/>
                </a:lnTo>
                <a:lnTo>
                  <a:pt x="451" y="2201"/>
                </a:lnTo>
                <a:lnTo>
                  <a:pt x="428" y="2221"/>
                </a:lnTo>
                <a:lnTo>
                  <a:pt x="411" y="2242"/>
                </a:lnTo>
                <a:lnTo>
                  <a:pt x="396" y="2267"/>
                </a:lnTo>
                <a:lnTo>
                  <a:pt x="387" y="2294"/>
                </a:lnTo>
                <a:lnTo>
                  <a:pt x="383" y="2320"/>
                </a:lnTo>
                <a:lnTo>
                  <a:pt x="384" y="2348"/>
                </a:lnTo>
                <a:lnTo>
                  <a:pt x="389" y="2375"/>
                </a:lnTo>
                <a:lnTo>
                  <a:pt x="398" y="2402"/>
                </a:lnTo>
                <a:lnTo>
                  <a:pt x="413" y="2426"/>
                </a:lnTo>
                <a:lnTo>
                  <a:pt x="432" y="2448"/>
                </a:lnTo>
                <a:lnTo>
                  <a:pt x="454" y="2467"/>
                </a:lnTo>
                <a:lnTo>
                  <a:pt x="479" y="2480"/>
                </a:lnTo>
                <a:lnTo>
                  <a:pt x="506" y="2488"/>
                </a:lnTo>
                <a:lnTo>
                  <a:pt x="532" y="2493"/>
                </a:lnTo>
                <a:lnTo>
                  <a:pt x="560" y="2492"/>
                </a:lnTo>
                <a:lnTo>
                  <a:pt x="587" y="2487"/>
                </a:lnTo>
                <a:lnTo>
                  <a:pt x="614" y="2477"/>
                </a:lnTo>
                <a:lnTo>
                  <a:pt x="637" y="2463"/>
                </a:lnTo>
                <a:lnTo>
                  <a:pt x="721" y="2402"/>
                </a:lnTo>
                <a:lnTo>
                  <a:pt x="728" y="2397"/>
                </a:lnTo>
                <a:lnTo>
                  <a:pt x="736" y="2391"/>
                </a:lnTo>
                <a:lnTo>
                  <a:pt x="743" y="2382"/>
                </a:lnTo>
                <a:lnTo>
                  <a:pt x="1615" y="1791"/>
                </a:lnTo>
                <a:lnTo>
                  <a:pt x="1638" y="1780"/>
                </a:lnTo>
                <a:lnTo>
                  <a:pt x="1660" y="1777"/>
                </a:lnTo>
                <a:lnTo>
                  <a:pt x="1682" y="1782"/>
                </a:lnTo>
                <a:lnTo>
                  <a:pt x="1704" y="1793"/>
                </a:lnTo>
                <a:lnTo>
                  <a:pt x="1719" y="1806"/>
                </a:lnTo>
                <a:lnTo>
                  <a:pt x="1730" y="1823"/>
                </a:lnTo>
                <a:lnTo>
                  <a:pt x="1736" y="1842"/>
                </a:lnTo>
                <a:lnTo>
                  <a:pt x="1737" y="1862"/>
                </a:lnTo>
                <a:lnTo>
                  <a:pt x="1735" y="1880"/>
                </a:lnTo>
                <a:lnTo>
                  <a:pt x="1729" y="1895"/>
                </a:lnTo>
                <a:lnTo>
                  <a:pt x="1718" y="1909"/>
                </a:lnTo>
                <a:lnTo>
                  <a:pt x="1704" y="1921"/>
                </a:lnTo>
                <a:lnTo>
                  <a:pt x="889" y="2476"/>
                </a:lnTo>
                <a:lnTo>
                  <a:pt x="816" y="2527"/>
                </a:lnTo>
                <a:lnTo>
                  <a:pt x="797" y="2551"/>
                </a:lnTo>
                <a:lnTo>
                  <a:pt x="782" y="2575"/>
                </a:lnTo>
                <a:lnTo>
                  <a:pt x="771" y="2603"/>
                </a:lnTo>
                <a:lnTo>
                  <a:pt x="766" y="2631"/>
                </a:lnTo>
                <a:lnTo>
                  <a:pt x="765" y="2659"/>
                </a:lnTo>
                <a:lnTo>
                  <a:pt x="770" y="2688"/>
                </a:lnTo>
                <a:lnTo>
                  <a:pt x="780" y="2716"/>
                </a:lnTo>
                <a:lnTo>
                  <a:pt x="795" y="2742"/>
                </a:lnTo>
                <a:lnTo>
                  <a:pt x="811" y="2760"/>
                </a:lnTo>
                <a:lnTo>
                  <a:pt x="832" y="2773"/>
                </a:lnTo>
                <a:lnTo>
                  <a:pt x="856" y="2784"/>
                </a:lnTo>
                <a:lnTo>
                  <a:pt x="883" y="2792"/>
                </a:lnTo>
                <a:lnTo>
                  <a:pt x="912" y="2797"/>
                </a:lnTo>
                <a:lnTo>
                  <a:pt x="943" y="2797"/>
                </a:lnTo>
                <a:lnTo>
                  <a:pt x="973" y="2794"/>
                </a:lnTo>
                <a:lnTo>
                  <a:pt x="1004" y="2787"/>
                </a:lnTo>
                <a:lnTo>
                  <a:pt x="1033" y="2776"/>
                </a:lnTo>
                <a:lnTo>
                  <a:pt x="1061" y="2761"/>
                </a:lnTo>
                <a:lnTo>
                  <a:pt x="1072" y="2750"/>
                </a:lnTo>
                <a:lnTo>
                  <a:pt x="1082" y="2741"/>
                </a:lnTo>
                <a:lnTo>
                  <a:pt x="1094" y="2731"/>
                </a:lnTo>
                <a:lnTo>
                  <a:pt x="1107" y="2723"/>
                </a:lnTo>
                <a:lnTo>
                  <a:pt x="1841" y="2194"/>
                </a:lnTo>
                <a:lnTo>
                  <a:pt x="1854" y="2180"/>
                </a:lnTo>
                <a:lnTo>
                  <a:pt x="1867" y="2172"/>
                </a:lnTo>
                <a:lnTo>
                  <a:pt x="1883" y="2167"/>
                </a:lnTo>
                <a:lnTo>
                  <a:pt x="1902" y="2166"/>
                </a:lnTo>
                <a:lnTo>
                  <a:pt x="1922" y="2169"/>
                </a:lnTo>
                <a:lnTo>
                  <a:pt x="1941" y="2178"/>
                </a:lnTo>
                <a:lnTo>
                  <a:pt x="1956" y="2191"/>
                </a:lnTo>
                <a:lnTo>
                  <a:pt x="1969" y="2207"/>
                </a:lnTo>
                <a:lnTo>
                  <a:pt x="1977" y="2227"/>
                </a:lnTo>
                <a:lnTo>
                  <a:pt x="1980" y="2247"/>
                </a:lnTo>
                <a:lnTo>
                  <a:pt x="1977" y="2266"/>
                </a:lnTo>
                <a:lnTo>
                  <a:pt x="1971" y="2283"/>
                </a:lnTo>
                <a:lnTo>
                  <a:pt x="1962" y="2297"/>
                </a:lnTo>
                <a:lnTo>
                  <a:pt x="1952" y="2309"/>
                </a:lnTo>
                <a:lnTo>
                  <a:pt x="1202" y="2844"/>
                </a:lnTo>
                <a:lnTo>
                  <a:pt x="1180" y="2862"/>
                </a:lnTo>
                <a:lnTo>
                  <a:pt x="1162" y="2884"/>
                </a:lnTo>
                <a:lnTo>
                  <a:pt x="1149" y="2910"/>
                </a:lnTo>
                <a:lnTo>
                  <a:pt x="1139" y="2935"/>
                </a:lnTo>
                <a:lnTo>
                  <a:pt x="1135" y="2963"/>
                </a:lnTo>
                <a:lnTo>
                  <a:pt x="1135" y="2990"/>
                </a:lnTo>
                <a:lnTo>
                  <a:pt x="1140" y="3018"/>
                </a:lnTo>
                <a:lnTo>
                  <a:pt x="1150" y="3044"/>
                </a:lnTo>
                <a:lnTo>
                  <a:pt x="1165" y="3068"/>
                </a:lnTo>
                <a:lnTo>
                  <a:pt x="1180" y="3088"/>
                </a:lnTo>
                <a:lnTo>
                  <a:pt x="1200" y="3105"/>
                </a:lnTo>
                <a:lnTo>
                  <a:pt x="1222" y="3118"/>
                </a:lnTo>
                <a:lnTo>
                  <a:pt x="1246" y="3128"/>
                </a:lnTo>
                <a:lnTo>
                  <a:pt x="1273" y="3134"/>
                </a:lnTo>
                <a:lnTo>
                  <a:pt x="1305" y="3136"/>
                </a:lnTo>
                <a:lnTo>
                  <a:pt x="1336" y="3131"/>
                </a:lnTo>
                <a:lnTo>
                  <a:pt x="1367" y="3121"/>
                </a:lnTo>
                <a:lnTo>
                  <a:pt x="1395" y="3105"/>
                </a:lnTo>
                <a:lnTo>
                  <a:pt x="2022" y="2650"/>
                </a:lnTo>
                <a:lnTo>
                  <a:pt x="2038" y="2643"/>
                </a:lnTo>
                <a:lnTo>
                  <a:pt x="2053" y="2639"/>
                </a:lnTo>
                <a:lnTo>
                  <a:pt x="2068" y="2638"/>
                </a:lnTo>
                <a:lnTo>
                  <a:pt x="2090" y="2641"/>
                </a:lnTo>
                <a:lnTo>
                  <a:pt x="2110" y="2649"/>
                </a:lnTo>
                <a:lnTo>
                  <a:pt x="2127" y="2663"/>
                </a:lnTo>
                <a:lnTo>
                  <a:pt x="2140" y="2680"/>
                </a:lnTo>
                <a:lnTo>
                  <a:pt x="2148" y="2699"/>
                </a:lnTo>
                <a:lnTo>
                  <a:pt x="2150" y="2722"/>
                </a:lnTo>
                <a:lnTo>
                  <a:pt x="2148" y="2739"/>
                </a:lnTo>
                <a:lnTo>
                  <a:pt x="2140" y="2755"/>
                </a:lnTo>
                <a:lnTo>
                  <a:pt x="2131" y="2769"/>
                </a:lnTo>
                <a:lnTo>
                  <a:pt x="2117" y="2781"/>
                </a:lnTo>
                <a:lnTo>
                  <a:pt x="1724" y="3077"/>
                </a:lnTo>
                <a:lnTo>
                  <a:pt x="1705" y="3093"/>
                </a:lnTo>
                <a:lnTo>
                  <a:pt x="1691" y="3111"/>
                </a:lnTo>
                <a:lnTo>
                  <a:pt x="1681" y="3133"/>
                </a:lnTo>
                <a:lnTo>
                  <a:pt x="1674" y="3155"/>
                </a:lnTo>
                <a:lnTo>
                  <a:pt x="1671" y="3178"/>
                </a:lnTo>
                <a:lnTo>
                  <a:pt x="1675" y="3201"/>
                </a:lnTo>
                <a:lnTo>
                  <a:pt x="1682" y="3223"/>
                </a:lnTo>
                <a:lnTo>
                  <a:pt x="1694" y="3241"/>
                </a:lnTo>
                <a:lnTo>
                  <a:pt x="1710" y="3259"/>
                </a:lnTo>
                <a:lnTo>
                  <a:pt x="1730" y="3273"/>
                </a:lnTo>
                <a:lnTo>
                  <a:pt x="1751" y="3284"/>
                </a:lnTo>
                <a:lnTo>
                  <a:pt x="1772" y="3291"/>
                </a:lnTo>
                <a:lnTo>
                  <a:pt x="1796" y="3292"/>
                </a:lnTo>
                <a:lnTo>
                  <a:pt x="1819" y="3290"/>
                </a:lnTo>
                <a:lnTo>
                  <a:pt x="1841" y="3283"/>
                </a:lnTo>
                <a:lnTo>
                  <a:pt x="1859" y="3270"/>
                </a:lnTo>
                <a:lnTo>
                  <a:pt x="1895" y="3247"/>
                </a:lnTo>
                <a:lnTo>
                  <a:pt x="1898" y="3214"/>
                </a:lnTo>
                <a:lnTo>
                  <a:pt x="1905" y="3181"/>
                </a:lnTo>
                <a:lnTo>
                  <a:pt x="1919" y="3150"/>
                </a:lnTo>
                <a:lnTo>
                  <a:pt x="1937" y="3121"/>
                </a:lnTo>
                <a:lnTo>
                  <a:pt x="1959" y="3094"/>
                </a:lnTo>
                <a:lnTo>
                  <a:pt x="1986" y="3071"/>
                </a:lnTo>
                <a:lnTo>
                  <a:pt x="2015" y="3054"/>
                </a:lnTo>
                <a:lnTo>
                  <a:pt x="2048" y="3041"/>
                </a:lnTo>
                <a:lnTo>
                  <a:pt x="2081" y="3035"/>
                </a:lnTo>
                <a:lnTo>
                  <a:pt x="2115" y="3034"/>
                </a:lnTo>
                <a:lnTo>
                  <a:pt x="2148" y="3039"/>
                </a:lnTo>
                <a:lnTo>
                  <a:pt x="2221" y="2993"/>
                </a:lnTo>
                <a:lnTo>
                  <a:pt x="2221" y="2960"/>
                </a:lnTo>
                <a:lnTo>
                  <a:pt x="2226" y="2927"/>
                </a:lnTo>
                <a:lnTo>
                  <a:pt x="2235" y="2895"/>
                </a:lnTo>
                <a:lnTo>
                  <a:pt x="2249" y="2864"/>
                </a:lnTo>
                <a:lnTo>
                  <a:pt x="2267" y="2836"/>
                </a:lnTo>
                <a:lnTo>
                  <a:pt x="2290" y="2809"/>
                </a:lnTo>
                <a:lnTo>
                  <a:pt x="2317" y="2787"/>
                </a:lnTo>
                <a:lnTo>
                  <a:pt x="2350" y="2769"/>
                </a:lnTo>
                <a:lnTo>
                  <a:pt x="2384" y="2755"/>
                </a:lnTo>
                <a:lnTo>
                  <a:pt x="2418" y="2748"/>
                </a:lnTo>
                <a:lnTo>
                  <a:pt x="2453" y="2747"/>
                </a:lnTo>
                <a:lnTo>
                  <a:pt x="2489" y="2752"/>
                </a:lnTo>
                <a:lnTo>
                  <a:pt x="2522" y="2760"/>
                </a:lnTo>
                <a:lnTo>
                  <a:pt x="2555" y="2775"/>
                </a:lnTo>
                <a:lnTo>
                  <a:pt x="2581" y="2755"/>
                </a:lnTo>
                <a:lnTo>
                  <a:pt x="2578" y="2719"/>
                </a:lnTo>
                <a:lnTo>
                  <a:pt x="2580" y="2682"/>
                </a:lnTo>
                <a:lnTo>
                  <a:pt x="2587" y="2646"/>
                </a:lnTo>
                <a:lnTo>
                  <a:pt x="2601" y="2613"/>
                </a:lnTo>
                <a:lnTo>
                  <a:pt x="2620" y="2581"/>
                </a:lnTo>
                <a:lnTo>
                  <a:pt x="2645" y="2553"/>
                </a:lnTo>
                <a:lnTo>
                  <a:pt x="2674" y="2529"/>
                </a:lnTo>
                <a:lnTo>
                  <a:pt x="2679" y="2524"/>
                </a:lnTo>
                <a:lnTo>
                  <a:pt x="2710" y="2505"/>
                </a:lnTo>
                <a:lnTo>
                  <a:pt x="2745" y="2493"/>
                </a:lnTo>
                <a:lnTo>
                  <a:pt x="2779" y="2486"/>
                </a:lnTo>
                <a:lnTo>
                  <a:pt x="2814" y="2485"/>
                </a:lnTo>
                <a:lnTo>
                  <a:pt x="2848" y="2488"/>
                </a:lnTo>
                <a:lnTo>
                  <a:pt x="2882" y="2497"/>
                </a:lnTo>
                <a:lnTo>
                  <a:pt x="2914" y="2510"/>
                </a:lnTo>
                <a:lnTo>
                  <a:pt x="2944" y="2527"/>
                </a:lnTo>
                <a:lnTo>
                  <a:pt x="2949" y="2527"/>
                </a:lnTo>
                <a:lnTo>
                  <a:pt x="2946" y="2518"/>
                </a:lnTo>
                <a:lnTo>
                  <a:pt x="2925" y="2482"/>
                </a:lnTo>
                <a:lnTo>
                  <a:pt x="2910" y="2447"/>
                </a:lnTo>
                <a:lnTo>
                  <a:pt x="2902" y="2409"/>
                </a:lnTo>
                <a:lnTo>
                  <a:pt x="2900" y="2372"/>
                </a:lnTo>
                <a:lnTo>
                  <a:pt x="2904" y="2334"/>
                </a:lnTo>
                <a:lnTo>
                  <a:pt x="2913" y="2297"/>
                </a:lnTo>
                <a:lnTo>
                  <a:pt x="2929" y="2262"/>
                </a:lnTo>
                <a:lnTo>
                  <a:pt x="2948" y="2229"/>
                </a:lnTo>
                <a:lnTo>
                  <a:pt x="2974" y="2199"/>
                </a:lnTo>
                <a:lnTo>
                  <a:pt x="3004" y="2173"/>
                </a:lnTo>
                <a:lnTo>
                  <a:pt x="3037" y="2154"/>
                </a:lnTo>
                <a:lnTo>
                  <a:pt x="3071" y="2140"/>
                </a:lnTo>
                <a:lnTo>
                  <a:pt x="3108" y="2133"/>
                </a:lnTo>
                <a:lnTo>
                  <a:pt x="3143" y="2130"/>
                </a:lnTo>
                <a:lnTo>
                  <a:pt x="3179" y="2133"/>
                </a:lnTo>
                <a:lnTo>
                  <a:pt x="3215" y="2140"/>
                </a:lnTo>
                <a:lnTo>
                  <a:pt x="3249" y="2154"/>
                </a:lnTo>
                <a:lnTo>
                  <a:pt x="3281" y="2172"/>
                </a:lnTo>
                <a:lnTo>
                  <a:pt x="3310" y="2194"/>
                </a:lnTo>
                <a:lnTo>
                  <a:pt x="3584" y="1877"/>
                </a:lnTo>
                <a:lnTo>
                  <a:pt x="3630" y="1826"/>
                </a:lnTo>
                <a:lnTo>
                  <a:pt x="3680" y="1780"/>
                </a:lnTo>
                <a:lnTo>
                  <a:pt x="3733" y="1737"/>
                </a:lnTo>
                <a:lnTo>
                  <a:pt x="3787" y="1697"/>
                </a:lnTo>
                <a:lnTo>
                  <a:pt x="3846" y="1661"/>
                </a:lnTo>
                <a:lnTo>
                  <a:pt x="4019" y="1563"/>
                </a:lnTo>
                <a:lnTo>
                  <a:pt x="4019" y="1760"/>
                </a:lnTo>
                <a:lnTo>
                  <a:pt x="3893" y="1832"/>
                </a:lnTo>
                <a:lnTo>
                  <a:pt x="3829" y="1873"/>
                </a:lnTo>
                <a:lnTo>
                  <a:pt x="3768" y="1921"/>
                </a:lnTo>
                <a:lnTo>
                  <a:pt x="3711" y="1972"/>
                </a:lnTo>
                <a:lnTo>
                  <a:pt x="3658" y="2028"/>
                </a:lnTo>
                <a:lnTo>
                  <a:pt x="3404" y="2325"/>
                </a:lnTo>
                <a:lnTo>
                  <a:pt x="3521" y="2492"/>
                </a:lnTo>
                <a:lnTo>
                  <a:pt x="3541" y="2527"/>
                </a:lnTo>
                <a:lnTo>
                  <a:pt x="3556" y="2563"/>
                </a:lnTo>
                <a:lnTo>
                  <a:pt x="3563" y="2600"/>
                </a:lnTo>
                <a:lnTo>
                  <a:pt x="3566" y="2638"/>
                </a:lnTo>
                <a:lnTo>
                  <a:pt x="3562" y="2676"/>
                </a:lnTo>
                <a:lnTo>
                  <a:pt x="3552" y="2713"/>
                </a:lnTo>
                <a:lnTo>
                  <a:pt x="3538" y="2748"/>
                </a:lnTo>
                <a:lnTo>
                  <a:pt x="3518" y="2781"/>
                </a:lnTo>
                <a:lnTo>
                  <a:pt x="3493" y="2811"/>
                </a:lnTo>
                <a:lnTo>
                  <a:pt x="3462" y="2837"/>
                </a:lnTo>
                <a:lnTo>
                  <a:pt x="3429" y="2856"/>
                </a:lnTo>
                <a:lnTo>
                  <a:pt x="3395" y="2870"/>
                </a:lnTo>
                <a:lnTo>
                  <a:pt x="3359" y="2877"/>
                </a:lnTo>
                <a:lnTo>
                  <a:pt x="3322" y="2879"/>
                </a:lnTo>
                <a:lnTo>
                  <a:pt x="3285" y="2877"/>
                </a:lnTo>
                <a:lnTo>
                  <a:pt x="3250" y="2870"/>
                </a:lnTo>
                <a:lnTo>
                  <a:pt x="3216" y="2856"/>
                </a:lnTo>
                <a:lnTo>
                  <a:pt x="3184" y="2838"/>
                </a:lnTo>
                <a:lnTo>
                  <a:pt x="3156" y="2816"/>
                </a:lnTo>
                <a:lnTo>
                  <a:pt x="3170" y="2849"/>
                </a:lnTo>
                <a:lnTo>
                  <a:pt x="3178" y="2884"/>
                </a:lnTo>
                <a:lnTo>
                  <a:pt x="3181" y="2920"/>
                </a:lnTo>
                <a:lnTo>
                  <a:pt x="3178" y="2955"/>
                </a:lnTo>
                <a:lnTo>
                  <a:pt x="3170" y="2990"/>
                </a:lnTo>
                <a:lnTo>
                  <a:pt x="3156" y="3022"/>
                </a:lnTo>
                <a:lnTo>
                  <a:pt x="3138" y="3054"/>
                </a:lnTo>
                <a:lnTo>
                  <a:pt x="3114" y="3080"/>
                </a:lnTo>
                <a:lnTo>
                  <a:pt x="3084" y="3105"/>
                </a:lnTo>
                <a:lnTo>
                  <a:pt x="3080" y="3110"/>
                </a:lnTo>
                <a:lnTo>
                  <a:pt x="3048" y="3128"/>
                </a:lnTo>
                <a:lnTo>
                  <a:pt x="3013" y="3141"/>
                </a:lnTo>
                <a:lnTo>
                  <a:pt x="2977" y="3147"/>
                </a:lnTo>
                <a:lnTo>
                  <a:pt x="2941" y="3149"/>
                </a:lnTo>
                <a:lnTo>
                  <a:pt x="2905" y="3145"/>
                </a:lnTo>
                <a:lnTo>
                  <a:pt x="2870" y="3135"/>
                </a:lnTo>
                <a:lnTo>
                  <a:pt x="2837" y="3119"/>
                </a:lnTo>
                <a:lnTo>
                  <a:pt x="2807" y="3099"/>
                </a:lnTo>
                <a:lnTo>
                  <a:pt x="2780" y="3073"/>
                </a:lnTo>
                <a:lnTo>
                  <a:pt x="2786" y="3105"/>
                </a:lnTo>
                <a:lnTo>
                  <a:pt x="2788" y="3138"/>
                </a:lnTo>
                <a:lnTo>
                  <a:pt x="2786" y="3169"/>
                </a:lnTo>
                <a:lnTo>
                  <a:pt x="2780" y="3201"/>
                </a:lnTo>
                <a:lnTo>
                  <a:pt x="2769" y="3231"/>
                </a:lnTo>
                <a:lnTo>
                  <a:pt x="2754" y="3259"/>
                </a:lnTo>
                <a:lnTo>
                  <a:pt x="2735" y="3286"/>
                </a:lnTo>
                <a:lnTo>
                  <a:pt x="2710" y="3309"/>
                </a:lnTo>
                <a:lnTo>
                  <a:pt x="2682" y="3330"/>
                </a:lnTo>
                <a:lnTo>
                  <a:pt x="2651" y="3346"/>
                </a:lnTo>
                <a:lnTo>
                  <a:pt x="2617" y="3357"/>
                </a:lnTo>
                <a:lnTo>
                  <a:pt x="2581" y="3362"/>
                </a:lnTo>
                <a:lnTo>
                  <a:pt x="2546" y="3362"/>
                </a:lnTo>
                <a:lnTo>
                  <a:pt x="2512" y="3356"/>
                </a:lnTo>
                <a:lnTo>
                  <a:pt x="2479" y="3346"/>
                </a:lnTo>
                <a:lnTo>
                  <a:pt x="2447" y="3330"/>
                </a:lnTo>
                <a:lnTo>
                  <a:pt x="2418" y="3309"/>
                </a:lnTo>
                <a:lnTo>
                  <a:pt x="2393" y="3285"/>
                </a:lnTo>
                <a:lnTo>
                  <a:pt x="2369" y="3257"/>
                </a:lnTo>
                <a:lnTo>
                  <a:pt x="2363" y="3247"/>
                </a:lnTo>
                <a:lnTo>
                  <a:pt x="2373" y="3280"/>
                </a:lnTo>
                <a:lnTo>
                  <a:pt x="2378" y="3315"/>
                </a:lnTo>
                <a:lnTo>
                  <a:pt x="2377" y="3351"/>
                </a:lnTo>
                <a:lnTo>
                  <a:pt x="2369" y="3385"/>
                </a:lnTo>
                <a:lnTo>
                  <a:pt x="2356" y="3419"/>
                </a:lnTo>
                <a:lnTo>
                  <a:pt x="2339" y="3449"/>
                </a:lnTo>
                <a:lnTo>
                  <a:pt x="2316" y="3476"/>
                </a:lnTo>
                <a:lnTo>
                  <a:pt x="2289" y="3501"/>
                </a:lnTo>
                <a:lnTo>
                  <a:pt x="2260" y="3516"/>
                </a:lnTo>
                <a:lnTo>
                  <a:pt x="2229" y="3529"/>
                </a:lnTo>
                <a:lnTo>
                  <a:pt x="2196" y="3536"/>
                </a:lnTo>
                <a:lnTo>
                  <a:pt x="2163" y="3537"/>
                </a:lnTo>
                <a:lnTo>
                  <a:pt x="2131" y="3535"/>
                </a:lnTo>
                <a:lnTo>
                  <a:pt x="2099" y="3526"/>
                </a:lnTo>
                <a:lnTo>
                  <a:pt x="2070" y="3514"/>
                </a:lnTo>
                <a:lnTo>
                  <a:pt x="2042" y="3497"/>
                </a:lnTo>
                <a:lnTo>
                  <a:pt x="2016" y="3475"/>
                </a:lnTo>
                <a:lnTo>
                  <a:pt x="1994" y="3449"/>
                </a:lnTo>
                <a:lnTo>
                  <a:pt x="1958" y="3397"/>
                </a:lnTo>
                <a:lnTo>
                  <a:pt x="1953" y="3397"/>
                </a:lnTo>
                <a:lnTo>
                  <a:pt x="1920" y="3416"/>
                </a:lnTo>
                <a:lnTo>
                  <a:pt x="1886" y="3432"/>
                </a:lnTo>
                <a:lnTo>
                  <a:pt x="1850" y="3442"/>
                </a:lnTo>
                <a:lnTo>
                  <a:pt x="1815" y="3448"/>
                </a:lnTo>
                <a:lnTo>
                  <a:pt x="1779" y="3448"/>
                </a:lnTo>
                <a:lnTo>
                  <a:pt x="1748" y="3447"/>
                </a:lnTo>
                <a:lnTo>
                  <a:pt x="1704" y="3435"/>
                </a:lnTo>
                <a:lnTo>
                  <a:pt x="1664" y="3418"/>
                </a:lnTo>
                <a:lnTo>
                  <a:pt x="1627" y="3396"/>
                </a:lnTo>
                <a:lnTo>
                  <a:pt x="1596" y="3368"/>
                </a:lnTo>
                <a:lnTo>
                  <a:pt x="1568" y="3336"/>
                </a:lnTo>
                <a:lnTo>
                  <a:pt x="1550" y="3307"/>
                </a:lnTo>
                <a:lnTo>
                  <a:pt x="1536" y="3278"/>
                </a:lnTo>
                <a:lnTo>
                  <a:pt x="1525" y="3246"/>
                </a:lnTo>
                <a:lnTo>
                  <a:pt x="1519" y="3212"/>
                </a:lnTo>
                <a:lnTo>
                  <a:pt x="1487" y="3236"/>
                </a:lnTo>
                <a:lnTo>
                  <a:pt x="1451" y="3259"/>
                </a:lnTo>
                <a:lnTo>
                  <a:pt x="1412" y="3276"/>
                </a:lnTo>
                <a:lnTo>
                  <a:pt x="1370" y="3289"/>
                </a:lnTo>
                <a:lnTo>
                  <a:pt x="1328" y="3295"/>
                </a:lnTo>
                <a:lnTo>
                  <a:pt x="1283" y="3296"/>
                </a:lnTo>
                <a:lnTo>
                  <a:pt x="1264" y="3295"/>
                </a:lnTo>
                <a:lnTo>
                  <a:pt x="1247" y="3293"/>
                </a:lnTo>
                <a:lnTo>
                  <a:pt x="1206" y="3284"/>
                </a:lnTo>
                <a:lnTo>
                  <a:pt x="1167" y="3269"/>
                </a:lnTo>
                <a:lnTo>
                  <a:pt x="1130" y="3251"/>
                </a:lnTo>
                <a:lnTo>
                  <a:pt x="1096" y="3226"/>
                </a:lnTo>
                <a:lnTo>
                  <a:pt x="1066" y="3198"/>
                </a:lnTo>
                <a:lnTo>
                  <a:pt x="1038" y="3167"/>
                </a:lnTo>
                <a:lnTo>
                  <a:pt x="1014" y="3128"/>
                </a:lnTo>
                <a:lnTo>
                  <a:pt x="994" y="3086"/>
                </a:lnTo>
                <a:lnTo>
                  <a:pt x="982" y="3043"/>
                </a:lnTo>
                <a:lnTo>
                  <a:pt x="977" y="2998"/>
                </a:lnTo>
                <a:lnTo>
                  <a:pt x="979" y="2952"/>
                </a:lnTo>
                <a:lnTo>
                  <a:pt x="957" y="2951"/>
                </a:lnTo>
                <a:lnTo>
                  <a:pt x="933" y="2950"/>
                </a:lnTo>
                <a:lnTo>
                  <a:pt x="909" y="2949"/>
                </a:lnTo>
                <a:lnTo>
                  <a:pt x="869" y="2944"/>
                </a:lnTo>
                <a:lnTo>
                  <a:pt x="828" y="2937"/>
                </a:lnTo>
                <a:lnTo>
                  <a:pt x="792" y="2924"/>
                </a:lnTo>
                <a:lnTo>
                  <a:pt x="756" y="2907"/>
                </a:lnTo>
                <a:lnTo>
                  <a:pt x="724" y="2887"/>
                </a:lnTo>
                <a:lnTo>
                  <a:pt x="694" y="2861"/>
                </a:lnTo>
                <a:lnTo>
                  <a:pt x="668" y="2829"/>
                </a:lnTo>
                <a:lnTo>
                  <a:pt x="646" y="2794"/>
                </a:lnTo>
                <a:lnTo>
                  <a:pt x="629" y="2759"/>
                </a:lnTo>
                <a:lnTo>
                  <a:pt x="618" y="2721"/>
                </a:lnTo>
                <a:lnTo>
                  <a:pt x="610" y="2682"/>
                </a:lnTo>
                <a:lnTo>
                  <a:pt x="608" y="2641"/>
                </a:lnTo>
                <a:lnTo>
                  <a:pt x="566" y="2646"/>
                </a:lnTo>
                <a:lnTo>
                  <a:pt x="523" y="2646"/>
                </a:lnTo>
                <a:lnTo>
                  <a:pt x="504" y="2646"/>
                </a:lnTo>
                <a:lnTo>
                  <a:pt x="486" y="2644"/>
                </a:lnTo>
                <a:lnTo>
                  <a:pt x="446" y="2635"/>
                </a:lnTo>
                <a:lnTo>
                  <a:pt x="407" y="2620"/>
                </a:lnTo>
                <a:lnTo>
                  <a:pt x="370" y="2600"/>
                </a:lnTo>
                <a:lnTo>
                  <a:pt x="336" y="2577"/>
                </a:lnTo>
                <a:lnTo>
                  <a:pt x="305" y="2549"/>
                </a:lnTo>
                <a:lnTo>
                  <a:pt x="277" y="2518"/>
                </a:lnTo>
                <a:lnTo>
                  <a:pt x="256" y="2481"/>
                </a:lnTo>
                <a:lnTo>
                  <a:pt x="241" y="2442"/>
                </a:lnTo>
                <a:lnTo>
                  <a:pt x="230" y="2403"/>
                </a:lnTo>
                <a:lnTo>
                  <a:pt x="224" y="2363"/>
                </a:lnTo>
                <a:lnTo>
                  <a:pt x="224" y="2322"/>
                </a:lnTo>
                <a:lnTo>
                  <a:pt x="229" y="2281"/>
                </a:lnTo>
                <a:lnTo>
                  <a:pt x="238" y="2241"/>
                </a:lnTo>
                <a:lnTo>
                  <a:pt x="252" y="2203"/>
                </a:lnTo>
                <a:lnTo>
                  <a:pt x="270" y="2167"/>
                </a:lnTo>
                <a:lnTo>
                  <a:pt x="295" y="2133"/>
                </a:lnTo>
                <a:lnTo>
                  <a:pt x="323" y="2101"/>
                </a:lnTo>
                <a:lnTo>
                  <a:pt x="356" y="2073"/>
                </a:lnTo>
                <a:lnTo>
                  <a:pt x="409" y="2031"/>
                </a:lnTo>
                <a:lnTo>
                  <a:pt x="378" y="1972"/>
                </a:lnTo>
                <a:lnTo>
                  <a:pt x="341" y="1916"/>
                </a:lnTo>
                <a:lnTo>
                  <a:pt x="300" y="1865"/>
                </a:lnTo>
                <a:lnTo>
                  <a:pt x="253" y="1816"/>
                </a:lnTo>
                <a:lnTo>
                  <a:pt x="203" y="1772"/>
                </a:lnTo>
                <a:lnTo>
                  <a:pt x="150" y="1733"/>
                </a:lnTo>
                <a:lnTo>
                  <a:pt x="93" y="1698"/>
                </a:lnTo>
                <a:lnTo>
                  <a:pt x="0" y="1648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716828" y="2756847"/>
            <a:ext cx="880281" cy="88028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970093" y="3009797"/>
            <a:ext cx="373749" cy="374380"/>
            <a:chOff x="301625" y="3662363"/>
            <a:chExt cx="939800" cy="941387"/>
          </a:xfrm>
          <a:solidFill>
            <a:schemeClr val="bg1"/>
          </a:solidFill>
        </p:grpSpPr>
        <p:sp>
          <p:nvSpPr>
            <p:cNvPr id="13" name="Freeform 1422"/>
            <p:cNvSpPr>
              <a:spLocks/>
            </p:cNvSpPr>
            <p:nvPr/>
          </p:nvSpPr>
          <p:spPr bwMode="auto">
            <a:xfrm>
              <a:off x="811213" y="3811588"/>
              <a:ext cx="26988" cy="63500"/>
            </a:xfrm>
            <a:custGeom>
              <a:avLst/>
              <a:gdLst>
                <a:gd name="T0" fmla="*/ 103 w 103"/>
                <a:gd name="T1" fmla="*/ 0 h 242"/>
                <a:gd name="T2" fmla="*/ 103 w 103"/>
                <a:gd name="T3" fmla="*/ 242 h 242"/>
                <a:gd name="T4" fmla="*/ 75 w 103"/>
                <a:gd name="T5" fmla="*/ 234 h 242"/>
                <a:gd name="T6" fmla="*/ 52 w 103"/>
                <a:gd name="T7" fmla="*/ 223 h 242"/>
                <a:gd name="T8" fmla="*/ 35 w 103"/>
                <a:gd name="T9" fmla="*/ 210 h 242"/>
                <a:gd name="T10" fmla="*/ 22 w 103"/>
                <a:gd name="T11" fmla="*/ 197 h 242"/>
                <a:gd name="T12" fmla="*/ 12 w 103"/>
                <a:gd name="T13" fmla="*/ 183 h 242"/>
                <a:gd name="T14" fmla="*/ 7 w 103"/>
                <a:gd name="T15" fmla="*/ 169 h 242"/>
                <a:gd name="T16" fmla="*/ 3 w 103"/>
                <a:gd name="T17" fmla="*/ 155 h 242"/>
                <a:gd name="T18" fmla="*/ 0 w 103"/>
                <a:gd name="T19" fmla="*/ 142 h 242"/>
                <a:gd name="T20" fmla="*/ 0 w 103"/>
                <a:gd name="T21" fmla="*/ 131 h 242"/>
                <a:gd name="T22" fmla="*/ 0 w 103"/>
                <a:gd name="T23" fmla="*/ 122 h 242"/>
                <a:gd name="T24" fmla="*/ 0 w 103"/>
                <a:gd name="T25" fmla="*/ 112 h 242"/>
                <a:gd name="T26" fmla="*/ 0 w 103"/>
                <a:gd name="T27" fmla="*/ 100 h 242"/>
                <a:gd name="T28" fmla="*/ 3 w 103"/>
                <a:gd name="T29" fmla="*/ 87 h 242"/>
                <a:gd name="T30" fmla="*/ 7 w 103"/>
                <a:gd name="T31" fmla="*/ 74 h 242"/>
                <a:gd name="T32" fmla="*/ 12 w 103"/>
                <a:gd name="T33" fmla="*/ 60 h 242"/>
                <a:gd name="T34" fmla="*/ 22 w 103"/>
                <a:gd name="T35" fmla="*/ 46 h 242"/>
                <a:gd name="T36" fmla="*/ 35 w 103"/>
                <a:gd name="T37" fmla="*/ 32 h 242"/>
                <a:gd name="T38" fmla="*/ 52 w 103"/>
                <a:gd name="T39" fmla="*/ 20 h 242"/>
                <a:gd name="T40" fmla="*/ 75 w 103"/>
                <a:gd name="T41" fmla="*/ 9 h 242"/>
                <a:gd name="T42" fmla="*/ 103 w 103"/>
                <a:gd name="T4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3" h="242">
                  <a:moveTo>
                    <a:pt x="103" y="0"/>
                  </a:moveTo>
                  <a:lnTo>
                    <a:pt x="103" y="242"/>
                  </a:lnTo>
                  <a:lnTo>
                    <a:pt x="75" y="234"/>
                  </a:lnTo>
                  <a:lnTo>
                    <a:pt x="52" y="223"/>
                  </a:lnTo>
                  <a:lnTo>
                    <a:pt x="35" y="210"/>
                  </a:lnTo>
                  <a:lnTo>
                    <a:pt x="22" y="197"/>
                  </a:lnTo>
                  <a:lnTo>
                    <a:pt x="12" y="183"/>
                  </a:lnTo>
                  <a:lnTo>
                    <a:pt x="7" y="169"/>
                  </a:lnTo>
                  <a:lnTo>
                    <a:pt x="3" y="155"/>
                  </a:lnTo>
                  <a:lnTo>
                    <a:pt x="0" y="142"/>
                  </a:lnTo>
                  <a:lnTo>
                    <a:pt x="0" y="131"/>
                  </a:lnTo>
                  <a:lnTo>
                    <a:pt x="0" y="122"/>
                  </a:lnTo>
                  <a:lnTo>
                    <a:pt x="0" y="112"/>
                  </a:lnTo>
                  <a:lnTo>
                    <a:pt x="0" y="100"/>
                  </a:lnTo>
                  <a:lnTo>
                    <a:pt x="3" y="87"/>
                  </a:lnTo>
                  <a:lnTo>
                    <a:pt x="7" y="74"/>
                  </a:lnTo>
                  <a:lnTo>
                    <a:pt x="12" y="60"/>
                  </a:lnTo>
                  <a:lnTo>
                    <a:pt x="22" y="46"/>
                  </a:lnTo>
                  <a:lnTo>
                    <a:pt x="35" y="32"/>
                  </a:lnTo>
                  <a:lnTo>
                    <a:pt x="52" y="20"/>
                  </a:lnTo>
                  <a:lnTo>
                    <a:pt x="75" y="9"/>
                  </a:lnTo>
                  <a:lnTo>
                    <a:pt x="10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423"/>
            <p:cNvSpPr>
              <a:spLocks/>
            </p:cNvSpPr>
            <p:nvPr/>
          </p:nvSpPr>
          <p:spPr bwMode="auto">
            <a:xfrm>
              <a:off x="893763" y="3937000"/>
              <a:ext cx="26988" cy="63500"/>
            </a:xfrm>
            <a:custGeom>
              <a:avLst/>
              <a:gdLst>
                <a:gd name="T0" fmla="*/ 0 w 103"/>
                <a:gd name="T1" fmla="*/ 0 h 243"/>
                <a:gd name="T2" fmla="*/ 27 w 103"/>
                <a:gd name="T3" fmla="*/ 10 h 243"/>
                <a:gd name="T4" fmla="*/ 50 w 103"/>
                <a:gd name="T5" fmla="*/ 21 h 243"/>
                <a:gd name="T6" fmla="*/ 67 w 103"/>
                <a:gd name="T7" fmla="*/ 33 h 243"/>
                <a:gd name="T8" fmla="*/ 80 w 103"/>
                <a:gd name="T9" fmla="*/ 47 h 243"/>
                <a:gd name="T10" fmla="*/ 90 w 103"/>
                <a:gd name="T11" fmla="*/ 61 h 243"/>
                <a:gd name="T12" fmla="*/ 96 w 103"/>
                <a:gd name="T13" fmla="*/ 75 h 243"/>
                <a:gd name="T14" fmla="*/ 99 w 103"/>
                <a:gd name="T15" fmla="*/ 88 h 243"/>
                <a:gd name="T16" fmla="*/ 102 w 103"/>
                <a:gd name="T17" fmla="*/ 101 h 243"/>
                <a:gd name="T18" fmla="*/ 103 w 103"/>
                <a:gd name="T19" fmla="*/ 112 h 243"/>
                <a:gd name="T20" fmla="*/ 103 w 103"/>
                <a:gd name="T21" fmla="*/ 122 h 243"/>
                <a:gd name="T22" fmla="*/ 103 w 103"/>
                <a:gd name="T23" fmla="*/ 132 h 243"/>
                <a:gd name="T24" fmla="*/ 102 w 103"/>
                <a:gd name="T25" fmla="*/ 143 h 243"/>
                <a:gd name="T26" fmla="*/ 99 w 103"/>
                <a:gd name="T27" fmla="*/ 156 h 243"/>
                <a:gd name="T28" fmla="*/ 96 w 103"/>
                <a:gd name="T29" fmla="*/ 170 h 243"/>
                <a:gd name="T30" fmla="*/ 90 w 103"/>
                <a:gd name="T31" fmla="*/ 184 h 243"/>
                <a:gd name="T32" fmla="*/ 80 w 103"/>
                <a:gd name="T33" fmla="*/ 198 h 243"/>
                <a:gd name="T34" fmla="*/ 67 w 103"/>
                <a:gd name="T35" fmla="*/ 211 h 243"/>
                <a:gd name="T36" fmla="*/ 50 w 103"/>
                <a:gd name="T37" fmla="*/ 222 h 243"/>
                <a:gd name="T38" fmla="*/ 27 w 103"/>
                <a:gd name="T39" fmla="*/ 234 h 243"/>
                <a:gd name="T40" fmla="*/ 0 w 103"/>
                <a:gd name="T41" fmla="*/ 243 h 243"/>
                <a:gd name="T42" fmla="*/ 0 w 103"/>
                <a:gd name="T43" fmla="*/ 0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3" h="243">
                  <a:moveTo>
                    <a:pt x="0" y="0"/>
                  </a:moveTo>
                  <a:lnTo>
                    <a:pt x="27" y="10"/>
                  </a:lnTo>
                  <a:lnTo>
                    <a:pt x="50" y="21"/>
                  </a:lnTo>
                  <a:lnTo>
                    <a:pt x="67" y="33"/>
                  </a:lnTo>
                  <a:lnTo>
                    <a:pt x="80" y="47"/>
                  </a:lnTo>
                  <a:lnTo>
                    <a:pt x="90" y="61"/>
                  </a:lnTo>
                  <a:lnTo>
                    <a:pt x="96" y="75"/>
                  </a:lnTo>
                  <a:lnTo>
                    <a:pt x="99" y="88"/>
                  </a:lnTo>
                  <a:lnTo>
                    <a:pt x="102" y="101"/>
                  </a:lnTo>
                  <a:lnTo>
                    <a:pt x="103" y="112"/>
                  </a:lnTo>
                  <a:lnTo>
                    <a:pt x="103" y="122"/>
                  </a:lnTo>
                  <a:lnTo>
                    <a:pt x="103" y="132"/>
                  </a:lnTo>
                  <a:lnTo>
                    <a:pt x="102" y="143"/>
                  </a:lnTo>
                  <a:lnTo>
                    <a:pt x="99" y="156"/>
                  </a:lnTo>
                  <a:lnTo>
                    <a:pt x="96" y="170"/>
                  </a:lnTo>
                  <a:lnTo>
                    <a:pt x="90" y="184"/>
                  </a:lnTo>
                  <a:lnTo>
                    <a:pt x="80" y="198"/>
                  </a:lnTo>
                  <a:lnTo>
                    <a:pt x="67" y="211"/>
                  </a:lnTo>
                  <a:lnTo>
                    <a:pt x="50" y="222"/>
                  </a:lnTo>
                  <a:lnTo>
                    <a:pt x="27" y="234"/>
                  </a:lnTo>
                  <a:lnTo>
                    <a:pt x="0" y="24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24"/>
            <p:cNvSpPr>
              <a:spLocks noEditPoints="1"/>
            </p:cNvSpPr>
            <p:nvPr/>
          </p:nvSpPr>
          <p:spPr bwMode="auto">
            <a:xfrm>
              <a:off x="622300" y="3662363"/>
              <a:ext cx="487363" cy="487362"/>
            </a:xfrm>
            <a:custGeom>
              <a:avLst/>
              <a:gdLst>
                <a:gd name="T0" fmla="*/ 766 w 1842"/>
                <a:gd name="T1" fmla="*/ 357 h 1843"/>
                <a:gd name="T2" fmla="*/ 640 w 1842"/>
                <a:gd name="T3" fmla="*/ 411 h 1843"/>
                <a:gd name="T4" fmla="*/ 557 w 1842"/>
                <a:gd name="T5" fmla="*/ 493 h 1843"/>
                <a:gd name="T6" fmla="*/ 511 w 1842"/>
                <a:gd name="T7" fmla="*/ 599 h 1843"/>
                <a:gd name="T8" fmla="*/ 504 w 1842"/>
                <a:gd name="T9" fmla="*/ 726 h 1843"/>
                <a:gd name="T10" fmla="*/ 537 w 1842"/>
                <a:gd name="T11" fmla="*/ 841 h 1843"/>
                <a:gd name="T12" fmla="*/ 609 w 1842"/>
                <a:gd name="T13" fmla="*/ 930 h 1843"/>
                <a:gd name="T14" fmla="*/ 721 w 1842"/>
                <a:gd name="T15" fmla="*/ 995 h 1843"/>
                <a:gd name="T16" fmla="*/ 816 w 1842"/>
                <a:gd name="T17" fmla="*/ 1281 h 1843"/>
                <a:gd name="T18" fmla="*/ 748 w 1842"/>
                <a:gd name="T19" fmla="*/ 1249 h 1843"/>
                <a:gd name="T20" fmla="*/ 720 w 1842"/>
                <a:gd name="T21" fmla="*/ 1208 h 1843"/>
                <a:gd name="T22" fmla="*/ 713 w 1842"/>
                <a:gd name="T23" fmla="*/ 1170 h 1843"/>
                <a:gd name="T24" fmla="*/ 504 w 1842"/>
                <a:gd name="T25" fmla="*/ 1202 h 1843"/>
                <a:gd name="T26" fmla="*/ 537 w 1842"/>
                <a:gd name="T27" fmla="*/ 1318 h 1843"/>
                <a:gd name="T28" fmla="*/ 609 w 1842"/>
                <a:gd name="T29" fmla="*/ 1407 h 1843"/>
                <a:gd name="T30" fmla="*/ 721 w 1842"/>
                <a:gd name="T31" fmla="*/ 1472 h 1843"/>
                <a:gd name="T32" fmla="*/ 816 w 1842"/>
                <a:gd name="T33" fmla="*/ 1600 h 1843"/>
                <a:gd name="T34" fmla="*/ 1076 w 1842"/>
                <a:gd name="T35" fmla="*/ 1486 h 1843"/>
                <a:gd name="T36" fmla="*/ 1202 w 1842"/>
                <a:gd name="T37" fmla="*/ 1432 h 1843"/>
                <a:gd name="T38" fmla="*/ 1286 w 1842"/>
                <a:gd name="T39" fmla="*/ 1350 h 1843"/>
                <a:gd name="T40" fmla="*/ 1332 w 1842"/>
                <a:gd name="T41" fmla="*/ 1243 h 1843"/>
                <a:gd name="T42" fmla="*/ 1339 w 1842"/>
                <a:gd name="T43" fmla="*/ 1117 h 1843"/>
                <a:gd name="T44" fmla="*/ 1305 w 1842"/>
                <a:gd name="T45" fmla="*/ 1003 h 1843"/>
                <a:gd name="T46" fmla="*/ 1234 w 1842"/>
                <a:gd name="T47" fmla="*/ 912 h 1843"/>
                <a:gd name="T48" fmla="*/ 1122 w 1842"/>
                <a:gd name="T49" fmla="*/ 847 h 1843"/>
                <a:gd name="T50" fmla="*/ 1027 w 1842"/>
                <a:gd name="T51" fmla="*/ 562 h 1843"/>
                <a:gd name="T52" fmla="*/ 1094 w 1842"/>
                <a:gd name="T53" fmla="*/ 594 h 1843"/>
                <a:gd name="T54" fmla="*/ 1123 w 1842"/>
                <a:gd name="T55" fmla="*/ 636 h 1843"/>
                <a:gd name="T56" fmla="*/ 1130 w 1842"/>
                <a:gd name="T57" fmla="*/ 674 h 1843"/>
                <a:gd name="T58" fmla="*/ 1339 w 1842"/>
                <a:gd name="T59" fmla="*/ 640 h 1843"/>
                <a:gd name="T60" fmla="*/ 1305 w 1842"/>
                <a:gd name="T61" fmla="*/ 526 h 1843"/>
                <a:gd name="T62" fmla="*/ 1234 w 1842"/>
                <a:gd name="T63" fmla="*/ 436 h 1843"/>
                <a:gd name="T64" fmla="*/ 1122 w 1842"/>
                <a:gd name="T65" fmla="*/ 371 h 1843"/>
                <a:gd name="T66" fmla="*/ 1027 w 1842"/>
                <a:gd name="T67" fmla="*/ 243 h 1843"/>
                <a:gd name="T68" fmla="*/ 1000 w 1842"/>
                <a:gd name="T69" fmla="*/ 3 h 1843"/>
                <a:gd name="T70" fmla="*/ 1227 w 1842"/>
                <a:gd name="T71" fmla="*/ 52 h 1843"/>
                <a:gd name="T72" fmla="*/ 1428 w 1842"/>
                <a:gd name="T73" fmla="*/ 152 h 1843"/>
                <a:gd name="T74" fmla="*/ 1599 w 1842"/>
                <a:gd name="T75" fmla="*/ 298 h 1843"/>
                <a:gd name="T76" fmla="*/ 1729 w 1842"/>
                <a:gd name="T77" fmla="*/ 479 h 1843"/>
                <a:gd name="T78" fmla="*/ 1813 w 1842"/>
                <a:gd name="T79" fmla="*/ 689 h 1843"/>
                <a:gd name="T80" fmla="*/ 1842 w 1842"/>
                <a:gd name="T81" fmla="*/ 922 h 1843"/>
                <a:gd name="T82" fmla="*/ 1813 w 1842"/>
                <a:gd name="T83" fmla="*/ 1154 h 1843"/>
                <a:gd name="T84" fmla="*/ 1729 w 1842"/>
                <a:gd name="T85" fmla="*/ 1365 h 1843"/>
                <a:gd name="T86" fmla="*/ 1599 w 1842"/>
                <a:gd name="T87" fmla="*/ 1546 h 1843"/>
                <a:gd name="T88" fmla="*/ 1428 w 1842"/>
                <a:gd name="T89" fmla="*/ 1691 h 1843"/>
                <a:gd name="T90" fmla="*/ 1227 w 1842"/>
                <a:gd name="T91" fmla="*/ 1791 h 1843"/>
                <a:gd name="T92" fmla="*/ 1000 w 1842"/>
                <a:gd name="T93" fmla="*/ 1839 h 1843"/>
                <a:gd name="T94" fmla="*/ 764 w 1842"/>
                <a:gd name="T95" fmla="*/ 1830 h 1843"/>
                <a:gd name="T96" fmla="*/ 545 w 1842"/>
                <a:gd name="T97" fmla="*/ 1763 h 1843"/>
                <a:gd name="T98" fmla="*/ 353 w 1842"/>
                <a:gd name="T99" fmla="*/ 1647 h 1843"/>
                <a:gd name="T100" fmla="*/ 196 w 1842"/>
                <a:gd name="T101" fmla="*/ 1489 h 1843"/>
                <a:gd name="T102" fmla="*/ 80 w 1842"/>
                <a:gd name="T103" fmla="*/ 1297 h 1843"/>
                <a:gd name="T104" fmla="*/ 13 w 1842"/>
                <a:gd name="T105" fmla="*/ 1078 h 1843"/>
                <a:gd name="T106" fmla="*/ 3 w 1842"/>
                <a:gd name="T107" fmla="*/ 842 h 1843"/>
                <a:gd name="T108" fmla="*/ 51 w 1842"/>
                <a:gd name="T109" fmla="*/ 616 h 1843"/>
                <a:gd name="T110" fmla="*/ 152 w 1842"/>
                <a:gd name="T111" fmla="*/ 414 h 1843"/>
                <a:gd name="T112" fmla="*/ 297 w 1842"/>
                <a:gd name="T113" fmla="*/ 245 h 1843"/>
                <a:gd name="T114" fmla="*/ 478 w 1842"/>
                <a:gd name="T115" fmla="*/ 113 h 1843"/>
                <a:gd name="T116" fmla="*/ 689 w 1842"/>
                <a:gd name="T117" fmla="*/ 30 h 1843"/>
                <a:gd name="T118" fmla="*/ 922 w 1842"/>
                <a:gd name="T119" fmla="*/ 0 h 18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42" h="1843">
                  <a:moveTo>
                    <a:pt x="816" y="243"/>
                  </a:moveTo>
                  <a:lnTo>
                    <a:pt x="816" y="347"/>
                  </a:lnTo>
                  <a:lnTo>
                    <a:pt x="766" y="357"/>
                  </a:lnTo>
                  <a:lnTo>
                    <a:pt x="721" y="371"/>
                  </a:lnTo>
                  <a:lnTo>
                    <a:pt x="679" y="389"/>
                  </a:lnTo>
                  <a:lnTo>
                    <a:pt x="640" y="411"/>
                  </a:lnTo>
                  <a:lnTo>
                    <a:pt x="609" y="436"/>
                  </a:lnTo>
                  <a:lnTo>
                    <a:pt x="581" y="463"/>
                  </a:lnTo>
                  <a:lnTo>
                    <a:pt x="557" y="493"/>
                  </a:lnTo>
                  <a:lnTo>
                    <a:pt x="537" y="526"/>
                  </a:lnTo>
                  <a:lnTo>
                    <a:pt x="522" y="562"/>
                  </a:lnTo>
                  <a:lnTo>
                    <a:pt x="511" y="599"/>
                  </a:lnTo>
                  <a:lnTo>
                    <a:pt x="504" y="640"/>
                  </a:lnTo>
                  <a:lnTo>
                    <a:pt x="501" y="684"/>
                  </a:lnTo>
                  <a:lnTo>
                    <a:pt x="504" y="726"/>
                  </a:lnTo>
                  <a:lnTo>
                    <a:pt x="511" y="767"/>
                  </a:lnTo>
                  <a:lnTo>
                    <a:pt x="522" y="805"/>
                  </a:lnTo>
                  <a:lnTo>
                    <a:pt x="537" y="841"/>
                  </a:lnTo>
                  <a:lnTo>
                    <a:pt x="557" y="873"/>
                  </a:lnTo>
                  <a:lnTo>
                    <a:pt x="581" y="904"/>
                  </a:lnTo>
                  <a:lnTo>
                    <a:pt x="609" y="930"/>
                  </a:lnTo>
                  <a:lnTo>
                    <a:pt x="640" y="955"/>
                  </a:lnTo>
                  <a:lnTo>
                    <a:pt x="679" y="978"/>
                  </a:lnTo>
                  <a:lnTo>
                    <a:pt x="721" y="995"/>
                  </a:lnTo>
                  <a:lnTo>
                    <a:pt x="766" y="1009"/>
                  </a:lnTo>
                  <a:lnTo>
                    <a:pt x="816" y="1020"/>
                  </a:lnTo>
                  <a:lnTo>
                    <a:pt x="816" y="1281"/>
                  </a:lnTo>
                  <a:lnTo>
                    <a:pt x="788" y="1272"/>
                  </a:lnTo>
                  <a:lnTo>
                    <a:pt x="765" y="1261"/>
                  </a:lnTo>
                  <a:lnTo>
                    <a:pt x="748" y="1249"/>
                  </a:lnTo>
                  <a:lnTo>
                    <a:pt x="735" y="1236"/>
                  </a:lnTo>
                  <a:lnTo>
                    <a:pt x="725" y="1222"/>
                  </a:lnTo>
                  <a:lnTo>
                    <a:pt x="720" y="1208"/>
                  </a:lnTo>
                  <a:lnTo>
                    <a:pt x="716" y="1194"/>
                  </a:lnTo>
                  <a:lnTo>
                    <a:pt x="713" y="1181"/>
                  </a:lnTo>
                  <a:lnTo>
                    <a:pt x="713" y="1170"/>
                  </a:lnTo>
                  <a:lnTo>
                    <a:pt x="713" y="1160"/>
                  </a:lnTo>
                  <a:lnTo>
                    <a:pt x="501" y="1160"/>
                  </a:lnTo>
                  <a:lnTo>
                    <a:pt x="504" y="1202"/>
                  </a:lnTo>
                  <a:lnTo>
                    <a:pt x="511" y="1243"/>
                  </a:lnTo>
                  <a:lnTo>
                    <a:pt x="522" y="1282"/>
                  </a:lnTo>
                  <a:lnTo>
                    <a:pt x="537" y="1318"/>
                  </a:lnTo>
                  <a:lnTo>
                    <a:pt x="557" y="1350"/>
                  </a:lnTo>
                  <a:lnTo>
                    <a:pt x="581" y="1380"/>
                  </a:lnTo>
                  <a:lnTo>
                    <a:pt x="609" y="1407"/>
                  </a:lnTo>
                  <a:lnTo>
                    <a:pt x="640" y="1432"/>
                  </a:lnTo>
                  <a:lnTo>
                    <a:pt x="679" y="1454"/>
                  </a:lnTo>
                  <a:lnTo>
                    <a:pt x="721" y="1472"/>
                  </a:lnTo>
                  <a:lnTo>
                    <a:pt x="766" y="1486"/>
                  </a:lnTo>
                  <a:lnTo>
                    <a:pt x="816" y="1497"/>
                  </a:lnTo>
                  <a:lnTo>
                    <a:pt x="816" y="1600"/>
                  </a:lnTo>
                  <a:lnTo>
                    <a:pt x="1027" y="1600"/>
                  </a:lnTo>
                  <a:lnTo>
                    <a:pt x="1027" y="1497"/>
                  </a:lnTo>
                  <a:lnTo>
                    <a:pt x="1076" y="1486"/>
                  </a:lnTo>
                  <a:lnTo>
                    <a:pt x="1122" y="1472"/>
                  </a:lnTo>
                  <a:lnTo>
                    <a:pt x="1164" y="1454"/>
                  </a:lnTo>
                  <a:lnTo>
                    <a:pt x="1202" y="1432"/>
                  </a:lnTo>
                  <a:lnTo>
                    <a:pt x="1234" y="1407"/>
                  </a:lnTo>
                  <a:lnTo>
                    <a:pt x="1262" y="1380"/>
                  </a:lnTo>
                  <a:lnTo>
                    <a:pt x="1286" y="1350"/>
                  </a:lnTo>
                  <a:lnTo>
                    <a:pt x="1305" y="1318"/>
                  </a:lnTo>
                  <a:lnTo>
                    <a:pt x="1320" y="1282"/>
                  </a:lnTo>
                  <a:lnTo>
                    <a:pt x="1332" y="1243"/>
                  </a:lnTo>
                  <a:lnTo>
                    <a:pt x="1339" y="1202"/>
                  </a:lnTo>
                  <a:lnTo>
                    <a:pt x="1341" y="1160"/>
                  </a:lnTo>
                  <a:lnTo>
                    <a:pt x="1339" y="1117"/>
                  </a:lnTo>
                  <a:lnTo>
                    <a:pt x="1332" y="1076"/>
                  </a:lnTo>
                  <a:lnTo>
                    <a:pt x="1320" y="1038"/>
                  </a:lnTo>
                  <a:lnTo>
                    <a:pt x="1305" y="1003"/>
                  </a:lnTo>
                  <a:lnTo>
                    <a:pt x="1286" y="969"/>
                  </a:lnTo>
                  <a:lnTo>
                    <a:pt x="1262" y="939"/>
                  </a:lnTo>
                  <a:lnTo>
                    <a:pt x="1234" y="912"/>
                  </a:lnTo>
                  <a:lnTo>
                    <a:pt x="1202" y="887"/>
                  </a:lnTo>
                  <a:lnTo>
                    <a:pt x="1164" y="866"/>
                  </a:lnTo>
                  <a:lnTo>
                    <a:pt x="1122" y="847"/>
                  </a:lnTo>
                  <a:lnTo>
                    <a:pt x="1076" y="833"/>
                  </a:lnTo>
                  <a:lnTo>
                    <a:pt x="1027" y="824"/>
                  </a:lnTo>
                  <a:lnTo>
                    <a:pt x="1027" y="562"/>
                  </a:lnTo>
                  <a:lnTo>
                    <a:pt x="1054" y="571"/>
                  </a:lnTo>
                  <a:lnTo>
                    <a:pt x="1077" y="582"/>
                  </a:lnTo>
                  <a:lnTo>
                    <a:pt x="1094" y="594"/>
                  </a:lnTo>
                  <a:lnTo>
                    <a:pt x="1107" y="608"/>
                  </a:lnTo>
                  <a:lnTo>
                    <a:pt x="1117" y="622"/>
                  </a:lnTo>
                  <a:lnTo>
                    <a:pt x="1123" y="636"/>
                  </a:lnTo>
                  <a:lnTo>
                    <a:pt x="1126" y="649"/>
                  </a:lnTo>
                  <a:lnTo>
                    <a:pt x="1129" y="662"/>
                  </a:lnTo>
                  <a:lnTo>
                    <a:pt x="1130" y="674"/>
                  </a:lnTo>
                  <a:lnTo>
                    <a:pt x="1130" y="684"/>
                  </a:lnTo>
                  <a:lnTo>
                    <a:pt x="1341" y="684"/>
                  </a:lnTo>
                  <a:lnTo>
                    <a:pt x="1339" y="640"/>
                  </a:lnTo>
                  <a:lnTo>
                    <a:pt x="1332" y="599"/>
                  </a:lnTo>
                  <a:lnTo>
                    <a:pt x="1320" y="562"/>
                  </a:lnTo>
                  <a:lnTo>
                    <a:pt x="1305" y="526"/>
                  </a:lnTo>
                  <a:lnTo>
                    <a:pt x="1286" y="493"/>
                  </a:lnTo>
                  <a:lnTo>
                    <a:pt x="1262" y="463"/>
                  </a:lnTo>
                  <a:lnTo>
                    <a:pt x="1234" y="436"/>
                  </a:lnTo>
                  <a:lnTo>
                    <a:pt x="1202" y="411"/>
                  </a:lnTo>
                  <a:lnTo>
                    <a:pt x="1164" y="389"/>
                  </a:lnTo>
                  <a:lnTo>
                    <a:pt x="1122" y="371"/>
                  </a:lnTo>
                  <a:lnTo>
                    <a:pt x="1076" y="357"/>
                  </a:lnTo>
                  <a:lnTo>
                    <a:pt x="1027" y="347"/>
                  </a:lnTo>
                  <a:lnTo>
                    <a:pt x="1027" y="243"/>
                  </a:lnTo>
                  <a:lnTo>
                    <a:pt x="816" y="243"/>
                  </a:lnTo>
                  <a:close/>
                  <a:moveTo>
                    <a:pt x="922" y="0"/>
                  </a:moveTo>
                  <a:lnTo>
                    <a:pt x="1000" y="3"/>
                  </a:lnTo>
                  <a:lnTo>
                    <a:pt x="1078" y="13"/>
                  </a:lnTo>
                  <a:lnTo>
                    <a:pt x="1153" y="30"/>
                  </a:lnTo>
                  <a:lnTo>
                    <a:pt x="1227" y="52"/>
                  </a:lnTo>
                  <a:lnTo>
                    <a:pt x="1297" y="80"/>
                  </a:lnTo>
                  <a:lnTo>
                    <a:pt x="1365" y="113"/>
                  </a:lnTo>
                  <a:lnTo>
                    <a:pt x="1428" y="152"/>
                  </a:lnTo>
                  <a:lnTo>
                    <a:pt x="1489" y="196"/>
                  </a:lnTo>
                  <a:lnTo>
                    <a:pt x="1546" y="245"/>
                  </a:lnTo>
                  <a:lnTo>
                    <a:pt x="1599" y="298"/>
                  </a:lnTo>
                  <a:lnTo>
                    <a:pt x="1646" y="354"/>
                  </a:lnTo>
                  <a:lnTo>
                    <a:pt x="1690" y="414"/>
                  </a:lnTo>
                  <a:lnTo>
                    <a:pt x="1729" y="479"/>
                  </a:lnTo>
                  <a:lnTo>
                    <a:pt x="1763" y="546"/>
                  </a:lnTo>
                  <a:lnTo>
                    <a:pt x="1791" y="616"/>
                  </a:lnTo>
                  <a:lnTo>
                    <a:pt x="1813" y="689"/>
                  </a:lnTo>
                  <a:lnTo>
                    <a:pt x="1829" y="764"/>
                  </a:lnTo>
                  <a:lnTo>
                    <a:pt x="1839" y="842"/>
                  </a:lnTo>
                  <a:lnTo>
                    <a:pt x="1842" y="922"/>
                  </a:lnTo>
                  <a:lnTo>
                    <a:pt x="1839" y="1001"/>
                  </a:lnTo>
                  <a:lnTo>
                    <a:pt x="1829" y="1078"/>
                  </a:lnTo>
                  <a:lnTo>
                    <a:pt x="1813" y="1154"/>
                  </a:lnTo>
                  <a:lnTo>
                    <a:pt x="1791" y="1227"/>
                  </a:lnTo>
                  <a:lnTo>
                    <a:pt x="1763" y="1297"/>
                  </a:lnTo>
                  <a:lnTo>
                    <a:pt x="1729" y="1365"/>
                  </a:lnTo>
                  <a:lnTo>
                    <a:pt x="1690" y="1429"/>
                  </a:lnTo>
                  <a:lnTo>
                    <a:pt x="1646" y="1489"/>
                  </a:lnTo>
                  <a:lnTo>
                    <a:pt x="1599" y="1546"/>
                  </a:lnTo>
                  <a:lnTo>
                    <a:pt x="1546" y="1599"/>
                  </a:lnTo>
                  <a:lnTo>
                    <a:pt x="1489" y="1647"/>
                  </a:lnTo>
                  <a:lnTo>
                    <a:pt x="1428" y="1691"/>
                  </a:lnTo>
                  <a:lnTo>
                    <a:pt x="1365" y="1729"/>
                  </a:lnTo>
                  <a:lnTo>
                    <a:pt x="1297" y="1763"/>
                  </a:lnTo>
                  <a:lnTo>
                    <a:pt x="1227" y="1791"/>
                  </a:lnTo>
                  <a:lnTo>
                    <a:pt x="1153" y="1814"/>
                  </a:lnTo>
                  <a:lnTo>
                    <a:pt x="1078" y="1830"/>
                  </a:lnTo>
                  <a:lnTo>
                    <a:pt x="1000" y="1839"/>
                  </a:lnTo>
                  <a:lnTo>
                    <a:pt x="922" y="1843"/>
                  </a:lnTo>
                  <a:lnTo>
                    <a:pt x="842" y="1839"/>
                  </a:lnTo>
                  <a:lnTo>
                    <a:pt x="764" y="1830"/>
                  </a:lnTo>
                  <a:lnTo>
                    <a:pt x="689" y="1814"/>
                  </a:lnTo>
                  <a:lnTo>
                    <a:pt x="615" y="1791"/>
                  </a:lnTo>
                  <a:lnTo>
                    <a:pt x="545" y="1763"/>
                  </a:lnTo>
                  <a:lnTo>
                    <a:pt x="478" y="1729"/>
                  </a:lnTo>
                  <a:lnTo>
                    <a:pt x="414" y="1691"/>
                  </a:lnTo>
                  <a:lnTo>
                    <a:pt x="353" y="1647"/>
                  </a:lnTo>
                  <a:lnTo>
                    <a:pt x="297" y="1599"/>
                  </a:lnTo>
                  <a:lnTo>
                    <a:pt x="244" y="1546"/>
                  </a:lnTo>
                  <a:lnTo>
                    <a:pt x="196" y="1489"/>
                  </a:lnTo>
                  <a:lnTo>
                    <a:pt x="152" y="1429"/>
                  </a:lnTo>
                  <a:lnTo>
                    <a:pt x="113" y="1365"/>
                  </a:lnTo>
                  <a:lnTo>
                    <a:pt x="80" y="1297"/>
                  </a:lnTo>
                  <a:lnTo>
                    <a:pt x="51" y="1227"/>
                  </a:lnTo>
                  <a:lnTo>
                    <a:pt x="29" y="1154"/>
                  </a:lnTo>
                  <a:lnTo>
                    <a:pt x="13" y="1078"/>
                  </a:lnTo>
                  <a:lnTo>
                    <a:pt x="3" y="1001"/>
                  </a:lnTo>
                  <a:lnTo>
                    <a:pt x="0" y="922"/>
                  </a:lnTo>
                  <a:lnTo>
                    <a:pt x="3" y="842"/>
                  </a:lnTo>
                  <a:lnTo>
                    <a:pt x="13" y="764"/>
                  </a:lnTo>
                  <a:lnTo>
                    <a:pt x="29" y="689"/>
                  </a:lnTo>
                  <a:lnTo>
                    <a:pt x="51" y="616"/>
                  </a:lnTo>
                  <a:lnTo>
                    <a:pt x="80" y="546"/>
                  </a:lnTo>
                  <a:lnTo>
                    <a:pt x="113" y="479"/>
                  </a:lnTo>
                  <a:lnTo>
                    <a:pt x="152" y="414"/>
                  </a:lnTo>
                  <a:lnTo>
                    <a:pt x="196" y="354"/>
                  </a:lnTo>
                  <a:lnTo>
                    <a:pt x="244" y="298"/>
                  </a:lnTo>
                  <a:lnTo>
                    <a:pt x="297" y="245"/>
                  </a:lnTo>
                  <a:lnTo>
                    <a:pt x="353" y="196"/>
                  </a:lnTo>
                  <a:lnTo>
                    <a:pt x="414" y="152"/>
                  </a:lnTo>
                  <a:lnTo>
                    <a:pt x="478" y="113"/>
                  </a:lnTo>
                  <a:lnTo>
                    <a:pt x="545" y="80"/>
                  </a:lnTo>
                  <a:lnTo>
                    <a:pt x="615" y="52"/>
                  </a:lnTo>
                  <a:lnTo>
                    <a:pt x="689" y="30"/>
                  </a:lnTo>
                  <a:lnTo>
                    <a:pt x="764" y="13"/>
                  </a:lnTo>
                  <a:lnTo>
                    <a:pt x="842" y="3"/>
                  </a:lnTo>
                  <a:lnTo>
                    <a:pt x="92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425"/>
            <p:cNvSpPr>
              <a:spLocks noChangeArrowheads="1"/>
            </p:cNvSpPr>
            <p:nvPr/>
          </p:nvSpPr>
          <p:spPr bwMode="auto">
            <a:xfrm>
              <a:off x="301625" y="4224338"/>
              <a:ext cx="138113" cy="379412"/>
            </a:xfrm>
            <a:prstGeom prst="rect">
              <a:avLst/>
            </a:prstGeom>
            <a:grpFill/>
            <a:ln w="0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426"/>
            <p:cNvSpPr>
              <a:spLocks/>
            </p:cNvSpPr>
            <p:nvPr/>
          </p:nvSpPr>
          <p:spPr bwMode="auto">
            <a:xfrm>
              <a:off x="495300" y="4183063"/>
              <a:ext cx="746125" cy="401637"/>
            </a:xfrm>
            <a:custGeom>
              <a:avLst/>
              <a:gdLst>
                <a:gd name="T0" fmla="*/ 890 w 2822"/>
                <a:gd name="T1" fmla="*/ 0 h 1515"/>
                <a:gd name="T2" fmla="*/ 1862 w 2822"/>
                <a:gd name="T3" fmla="*/ 243 h 1515"/>
                <a:gd name="T4" fmla="*/ 1862 w 2822"/>
                <a:gd name="T5" fmla="*/ 515 h 1515"/>
                <a:gd name="T6" fmla="*/ 1861 w 2822"/>
                <a:gd name="T7" fmla="*/ 515 h 1515"/>
                <a:gd name="T8" fmla="*/ 1165 w 2822"/>
                <a:gd name="T9" fmla="*/ 346 h 1515"/>
                <a:gd name="T10" fmla="*/ 1115 w 2822"/>
                <a:gd name="T11" fmla="*/ 551 h 1515"/>
                <a:gd name="T12" fmla="*/ 1864 w 2822"/>
                <a:gd name="T13" fmla="*/ 734 h 1515"/>
                <a:gd name="T14" fmla="*/ 2744 w 2822"/>
                <a:gd name="T15" fmla="*/ 492 h 1515"/>
                <a:gd name="T16" fmla="*/ 2822 w 2822"/>
                <a:gd name="T17" fmla="*/ 791 h 1515"/>
                <a:gd name="T18" fmla="*/ 1510 w 2822"/>
                <a:gd name="T19" fmla="*/ 1515 h 1515"/>
                <a:gd name="T20" fmla="*/ 514 w 2822"/>
                <a:gd name="T21" fmla="*/ 1235 h 1515"/>
                <a:gd name="T22" fmla="*/ 0 w 2822"/>
                <a:gd name="T23" fmla="*/ 1293 h 1515"/>
                <a:gd name="T24" fmla="*/ 0 w 2822"/>
                <a:gd name="T25" fmla="*/ 138 h 1515"/>
                <a:gd name="T26" fmla="*/ 890 w 2822"/>
                <a:gd name="T27" fmla="*/ 0 h 1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22" h="1515">
                  <a:moveTo>
                    <a:pt x="890" y="0"/>
                  </a:moveTo>
                  <a:lnTo>
                    <a:pt x="1862" y="243"/>
                  </a:lnTo>
                  <a:lnTo>
                    <a:pt x="1862" y="515"/>
                  </a:lnTo>
                  <a:lnTo>
                    <a:pt x="1861" y="515"/>
                  </a:lnTo>
                  <a:lnTo>
                    <a:pt x="1165" y="346"/>
                  </a:lnTo>
                  <a:lnTo>
                    <a:pt x="1115" y="551"/>
                  </a:lnTo>
                  <a:lnTo>
                    <a:pt x="1864" y="734"/>
                  </a:lnTo>
                  <a:lnTo>
                    <a:pt x="2744" y="492"/>
                  </a:lnTo>
                  <a:lnTo>
                    <a:pt x="2822" y="791"/>
                  </a:lnTo>
                  <a:lnTo>
                    <a:pt x="1510" y="1515"/>
                  </a:lnTo>
                  <a:lnTo>
                    <a:pt x="514" y="1235"/>
                  </a:lnTo>
                  <a:lnTo>
                    <a:pt x="0" y="1293"/>
                  </a:lnTo>
                  <a:lnTo>
                    <a:pt x="0" y="138"/>
                  </a:lnTo>
                  <a:lnTo>
                    <a:pt x="89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8" name="Oval 17"/>
          <p:cNvSpPr/>
          <p:nvPr/>
        </p:nvSpPr>
        <p:spPr>
          <a:xfrm>
            <a:off x="7272495" y="2756847"/>
            <a:ext cx="880281" cy="88028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18BCA7-8A28-465B-AA4C-31518AB0CC34}"/>
              </a:ext>
            </a:extLst>
          </p:cNvPr>
          <p:cNvSpPr txBox="1"/>
          <p:nvPr/>
        </p:nvSpPr>
        <p:spPr>
          <a:xfrm>
            <a:off x="1209267" y="4573857"/>
            <a:ext cx="1895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scing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endParaRPr lang="id-ID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2A865C7-7E8C-4AAA-883C-97BFA011A790}"/>
              </a:ext>
            </a:extLst>
          </p:cNvPr>
          <p:cNvSpPr/>
          <p:nvPr/>
        </p:nvSpPr>
        <p:spPr>
          <a:xfrm>
            <a:off x="1232700" y="4140345"/>
            <a:ext cx="1848536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Tagline Here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2A865C7-7E8C-4AAA-883C-97BFA011A790}"/>
              </a:ext>
            </a:extLst>
          </p:cNvPr>
          <p:cNvSpPr/>
          <p:nvPr/>
        </p:nvSpPr>
        <p:spPr>
          <a:xfrm>
            <a:off x="4013592" y="4140345"/>
            <a:ext cx="1848536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Your Tagline Here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2A865C7-7E8C-4AAA-883C-97BFA011A790}"/>
              </a:ext>
            </a:extLst>
          </p:cNvPr>
          <p:cNvSpPr/>
          <p:nvPr/>
        </p:nvSpPr>
        <p:spPr>
          <a:xfrm>
            <a:off x="6794488" y="4140345"/>
            <a:ext cx="1848536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Tagline Here</a:t>
            </a:r>
          </a:p>
        </p:txBody>
      </p:sp>
      <p:sp>
        <p:nvSpPr>
          <p:cNvPr id="23" name="Oval 22"/>
          <p:cNvSpPr/>
          <p:nvPr/>
        </p:nvSpPr>
        <p:spPr>
          <a:xfrm>
            <a:off x="9594889" y="2756846"/>
            <a:ext cx="880281" cy="88028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2A865C7-7E8C-4AAA-883C-97BFA011A790}"/>
              </a:ext>
            </a:extLst>
          </p:cNvPr>
          <p:cNvSpPr/>
          <p:nvPr/>
        </p:nvSpPr>
        <p:spPr>
          <a:xfrm>
            <a:off x="9110761" y="4140345"/>
            <a:ext cx="1848536" cy="338554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pPr algn="ctr"/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Your Tagline Here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118BCA7-8A28-465B-AA4C-31518AB0CC34}"/>
              </a:ext>
            </a:extLst>
          </p:cNvPr>
          <p:cNvSpPr txBox="1"/>
          <p:nvPr/>
        </p:nvSpPr>
        <p:spPr>
          <a:xfrm>
            <a:off x="3966726" y="4573857"/>
            <a:ext cx="1895402" cy="886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</a:rPr>
              <a:t>Lorem ipsum dolor sit </a:t>
            </a:r>
            <a:r>
              <a:rPr lang="en-US" sz="1200" dirty="0" err="1">
                <a:solidFill>
                  <a:schemeClr val="bg1"/>
                </a:solidFill>
              </a:rPr>
              <a:t>amet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 err="1">
                <a:solidFill>
                  <a:schemeClr val="bg1"/>
                </a:solidFill>
              </a:rPr>
              <a:t>consectetur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adipi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scing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 err="1">
                <a:solidFill>
                  <a:schemeClr val="bg1"/>
                </a:solidFill>
              </a:rPr>
              <a:t>elit</a:t>
            </a:r>
            <a:r>
              <a:rPr lang="en-US" sz="1200" dirty="0">
                <a:solidFill>
                  <a:schemeClr val="bg1"/>
                </a:solidFill>
              </a:rPr>
              <a:t>. </a:t>
            </a:r>
            <a:endParaRPr lang="id-ID" sz="1200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118BCA7-8A28-465B-AA4C-31518AB0CC34}"/>
              </a:ext>
            </a:extLst>
          </p:cNvPr>
          <p:cNvSpPr txBox="1"/>
          <p:nvPr/>
        </p:nvSpPr>
        <p:spPr>
          <a:xfrm>
            <a:off x="6764934" y="4573857"/>
            <a:ext cx="1895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scing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endParaRPr lang="id-ID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118BCA7-8A28-465B-AA4C-31518AB0CC34}"/>
              </a:ext>
            </a:extLst>
          </p:cNvPr>
          <p:cNvSpPr txBox="1"/>
          <p:nvPr/>
        </p:nvSpPr>
        <p:spPr>
          <a:xfrm>
            <a:off x="9087328" y="4573857"/>
            <a:ext cx="1895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scing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endParaRPr lang="id-ID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Freeform 100">
            <a:extLst>
              <a:ext uri="{FF2B5EF4-FFF2-40B4-BE49-F238E27FC236}">
                <a16:creationId xmlns:a16="http://schemas.microsoft.com/office/drawing/2014/main" id="{976DACF5-E261-46CF-AA83-B7F46E9CA29C}"/>
              </a:ext>
            </a:extLst>
          </p:cNvPr>
          <p:cNvSpPr>
            <a:spLocks noEditPoints="1"/>
          </p:cNvSpPr>
          <p:nvPr/>
        </p:nvSpPr>
        <p:spPr bwMode="auto">
          <a:xfrm>
            <a:off x="7519273" y="3046433"/>
            <a:ext cx="386723" cy="311565"/>
          </a:xfrm>
          <a:custGeom>
            <a:avLst/>
            <a:gdLst>
              <a:gd name="T0" fmla="*/ 120 w 120"/>
              <a:gd name="T1" fmla="*/ 86 h 96"/>
              <a:gd name="T2" fmla="*/ 110 w 120"/>
              <a:gd name="T3" fmla="*/ 96 h 96"/>
              <a:gd name="T4" fmla="*/ 10 w 120"/>
              <a:gd name="T5" fmla="*/ 96 h 96"/>
              <a:gd name="T6" fmla="*/ 0 w 120"/>
              <a:gd name="T7" fmla="*/ 86 h 96"/>
              <a:gd name="T8" fmla="*/ 0 w 120"/>
              <a:gd name="T9" fmla="*/ 10 h 96"/>
              <a:gd name="T10" fmla="*/ 10 w 120"/>
              <a:gd name="T11" fmla="*/ 0 h 96"/>
              <a:gd name="T12" fmla="*/ 110 w 120"/>
              <a:gd name="T13" fmla="*/ 0 h 96"/>
              <a:gd name="T14" fmla="*/ 120 w 120"/>
              <a:gd name="T15" fmla="*/ 10 h 96"/>
              <a:gd name="T16" fmla="*/ 120 w 120"/>
              <a:gd name="T17" fmla="*/ 86 h 96"/>
              <a:gd name="T18" fmla="*/ 10 w 120"/>
              <a:gd name="T19" fmla="*/ 8 h 96"/>
              <a:gd name="T20" fmla="*/ 8 w 120"/>
              <a:gd name="T21" fmla="*/ 10 h 96"/>
              <a:gd name="T22" fmla="*/ 8 w 120"/>
              <a:gd name="T23" fmla="*/ 86 h 96"/>
              <a:gd name="T24" fmla="*/ 10 w 120"/>
              <a:gd name="T25" fmla="*/ 88 h 96"/>
              <a:gd name="T26" fmla="*/ 110 w 120"/>
              <a:gd name="T27" fmla="*/ 88 h 96"/>
              <a:gd name="T28" fmla="*/ 112 w 120"/>
              <a:gd name="T29" fmla="*/ 86 h 96"/>
              <a:gd name="T30" fmla="*/ 112 w 120"/>
              <a:gd name="T31" fmla="*/ 10 h 96"/>
              <a:gd name="T32" fmla="*/ 110 w 120"/>
              <a:gd name="T33" fmla="*/ 8 h 96"/>
              <a:gd name="T34" fmla="*/ 10 w 120"/>
              <a:gd name="T35" fmla="*/ 8 h 96"/>
              <a:gd name="T36" fmla="*/ 28 w 120"/>
              <a:gd name="T37" fmla="*/ 40 h 96"/>
              <a:gd name="T38" fmla="*/ 16 w 120"/>
              <a:gd name="T39" fmla="*/ 28 h 96"/>
              <a:gd name="T40" fmla="*/ 28 w 120"/>
              <a:gd name="T41" fmla="*/ 16 h 96"/>
              <a:gd name="T42" fmla="*/ 40 w 120"/>
              <a:gd name="T43" fmla="*/ 28 h 96"/>
              <a:gd name="T44" fmla="*/ 28 w 120"/>
              <a:gd name="T45" fmla="*/ 40 h 96"/>
              <a:gd name="T46" fmla="*/ 104 w 120"/>
              <a:gd name="T47" fmla="*/ 80 h 96"/>
              <a:gd name="T48" fmla="*/ 16 w 120"/>
              <a:gd name="T49" fmla="*/ 80 h 96"/>
              <a:gd name="T50" fmla="*/ 16 w 120"/>
              <a:gd name="T51" fmla="*/ 68 h 96"/>
              <a:gd name="T52" fmla="*/ 36 w 120"/>
              <a:gd name="T53" fmla="*/ 48 h 96"/>
              <a:gd name="T54" fmla="*/ 46 w 120"/>
              <a:gd name="T55" fmla="*/ 58 h 96"/>
              <a:gd name="T56" fmla="*/ 78 w 120"/>
              <a:gd name="T57" fmla="*/ 26 h 96"/>
              <a:gd name="T58" fmla="*/ 104 w 120"/>
              <a:gd name="T59" fmla="*/ 52 h 96"/>
              <a:gd name="T60" fmla="*/ 104 w 120"/>
              <a:gd name="T61" fmla="*/ 80 h 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20" h="96">
                <a:moveTo>
                  <a:pt x="120" y="86"/>
                </a:moveTo>
                <a:cubicBezTo>
                  <a:pt x="120" y="92"/>
                  <a:pt x="115" y="96"/>
                  <a:pt x="110" y="96"/>
                </a:cubicBezTo>
                <a:cubicBezTo>
                  <a:pt x="10" y="96"/>
                  <a:pt x="10" y="96"/>
                  <a:pt x="10" y="96"/>
                </a:cubicBezTo>
                <a:cubicBezTo>
                  <a:pt x="4" y="96"/>
                  <a:pt x="0" y="92"/>
                  <a:pt x="0" y="86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4" y="0"/>
                  <a:pt x="10" y="0"/>
                </a:cubicBezTo>
                <a:cubicBezTo>
                  <a:pt x="110" y="0"/>
                  <a:pt x="110" y="0"/>
                  <a:pt x="110" y="0"/>
                </a:cubicBezTo>
                <a:cubicBezTo>
                  <a:pt x="115" y="0"/>
                  <a:pt x="120" y="5"/>
                  <a:pt x="120" y="10"/>
                </a:cubicBezTo>
                <a:lnTo>
                  <a:pt x="120" y="86"/>
                </a:lnTo>
                <a:close/>
                <a:moveTo>
                  <a:pt x="10" y="8"/>
                </a:moveTo>
                <a:cubicBezTo>
                  <a:pt x="9" y="8"/>
                  <a:pt x="8" y="9"/>
                  <a:pt x="8" y="10"/>
                </a:cubicBezTo>
                <a:cubicBezTo>
                  <a:pt x="8" y="86"/>
                  <a:pt x="8" y="86"/>
                  <a:pt x="8" y="86"/>
                </a:cubicBezTo>
                <a:cubicBezTo>
                  <a:pt x="8" y="87"/>
                  <a:pt x="9" y="88"/>
                  <a:pt x="10" y="88"/>
                </a:cubicBezTo>
                <a:cubicBezTo>
                  <a:pt x="110" y="88"/>
                  <a:pt x="110" y="88"/>
                  <a:pt x="110" y="88"/>
                </a:cubicBezTo>
                <a:cubicBezTo>
                  <a:pt x="111" y="88"/>
                  <a:pt x="112" y="87"/>
                  <a:pt x="112" y="86"/>
                </a:cubicBezTo>
                <a:cubicBezTo>
                  <a:pt x="112" y="10"/>
                  <a:pt x="112" y="10"/>
                  <a:pt x="112" y="10"/>
                </a:cubicBezTo>
                <a:cubicBezTo>
                  <a:pt x="112" y="9"/>
                  <a:pt x="111" y="8"/>
                  <a:pt x="110" y="8"/>
                </a:cubicBezTo>
                <a:lnTo>
                  <a:pt x="10" y="8"/>
                </a:lnTo>
                <a:close/>
                <a:moveTo>
                  <a:pt x="28" y="40"/>
                </a:moveTo>
                <a:cubicBezTo>
                  <a:pt x="21" y="40"/>
                  <a:pt x="16" y="35"/>
                  <a:pt x="16" y="28"/>
                </a:cubicBezTo>
                <a:cubicBezTo>
                  <a:pt x="16" y="22"/>
                  <a:pt x="21" y="16"/>
                  <a:pt x="28" y="16"/>
                </a:cubicBezTo>
                <a:cubicBezTo>
                  <a:pt x="34" y="16"/>
                  <a:pt x="40" y="22"/>
                  <a:pt x="40" y="28"/>
                </a:cubicBezTo>
                <a:cubicBezTo>
                  <a:pt x="40" y="35"/>
                  <a:pt x="34" y="40"/>
                  <a:pt x="28" y="40"/>
                </a:cubicBezTo>
                <a:close/>
                <a:moveTo>
                  <a:pt x="104" y="80"/>
                </a:moveTo>
                <a:cubicBezTo>
                  <a:pt x="16" y="80"/>
                  <a:pt x="16" y="80"/>
                  <a:pt x="16" y="80"/>
                </a:cubicBezTo>
                <a:cubicBezTo>
                  <a:pt x="16" y="68"/>
                  <a:pt x="16" y="68"/>
                  <a:pt x="16" y="68"/>
                </a:cubicBezTo>
                <a:cubicBezTo>
                  <a:pt x="36" y="48"/>
                  <a:pt x="36" y="48"/>
                  <a:pt x="36" y="48"/>
                </a:cubicBezTo>
                <a:cubicBezTo>
                  <a:pt x="46" y="58"/>
                  <a:pt x="46" y="58"/>
                  <a:pt x="46" y="58"/>
                </a:cubicBezTo>
                <a:cubicBezTo>
                  <a:pt x="78" y="26"/>
                  <a:pt x="78" y="26"/>
                  <a:pt x="78" y="26"/>
                </a:cubicBezTo>
                <a:cubicBezTo>
                  <a:pt x="104" y="52"/>
                  <a:pt x="104" y="52"/>
                  <a:pt x="104" y="52"/>
                </a:cubicBezTo>
                <a:lnTo>
                  <a:pt x="104" y="8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0" name="Group 95"/>
          <p:cNvGrpSpPr>
            <a:grpSpLocks noChangeAspect="1"/>
          </p:cNvGrpSpPr>
          <p:nvPr/>
        </p:nvGrpSpPr>
        <p:grpSpPr bwMode="auto">
          <a:xfrm>
            <a:off x="9848757" y="2955483"/>
            <a:ext cx="359769" cy="468970"/>
            <a:chOff x="5841" y="549"/>
            <a:chExt cx="2405" cy="3135"/>
          </a:xfrm>
          <a:solidFill>
            <a:schemeClr val="bg1"/>
          </a:solidFill>
        </p:grpSpPr>
        <p:sp>
          <p:nvSpPr>
            <p:cNvPr id="31" name="Freeform 97"/>
            <p:cNvSpPr>
              <a:spLocks/>
            </p:cNvSpPr>
            <p:nvPr/>
          </p:nvSpPr>
          <p:spPr bwMode="auto">
            <a:xfrm>
              <a:off x="6781" y="1926"/>
              <a:ext cx="529" cy="1016"/>
            </a:xfrm>
            <a:custGeom>
              <a:avLst/>
              <a:gdLst>
                <a:gd name="T0" fmla="*/ 567 w 1058"/>
                <a:gd name="T1" fmla="*/ 0 h 2034"/>
                <a:gd name="T2" fmla="*/ 638 w 1058"/>
                <a:gd name="T3" fmla="*/ 17 h 2034"/>
                <a:gd name="T4" fmla="*/ 655 w 1058"/>
                <a:gd name="T5" fmla="*/ 88 h 2034"/>
                <a:gd name="T6" fmla="*/ 657 w 1058"/>
                <a:gd name="T7" fmla="*/ 189 h 2034"/>
                <a:gd name="T8" fmla="*/ 687 w 1058"/>
                <a:gd name="T9" fmla="*/ 223 h 2034"/>
                <a:gd name="T10" fmla="*/ 813 w 1058"/>
                <a:gd name="T11" fmla="*/ 250 h 2034"/>
                <a:gd name="T12" fmla="*/ 966 w 1058"/>
                <a:gd name="T13" fmla="*/ 309 h 2034"/>
                <a:gd name="T14" fmla="*/ 985 w 1058"/>
                <a:gd name="T15" fmla="*/ 372 h 2034"/>
                <a:gd name="T16" fmla="*/ 928 w 1058"/>
                <a:gd name="T17" fmla="*/ 563 h 2034"/>
                <a:gd name="T18" fmla="*/ 880 w 1058"/>
                <a:gd name="T19" fmla="*/ 582 h 2034"/>
                <a:gd name="T20" fmla="*/ 699 w 1058"/>
                <a:gd name="T21" fmla="*/ 521 h 2034"/>
                <a:gd name="T22" fmla="*/ 497 w 1058"/>
                <a:gd name="T23" fmla="*/ 514 h 2034"/>
                <a:gd name="T24" fmla="*/ 401 w 1058"/>
                <a:gd name="T25" fmla="*/ 565 h 2034"/>
                <a:gd name="T26" fmla="*/ 376 w 1058"/>
                <a:gd name="T27" fmla="*/ 651 h 2034"/>
                <a:gd name="T28" fmla="*/ 430 w 1058"/>
                <a:gd name="T29" fmla="*/ 737 h 2034"/>
                <a:gd name="T30" fmla="*/ 567 w 1058"/>
                <a:gd name="T31" fmla="*/ 814 h 2034"/>
                <a:gd name="T32" fmla="*/ 821 w 1058"/>
                <a:gd name="T33" fmla="*/ 922 h 2034"/>
                <a:gd name="T34" fmla="*/ 972 w 1058"/>
                <a:gd name="T35" fmla="*/ 1060 h 2034"/>
                <a:gd name="T36" fmla="*/ 1050 w 1058"/>
                <a:gd name="T37" fmla="*/ 1239 h 2034"/>
                <a:gd name="T38" fmla="*/ 1046 w 1058"/>
                <a:gd name="T39" fmla="*/ 1430 h 2034"/>
                <a:gd name="T40" fmla="*/ 958 w 1058"/>
                <a:gd name="T41" fmla="*/ 1608 h 2034"/>
                <a:gd name="T42" fmla="*/ 821 w 1058"/>
                <a:gd name="T43" fmla="*/ 1721 h 2034"/>
                <a:gd name="T44" fmla="*/ 689 w 1058"/>
                <a:gd name="T45" fmla="*/ 1776 h 2034"/>
                <a:gd name="T46" fmla="*/ 653 w 1058"/>
                <a:gd name="T47" fmla="*/ 1820 h 2034"/>
                <a:gd name="T48" fmla="*/ 649 w 1058"/>
                <a:gd name="T49" fmla="*/ 1994 h 2034"/>
                <a:gd name="T50" fmla="*/ 611 w 1058"/>
                <a:gd name="T51" fmla="*/ 2032 h 2034"/>
                <a:gd name="T52" fmla="*/ 422 w 1058"/>
                <a:gd name="T53" fmla="*/ 2030 h 2034"/>
                <a:gd name="T54" fmla="*/ 386 w 1058"/>
                <a:gd name="T55" fmla="*/ 1992 h 2034"/>
                <a:gd name="T56" fmla="*/ 384 w 1058"/>
                <a:gd name="T57" fmla="*/ 1847 h 2034"/>
                <a:gd name="T58" fmla="*/ 363 w 1058"/>
                <a:gd name="T59" fmla="*/ 1803 h 2034"/>
                <a:gd name="T60" fmla="*/ 227 w 1058"/>
                <a:gd name="T61" fmla="*/ 1778 h 2034"/>
                <a:gd name="T62" fmla="*/ 33 w 1058"/>
                <a:gd name="T63" fmla="*/ 1705 h 2034"/>
                <a:gd name="T64" fmla="*/ 0 w 1058"/>
                <a:gd name="T65" fmla="*/ 1660 h 2034"/>
                <a:gd name="T66" fmla="*/ 33 w 1058"/>
                <a:gd name="T67" fmla="*/ 1537 h 2034"/>
                <a:gd name="T68" fmla="*/ 71 w 1058"/>
                <a:gd name="T69" fmla="*/ 1425 h 2034"/>
                <a:gd name="T70" fmla="*/ 113 w 1058"/>
                <a:gd name="T71" fmla="*/ 1419 h 2034"/>
                <a:gd name="T72" fmla="*/ 273 w 1058"/>
                <a:gd name="T73" fmla="*/ 1484 h 2034"/>
                <a:gd name="T74" fmla="*/ 477 w 1058"/>
                <a:gd name="T75" fmla="*/ 1514 h 2034"/>
                <a:gd name="T76" fmla="*/ 634 w 1058"/>
                <a:gd name="T77" fmla="*/ 1467 h 2034"/>
                <a:gd name="T78" fmla="*/ 693 w 1058"/>
                <a:gd name="T79" fmla="*/ 1386 h 2034"/>
                <a:gd name="T80" fmla="*/ 682 w 1058"/>
                <a:gd name="T81" fmla="*/ 1295 h 2034"/>
                <a:gd name="T82" fmla="*/ 584 w 1058"/>
                <a:gd name="T83" fmla="*/ 1203 h 2034"/>
                <a:gd name="T84" fmla="*/ 384 w 1058"/>
                <a:gd name="T85" fmla="*/ 1117 h 2034"/>
                <a:gd name="T86" fmla="*/ 189 w 1058"/>
                <a:gd name="T87" fmla="*/ 1010 h 2034"/>
                <a:gd name="T88" fmla="*/ 67 w 1058"/>
                <a:gd name="T89" fmla="*/ 888 h 2034"/>
                <a:gd name="T90" fmla="*/ 10 w 1058"/>
                <a:gd name="T91" fmla="*/ 726 h 2034"/>
                <a:gd name="T92" fmla="*/ 33 w 1058"/>
                <a:gd name="T93" fmla="*/ 539 h 2034"/>
                <a:gd name="T94" fmla="*/ 120 w 1058"/>
                <a:gd name="T95" fmla="*/ 392 h 2034"/>
                <a:gd name="T96" fmla="*/ 266 w 1058"/>
                <a:gd name="T97" fmla="*/ 286 h 2034"/>
                <a:gd name="T98" fmla="*/ 372 w 1058"/>
                <a:gd name="T99" fmla="*/ 243 h 2034"/>
                <a:gd name="T100" fmla="*/ 399 w 1058"/>
                <a:gd name="T101" fmla="*/ 206 h 2034"/>
                <a:gd name="T102" fmla="*/ 399 w 1058"/>
                <a:gd name="T103" fmla="*/ 76 h 2034"/>
                <a:gd name="T104" fmla="*/ 414 w 1058"/>
                <a:gd name="T105" fmla="*/ 17 h 2034"/>
                <a:gd name="T106" fmla="*/ 470 w 1058"/>
                <a:gd name="T107" fmla="*/ 0 h 2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58" h="2034">
                  <a:moveTo>
                    <a:pt x="470" y="0"/>
                  </a:moveTo>
                  <a:lnTo>
                    <a:pt x="523" y="0"/>
                  </a:lnTo>
                  <a:lnTo>
                    <a:pt x="567" y="0"/>
                  </a:lnTo>
                  <a:lnTo>
                    <a:pt x="600" y="2"/>
                  </a:lnTo>
                  <a:lnTo>
                    <a:pt x="622" y="8"/>
                  </a:lnTo>
                  <a:lnTo>
                    <a:pt x="638" y="17"/>
                  </a:lnTo>
                  <a:lnTo>
                    <a:pt x="647" y="32"/>
                  </a:lnTo>
                  <a:lnTo>
                    <a:pt x="653" y="55"/>
                  </a:lnTo>
                  <a:lnTo>
                    <a:pt x="655" y="88"/>
                  </a:lnTo>
                  <a:lnTo>
                    <a:pt x="655" y="132"/>
                  </a:lnTo>
                  <a:lnTo>
                    <a:pt x="655" y="164"/>
                  </a:lnTo>
                  <a:lnTo>
                    <a:pt x="657" y="189"/>
                  </a:lnTo>
                  <a:lnTo>
                    <a:pt x="663" y="204"/>
                  </a:lnTo>
                  <a:lnTo>
                    <a:pt x="672" y="216"/>
                  </a:lnTo>
                  <a:lnTo>
                    <a:pt x="687" y="223"/>
                  </a:lnTo>
                  <a:lnTo>
                    <a:pt x="710" y="229"/>
                  </a:lnTo>
                  <a:lnTo>
                    <a:pt x="745" y="235"/>
                  </a:lnTo>
                  <a:lnTo>
                    <a:pt x="813" y="250"/>
                  </a:lnTo>
                  <a:lnTo>
                    <a:pt x="880" y="271"/>
                  </a:lnTo>
                  <a:lnTo>
                    <a:pt x="943" y="296"/>
                  </a:lnTo>
                  <a:lnTo>
                    <a:pt x="966" y="309"/>
                  </a:lnTo>
                  <a:lnTo>
                    <a:pt x="979" y="327"/>
                  </a:lnTo>
                  <a:lnTo>
                    <a:pt x="985" y="348"/>
                  </a:lnTo>
                  <a:lnTo>
                    <a:pt x="985" y="372"/>
                  </a:lnTo>
                  <a:lnTo>
                    <a:pt x="960" y="455"/>
                  </a:lnTo>
                  <a:lnTo>
                    <a:pt x="936" y="537"/>
                  </a:lnTo>
                  <a:lnTo>
                    <a:pt x="928" y="563"/>
                  </a:lnTo>
                  <a:lnTo>
                    <a:pt x="916" y="581"/>
                  </a:lnTo>
                  <a:lnTo>
                    <a:pt x="901" y="586"/>
                  </a:lnTo>
                  <a:lnTo>
                    <a:pt x="880" y="582"/>
                  </a:lnTo>
                  <a:lnTo>
                    <a:pt x="853" y="571"/>
                  </a:lnTo>
                  <a:lnTo>
                    <a:pt x="777" y="540"/>
                  </a:lnTo>
                  <a:lnTo>
                    <a:pt x="699" y="521"/>
                  </a:lnTo>
                  <a:lnTo>
                    <a:pt x="619" y="510"/>
                  </a:lnTo>
                  <a:lnTo>
                    <a:pt x="538" y="510"/>
                  </a:lnTo>
                  <a:lnTo>
                    <a:pt x="497" y="514"/>
                  </a:lnTo>
                  <a:lnTo>
                    <a:pt x="456" y="523"/>
                  </a:lnTo>
                  <a:lnTo>
                    <a:pt x="424" y="542"/>
                  </a:lnTo>
                  <a:lnTo>
                    <a:pt x="401" y="565"/>
                  </a:lnTo>
                  <a:lnTo>
                    <a:pt x="384" y="592"/>
                  </a:lnTo>
                  <a:lnTo>
                    <a:pt x="376" y="621"/>
                  </a:lnTo>
                  <a:lnTo>
                    <a:pt x="376" y="651"/>
                  </a:lnTo>
                  <a:lnTo>
                    <a:pt x="386" y="682"/>
                  </a:lnTo>
                  <a:lnTo>
                    <a:pt x="403" y="710"/>
                  </a:lnTo>
                  <a:lnTo>
                    <a:pt x="430" y="737"/>
                  </a:lnTo>
                  <a:lnTo>
                    <a:pt x="472" y="768"/>
                  </a:lnTo>
                  <a:lnTo>
                    <a:pt x="518" y="793"/>
                  </a:lnTo>
                  <a:lnTo>
                    <a:pt x="567" y="814"/>
                  </a:lnTo>
                  <a:lnTo>
                    <a:pt x="651" y="848"/>
                  </a:lnTo>
                  <a:lnTo>
                    <a:pt x="737" y="884"/>
                  </a:lnTo>
                  <a:lnTo>
                    <a:pt x="821" y="922"/>
                  </a:lnTo>
                  <a:lnTo>
                    <a:pt x="878" y="962"/>
                  </a:lnTo>
                  <a:lnTo>
                    <a:pt x="930" y="1008"/>
                  </a:lnTo>
                  <a:lnTo>
                    <a:pt x="972" y="1060"/>
                  </a:lnTo>
                  <a:lnTo>
                    <a:pt x="1006" y="1117"/>
                  </a:lnTo>
                  <a:lnTo>
                    <a:pt x="1031" y="1176"/>
                  </a:lnTo>
                  <a:lnTo>
                    <a:pt x="1050" y="1239"/>
                  </a:lnTo>
                  <a:lnTo>
                    <a:pt x="1058" y="1302"/>
                  </a:lnTo>
                  <a:lnTo>
                    <a:pt x="1058" y="1365"/>
                  </a:lnTo>
                  <a:lnTo>
                    <a:pt x="1046" y="1430"/>
                  </a:lnTo>
                  <a:lnTo>
                    <a:pt x="1027" y="1491"/>
                  </a:lnTo>
                  <a:lnTo>
                    <a:pt x="999" y="1553"/>
                  </a:lnTo>
                  <a:lnTo>
                    <a:pt x="958" y="1608"/>
                  </a:lnTo>
                  <a:lnTo>
                    <a:pt x="916" y="1652"/>
                  </a:lnTo>
                  <a:lnTo>
                    <a:pt x="871" y="1688"/>
                  </a:lnTo>
                  <a:lnTo>
                    <a:pt x="821" y="1721"/>
                  </a:lnTo>
                  <a:lnTo>
                    <a:pt x="768" y="1747"/>
                  </a:lnTo>
                  <a:lnTo>
                    <a:pt x="712" y="1766"/>
                  </a:lnTo>
                  <a:lnTo>
                    <a:pt x="689" y="1776"/>
                  </a:lnTo>
                  <a:lnTo>
                    <a:pt x="672" y="1787"/>
                  </a:lnTo>
                  <a:lnTo>
                    <a:pt x="661" y="1801"/>
                  </a:lnTo>
                  <a:lnTo>
                    <a:pt x="653" y="1820"/>
                  </a:lnTo>
                  <a:lnTo>
                    <a:pt x="651" y="1843"/>
                  </a:lnTo>
                  <a:lnTo>
                    <a:pt x="651" y="1973"/>
                  </a:lnTo>
                  <a:lnTo>
                    <a:pt x="649" y="1994"/>
                  </a:lnTo>
                  <a:lnTo>
                    <a:pt x="642" y="2011"/>
                  </a:lnTo>
                  <a:lnTo>
                    <a:pt x="628" y="2024"/>
                  </a:lnTo>
                  <a:lnTo>
                    <a:pt x="611" y="2032"/>
                  </a:lnTo>
                  <a:lnTo>
                    <a:pt x="590" y="2034"/>
                  </a:lnTo>
                  <a:lnTo>
                    <a:pt x="445" y="2034"/>
                  </a:lnTo>
                  <a:lnTo>
                    <a:pt x="422" y="2030"/>
                  </a:lnTo>
                  <a:lnTo>
                    <a:pt x="405" y="2022"/>
                  </a:lnTo>
                  <a:lnTo>
                    <a:pt x="393" y="2009"/>
                  </a:lnTo>
                  <a:lnTo>
                    <a:pt x="386" y="1992"/>
                  </a:lnTo>
                  <a:lnTo>
                    <a:pt x="384" y="1973"/>
                  </a:lnTo>
                  <a:lnTo>
                    <a:pt x="384" y="1877"/>
                  </a:lnTo>
                  <a:lnTo>
                    <a:pt x="384" y="1847"/>
                  </a:lnTo>
                  <a:lnTo>
                    <a:pt x="380" y="1826"/>
                  </a:lnTo>
                  <a:lnTo>
                    <a:pt x="374" y="1812"/>
                  </a:lnTo>
                  <a:lnTo>
                    <a:pt x="363" y="1803"/>
                  </a:lnTo>
                  <a:lnTo>
                    <a:pt x="344" y="1799"/>
                  </a:lnTo>
                  <a:lnTo>
                    <a:pt x="315" y="1795"/>
                  </a:lnTo>
                  <a:lnTo>
                    <a:pt x="227" y="1778"/>
                  </a:lnTo>
                  <a:lnTo>
                    <a:pt x="141" y="1753"/>
                  </a:lnTo>
                  <a:lnTo>
                    <a:pt x="59" y="1719"/>
                  </a:lnTo>
                  <a:lnTo>
                    <a:pt x="33" y="1705"/>
                  </a:lnTo>
                  <a:lnTo>
                    <a:pt x="15" y="1692"/>
                  </a:lnTo>
                  <a:lnTo>
                    <a:pt x="4" y="1677"/>
                  </a:lnTo>
                  <a:lnTo>
                    <a:pt x="0" y="1660"/>
                  </a:lnTo>
                  <a:lnTo>
                    <a:pt x="4" y="1637"/>
                  </a:lnTo>
                  <a:lnTo>
                    <a:pt x="12" y="1610"/>
                  </a:lnTo>
                  <a:lnTo>
                    <a:pt x="33" y="1537"/>
                  </a:lnTo>
                  <a:lnTo>
                    <a:pt x="52" y="1465"/>
                  </a:lnTo>
                  <a:lnTo>
                    <a:pt x="61" y="1442"/>
                  </a:lnTo>
                  <a:lnTo>
                    <a:pt x="71" y="1425"/>
                  </a:lnTo>
                  <a:lnTo>
                    <a:pt x="82" y="1417"/>
                  </a:lnTo>
                  <a:lnTo>
                    <a:pt x="96" y="1415"/>
                  </a:lnTo>
                  <a:lnTo>
                    <a:pt x="113" y="1419"/>
                  </a:lnTo>
                  <a:lnTo>
                    <a:pt x="134" y="1430"/>
                  </a:lnTo>
                  <a:lnTo>
                    <a:pt x="203" y="1461"/>
                  </a:lnTo>
                  <a:lnTo>
                    <a:pt x="273" y="1484"/>
                  </a:lnTo>
                  <a:lnTo>
                    <a:pt x="344" y="1499"/>
                  </a:lnTo>
                  <a:lnTo>
                    <a:pt x="416" y="1512"/>
                  </a:lnTo>
                  <a:lnTo>
                    <a:pt x="477" y="1514"/>
                  </a:lnTo>
                  <a:lnTo>
                    <a:pt x="538" y="1505"/>
                  </a:lnTo>
                  <a:lnTo>
                    <a:pt x="601" y="1486"/>
                  </a:lnTo>
                  <a:lnTo>
                    <a:pt x="634" y="1467"/>
                  </a:lnTo>
                  <a:lnTo>
                    <a:pt x="661" y="1444"/>
                  </a:lnTo>
                  <a:lnTo>
                    <a:pt x="680" y="1417"/>
                  </a:lnTo>
                  <a:lnTo>
                    <a:pt x="693" y="1386"/>
                  </a:lnTo>
                  <a:lnTo>
                    <a:pt x="697" y="1356"/>
                  </a:lnTo>
                  <a:lnTo>
                    <a:pt x="693" y="1325"/>
                  </a:lnTo>
                  <a:lnTo>
                    <a:pt x="682" y="1295"/>
                  </a:lnTo>
                  <a:lnTo>
                    <a:pt x="663" y="1264"/>
                  </a:lnTo>
                  <a:lnTo>
                    <a:pt x="636" y="1237"/>
                  </a:lnTo>
                  <a:lnTo>
                    <a:pt x="584" y="1203"/>
                  </a:lnTo>
                  <a:lnTo>
                    <a:pt x="533" y="1176"/>
                  </a:lnTo>
                  <a:lnTo>
                    <a:pt x="458" y="1146"/>
                  </a:lnTo>
                  <a:lnTo>
                    <a:pt x="384" y="1117"/>
                  </a:lnTo>
                  <a:lnTo>
                    <a:pt x="311" y="1085"/>
                  </a:lnTo>
                  <a:lnTo>
                    <a:pt x="243" y="1047"/>
                  </a:lnTo>
                  <a:lnTo>
                    <a:pt x="189" y="1010"/>
                  </a:lnTo>
                  <a:lnTo>
                    <a:pt x="141" y="974"/>
                  </a:lnTo>
                  <a:lnTo>
                    <a:pt x="99" y="932"/>
                  </a:lnTo>
                  <a:lnTo>
                    <a:pt x="67" y="888"/>
                  </a:lnTo>
                  <a:lnTo>
                    <a:pt x="40" y="838"/>
                  </a:lnTo>
                  <a:lnTo>
                    <a:pt x="21" y="785"/>
                  </a:lnTo>
                  <a:lnTo>
                    <a:pt x="10" y="726"/>
                  </a:lnTo>
                  <a:lnTo>
                    <a:pt x="8" y="661"/>
                  </a:lnTo>
                  <a:lnTo>
                    <a:pt x="17" y="598"/>
                  </a:lnTo>
                  <a:lnTo>
                    <a:pt x="33" y="539"/>
                  </a:lnTo>
                  <a:lnTo>
                    <a:pt x="56" y="483"/>
                  </a:lnTo>
                  <a:lnTo>
                    <a:pt x="86" y="435"/>
                  </a:lnTo>
                  <a:lnTo>
                    <a:pt x="120" y="392"/>
                  </a:lnTo>
                  <a:lnTo>
                    <a:pt x="164" y="351"/>
                  </a:lnTo>
                  <a:lnTo>
                    <a:pt x="212" y="317"/>
                  </a:lnTo>
                  <a:lnTo>
                    <a:pt x="266" y="286"/>
                  </a:lnTo>
                  <a:lnTo>
                    <a:pt x="325" y="262"/>
                  </a:lnTo>
                  <a:lnTo>
                    <a:pt x="353" y="250"/>
                  </a:lnTo>
                  <a:lnTo>
                    <a:pt x="372" y="243"/>
                  </a:lnTo>
                  <a:lnTo>
                    <a:pt x="386" y="233"/>
                  </a:lnTo>
                  <a:lnTo>
                    <a:pt x="393" y="222"/>
                  </a:lnTo>
                  <a:lnTo>
                    <a:pt x="399" y="206"/>
                  </a:lnTo>
                  <a:lnTo>
                    <a:pt x="399" y="185"/>
                  </a:lnTo>
                  <a:lnTo>
                    <a:pt x="399" y="159"/>
                  </a:lnTo>
                  <a:lnTo>
                    <a:pt x="399" y="76"/>
                  </a:lnTo>
                  <a:lnTo>
                    <a:pt x="401" y="50"/>
                  </a:lnTo>
                  <a:lnTo>
                    <a:pt x="405" y="31"/>
                  </a:lnTo>
                  <a:lnTo>
                    <a:pt x="414" y="17"/>
                  </a:lnTo>
                  <a:lnTo>
                    <a:pt x="426" y="10"/>
                  </a:lnTo>
                  <a:lnTo>
                    <a:pt x="445" y="4"/>
                  </a:lnTo>
                  <a:lnTo>
                    <a:pt x="47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98"/>
            <p:cNvSpPr>
              <a:spLocks noEditPoints="1"/>
            </p:cNvSpPr>
            <p:nvPr/>
          </p:nvSpPr>
          <p:spPr bwMode="auto">
            <a:xfrm>
              <a:off x="5841" y="549"/>
              <a:ext cx="2405" cy="3135"/>
            </a:xfrm>
            <a:custGeom>
              <a:avLst/>
              <a:gdLst>
                <a:gd name="T0" fmla="*/ 2044 w 4810"/>
                <a:gd name="T1" fmla="*/ 2219 h 6272"/>
                <a:gd name="T2" fmla="*/ 1581 w 4810"/>
                <a:gd name="T3" fmla="*/ 2408 h 6272"/>
                <a:gd name="T4" fmla="*/ 1185 w 4810"/>
                <a:gd name="T5" fmla="*/ 2741 h 6272"/>
                <a:gd name="T6" fmla="*/ 928 w 4810"/>
                <a:gd name="T7" fmla="*/ 3157 h 6272"/>
                <a:gd name="T8" fmla="*/ 807 w 4810"/>
                <a:gd name="T9" fmla="*/ 3617 h 6272"/>
                <a:gd name="T10" fmla="*/ 828 w 4810"/>
                <a:gd name="T11" fmla="*/ 4089 h 6272"/>
                <a:gd name="T12" fmla="*/ 989 w 4810"/>
                <a:gd name="T13" fmla="*/ 4538 h 6272"/>
                <a:gd name="T14" fmla="*/ 1218 w 4810"/>
                <a:gd name="T15" fmla="*/ 4855 h 6272"/>
                <a:gd name="T16" fmla="*/ 1092 w 4810"/>
                <a:gd name="T17" fmla="*/ 5059 h 6272"/>
                <a:gd name="T18" fmla="*/ 888 w 4810"/>
                <a:gd name="T19" fmla="*/ 5225 h 6272"/>
                <a:gd name="T20" fmla="*/ 853 w 4810"/>
                <a:gd name="T21" fmla="*/ 5292 h 6272"/>
                <a:gd name="T22" fmla="*/ 909 w 4810"/>
                <a:gd name="T23" fmla="*/ 5342 h 6272"/>
                <a:gd name="T24" fmla="*/ 1226 w 4810"/>
                <a:gd name="T25" fmla="*/ 5326 h 6272"/>
                <a:gd name="T26" fmla="*/ 1594 w 4810"/>
                <a:gd name="T27" fmla="*/ 5156 h 6272"/>
                <a:gd name="T28" fmla="*/ 2058 w 4810"/>
                <a:gd name="T29" fmla="*/ 5338 h 6272"/>
                <a:gd name="T30" fmla="*/ 2546 w 4810"/>
                <a:gd name="T31" fmla="*/ 5370 h 6272"/>
                <a:gd name="T32" fmla="*/ 3025 w 4810"/>
                <a:gd name="T33" fmla="*/ 5256 h 6272"/>
                <a:gd name="T34" fmla="*/ 3457 w 4810"/>
                <a:gd name="T35" fmla="*/ 4996 h 6272"/>
                <a:gd name="T36" fmla="*/ 3793 w 4810"/>
                <a:gd name="T37" fmla="*/ 4603 h 6272"/>
                <a:gd name="T38" fmla="*/ 3980 w 4810"/>
                <a:gd name="T39" fmla="*/ 4142 h 6272"/>
                <a:gd name="T40" fmla="*/ 4018 w 4810"/>
                <a:gd name="T41" fmla="*/ 3655 h 6272"/>
                <a:gd name="T42" fmla="*/ 3905 w 4810"/>
                <a:gd name="T43" fmla="*/ 3176 h 6272"/>
                <a:gd name="T44" fmla="*/ 3642 w 4810"/>
                <a:gd name="T45" fmla="*/ 2744 h 6272"/>
                <a:gd name="T46" fmla="*/ 3245 w 4810"/>
                <a:gd name="T47" fmla="*/ 2408 h 6272"/>
                <a:gd name="T48" fmla="*/ 2781 w 4810"/>
                <a:gd name="T49" fmla="*/ 2219 h 6272"/>
                <a:gd name="T50" fmla="*/ 2405 w 4810"/>
                <a:gd name="T51" fmla="*/ 371 h 6272"/>
                <a:gd name="T52" fmla="*/ 2010 w 4810"/>
                <a:gd name="T53" fmla="*/ 462 h 6272"/>
                <a:gd name="T54" fmla="*/ 1695 w 4810"/>
                <a:gd name="T55" fmla="*/ 701 h 6272"/>
                <a:gd name="T56" fmla="*/ 1498 w 4810"/>
                <a:gd name="T57" fmla="*/ 1035 h 6272"/>
                <a:gd name="T58" fmla="*/ 3361 w 4810"/>
                <a:gd name="T59" fmla="*/ 1320 h 6272"/>
                <a:gd name="T60" fmla="*/ 3276 w 4810"/>
                <a:gd name="T61" fmla="*/ 946 h 6272"/>
                <a:gd name="T62" fmla="*/ 3046 w 4810"/>
                <a:gd name="T63" fmla="*/ 630 h 6272"/>
                <a:gd name="T64" fmla="*/ 2709 w 4810"/>
                <a:gd name="T65" fmla="*/ 422 h 6272"/>
                <a:gd name="T66" fmla="*/ 2405 w 4810"/>
                <a:gd name="T67" fmla="*/ 0 h 6272"/>
                <a:gd name="T68" fmla="*/ 2871 w 4810"/>
                <a:gd name="T69" fmla="*/ 79 h 6272"/>
                <a:gd name="T70" fmla="*/ 3264 w 4810"/>
                <a:gd name="T71" fmla="*/ 302 h 6272"/>
                <a:gd name="T72" fmla="*/ 3556 w 4810"/>
                <a:gd name="T73" fmla="*/ 642 h 6272"/>
                <a:gd name="T74" fmla="*/ 3716 w 4810"/>
                <a:gd name="T75" fmla="*/ 1075 h 6272"/>
                <a:gd name="T76" fmla="*/ 4810 w 4810"/>
                <a:gd name="T77" fmla="*/ 5336 h 6272"/>
                <a:gd name="T78" fmla="*/ 4724 w 4810"/>
                <a:gd name="T79" fmla="*/ 5718 h 6272"/>
                <a:gd name="T80" fmla="*/ 4493 w 4810"/>
                <a:gd name="T81" fmla="*/ 6027 h 6272"/>
                <a:gd name="T82" fmla="*/ 4159 w 4810"/>
                <a:gd name="T83" fmla="*/ 6222 h 6272"/>
                <a:gd name="T84" fmla="*/ 943 w 4810"/>
                <a:gd name="T85" fmla="*/ 6272 h 6272"/>
                <a:gd name="T86" fmla="*/ 556 w 4810"/>
                <a:gd name="T87" fmla="*/ 6186 h 6272"/>
                <a:gd name="T88" fmla="*/ 244 w 4810"/>
                <a:gd name="T89" fmla="*/ 5958 h 6272"/>
                <a:gd name="T90" fmla="*/ 50 w 4810"/>
                <a:gd name="T91" fmla="*/ 5628 h 6272"/>
                <a:gd name="T92" fmla="*/ 0 w 4810"/>
                <a:gd name="T93" fmla="*/ 1320 h 6272"/>
                <a:gd name="T94" fmla="*/ 1121 w 4810"/>
                <a:gd name="T95" fmla="*/ 959 h 6272"/>
                <a:gd name="T96" fmla="*/ 1317 w 4810"/>
                <a:gd name="T97" fmla="*/ 546 h 6272"/>
                <a:gd name="T98" fmla="*/ 1638 w 4810"/>
                <a:gd name="T99" fmla="*/ 233 h 6272"/>
                <a:gd name="T100" fmla="*/ 2052 w 4810"/>
                <a:gd name="T101" fmla="*/ 44 h 6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810" h="6272">
                  <a:moveTo>
                    <a:pt x="2413" y="2177"/>
                  </a:moveTo>
                  <a:lnTo>
                    <a:pt x="2289" y="2183"/>
                  </a:lnTo>
                  <a:lnTo>
                    <a:pt x="2167" y="2196"/>
                  </a:lnTo>
                  <a:lnTo>
                    <a:pt x="2044" y="2219"/>
                  </a:lnTo>
                  <a:lnTo>
                    <a:pt x="1924" y="2254"/>
                  </a:lnTo>
                  <a:lnTo>
                    <a:pt x="1806" y="2296"/>
                  </a:lnTo>
                  <a:lnTo>
                    <a:pt x="1691" y="2347"/>
                  </a:lnTo>
                  <a:lnTo>
                    <a:pt x="1581" y="2408"/>
                  </a:lnTo>
                  <a:lnTo>
                    <a:pt x="1472" y="2479"/>
                  </a:lnTo>
                  <a:lnTo>
                    <a:pt x="1371" y="2557"/>
                  </a:lnTo>
                  <a:lnTo>
                    <a:pt x="1271" y="2647"/>
                  </a:lnTo>
                  <a:lnTo>
                    <a:pt x="1185" y="2741"/>
                  </a:lnTo>
                  <a:lnTo>
                    <a:pt x="1107" y="2838"/>
                  </a:lnTo>
                  <a:lnTo>
                    <a:pt x="1038" y="2941"/>
                  </a:lnTo>
                  <a:lnTo>
                    <a:pt x="979" y="3048"/>
                  </a:lnTo>
                  <a:lnTo>
                    <a:pt x="928" y="3157"/>
                  </a:lnTo>
                  <a:lnTo>
                    <a:pt x="884" y="3270"/>
                  </a:lnTo>
                  <a:lnTo>
                    <a:pt x="849" y="3384"/>
                  </a:lnTo>
                  <a:lnTo>
                    <a:pt x="825" y="3501"/>
                  </a:lnTo>
                  <a:lnTo>
                    <a:pt x="807" y="3617"/>
                  </a:lnTo>
                  <a:lnTo>
                    <a:pt x="800" y="3736"/>
                  </a:lnTo>
                  <a:lnTo>
                    <a:pt x="800" y="3854"/>
                  </a:lnTo>
                  <a:lnTo>
                    <a:pt x="809" y="3972"/>
                  </a:lnTo>
                  <a:lnTo>
                    <a:pt x="828" y="4089"/>
                  </a:lnTo>
                  <a:lnTo>
                    <a:pt x="855" y="4205"/>
                  </a:lnTo>
                  <a:lnTo>
                    <a:pt x="891" y="4318"/>
                  </a:lnTo>
                  <a:lnTo>
                    <a:pt x="935" y="4431"/>
                  </a:lnTo>
                  <a:lnTo>
                    <a:pt x="989" y="4538"/>
                  </a:lnTo>
                  <a:lnTo>
                    <a:pt x="1052" y="4643"/>
                  </a:lnTo>
                  <a:lnTo>
                    <a:pt x="1122" y="4744"/>
                  </a:lnTo>
                  <a:lnTo>
                    <a:pt x="1203" y="4841"/>
                  </a:lnTo>
                  <a:lnTo>
                    <a:pt x="1218" y="4855"/>
                  </a:lnTo>
                  <a:lnTo>
                    <a:pt x="1193" y="4904"/>
                  </a:lnTo>
                  <a:lnTo>
                    <a:pt x="1163" y="4956"/>
                  </a:lnTo>
                  <a:lnTo>
                    <a:pt x="1130" y="5007"/>
                  </a:lnTo>
                  <a:lnTo>
                    <a:pt x="1092" y="5059"/>
                  </a:lnTo>
                  <a:lnTo>
                    <a:pt x="1048" y="5107"/>
                  </a:lnTo>
                  <a:lnTo>
                    <a:pt x="1000" y="5151"/>
                  </a:lnTo>
                  <a:lnTo>
                    <a:pt x="947" y="5191"/>
                  </a:lnTo>
                  <a:lnTo>
                    <a:pt x="888" y="5225"/>
                  </a:lnTo>
                  <a:lnTo>
                    <a:pt x="870" y="5239"/>
                  </a:lnTo>
                  <a:lnTo>
                    <a:pt x="859" y="5254"/>
                  </a:lnTo>
                  <a:lnTo>
                    <a:pt x="853" y="5273"/>
                  </a:lnTo>
                  <a:lnTo>
                    <a:pt x="853" y="5292"/>
                  </a:lnTo>
                  <a:lnTo>
                    <a:pt x="859" y="5309"/>
                  </a:lnTo>
                  <a:lnTo>
                    <a:pt x="870" y="5324"/>
                  </a:lnTo>
                  <a:lnTo>
                    <a:pt x="888" y="5336"/>
                  </a:lnTo>
                  <a:lnTo>
                    <a:pt x="909" y="5342"/>
                  </a:lnTo>
                  <a:lnTo>
                    <a:pt x="977" y="5349"/>
                  </a:lnTo>
                  <a:lnTo>
                    <a:pt x="1056" y="5349"/>
                  </a:lnTo>
                  <a:lnTo>
                    <a:pt x="1138" y="5344"/>
                  </a:lnTo>
                  <a:lnTo>
                    <a:pt x="1226" y="5326"/>
                  </a:lnTo>
                  <a:lnTo>
                    <a:pt x="1315" y="5302"/>
                  </a:lnTo>
                  <a:lnTo>
                    <a:pt x="1409" y="5265"/>
                  </a:lnTo>
                  <a:lnTo>
                    <a:pt x="1502" y="5217"/>
                  </a:lnTo>
                  <a:lnTo>
                    <a:pt x="1594" y="5156"/>
                  </a:lnTo>
                  <a:lnTo>
                    <a:pt x="1707" y="5216"/>
                  </a:lnTo>
                  <a:lnTo>
                    <a:pt x="1821" y="5265"/>
                  </a:lnTo>
                  <a:lnTo>
                    <a:pt x="1937" y="5307"/>
                  </a:lnTo>
                  <a:lnTo>
                    <a:pt x="2058" y="5338"/>
                  </a:lnTo>
                  <a:lnTo>
                    <a:pt x="2178" y="5361"/>
                  </a:lnTo>
                  <a:lnTo>
                    <a:pt x="2300" y="5372"/>
                  </a:lnTo>
                  <a:lnTo>
                    <a:pt x="2424" y="5376"/>
                  </a:lnTo>
                  <a:lnTo>
                    <a:pt x="2546" y="5370"/>
                  </a:lnTo>
                  <a:lnTo>
                    <a:pt x="2669" y="5357"/>
                  </a:lnTo>
                  <a:lnTo>
                    <a:pt x="2789" y="5332"/>
                  </a:lnTo>
                  <a:lnTo>
                    <a:pt x="2909" y="5300"/>
                  </a:lnTo>
                  <a:lnTo>
                    <a:pt x="3025" y="5256"/>
                  </a:lnTo>
                  <a:lnTo>
                    <a:pt x="3140" y="5206"/>
                  </a:lnTo>
                  <a:lnTo>
                    <a:pt x="3249" y="5145"/>
                  </a:lnTo>
                  <a:lnTo>
                    <a:pt x="3356" y="5074"/>
                  </a:lnTo>
                  <a:lnTo>
                    <a:pt x="3457" y="4996"/>
                  </a:lnTo>
                  <a:lnTo>
                    <a:pt x="3552" y="4908"/>
                  </a:lnTo>
                  <a:lnTo>
                    <a:pt x="3642" y="4811"/>
                  </a:lnTo>
                  <a:lnTo>
                    <a:pt x="3722" y="4710"/>
                  </a:lnTo>
                  <a:lnTo>
                    <a:pt x="3793" y="4603"/>
                  </a:lnTo>
                  <a:lnTo>
                    <a:pt x="3852" y="4492"/>
                  </a:lnTo>
                  <a:lnTo>
                    <a:pt x="3905" y="4379"/>
                  </a:lnTo>
                  <a:lnTo>
                    <a:pt x="3947" y="4263"/>
                  </a:lnTo>
                  <a:lnTo>
                    <a:pt x="3980" y="4142"/>
                  </a:lnTo>
                  <a:lnTo>
                    <a:pt x="4003" y="4022"/>
                  </a:lnTo>
                  <a:lnTo>
                    <a:pt x="4018" y="3900"/>
                  </a:lnTo>
                  <a:lnTo>
                    <a:pt x="4022" y="3778"/>
                  </a:lnTo>
                  <a:lnTo>
                    <a:pt x="4018" y="3655"/>
                  </a:lnTo>
                  <a:lnTo>
                    <a:pt x="4003" y="3533"/>
                  </a:lnTo>
                  <a:lnTo>
                    <a:pt x="3980" y="3411"/>
                  </a:lnTo>
                  <a:lnTo>
                    <a:pt x="3947" y="3293"/>
                  </a:lnTo>
                  <a:lnTo>
                    <a:pt x="3905" y="3176"/>
                  </a:lnTo>
                  <a:lnTo>
                    <a:pt x="3854" y="3061"/>
                  </a:lnTo>
                  <a:lnTo>
                    <a:pt x="3793" y="2951"/>
                  </a:lnTo>
                  <a:lnTo>
                    <a:pt x="3722" y="2846"/>
                  </a:lnTo>
                  <a:lnTo>
                    <a:pt x="3642" y="2744"/>
                  </a:lnTo>
                  <a:lnTo>
                    <a:pt x="3554" y="2647"/>
                  </a:lnTo>
                  <a:lnTo>
                    <a:pt x="3457" y="2557"/>
                  </a:lnTo>
                  <a:lnTo>
                    <a:pt x="3354" y="2479"/>
                  </a:lnTo>
                  <a:lnTo>
                    <a:pt x="3245" y="2408"/>
                  </a:lnTo>
                  <a:lnTo>
                    <a:pt x="3134" y="2347"/>
                  </a:lnTo>
                  <a:lnTo>
                    <a:pt x="3020" y="2296"/>
                  </a:lnTo>
                  <a:lnTo>
                    <a:pt x="2901" y="2254"/>
                  </a:lnTo>
                  <a:lnTo>
                    <a:pt x="2781" y="2219"/>
                  </a:lnTo>
                  <a:lnTo>
                    <a:pt x="2659" y="2196"/>
                  </a:lnTo>
                  <a:lnTo>
                    <a:pt x="2537" y="2183"/>
                  </a:lnTo>
                  <a:lnTo>
                    <a:pt x="2413" y="2177"/>
                  </a:lnTo>
                  <a:close/>
                  <a:moveTo>
                    <a:pt x="2405" y="371"/>
                  </a:moveTo>
                  <a:lnTo>
                    <a:pt x="2300" y="376"/>
                  </a:lnTo>
                  <a:lnTo>
                    <a:pt x="2199" y="396"/>
                  </a:lnTo>
                  <a:lnTo>
                    <a:pt x="2104" y="424"/>
                  </a:lnTo>
                  <a:lnTo>
                    <a:pt x="2010" y="462"/>
                  </a:lnTo>
                  <a:lnTo>
                    <a:pt x="1922" y="510"/>
                  </a:lnTo>
                  <a:lnTo>
                    <a:pt x="1840" y="566"/>
                  </a:lnTo>
                  <a:lnTo>
                    <a:pt x="1764" y="630"/>
                  </a:lnTo>
                  <a:lnTo>
                    <a:pt x="1695" y="701"/>
                  </a:lnTo>
                  <a:lnTo>
                    <a:pt x="1634" y="778"/>
                  </a:lnTo>
                  <a:lnTo>
                    <a:pt x="1581" y="860"/>
                  </a:lnTo>
                  <a:lnTo>
                    <a:pt x="1535" y="946"/>
                  </a:lnTo>
                  <a:lnTo>
                    <a:pt x="1498" y="1035"/>
                  </a:lnTo>
                  <a:lnTo>
                    <a:pt x="1472" y="1129"/>
                  </a:lnTo>
                  <a:lnTo>
                    <a:pt x="1456" y="1222"/>
                  </a:lnTo>
                  <a:lnTo>
                    <a:pt x="1451" y="1320"/>
                  </a:lnTo>
                  <a:lnTo>
                    <a:pt x="3361" y="1320"/>
                  </a:lnTo>
                  <a:lnTo>
                    <a:pt x="3356" y="1222"/>
                  </a:lnTo>
                  <a:lnTo>
                    <a:pt x="3339" y="1129"/>
                  </a:lnTo>
                  <a:lnTo>
                    <a:pt x="3312" y="1035"/>
                  </a:lnTo>
                  <a:lnTo>
                    <a:pt x="3276" y="946"/>
                  </a:lnTo>
                  <a:lnTo>
                    <a:pt x="3232" y="860"/>
                  </a:lnTo>
                  <a:lnTo>
                    <a:pt x="3176" y="778"/>
                  </a:lnTo>
                  <a:lnTo>
                    <a:pt x="3115" y="701"/>
                  </a:lnTo>
                  <a:lnTo>
                    <a:pt x="3046" y="630"/>
                  </a:lnTo>
                  <a:lnTo>
                    <a:pt x="2970" y="566"/>
                  </a:lnTo>
                  <a:lnTo>
                    <a:pt x="2888" y="510"/>
                  </a:lnTo>
                  <a:lnTo>
                    <a:pt x="2800" y="462"/>
                  </a:lnTo>
                  <a:lnTo>
                    <a:pt x="2709" y="422"/>
                  </a:lnTo>
                  <a:lnTo>
                    <a:pt x="2611" y="394"/>
                  </a:lnTo>
                  <a:lnTo>
                    <a:pt x="2510" y="376"/>
                  </a:lnTo>
                  <a:lnTo>
                    <a:pt x="2405" y="371"/>
                  </a:lnTo>
                  <a:close/>
                  <a:moveTo>
                    <a:pt x="2405" y="0"/>
                  </a:moveTo>
                  <a:lnTo>
                    <a:pt x="2527" y="4"/>
                  </a:lnTo>
                  <a:lnTo>
                    <a:pt x="2646" y="19"/>
                  </a:lnTo>
                  <a:lnTo>
                    <a:pt x="2760" y="44"/>
                  </a:lnTo>
                  <a:lnTo>
                    <a:pt x="2871" y="79"/>
                  </a:lnTo>
                  <a:lnTo>
                    <a:pt x="2976" y="122"/>
                  </a:lnTo>
                  <a:lnTo>
                    <a:pt x="3077" y="174"/>
                  </a:lnTo>
                  <a:lnTo>
                    <a:pt x="3174" y="233"/>
                  </a:lnTo>
                  <a:lnTo>
                    <a:pt x="3264" y="302"/>
                  </a:lnTo>
                  <a:lnTo>
                    <a:pt x="3348" y="376"/>
                  </a:lnTo>
                  <a:lnTo>
                    <a:pt x="3424" y="459"/>
                  </a:lnTo>
                  <a:lnTo>
                    <a:pt x="3495" y="546"/>
                  </a:lnTo>
                  <a:lnTo>
                    <a:pt x="3556" y="642"/>
                  </a:lnTo>
                  <a:lnTo>
                    <a:pt x="3610" y="743"/>
                  </a:lnTo>
                  <a:lnTo>
                    <a:pt x="3655" y="848"/>
                  </a:lnTo>
                  <a:lnTo>
                    <a:pt x="3690" y="959"/>
                  </a:lnTo>
                  <a:lnTo>
                    <a:pt x="3716" y="1075"/>
                  </a:lnTo>
                  <a:lnTo>
                    <a:pt x="3734" y="1196"/>
                  </a:lnTo>
                  <a:lnTo>
                    <a:pt x="3737" y="1320"/>
                  </a:lnTo>
                  <a:lnTo>
                    <a:pt x="4810" y="1320"/>
                  </a:lnTo>
                  <a:lnTo>
                    <a:pt x="4810" y="5336"/>
                  </a:lnTo>
                  <a:lnTo>
                    <a:pt x="4804" y="5437"/>
                  </a:lnTo>
                  <a:lnTo>
                    <a:pt x="4787" y="5534"/>
                  </a:lnTo>
                  <a:lnTo>
                    <a:pt x="4761" y="5628"/>
                  </a:lnTo>
                  <a:lnTo>
                    <a:pt x="4724" y="5718"/>
                  </a:lnTo>
                  <a:lnTo>
                    <a:pt x="4678" y="5804"/>
                  </a:lnTo>
                  <a:lnTo>
                    <a:pt x="4625" y="5884"/>
                  </a:lnTo>
                  <a:lnTo>
                    <a:pt x="4562" y="5958"/>
                  </a:lnTo>
                  <a:lnTo>
                    <a:pt x="4493" y="6027"/>
                  </a:lnTo>
                  <a:lnTo>
                    <a:pt x="4419" y="6088"/>
                  </a:lnTo>
                  <a:lnTo>
                    <a:pt x="4337" y="6142"/>
                  </a:lnTo>
                  <a:lnTo>
                    <a:pt x="4251" y="6186"/>
                  </a:lnTo>
                  <a:lnTo>
                    <a:pt x="4159" y="6222"/>
                  </a:lnTo>
                  <a:lnTo>
                    <a:pt x="4064" y="6249"/>
                  </a:lnTo>
                  <a:lnTo>
                    <a:pt x="3965" y="6266"/>
                  </a:lnTo>
                  <a:lnTo>
                    <a:pt x="3862" y="6272"/>
                  </a:lnTo>
                  <a:lnTo>
                    <a:pt x="943" y="6272"/>
                  </a:lnTo>
                  <a:lnTo>
                    <a:pt x="840" y="6266"/>
                  </a:lnTo>
                  <a:lnTo>
                    <a:pt x="743" y="6249"/>
                  </a:lnTo>
                  <a:lnTo>
                    <a:pt x="647" y="6222"/>
                  </a:lnTo>
                  <a:lnTo>
                    <a:pt x="556" y="6186"/>
                  </a:lnTo>
                  <a:lnTo>
                    <a:pt x="470" y="6142"/>
                  </a:lnTo>
                  <a:lnTo>
                    <a:pt x="388" y="6088"/>
                  </a:lnTo>
                  <a:lnTo>
                    <a:pt x="313" y="6027"/>
                  </a:lnTo>
                  <a:lnTo>
                    <a:pt x="244" y="5958"/>
                  </a:lnTo>
                  <a:lnTo>
                    <a:pt x="183" y="5884"/>
                  </a:lnTo>
                  <a:lnTo>
                    <a:pt x="130" y="5804"/>
                  </a:lnTo>
                  <a:lnTo>
                    <a:pt x="86" y="5718"/>
                  </a:lnTo>
                  <a:lnTo>
                    <a:pt x="50" y="5628"/>
                  </a:lnTo>
                  <a:lnTo>
                    <a:pt x="23" y="5534"/>
                  </a:lnTo>
                  <a:lnTo>
                    <a:pt x="6" y="5437"/>
                  </a:lnTo>
                  <a:lnTo>
                    <a:pt x="0" y="5336"/>
                  </a:lnTo>
                  <a:lnTo>
                    <a:pt x="0" y="1320"/>
                  </a:lnTo>
                  <a:lnTo>
                    <a:pt x="1073" y="1320"/>
                  </a:lnTo>
                  <a:lnTo>
                    <a:pt x="1079" y="1196"/>
                  </a:lnTo>
                  <a:lnTo>
                    <a:pt x="1094" y="1075"/>
                  </a:lnTo>
                  <a:lnTo>
                    <a:pt x="1121" y="959"/>
                  </a:lnTo>
                  <a:lnTo>
                    <a:pt x="1157" y="848"/>
                  </a:lnTo>
                  <a:lnTo>
                    <a:pt x="1201" y="743"/>
                  </a:lnTo>
                  <a:lnTo>
                    <a:pt x="1254" y="642"/>
                  </a:lnTo>
                  <a:lnTo>
                    <a:pt x="1317" y="546"/>
                  </a:lnTo>
                  <a:lnTo>
                    <a:pt x="1386" y="459"/>
                  </a:lnTo>
                  <a:lnTo>
                    <a:pt x="1464" y="376"/>
                  </a:lnTo>
                  <a:lnTo>
                    <a:pt x="1546" y="302"/>
                  </a:lnTo>
                  <a:lnTo>
                    <a:pt x="1638" y="233"/>
                  </a:lnTo>
                  <a:lnTo>
                    <a:pt x="1733" y="174"/>
                  </a:lnTo>
                  <a:lnTo>
                    <a:pt x="1834" y="122"/>
                  </a:lnTo>
                  <a:lnTo>
                    <a:pt x="1941" y="79"/>
                  </a:lnTo>
                  <a:lnTo>
                    <a:pt x="2052" y="44"/>
                  </a:lnTo>
                  <a:lnTo>
                    <a:pt x="2167" y="19"/>
                  </a:lnTo>
                  <a:lnTo>
                    <a:pt x="2285" y="4"/>
                  </a:lnTo>
                  <a:lnTo>
                    <a:pt x="240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923C8FB-A6DF-450A-8275-69284821908E}"/>
              </a:ext>
            </a:extLst>
          </p:cNvPr>
          <p:cNvGrpSpPr/>
          <p:nvPr/>
        </p:nvGrpSpPr>
        <p:grpSpPr>
          <a:xfrm>
            <a:off x="10946834" y="594504"/>
            <a:ext cx="684959" cy="258793"/>
            <a:chOff x="4493466" y="1186498"/>
            <a:chExt cx="684959" cy="258793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C8D5167-C3FA-49A7-B853-F3868869E835}"/>
                </a:ext>
              </a:extLst>
            </p:cNvPr>
            <p:cNvSpPr txBox="1"/>
            <p:nvPr/>
          </p:nvSpPr>
          <p:spPr>
            <a:xfrm>
              <a:off x="4722113" y="1291403"/>
              <a:ext cx="456312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" dirty="0">
                  <a:solidFill>
                    <a:schemeClr val="accent1">
                      <a:lumMod val="50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Law For All</a:t>
              </a:r>
              <a:endParaRPr lang="en-ID" sz="400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63671874-7E32-4528-B718-7164339C1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493466" y="1186498"/>
              <a:ext cx="233079" cy="233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01764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>
            <a:extLst>
              <a:ext uri="{FF2B5EF4-FFF2-40B4-BE49-F238E27FC236}">
                <a16:creationId xmlns:a16="http://schemas.microsoft.com/office/drawing/2014/main" id="{2F07D450-DA59-4359-855A-14286FF31CAD}"/>
              </a:ext>
            </a:extLst>
          </p:cNvPr>
          <p:cNvSpPr/>
          <p:nvPr/>
        </p:nvSpPr>
        <p:spPr>
          <a:xfrm>
            <a:off x="345095" y="236598"/>
            <a:ext cx="105282" cy="105282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F07D450-DA59-4359-855A-14286FF31CAD}"/>
              </a:ext>
            </a:extLst>
          </p:cNvPr>
          <p:cNvSpPr/>
          <p:nvPr/>
        </p:nvSpPr>
        <p:spPr>
          <a:xfrm>
            <a:off x="11670423" y="6407660"/>
            <a:ext cx="200131" cy="200131"/>
          </a:xfrm>
          <a:prstGeom prst="ellipse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F07D450-DA59-4359-855A-14286FF31CAD}"/>
              </a:ext>
            </a:extLst>
          </p:cNvPr>
          <p:cNvSpPr/>
          <p:nvPr/>
        </p:nvSpPr>
        <p:spPr>
          <a:xfrm>
            <a:off x="5615406" y="5957284"/>
            <a:ext cx="105282" cy="105282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7E0D682-3FFA-4921-A652-96F47F443A9A}"/>
              </a:ext>
            </a:extLst>
          </p:cNvPr>
          <p:cNvSpPr txBox="1"/>
          <p:nvPr/>
        </p:nvSpPr>
        <p:spPr>
          <a:xfrm flipH="1">
            <a:off x="7778914" y="845175"/>
            <a:ext cx="3803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chemeClr val="accent1"/>
                </a:solidFill>
                <a:latin typeface="+mj-lt"/>
              </a:rPr>
              <a:t>Our 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Target </a:t>
            </a:r>
            <a:endParaRPr lang="en-ID" sz="4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DA6F7EC-B9BC-4532-B9E6-08E084202318}"/>
              </a:ext>
            </a:extLst>
          </p:cNvPr>
          <p:cNvSpPr/>
          <p:nvPr/>
        </p:nvSpPr>
        <p:spPr>
          <a:xfrm>
            <a:off x="8198132" y="1553061"/>
            <a:ext cx="33842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Presentation Template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09F473C-85BC-4501-93A0-0D20F1DDA3BB}"/>
              </a:ext>
            </a:extLst>
          </p:cNvPr>
          <p:cNvSpPr txBox="1"/>
          <p:nvPr/>
        </p:nvSpPr>
        <p:spPr>
          <a:xfrm flipH="1">
            <a:off x="7045518" y="2187137"/>
            <a:ext cx="4536881" cy="2466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consectetur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adipiscing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elit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Suspendisse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tempus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mauris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sed tempus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hendrerit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. Sed non eros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laoreet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, porta dui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quis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vehicula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neque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Quisque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rutrum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congue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interdum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Vivamus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venenatis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imperdiet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velit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, in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pretium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nunc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. Integer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feugiat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dui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nulla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nec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convallis mi semper et.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Suspendisse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potenti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. Nunc ac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justo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velit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accumsan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faucibus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non ipsum.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Fusce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scelerisque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urna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ut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gravida. Integer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imperdiet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cursus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turpis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 at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luctus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ea typeface="Lato Medium" panose="020F0502020204030203" pitchFamily="34" charset="0"/>
                <a:cs typeface="Lato Medium" panose="020F0502020204030203" pitchFamily="34" charset="0"/>
              </a:rPr>
              <a:t>.</a:t>
            </a:r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0BD96143-FD91-4A09-86C2-B6575E71FDB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7731" y="1226116"/>
            <a:ext cx="4313260" cy="4508798"/>
          </a:xfr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1E7B3093-2025-47F5-9E97-A5FBDF3AFEAB}"/>
              </a:ext>
            </a:extLst>
          </p:cNvPr>
          <p:cNvGrpSpPr/>
          <p:nvPr/>
        </p:nvGrpSpPr>
        <p:grpSpPr>
          <a:xfrm>
            <a:off x="10946834" y="594504"/>
            <a:ext cx="684959" cy="258793"/>
            <a:chOff x="4493466" y="1186498"/>
            <a:chExt cx="684959" cy="258793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B5F7EBC-3480-472A-8685-84AD78163B9E}"/>
                </a:ext>
              </a:extLst>
            </p:cNvPr>
            <p:cNvSpPr txBox="1"/>
            <p:nvPr/>
          </p:nvSpPr>
          <p:spPr>
            <a:xfrm>
              <a:off x="4722113" y="1291403"/>
              <a:ext cx="456312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" dirty="0">
                  <a:solidFill>
                    <a:schemeClr val="accent1">
                      <a:lumMod val="50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Law For All</a:t>
              </a:r>
              <a:endParaRPr lang="en-ID" sz="400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166F187-F426-405E-AC50-46CB220DD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493466" y="1186498"/>
              <a:ext cx="233079" cy="233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8628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2F07D450-DA59-4359-855A-14286FF31CAD}"/>
              </a:ext>
            </a:extLst>
          </p:cNvPr>
          <p:cNvSpPr/>
          <p:nvPr/>
        </p:nvSpPr>
        <p:spPr>
          <a:xfrm>
            <a:off x="11704506" y="6441743"/>
            <a:ext cx="166048" cy="166048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7E0D682-3FFA-4921-A652-96F47F443A9A}"/>
              </a:ext>
            </a:extLst>
          </p:cNvPr>
          <p:cNvSpPr txBox="1"/>
          <p:nvPr/>
        </p:nvSpPr>
        <p:spPr>
          <a:xfrm flipH="1">
            <a:off x="558900" y="844770"/>
            <a:ext cx="3803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1"/>
                </a:solidFill>
                <a:latin typeface="+mj-lt"/>
              </a:rPr>
              <a:t>Latest 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cases</a:t>
            </a:r>
          </a:p>
        </p:txBody>
      </p:sp>
      <p:sp>
        <p:nvSpPr>
          <p:cNvPr id="30" name="Cross 29"/>
          <p:cNvSpPr/>
          <p:nvPr/>
        </p:nvSpPr>
        <p:spPr>
          <a:xfrm>
            <a:off x="3475282" y="758347"/>
            <a:ext cx="245660" cy="245660"/>
          </a:xfrm>
          <a:prstGeom prst="plus">
            <a:avLst>
              <a:gd name="adj" fmla="val 41129"/>
            </a:avLst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ADA6F7EC-B9BC-4532-B9E6-08E084202318}"/>
              </a:ext>
            </a:extLst>
          </p:cNvPr>
          <p:cNvSpPr/>
          <p:nvPr/>
        </p:nvSpPr>
        <p:spPr>
          <a:xfrm>
            <a:off x="558900" y="1552656"/>
            <a:ext cx="33842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Presentation Template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19537B4-1240-4564-8C00-3D16E4DF0789}"/>
              </a:ext>
            </a:extLst>
          </p:cNvPr>
          <p:cNvSpPr/>
          <p:nvPr/>
        </p:nvSpPr>
        <p:spPr>
          <a:xfrm>
            <a:off x="9693749" y="3884443"/>
            <a:ext cx="109182" cy="1403444"/>
          </a:xfrm>
          <a:prstGeom prst="rect">
            <a:avLst/>
          </a:prstGeom>
          <a:gradFill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ID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2F07D450-DA59-4359-855A-14286FF31CAD}"/>
              </a:ext>
            </a:extLst>
          </p:cNvPr>
          <p:cNvSpPr/>
          <p:nvPr/>
        </p:nvSpPr>
        <p:spPr>
          <a:xfrm>
            <a:off x="317798" y="236597"/>
            <a:ext cx="186484" cy="186484"/>
          </a:xfrm>
          <a:prstGeom prst="ellipse">
            <a:avLst/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57B94C1-4DFC-4BA8-8926-5E508D9FC145}"/>
              </a:ext>
            </a:extLst>
          </p:cNvPr>
          <p:cNvSpPr/>
          <p:nvPr/>
        </p:nvSpPr>
        <p:spPr>
          <a:xfrm>
            <a:off x="558900" y="2131240"/>
            <a:ext cx="44123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adipiscing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maecenas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porttitor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congue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massa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fusce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posuere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magna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sed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pulvinar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ultricies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06FBE1A-8047-4C8A-8B8C-C3C89404B744}"/>
              </a:ext>
            </a:extLst>
          </p:cNvPr>
          <p:cNvSpPr txBox="1"/>
          <p:nvPr/>
        </p:nvSpPr>
        <p:spPr>
          <a:xfrm>
            <a:off x="1226065" y="4366021"/>
            <a:ext cx="1684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>
                    <a:lumMod val="50000"/>
                  </a:schemeClr>
                </a:solidFill>
              </a:rPr>
              <a:t>Tagline </a:t>
            </a:r>
            <a:r>
              <a:rPr lang="en-US" b="1" dirty="0">
                <a:solidFill>
                  <a:schemeClr val="accent1"/>
                </a:solidFill>
              </a:rPr>
              <a:t>Here</a:t>
            </a:r>
            <a:endParaRPr lang="id-ID" b="1" dirty="0">
              <a:solidFill>
                <a:schemeClr val="accent1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2118BCA7-8A28-465B-AA4C-31518AB0CC34}"/>
              </a:ext>
            </a:extLst>
          </p:cNvPr>
          <p:cNvSpPr txBox="1"/>
          <p:nvPr/>
        </p:nvSpPr>
        <p:spPr>
          <a:xfrm>
            <a:off x="1226065" y="4778272"/>
            <a:ext cx="3062625" cy="61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scing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Aliquam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endParaRPr lang="id-ID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118BCA7-8A28-465B-AA4C-31518AB0CC34}"/>
              </a:ext>
            </a:extLst>
          </p:cNvPr>
          <p:cNvSpPr txBox="1"/>
          <p:nvPr/>
        </p:nvSpPr>
        <p:spPr>
          <a:xfrm>
            <a:off x="572822" y="3147949"/>
            <a:ext cx="37158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Lorem ipsum dolor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adipi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scing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elit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Aliquam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sit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amet</a:t>
            </a:r>
            <a:endParaRPr lang="id-ID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5" name="Shape 13031"/>
          <p:cNvSpPr/>
          <p:nvPr/>
        </p:nvSpPr>
        <p:spPr>
          <a:xfrm>
            <a:off x="10517875" y="3881590"/>
            <a:ext cx="1064525" cy="218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defTabSz="914400">
              <a:lnSpc>
                <a:spcPct val="130000"/>
              </a:lnSpc>
              <a:defRPr sz="2400">
                <a:solidFill>
                  <a:srgbClr val="A6AAA9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01. Discussing</a:t>
            </a:r>
            <a:endParaRPr sz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46" name="Shape 13031"/>
          <p:cNvSpPr/>
          <p:nvPr/>
        </p:nvSpPr>
        <p:spPr>
          <a:xfrm>
            <a:off x="10517875" y="4476904"/>
            <a:ext cx="1064525" cy="218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defTabSz="914400">
              <a:lnSpc>
                <a:spcPct val="130000"/>
              </a:lnSpc>
              <a:defRPr sz="2400">
                <a:solidFill>
                  <a:srgbClr val="A6AAA9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02. Planning</a:t>
            </a:r>
            <a:endParaRPr sz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47" name="Shape 13031"/>
          <p:cNvSpPr/>
          <p:nvPr/>
        </p:nvSpPr>
        <p:spPr>
          <a:xfrm>
            <a:off x="10517875" y="5072219"/>
            <a:ext cx="1064525" cy="2185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ctr">
            <a:spAutoFit/>
          </a:bodyPr>
          <a:lstStyle>
            <a:lvl1pPr defTabSz="914400">
              <a:lnSpc>
                <a:spcPct val="130000"/>
              </a:lnSpc>
              <a:defRPr sz="2400">
                <a:solidFill>
                  <a:srgbClr val="A6AAA9"/>
                </a:solidFill>
                <a:latin typeface="Roboto Regular"/>
                <a:ea typeface="Roboto Regular"/>
                <a:cs typeface="Roboto Regular"/>
                <a:sym typeface="Roboto Regular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03. Executing</a:t>
            </a:r>
            <a:endParaRPr sz="1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4464356E-FD86-4B09-AE36-3DB6F778289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63B68189-D401-4514-9723-6B63F4FF791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B3F8E3FD-D0B9-4C40-875E-8DC70BAC9ED1}"/>
              </a:ext>
            </a:extLst>
          </p:cNvPr>
          <p:cNvGrpSpPr/>
          <p:nvPr/>
        </p:nvGrpSpPr>
        <p:grpSpPr>
          <a:xfrm>
            <a:off x="572822" y="4439032"/>
            <a:ext cx="604989" cy="604989"/>
            <a:chOff x="572822" y="4439032"/>
            <a:chExt cx="604989" cy="604989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49BEADB7-AB0C-4E64-AFEA-2ED0A414B2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2822" y="4439032"/>
              <a:ext cx="604989" cy="604989"/>
            </a:xfrm>
            <a:prstGeom prst="ellipse">
              <a:avLst/>
            </a:prstGeom>
            <a:gradFill>
              <a:gsLst>
                <a:gs pos="0">
                  <a:schemeClr val="accent1"/>
                </a:gs>
                <a:gs pos="100000">
                  <a:schemeClr val="accent1">
                    <a:lumMod val="75000"/>
                  </a:schemeClr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endParaRPr lang="id-ID" sz="1600" b="1">
                <a:solidFill>
                  <a:schemeClr val="bg1"/>
                </a:solidFill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C418512-C246-4179-8713-101C564EC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7138" y="4583348"/>
              <a:ext cx="316357" cy="316357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C8D7FAD-E45D-44B6-A6D5-0CCDD59F4825}"/>
              </a:ext>
            </a:extLst>
          </p:cNvPr>
          <p:cNvGrpSpPr/>
          <p:nvPr/>
        </p:nvGrpSpPr>
        <p:grpSpPr>
          <a:xfrm>
            <a:off x="10946834" y="594504"/>
            <a:ext cx="684959" cy="258793"/>
            <a:chOff x="4493466" y="1186498"/>
            <a:chExt cx="684959" cy="258793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DF31FFBF-9612-4B48-A3E9-D1007E51DDF6}"/>
                </a:ext>
              </a:extLst>
            </p:cNvPr>
            <p:cNvSpPr txBox="1"/>
            <p:nvPr/>
          </p:nvSpPr>
          <p:spPr>
            <a:xfrm>
              <a:off x="4722113" y="1291403"/>
              <a:ext cx="456312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" dirty="0">
                  <a:solidFill>
                    <a:schemeClr val="accent1">
                      <a:lumMod val="50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Law For All</a:t>
              </a:r>
              <a:endParaRPr lang="en-ID" sz="400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FA54E1FF-408B-4648-B268-14479363C10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493466" y="1186498"/>
              <a:ext cx="233079" cy="233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673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id="{2F07D450-DA59-4359-855A-14286FF31CAD}"/>
              </a:ext>
            </a:extLst>
          </p:cNvPr>
          <p:cNvSpPr/>
          <p:nvPr/>
        </p:nvSpPr>
        <p:spPr>
          <a:xfrm>
            <a:off x="11682535" y="134300"/>
            <a:ext cx="269056" cy="269056"/>
          </a:xfrm>
          <a:prstGeom prst="ellipse">
            <a:avLst/>
          </a:prstGeom>
          <a:gradFill>
            <a:gsLst>
              <a:gs pos="1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F07D450-DA59-4359-855A-14286FF31CAD}"/>
              </a:ext>
            </a:extLst>
          </p:cNvPr>
          <p:cNvSpPr/>
          <p:nvPr/>
        </p:nvSpPr>
        <p:spPr>
          <a:xfrm>
            <a:off x="251835" y="6523629"/>
            <a:ext cx="112143" cy="11214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E0D682-3FFA-4921-A652-96F47F443A9A}"/>
              </a:ext>
            </a:extLst>
          </p:cNvPr>
          <p:cNvSpPr txBox="1"/>
          <p:nvPr/>
        </p:nvSpPr>
        <p:spPr>
          <a:xfrm flipH="1">
            <a:off x="7879050" y="842186"/>
            <a:ext cx="3803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>
                <a:solidFill>
                  <a:schemeClr val="accent1"/>
                </a:solidFill>
                <a:latin typeface="+mj-lt"/>
              </a:rPr>
              <a:t>Next 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Project</a:t>
            </a:r>
            <a:endParaRPr lang="en-ID" sz="40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DA6F7EC-B9BC-4532-B9E6-08E084202318}"/>
              </a:ext>
            </a:extLst>
          </p:cNvPr>
          <p:cNvSpPr/>
          <p:nvPr/>
        </p:nvSpPr>
        <p:spPr>
          <a:xfrm>
            <a:off x="8298268" y="1550072"/>
            <a:ext cx="338426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Presentation Template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118BCA7-8A28-465B-AA4C-31518AB0CC34}"/>
              </a:ext>
            </a:extLst>
          </p:cNvPr>
          <p:cNvSpPr txBox="1"/>
          <p:nvPr/>
        </p:nvSpPr>
        <p:spPr>
          <a:xfrm>
            <a:off x="7714310" y="3381586"/>
            <a:ext cx="3968225" cy="14511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Morbi convallis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tortor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vitae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est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interdum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ac semper dolor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dapibus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Sed diam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nulla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consectetur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vestibulum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porttitor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nec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imperdiet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quis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nunc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Nullam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interdum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sagittis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nisi,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ultricies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ante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suscipit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eget</a:t>
            </a:r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  <a:endParaRPr lang="id-ID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57B94C1-4DFC-4BA8-8926-5E508D9FC145}"/>
              </a:ext>
            </a:extLst>
          </p:cNvPr>
          <p:cNvSpPr/>
          <p:nvPr/>
        </p:nvSpPr>
        <p:spPr>
          <a:xfrm>
            <a:off x="7882375" y="2257958"/>
            <a:ext cx="3800160" cy="11741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>
                <a:solidFill>
                  <a:schemeClr val="tx1">
                    <a:lumMod val="75000"/>
                    <a:lumOff val="25000"/>
                  </a:schemeClr>
                </a:solidFill>
              </a:rPr>
              <a:t>adipiscing elit maecenas porttitor congue massa fusce posuere magna sed pulvinar ultricies purus lectus malesuada libero amet commodo</a:t>
            </a:r>
          </a:p>
        </p:txBody>
      </p:sp>
      <p:pic>
        <p:nvPicPr>
          <p:cNvPr id="20" name="Picture Placeholder 19">
            <a:extLst>
              <a:ext uri="{FF2B5EF4-FFF2-40B4-BE49-F238E27FC236}">
                <a16:creationId xmlns:a16="http://schemas.microsoft.com/office/drawing/2014/main" id="{C660AF60-1BC6-4B85-B264-D558301024D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049" y="839336"/>
            <a:ext cx="2425185" cy="5179325"/>
          </a:xfrm>
        </p:spPr>
      </p:pic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B646EC5A-FCE0-47E5-BCC9-7B65DFEA8480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57600" y="0"/>
            <a:ext cx="2425185" cy="6858000"/>
          </a:xfr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01AECE07-C3BC-4DAF-ABD1-5CFF0206AE82}"/>
              </a:ext>
            </a:extLst>
          </p:cNvPr>
          <p:cNvGrpSpPr/>
          <p:nvPr/>
        </p:nvGrpSpPr>
        <p:grpSpPr>
          <a:xfrm>
            <a:off x="10946834" y="594504"/>
            <a:ext cx="684959" cy="258793"/>
            <a:chOff x="4493466" y="1186498"/>
            <a:chExt cx="684959" cy="258793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18A8F2C-1DAE-422C-96A1-7949E6677EA1}"/>
                </a:ext>
              </a:extLst>
            </p:cNvPr>
            <p:cNvSpPr txBox="1"/>
            <p:nvPr/>
          </p:nvSpPr>
          <p:spPr>
            <a:xfrm>
              <a:off x="4722113" y="1291403"/>
              <a:ext cx="456312" cy="153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" dirty="0">
                  <a:solidFill>
                    <a:schemeClr val="accent1">
                      <a:lumMod val="50000"/>
                    </a:schemeClr>
                  </a:solidFill>
                  <a:latin typeface="Poppins" panose="00000500000000000000" pitchFamily="2" charset="0"/>
                  <a:cs typeface="Poppins" panose="00000500000000000000" pitchFamily="2" charset="0"/>
                </a:rPr>
                <a:t>Law For All</a:t>
              </a:r>
              <a:endParaRPr lang="en-ID" sz="400" dirty="0">
                <a:solidFill>
                  <a:schemeClr val="accent1">
                    <a:lumMod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BFC56E2-68C4-4389-B591-3558D2BC37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4493466" y="1186498"/>
              <a:ext cx="233079" cy="2330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077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Office Theme">
  <a:themeElements>
    <a:clrScheme name="PLM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81B2A"/>
      </a:accent1>
      <a:accent2>
        <a:srgbClr val="0D647F"/>
      </a:accent2>
      <a:accent3>
        <a:srgbClr val="558994"/>
      </a:accent3>
      <a:accent4>
        <a:srgbClr val="3C84C5"/>
      </a:accent4>
      <a:accent5>
        <a:srgbClr val="ECE42E"/>
      </a:accent5>
      <a:accent6>
        <a:srgbClr val="00968F"/>
      </a:accent6>
      <a:hlink>
        <a:srgbClr val="0000FF"/>
      </a:hlink>
      <a:folHlink>
        <a:srgbClr val="800080"/>
      </a:folHlink>
    </a:clrScheme>
    <a:fontScheme name="Custom 52">
      <a:majorFont>
        <a:latin typeface="Poppins Medium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1282</TotalTime>
  <Words>1385</Words>
  <Application>Microsoft Office PowerPoint</Application>
  <PresentationFormat>Widescreen</PresentationFormat>
  <Paragraphs>184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2" baseType="lpstr">
      <vt:lpstr>Poppins</vt:lpstr>
      <vt:lpstr>Calibri</vt:lpstr>
      <vt:lpstr>Poppins</vt:lpstr>
      <vt:lpstr>Arial</vt:lpstr>
      <vt:lpstr>Poppins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Partha Pratim Chanda</dc:creator>
  <cp:lastModifiedBy>Libor Janek</cp:lastModifiedBy>
  <cp:revision>237</cp:revision>
  <dcterms:created xsi:type="dcterms:W3CDTF">2021-03-24T04:46:24Z</dcterms:created>
  <dcterms:modified xsi:type="dcterms:W3CDTF">2022-06-09T12:49:10Z</dcterms:modified>
</cp:coreProperties>
</file>