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87" r:id="rId21"/>
    <p:sldId id="289" r:id="rId22"/>
    <p:sldId id="276" r:id="rId23"/>
    <p:sldId id="278" r:id="rId24"/>
    <p:sldId id="288" r:id="rId25"/>
    <p:sldId id="290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2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4C4AF-F642-46F4-9CB1-782EE507E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45A3D-7CB7-48B5-A588-A1A3C3334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FC9CD-14E0-4146-89A4-A9A8DEEE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25F1F-B0BF-4D09-B817-E0128739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13EC8-A306-46AA-88DE-2EB96608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2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10EDF-F66A-4967-87E4-E3048159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6F5A8-BFEB-4F02-B629-5395E235B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9B3C8-9411-45A1-9BB6-10BB5227B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3E34F-8F61-45D0-A592-C0AD3A144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2DC50-2F26-428A-8F7F-0A8BD7BF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3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BFB3C-0D2A-4732-942E-3B9691E58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5ADD4-7F8A-49DF-9879-820034798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31ECF-FDFC-459A-A0AF-E5BB1FB2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8820C-FB19-47C1-B5F2-5CBCB83E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68F74-BE57-4E4D-93B7-604D1E87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12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2D5AD6-9E88-46E8-94CB-4AA13C13E4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3588"/>
              <a:gd name="connsiteY0" fmla="*/ 0 h 6858000"/>
              <a:gd name="connsiteX1" fmla="*/ 12193588 w 12193588"/>
              <a:gd name="connsiteY1" fmla="*/ 0 h 6858000"/>
              <a:gd name="connsiteX2" fmla="*/ 12193588 w 12193588"/>
              <a:gd name="connsiteY2" fmla="*/ 6858000 h 6858000"/>
              <a:gd name="connsiteX3" fmla="*/ 0 w 12193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58000">
                <a:moveTo>
                  <a:pt x="0" y="0"/>
                </a:moveTo>
                <a:lnTo>
                  <a:pt x="12193588" y="0"/>
                </a:lnTo>
                <a:lnTo>
                  <a:pt x="12193588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69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BD773B-1CF5-4B48-96CB-8BBCA4C3B2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0039" y="2"/>
            <a:ext cx="7343859" cy="6857999"/>
          </a:xfrm>
          <a:custGeom>
            <a:avLst/>
            <a:gdLst>
              <a:gd name="connsiteX0" fmla="*/ 0 w 7344816"/>
              <a:gd name="connsiteY0" fmla="*/ 0 h 6857999"/>
              <a:gd name="connsiteX1" fmla="*/ 7344816 w 7344816"/>
              <a:gd name="connsiteY1" fmla="*/ 0 h 6857999"/>
              <a:gd name="connsiteX2" fmla="*/ 7344816 w 7344816"/>
              <a:gd name="connsiteY2" fmla="*/ 6857999 h 6857999"/>
              <a:gd name="connsiteX3" fmla="*/ 0 w 734481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4816" h="6857999">
                <a:moveTo>
                  <a:pt x="0" y="0"/>
                </a:moveTo>
                <a:lnTo>
                  <a:pt x="7344816" y="0"/>
                </a:lnTo>
                <a:lnTo>
                  <a:pt x="7344816" y="6857999"/>
                </a:lnTo>
                <a:lnTo>
                  <a:pt x="0" y="6857999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83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CE9D28-4264-4113-9A59-7CAFB2175A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1686" cy="6200775"/>
          </a:xfrm>
          <a:custGeom>
            <a:avLst/>
            <a:gdLst>
              <a:gd name="connsiteX0" fmla="*/ 0 w 12193588"/>
              <a:gd name="connsiteY0" fmla="*/ 0 h 6858000"/>
              <a:gd name="connsiteX1" fmla="*/ 12193588 w 12193588"/>
              <a:gd name="connsiteY1" fmla="*/ 0 h 6858000"/>
              <a:gd name="connsiteX2" fmla="*/ 12193588 w 12193588"/>
              <a:gd name="connsiteY2" fmla="*/ 6858000 h 6858000"/>
              <a:gd name="connsiteX3" fmla="*/ 0 w 12193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58000">
                <a:moveTo>
                  <a:pt x="0" y="0"/>
                </a:moveTo>
                <a:lnTo>
                  <a:pt x="12193588" y="0"/>
                </a:lnTo>
                <a:lnTo>
                  <a:pt x="12193588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80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7E3524-7858-42A6-873B-796DBE4443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57224"/>
            <a:ext cx="12192000" cy="6200775"/>
          </a:xfrm>
          <a:custGeom>
            <a:avLst/>
            <a:gdLst>
              <a:gd name="connsiteX0" fmla="*/ 0 w 12193588"/>
              <a:gd name="connsiteY0" fmla="*/ 0 h 6858000"/>
              <a:gd name="connsiteX1" fmla="*/ 12193588 w 12193588"/>
              <a:gd name="connsiteY1" fmla="*/ 0 h 6858000"/>
              <a:gd name="connsiteX2" fmla="*/ 12193588 w 12193588"/>
              <a:gd name="connsiteY2" fmla="*/ 6858000 h 6858000"/>
              <a:gd name="connsiteX3" fmla="*/ 0 w 12193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58000">
                <a:moveTo>
                  <a:pt x="0" y="0"/>
                </a:moveTo>
                <a:lnTo>
                  <a:pt x="12193588" y="0"/>
                </a:lnTo>
                <a:lnTo>
                  <a:pt x="12193588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54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BE4AE-EE5E-4314-8792-DCD95E001A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3588"/>
              <a:gd name="connsiteY0" fmla="*/ 0 h 6858000"/>
              <a:gd name="connsiteX1" fmla="*/ 12193588 w 12193588"/>
              <a:gd name="connsiteY1" fmla="*/ 0 h 6858000"/>
              <a:gd name="connsiteX2" fmla="*/ 12193588 w 12193588"/>
              <a:gd name="connsiteY2" fmla="*/ 6858000 h 6858000"/>
              <a:gd name="connsiteX3" fmla="*/ 0 w 12193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58000">
                <a:moveTo>
                  <a:pt x="0" y="0"/>
                </a:moveTo>
                <a:lnTo>
                  <a:pt x="12193588" y="0"/>
                </a:lnTo>
                <a:lnTo>
                  <a:pt x="12193588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3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B2445B-61E4-4B7B-AB67-337D31F1E5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23969" y="404812"/>
            <a:ext cx="3960098" cy="6048376"/>
          </a:xfrm>
          <a:custGeom>
            <a:avLst/>
            <a:gdLst>
              <a:gd name="connsiteX0" fmla="*/ 0 w 3960614"/>
              <a:gd name="connsiteY0" fmla="*/ 0 h 6048376"/>
              <a:gd name="connsiteX1" fmla="*/ 3960614 w 3960614"/>
              <a:gd name="connsiteY1" fmla="*/ 0 h 6048376"/>
              <a:gd name="connsiteX2" fmla="*/ 3960614 w 3960614"/>
              <a:gd name="connsiteY2" fmla="*/ 6048376 h 6048376"/>
              <a:gd name="connsiteX3" fmla="*/ 0 w 3960614"/>
              <a:gd name="connsiteY3" fmla="*/ 6048376 h 604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614" h="6048376">
                <a:moveTo>
                  <a:pt x="0" y="0"/>
                </a:moveTo>
                <a:lnTo>
                  <a:pt x="3960614" y="0"/>
                </a:lnTo>
                <a:lnTo>
                  <a:pt x="3960614" y="6048376"/>
                </a:lnTo>
                <a:lnTo>
                  <a:pt x="0" y="60483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A9E46E-0C64-41A4-BFCE-C9F666F04224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4512033" y="2348880"/>
            <a:ext cx="3167938" cy="4104308"/>
          </a:xfrm>
          <a:custGeom>
            <a:avLst/>
            <a:gdLst>
              <a:gd name="connsiteX0" fmla="*/ 0 w 3168351"/>
              <a:gd name="connsiteY0" fmla="*/ 0 h 4104308"/>
              <a:gd name="connsiteX1" fmla="*/ 3168351 w 3168351"/>
              <a:gd name="connsiteY1" fmla="*/ 0 h 4104308"/>
              <a:gd name="connsiteX2" fmla="*/ 3168351 w 3168351"/>
              <a:gd name="connsiteY2" fmla="*/ 4104308 h 4104308"/>
              <a:gd name="connsiteX3" fmla="*/ 0 w 3168351"/>
              <a:gd name="connsiteY3" fmla="*/ 4104308 h 410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1" h="4104308">
                <a:moveTo>
                  <a:pt x="0" y="0"/>
                </a:moveTo>
                <a:lnTo>
                  <a:pt x="3168351" y="0"/>
                </a:lnTo>
                <a:lnTo>
                  <a:pt x="3168351" y="4104308"/>
                </a:lnTo>
                <a:lnTo>
                  <a:pt x="0" y="410430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90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22978A-AF17-4CAE-A077-242D38CE34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2033" y="404815"/>
            <a:ext cx="3167938" cy="6048375"/>
          </a:xfrm>
          <a:custGeom>
            <a:avLst/>
            <a:gdLst>
              <a:gd name="connsiteX0" fmla="*/ 0 w 3168351"/>
              <a:gd name="connsiteY0" fmla="*/ 0 h 6048375"/>
              <a:gd name="connsiteX1" fmla="*/ 3168351 w 3168351"/>
              <a:gd name="connsiteY1" fmla="*/ 0 h 6048375"/>
              <a:gd name="connsiteX2" fmla="*/ 3168351 w 3168351"/>
              <a:gd name="connsiteY2" fmla="*/ 6048375 h 6048375"/>
              <a:gd name="connsiteX3" fmla="*/ 0 w 3168351"/>
              <a:gd name="connsiteY3" fmla="*/ 6048375 h 604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1" h="6048375">
                <a:moveTo>
                  <a:pt x="0" y="0"/>
                </a:moveTo>
                <a:lnTo>
                  <a:pt x="3168351" y="0"/>
                </a:lnTo>
                <a:lnTo>
                  <a:pt x="3168351" y="6048375"/>
                </a:lnTo>
                <a:lnTo>
                  <a:pt x="0" y="60483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9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0B312DA-B0C5-46E3-B880-89E90D19C9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2033" y="521764"/>
            <a:ext cx="3167938" cy="5795963"/>
          </a:xfrm>
          <a:custGeom>
            <a:avLst/>
            <a:gdLst>
              <a:gd name="connsiteX0" fmla="*/ 0 w 3168351"/>
              <a:gd name="connsiteY0" fmla="*/ 0 h 5795963"/>
              <a:gd name="connsiteX1" fmla="*/ 3168351 w 3168351"/>
              <a:gd name="connsiteY1" fmla="*/ 0 h 5795963"/>
              <a:gd name="connsiteX2" fmla="*/ 3168351 w 3168351"/>
              <a:gd name="connsiteY2" fmla="*/ 5795963 h 5795963"/>
              <a:gd name="connsiteX3" fmla="*/ 0 w 3168351"/>
              <a:gd name="connsiteY3" fmla="*/ 5795963 h 579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1" h="5795963">
                <a:moveTo>
                  <a:pt x="0" y="0"/>
                </a:moveTo>
                <a:lnTo>
                  <a:pt x="3168351" y="0"/>
                </a:lnTo>
                <a:lnTo>
                  <a:pt x="3168351" y="5795963"/>
                </a:lnTo>
                <a:lnTo>
                  <a:pt x="0" y="5795963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18AD23-B701-4C18-9204-BDB28CE7F3A7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7895966" y="521764"/>
            <a:ext cx="3167939" cy="5795963"/>
          </a:xfrm>
          <a:custGeom>
            <a:avLst/>
            <a:gdLst>
              <a:gd name="connsiteX0" fmla="*/ 0 w 3168352"/>
              <a:gd name="connsiteY0" fmla="*/ 0 h 5795963"/>
              <a:gd name="connsiteX1" fmla="*/ 3168352 w 3168352"/>
              <a:gd name="connsiteY1" fmla="*/ 0 h 5795963"/>
              <a:gd name="connsiteX2" fmla="*/ 3168352 w 3168352"/>
              <a:gd name="connsiteY2" fmla="*/ 5795963 h 5795963"/>
              <a:gd name="connsiteX3" fmla="*/ 0 w 3168352"/>
              <a:gd name="connsiteY3" fmla="*/ 5795963 h 579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5795963">
                <a:moveTo>
                  <a:pt x="0" y="0"/>
                </a:moveTo>
                <a:lnTo>
                  <a:pt x="3168352" y="0"/>
                </a:lnTo>
                <a:lnTo>
                  <a:pt x="3168352" y="5795963"/>
                </a:lnTo>
                <a:lnTo>
                  <a:pt x="0" y="5795963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7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2760-7000-4464-93F7-F079B61A9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92458-86D9-4D2A-AC3C-D3FE8F9D3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76D13-42FD-4405-B717-7E31F474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B12D9-6D23-49F3-B86D-86B19C6E3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47CE5-D7B4-437B-AD4D-54246CF1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13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09996E0-AB93-4C94-82C3-F5EA3EDEFD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267" y="657227"/>
            <a:ext cx="5540736" cy="5795963"/>
          </a:xfrm>
          <a:custGeom>
            <a:avLst/>
            <a:gdLst>
              <a:gd name="connsiteX0" fmla="*/ 0 w 5541458"/>
              <a:gd name="connsiteY0" fmla="*/ 0 h 5795963"/>
              <a:gd name="connsiteX1" fmla="*/ 5541458 w 5541458"/>
              <a:gd name="connsiteY1" fmla="*/ 0 h 5795963"/>
              <a:gd name="connsiteX2" fmla="*/ 5541458 w 5541458"/>
              <a:gd name="connsiteY2" fmla="*/ 5795963 h 5795963"/>
              <a:gd name="connsiteX3" fmla="*/ 0 w 5541458"/>
              <a:gd name="connsiteY3" fmla="*/ 5795963 h 579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1458" h="5795963">
                <a:moveTo>
                  <a:pt x="0" y="0"/>
                </a:moveTo>
                <a:lnTo>
                  <a:pt x="5541458" y="0"/>
                </a:lnTo>
                <a:lnTo>
                  <a:pt x="5541458" y="5795963"/>
                </a:lnTo>
                <a:lnTo>
                  <a:pt x="0" y="5795963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5C186BA-9FB2-404B-BA18-B4243F66EA7D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6239997" y="657227"/>
            <a:ext cx="5540736" cy="5795963"/>
          </a:xfrm>
          <a:custGeom>
            <a:avLst/>
            <a:gdLst>
              <a:gd name="connsiteX0" fmla="*/ 0 w 5541458"/>
              <a:gd name="connsiteY0" fmla="*/ 0 h 5795963"/>
              <a:gd name="connsiteX1" fmla="*/ 5541458 w 5541458"/>
              <a:gd name="connsiteY1" fmla="*/ 0 h 5795963"/>
              <a:gd name="connsiteX2" fmla="*/ 5541458 w 5541458"/>
              <a:gd name="connsiteY2" fmla="*/ 5795963 h 5795963"/>
              <a:gd name="connsiteX3" fmla="*/ 0 w 5541458"/>
              <a:gd name="connsiteY3" fmla="*/ 5795963 h 579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1458" h="5795963">
                <a:moveTo>
                  <a:pt x="0" y="0"/>
                </a:moveTo>
                <a:lnTo>
                  <a:pt x="5541458" y="0"/>
                </a:lnTo>
                <a:lnTo>
                  <a:pt x="5541458" y="5795963"/>
                </a:lnTo>
                <a:lnTo>
                  <a:pt x="0" y="5795963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84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E5FED22-AAF2-4FC7-B205-CEDD1847F2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2033" y="404815"/>
            <a:ext cx="3167938" cy="6048375"/>
          </a:xfrm>
          <a:custGeom>
            <a:avLst/>
            <a:gdLst>
              <a:gd name="connsiteX0" fmla="*/ 0 w 3168351"/>
              <a:gd name="connsiteY0" fmla="*/ 0 h 6048375"/>
              <a:gd name="connsiteX1" fmla="*/ 3168351 w 3168351"/>
              <a:gd name="connsiteY1" fmla="*/ 0 h 6048375"/>
              <a:gd name="connsiteX2" fmla="*/ 3168351 w 3168351"/>
              <a:gd name="connsiteY2" fmla="*/ 6048375 h 6048375"/>
              <a:gd name="connsiteX3" fmla="*/ 0 w 3168351"/>
              <a:gd name="connsiteY3" fmla="*/ 6048375 h 604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1" h="6048375">
                <a:moveTo>
                  <a:pt x="0" y="0"/>
                </a:moveTo>
                <a:lnTo>
                  <a:pt x="3168351" y="0"/>
                </a:lnTo>
                <a:lnTo>
                  <a:pt x="3168351" y="6048375"/>
                </a:lnTo>
                <a:lnTo>
                  <a:pt x="0" y="60483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93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8E90884-63C6-4F62-969C-0AC715148A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935" y="404812"/>
            <a:ext cx="3960098" cy="6048376"/>
          </a:xfrm>
          <a:custGeom>
            <a:avLst/>
            <a:gdLst>
              <a:gd name="connsiteX0" fmla="*/ 0 w 3960614"/>
              <a:gd name="connsiteY0" fmla="*/ 0 h 6048376"/>
              <a:gd name="connsiteX1" fmla="*/ 3960614 w 3960614"/>
              <a:gd name="connsiteY1" fmla="*/ 0 h 6048376"/>
              <a:gd name="connsiteX2" fmla="*/ 3960614 w 3960614"/>
              <a:gd name="connsiteY2" fmla="*/ 6048376 h 6048376"/>
              <a:gd name="connsiteX3" fmla="*/ 0 w 3960614"/>
              <a:gd name="connsiteY3" fmla="*/ 6048376 h 604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614" h="6048376">
                <a:moveTo>
                  <a:pt x="0" y="0"/>
                </a:moveTo>
                <a:lnTo>
                  <a:pt x="3960614" y="0"/>
                </a:lnTo>
                <a:lnTo>
                  <a:pt x="3960614" y="6048376"/>
                </a:lnTo>
                <a:lnTo>
                  <a:pt x="0" y="60483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A6F21DE-D756-4AA6-A411-BDBA6A2B2E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2033" y="404812"/>
            <a:ext cx="3167938" cy="1800052"/>
          </a:xfrm>
          <a:custGeom>
            <a:avLst/>
            <a:gdLst>
              <a:gd name="connsiteX0" fmla="*/ 0 w 3168351"/>
              <a:gd name="connsiteY0" fmla="*/ 0 h 1800052"/>
              <a:gd name="connsiteX1" fmla="*/ 3168351 w 3168351"/>
              <a:gd name="connsiteY1" fmla="*/ 0 h 1800052"/>
              <a:gd name="connsiteX2" fmla="*/ 3168351 w 3168351"/>
              <a:gd name="connsiteY2" fmla="*/ 1800052 h 1800052"/>
              <a:gd name="connsiteX3" fmla="*/ 0 w 3168351"/>
              <a:gd name="connsiteY3" fmla="*/ 1800052 h 180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1" h="1800052">
                <a:moveTo>
                  <a:pt x="0" y="0"/>
                </a:moveTo>
                <a:lnTo>
                  <a:pt x="3168351" y="0"/>
                </a:lnTo>
                <a:lnTo>
                  <a:pt x="3168351" y="1800052"/>
                </a:lnTo>
                <a:lnTo>
                  <a:pt x="0" y="180005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6430FB-3672-49CC-BCA3-8CB7FBB2D268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4512033" y="2348880"/>
            <a:ext cx="3167938" cy="2784386"/>
          </a:xfrm>
          <a:custGeom>
            <a:avLst/>
            <a:gdLst>
              <a:gd name="connsiteX0" fmla="*/ 0 w 3168351"/>
              <a:gd name="connsiteY0" fmla="*/ 0 h 4104308"/>
              <a:gd name="connsiteX1" fmla="*/ 3168351 w 3168351"/>
              <a:gd name="connsiteY1" fmla="*/ 0 h 4104308"/>
              <a:gd name="connsiteX2" fmla="*/ 3168351 w 3168351"/>
              <a:gd name="connsiteY2" fmla="*/ 4104308 h 4104308"/>
              <a:gd name="connsiteX3" fmla="*/ 0 w 3168351"/>
              <a:gd name="connsiteY3" fmla="*/ 4104308 h 410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1" h="4104308">
                <a:moveTo>
                  <a:pt x="0" y="0"/>
                </a:moveTo>
                <a:lnTo>
                  <a:pt x="3168351" y="0"/>
                </a:lnTo>
                <a:lnTo>
                  <a:pt x="3168351" y="4104308"/>
                </a:lnTo>
                <a:lnTo>
                  <a:pt x="0" y="410430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31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983F8C9-AEF9-4E52-9B88-0BF568568B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44022" y="404815"/>
            <a:ext cx="3167939" cy="6048375"/>
          </a:xfrm>
          <a:custGeom>
            <a:avLst/>
            <a:gdLst>
              <a:gd name="connsiteX0" fmla="*/ 0 w 3168352"/>
              <a:gd name="connsiteY0" fmla="*/ 0 h 6048375"/>
              <a:gd name="connsiteX1" fmla="*/ 3168352 w 3168352"/>
              <a:gd name="connsiteY1" fmla="*/ 0 h 6048375"/>
              <a:gd name="connsiteX2" fmla="*/ 3168352 w 3168352"/>
              <a:gd name="connsiteY2" fmla="*/ 6048375 h 6048375"/>
              <a:gd name="connsiteX3" fmla="*/ 0 w 3168352"/>
              <a:gd name="connsiteY3" fmla="*/ 6048375 h 604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6048375">
                <a:moveTo>
                  <a:pt x="0" y="0"/>
                </a:moveTo>
                <a:lnTo>
                  <a:pt x="3168352" y="0"/>
                </a:lnTo>
                <a:lnTo>
                  <a:pt x="3168352" y="6048375"/>
                </a:lnTo>
                <a:lnTo>
                  <a:pt x="0" y="60483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98BB59-3C0F-4D74-A624-1A9BE4EC5992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8616126" y="404815"/>
            <a:ext cx="3167939" cy="6048375"/>
          </a:xfrm>
          <a:custGeom>
            <a:avLst/>
            <a:gdLst>
              <a:gd name="connsiteX0" fmla="*/ 0 w 3168352"/>
              <a:gd name="connsiteY0" fmla="*/ 0 h 6048375"/>
              <a:gd name="connsiteX1" fmla="*/ 3168352 w 3168352"/>
              <a:gd name="connsiteY1" fmla="*/ 0 h 6048375"/>
              <a:gd name="connsiteX2" fmla="*/ 3168352 w 3168352"/>
              <a:gd name="connsiteY2" fmla="*/ 6048375 h 6048375"/>
              <a:gd name="connsiteX3" fmla="*/ 0 w 3168352"/>
              <a:gd name="connsiteY3" fmla="*/ 6048375 h 604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6048375">
                <a:moveTo>
                  <a:pt x="0" y="0"/>
                </a:moveTo>
                <a:lnTo>
                  <a:pt x="3168352" y="0"/>
                </a:lnTo>
                <a:lnTo>
                  <a:pt x="3168352" y="6048375"/>
                </a:lnTo>
                <a:lnTo>
                  <a:pt x="0" y="60483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36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E0F182D-CE55-4BD0-A4F4-7C8A08534B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4456" y="1"/>
            <a:ext cx="3167939" cy="4076917"/>
          </a:xfrm>
          <a:custGeom>
            <a:avLst/>
            <a:gdLst>
              <a:gd name="connsiteX0" fmla="*/ 0 w 3168352"/>
              <a:gd name="connsiteY0" fmla="*/ 0 h 4076917"/>
              <a:gd name="connsiteX1" fmla="*/ 3168352 w 3168352"/>
              <a:gd name="connsiteY1" fmla="*/ 0 h 4076917"/>
              <a:gd name="connsiteX2" fmla="*/ 3168352 w 3168352"/>
              <a:gd name="connsiteY2" fmla="*/ 4076917 h 4076917"/>
              <a:gd name="connsiteX3" fmla="*/ 0 w 3168352"/>
              <a:gd name="connsiteY3" fmla="*/ 4076917 h 407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4076917">
                <a:moveTo>
                  <a:pt x="0" y="0"/>
                </a:moveTo>
                <a:lnTo>
                  <a:pt x="3168352" y="0"/>
                </a:lnTo>
                <a:lnTo>
                  <a:pt x="3168352" y="4076917"/>
                </a:lnTo>
                <a:lnTo>
                  <a:pt x="0" y="4076917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61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C1F39F-2D7E-48D1-A4FE-EAAD87E797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84134" y="404815"/>
            <a:ext cx="3167939" cy="6048375"/>
          </a:xfrm>
          <a:custGeom>
            <a:avLst/>
            <a:gdLst>
              <a:gd name="connsiteX0" fmla="*/ 0 w 3168352"/>
              <a:gd name="connsiteY0" fmla="*/ 0 h 6048375"/>
              <a:gd name="connsiteX1" fmla="*/ 3168352 w 3168352"/>
              <a:gd name="connsiteY1" fmla="*/ 0 h 6048375"/>
              <a:gd name="connsiteX2" fmla="*/ 3168352 w 3168352"/>
              <a:gd name="connsiteY2" fmla="*/ 6048375 h 6048375"/>
              <a:gd name="connsiteX3" fmla="*/ 0 w 3168352"/>
              <a:gd name="connsiteY3" fmla="*/ 6048375 h 604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6048375">
                <a:moveTo>
                  <a:pt x="0" y="0"/>
                </a:moveTo>
                <a:lnTo>
                  <a:pt x="3168352" y="0"/>
                </a:lnTo>
                <a:lnTo>
                  <a:pt x="3168352" y="6048375"/>
                </a:lnTo>
                <a:lnTo>
                  <a:pt x="0" y="60483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7BE98E2-C2A0-4357-A986-D0887474C89C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839927" y="404815"/>
            <a:ext cx="3167939" cy="6048375"/>
          </a:xfrm>
          <a:custGeom>
            <a:avLst/>
            <a:gdLst>
              <a:gd name="connsiteX0" fmla="*/ 0 w 3168352"/>
              <a:gd name="connsiteY0" fmla="*/ 0 h 6048375"/>
              <a:gd name="connsiteX1" fmla="*/ 3168352 w 3168352"/>
              <a:gd name="connsiteY1" fmla="*/ 0 h 6048375"/>
              <a:gd name="connsiteX2" fmla="*/ 3168352 w 3168352"/>
              <a:gd name="connsiteY2" fmla="*/ 6048375 h 6048375"/>
              <a:gd name="connsiteX3" fmla="*/ 0 w 3168352"/>
              <a:gd name="connsiteY3" fmla="*/ 6048375 h 604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6048375">
                <a:moveTo>
                  <a:pt x="0" y="0"/>
                </a:moveTo>
                <a:lnTo>
                  <a:pt x="3168352" y="0"/>
                </a:lnTo>
                <a:lnTo>
                  <a:pt x="3168352" y="6048375"/>
                </a:lnTo>
                <a:lnTo>
                  <a:pt x="0" y="604837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86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EB75E7-CDF9-4ABE-A1D4-E3624F19EC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3588"/>
              <a:gd name="connsiteY0" fmla="*/ 0 h 6858000"/>
              <a:gd name="connsiteX1" fmla="*/ 12193588 w 12193588"/>
              <a:gd name="connsiteY1" fmla="*/ 0 h 6858000"/>
              <a:gd name="connsiteX2" fmla="*/ 12193588 w 12193588"/>
              <a:gd name="connsiteY2" fmla="*/ 6858000 h 6858000"/>
              <a:gd name="connsiteX3" fmla="*/ 0 w 12193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58000">
                <a:moveTo>
                  <a:pt x="0" y="0"/>
                </a:moveTo>
                <a:lnTo>
                  <a:pt x="12193588" y="0"/>
                </a:lnTo>
                <a:lnTo>
                  <a:pt x="12193588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0643F3-3CEE-49C8-8EAB-3256FAD723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6822" y="658703"/>
            <a:ext cx="3167939" cy="5542072"/>
          </a:xfrm>
          <a:custGeom>
            <a:avLst/>
            <a:gdLst>
              <a:gd name="connsiteX0" fmla="*/ 0 w 3168352"/>
              <a:gd name="connsiteY0" fmla="*/ 0 h 5542072"/>
              <a:gd name="connsiteX1" fmla="*/ 3168352 w 3168352"/>
              <a:gd name="connsiteY1" fmla="*/ 0 h 5542072"/>
              <a:gd name="connsiteX2" fmla="*/ 3168352 w 3168352"/>
              <a:gd name="connsiteY2" fmla="*/ 5542072 h 5542072"/>
              <a:gd name="connsiteX3" fmla="*/ 0 w 3168352"/>
              <a:gd name="connsiteY3" fmla="*/ 5542072 h 554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5542072">
                <a:moveTo>
                  <a:pt x="0" y="0"/>
                </a:moveTo>
                <a:lnTo>
                  <a:pt x="3168352" y="0"/>
                </a:lnTo>
                <a:lnTo>
                  <a:pt x="3168352" y="5542072"/>
                </a:lnTo>
                <a:lnTo>
                  <a:pt x="0" y="554207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B2859D2-4B17-4EB8-BD61-3F2B165EA1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52037" y="658705"/>
            <a:ext cx="3167939" cy="2626281"/>
          </a:xfrm>
          <a:custGeom>
            <a:avLst/>
            <a:gdLst>
              <a:gd name="connsiteX0" fmla="*/ 0 w 3168352"/>
              <a:gd name="connsiteY0" fmla="*/ 0 h 2626281"/>
              <a:gd name="connsiteX1" fmla="*/ 3168352 w 3168352"/>
              <a:gd name="connsiteY1" fmla="*/ 0 h 2626281"/>
              <a:gd name="connsiteX2" fmla="*/ 3168352 w 3168352"/>
              <a:gd name="connsiteY2" fmla="*/ 2626281 h 2626281"/>
              <a:gd name="connsiteX3" fmla="*/ 0 w 3168352"/>
              <a:gd name="connsiteY3" fmla="*/ 2626281 h 26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2626281">
                <a:moveTo>
                  <a:pt x="0" y="0"/>
                </a:moveTo>
                <a:lnTo>
                  <a:pt x="3168352" y="0"/>
                </a:lnTo>
                <a:lnTo>
                  <a:pt x="3168352" y="2626281"/>
                </a:lnTo>
                <a:lnTo>
                  <a:pt x="0" y="262628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21300B0-6BBB-4974-BEC3-19D8540FC326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4152037" y="3573018"/>
            <a:ext cx="3167939" cy="2627758"/>
          </a:xfrm>
          <a:custGeom>
            <a:avLst/>
            <a:gdLst>
              <a:gd name="connsiteX0" fmla="*/ 0 w 3168352"/>
              <a:gd name="connsiteY0" fmla="*/ 0 h 2627758"/>
              <a:gd name="connsiteX1" fmla="*/ 3168352 w 3168352"/>
              <a:gd name="connsiteY1" fmla="*/ 0 h 2627758"/>
              <a:gd name="connsiteX2" fmla="*/ 3168352 w 3168352"/>
              <a:gd name="connsiteY2" fmla="*/ 2627758 h 2627758"/>
              <a:gd name="connsiteX3" fmla="*/ 0 w 3168352"/>
              <a:gd name="connsiteY3" fmla="*/ 2627758 h 2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2627758">
                <a:moveTo>
                  <a:pt x="0" y="0"/>
                </a:moveTo>
                <a:lnTo>
                  <a:pt x="3168352" y="0"/>
                </a:lnTo>
                <a:lnTo>
                  <a:pt x="3168352" y="2627758"/>
                </a:lnTo>
                <a:lnTo>
                  <a:pt x="0" y="262775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00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6A5C679-5529-41C5-9715-7C589EA643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6822" y="0"/>
            <a:ext cx="10834865" cy="2780928"/>
          </a:xfrm>
          <a:custGeom>
            <a:avLst/>
            <a:gdLst>
              <a:gd name="connsiteX0" fmla="*/ 0 w 10836276"/>
              <a:gd name="connsiteY0" fmla="*/ 0 h 2780928"/>
              <a:gd name="connsiteX1" fmla="*/ 10836276 w 10836276"/>
              <a:gd name="connsiteY1" fmla="*/ 0 h 2780928"/>
              <a:gd name="connsiteX2" fmla="*/ 10836276 w 10836276"/>
              <a:gd name="connsiteY2" fmla="*/ 2780928 h 2780928"/>
              <a:gd name="connsiteX3" fmla="*/ 0 w 10836276"/>
              <a:gd name="connsiteY3" fmla="*/ 2780928 h 278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36276" h="2780928">
                <a:moveTo>
                  <a:pt x="0" y="0"/>
                </a:moveTo>
                <a:lnTo>
                  <a:pt x="10836276" y="0"/>
                </a:lnTo>
                <a:lnTo>
                  <a:pt x="10836276" y="2780928"/>
                </a:lnTo>
                <a:lnTo>
                  <a:pt x="0" y="278092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D1C10C-BB67-47F9-936D-DE5766346A17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696822" y="4077072"/>
            <a:ext cx="10834865" cy="2780928"/>
          </a:xfrm>
          <a:custGeom>
            <a:avLst/>
            <a:gdLst>
              <a:gd name="connsiteX0" fmla="*/ 0 w 10836276"/>
              <a:gd name="connsiteY0" fmla="*/ 0 h 2780928"/>
              <a:gd name="connsiteX1" fmla="*/ 10836276 w 10836276"/>
              <a:gd name="connsiteY1" fmla="*/ 0 h 2780928"/>
              <a:gd name="connsiteX2" fmla="*/ 10836276 w 10836276"/>
              <a:gd name="connsiteY2" fmla="*/ 2780928 h 2780928"/>
              <a:gd name="connsiteX3" fmla="*/ 0 w 10836276"/>
              <a:gd name="connsiteY3" fmla="*/ 2780928 h 278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36276" h="2780928">
                <a:moveTo>
                  <a:pt x="0" y="0"/>
                </a:moveTo>
                <a:lnTo>
                  <a:pt x="10836276" y="0"/>
                </a:lnTo>
                <a:lnTo>
                  <a:pt x="10836276" y="2780928"/>
                </a:lnTo>
                <a:lnTo>
                  <a:pt x="0" y="278092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05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2B4D14-A1BD-4163-A317-22755E1C94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8026" y="2"/>
            <a:ext cx="3167939" cy="5066949"/>
          </a:xfrm>
          <a:custGeom>
            <a:avLst/>
            <a:gdLst>
              <a:gd name="connsiteX0" fmla="*/ 0 w 3168352"/>
              <a:gd name="connsiteY0" fmla="*/ 0 h 5066949"/>
              <a:gd name="connsiteX1" fmla="*/ 3168352 w 3168352"/>
              <a:gd name="connsiteY1" fmla="*/ 0 h 5066949"/>
              <a:gd name="connsiteX2" fmla="*/ 3168352 w 3168352"/>
              <a:gd name="connsiteY2" fmla="*/ 5066949 h 5066949"/>
              <a:gd name="connsiteX3" fmla="*/ 0 w 3168352"/>
              <a:gd name="connsiteY3" fmla="*/ 5066949 h 506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5066949">
                <a:moveTo>
                  <a:pt x="0" y="0"/>
                </a:moveTo>
                <a:lnTo>
                  <a:pt x="3168352" y="0"/>
                </a:lnTo>
                <a:lnTo>
                  <a:pt x="3168352" y="5066949"/>
                </a:lnTo>
                <a:lnTo>
                  <a:pt x="0" y="5066949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B78FC66-F748-4189-9563-53EC584BBE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63747" y="2"/>
            <a:ext cx="3167939" cy="5066949"/>
          </a:xfrm>
          <a:custGeom>
            <a:avLst/>
            <a:gdLst>
              <a:gd name="connsiteX0" fmla="*/ 0 w 3168352"/>
              <a:gd name="connsiteY0" fmla="*/ 0 h 5066949"/>
              <a:gd name="connsiteX1" fmla="*/ 3168352 w 3168352"/>
              <a:gd name="connsiteY1" fmla="*/ 0 h 5066949"/>
              <a:gd name="connsiteX2" fmla="*/ 3168352 w 3168352"/>
              <a:gd name="connsiteY2" fmla="*/ 5066949 h 5066949"/>
              <a:gd name="connsiteX3" fmla="*/ 0 w 3168352"/>
              <a:gd name="connsiteY3" fmla="*/ 5066949 h 506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5066949">
                <a:moveTo>
                  <a:pt x="0" y="0"/>
                </a:moveTo>
                <a:lnTo>
                  <a:pt x="3168352" y="0"/>
                </a:lnTo>
                <a:lnTo>
                  <a:pt x="3168352" y="5066949"/>
                </a:lnTo>
                <a:lnTo>
                  <a:pt x="0" y="5066949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E77BEC-3162-467F-8B5E-D091F766FE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28026" y="5805264"/>
            <a:ext cx="3167939" cy="1052736"/>
          </a:xfrm>
          <a:custGeom>
            <a:avLst/>
            <a:gdLst>
              <a:gd name="connsiteX0" fmla="*/ 0 w 3168352"/>
              <a:gd name="connsiteY0" fmla="*/ 0 h 1052736"/>
              <a:gd name="connsiteX1" fmla="*/ 3168352 w 3168352"/>
              <a:gd name="connsiteY1" fmla="*/ 0 h 1052736"/>
              <a:gd name="connsiteX2" fmla="*/ 3168352 w 3168352"/>
              <a:gd name="connsiteY2" fmla="*/ 1052736 h 1052736"/>
              <a:gd name="connsiteX3" fmla="*/ 0 w 3168352"/>
              <a:gd name="connsiteY3" fmla="*/ 1052736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1052736">
                <a:moveTo>
                  <a:pt x="0" y="0"/>
                </a:moveTo>
                <a:lnTo>
                  <a:pt x="3168352" y="0"/>
                </a:lnTo>
                <a:lnTo>
                  <a:pt x="3168352" y="1052736"/>
                </a:lnTo>
                <a:lnTo>
                  <a:pt x="0" y="105273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6352B1-93C4-4C45-B555-AFBCCD70C988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8363747" y="5805264"/>
            <a:ext cx="3167939" cy="1052736"/>
          </a:xfrm>
          <a:custGeom>
            <a:avLst/>
            <a:gdLst>
              <a:gd name="connsiteX0" fmla="*/ 0 w 3168352"/>
              <a:gd name="connsiteY0" fmla="*/ 0 h 1052736"/>
              <a:gd name="connsiteX1" fmla="*/ 3168352 w 3168352"/>
              <a:gd name="connsiteY1" fmla="*/ 0 h 1052736"/>
              <a:gd name="connsiteX2" fmla="*/ 3168352 w 3168352"/>
              <a:gd name="connsiteY2" fmla="*/ 1052736 h 1052736"/>
              <a:gd name="connsiteX3" fmla="*/ 0 w 3168352"/>
              <a:gd name="connsiteY3" fmla="*/ 1052736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1052736">
                <a:moveTo>
                  <a:pt x="0" y="0"/>
                </a:moveTo>
                <a:lnTo>
                  <a:pt x="3168352" y="0"/>
                </a:lnTo>
                <a:lnTo>
                  <a:pt x="3168352" y="1052736"/>
                </a:lnTo>
                <a:lnTo>
                  <a:pt x="0" y="105273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3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048C-E2D5-413F-9310-34975A92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B402C-9547-4FDC-98E4-B4E8C4429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A529A-2B39-4D7D-869F-81AC2D35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88E90-190E-462B-AF06-AD1F68BE9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60EC8-E384-4E05-824F-54C8976E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3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ADAD6D-4EC4-4B10-8BC5-94206B680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658703"/>
            <a:ext cx="3167939" cy="5542072"/>
          </a:xfrm>
          <a:custGeom>
            <a:avLst/>
            <a:gdLst>
              <a:gd name="connsiteX0" fmla="*/ 0 w 3168352"/>
              <a:gd name="connsiteY0" fmla="*/ 0 h 5542072"/>
              <a:gd name="connsiteX1" fmla="*/ 3168352 w 3168352"/>
              <a:gd name="connsiteY1" fmla="*/ 0 h 5542072"/>
              <a:gd name="connsiteX2" fmla="*/ 3168352 w 3168352"/>
              <a:gd name="connsiteY2" fmla="*/ 5542072 h 5542072"/>
              <a:gd name="connsiteX3" fmla="*/ 0 w 3168352"/>
              <a:gd name="connsiteY3" fmla="*/ 5542072 h 554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5542072">
                <a:moveTo>
                  <a:pt x="0" y="0"/>
                </a:moveTo>
                <a:lnTo>
                  <a:pt x="3168352" y="0"/>
                </a:lnTo>
                <a:lnTo>
                  <a:pt x="3168352" y="5542072"/>
                </a:lnTo>
                <a:lnTo>
                  <a:pt x="0" y="554207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3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F3D2E3-82B7-4C5A-A9C4-B07DD1652D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28061" y="658703"/>
            <a:ext cx="3167939" cy="5542072"/>
          </a:xfrm>
          <a:custGeom>
            <a:avLst/>
            <a:gdLst>
              <a:gd name="connsiteX0" fmla="*/ 0 w 3168352"/>
              <a:gd name="connsiteY0" fmla="*/ 0 h 5542072"/>
              <a:gd name="connsiteX1" fmla="*/ 3168352 w 3168352"/>
              <a:gd name="connsiteY1" fmla="*/ 0 h 5542072"/>
              <a:gd name="connsiteX2" fmla="*/ 3168352 w 3168352"/>
              <a:gd name="connsiteY2" fmla="*/ 5542072 h 5542072"/>
              <a:gd name="connsiteX3" fmla="*/ 0 w 3168352"/>
              <a:gd name="connsiteY3" fmla="*/ 5542072 h 554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352" h="5542072">
                <a:moveTo>
                  <a:pt x="0" y="0"/>
                </a:moveTo>
                <a:lnTo>
                  <a:pt x="3168352" y="0"/>
                </a:lnTo>
                <a:lnTo>
                  <a:pt x="3168352" y="5542072"/>
                </a:lnTo>
                <a:lnTo>
                  <a:pt x="0" y="554207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90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2D5AD6-9E88-46E8-94CB-4AA13C13E4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3588"/>
              <a:gd name="connsiteY0" fmla="*/ 0 h 6858000"/>
              <a:gd name="connsiteX1" fmla="*/ 12193588 w 12193588"/>
              <a:gd name="connsiteY1" fmla="*/ 0 h 6858000"/>
              <a:gd name="connsiteX2" fmla="*/ 12193588 w 12193588"/>
              <a:gd name="connsiteY2" fmla="*/ 6858000 h 6858000"/>
              <a:gd name="connsiteX3" fmla="*/ 0 w 12193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58000">
                <a:moveTo>
                  <a:pt x="0" y="0"/>
                </a:moveTo>
                <a:lnTo>
                  <a:pt x="12193588" y="0"/>
                </a:lnTo>
                <a:lnTo>
                  <a:pt x="12193588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4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A03D9-42FB-40E9-9418-161CB3C3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3B396-22AE-490F-AA9C-8B10588F4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38AD9-71C7-4FAC-86F1-BE3393582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F4AA8-1565-407D-BC07-5207136AB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952A8-A834-4BD9-8C30-DC4DF7B6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64E77-D297-4459-8E23-D8E5DD0F4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9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302B0-5CCD-4C0C-83AD-B4B92539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60535-197A-4078-ADAA-6A63581A4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A0C5A-DFBE-4611-9EA1-8546ECAD3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EFC80-8543-43C7-BD84-0388385B9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442E61-9DA7-4B30-A607-3E8F84C87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178067-E1AE-4E77-A49F-3A5EB4E0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2424D0-B4AC-4C0D-AF7C-59413EAA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81177-0233-49DB-8E63-62237582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9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8810-CB69-40CE-9025-7A457DF8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9BD84D-2599-45AD-A150-614D4049A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47327-1567-49CB-853D-760F36C7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CB248-0F12-411C-87E5-1A9403AC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28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06A45-CFA9-46FC-8D77-9E343643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881D27-3EAE-4B16-804C-1E1BDA076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9A1FA-95CB-435D-B72C-92AD490F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3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745F2-7D72-435E-8488-20F56F93E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DF832-6C7C-4988-A82C-98E142B59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942AE-9996-4A49-A438-EB531663C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D1F8D-4114-4005-AF55-27072351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DC7D8-36DB-4935-B48C-0B9AC8AA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791F7-67E7-43EE-8271-23144B38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0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83EC9-D74A-4359-AB30-E63F606B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F4881-5CF0-487D-8FF7-DF4A131B0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B701E-2730-4586-85BE-2C6FC094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76A17-47AB-412B-964A-7F2AB696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3144A-D577-4E3B-9072-CBCA32804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99B4F-C509-489F-A08F-969263CBF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0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04D8A-DFFE-4AC8-8921-1EF553D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701F7-0E7B-4BAB-87FE-65472EC8C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E6DE6-FCB3-46CE-8525-733DE1868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F2F71-8C01-4D85-B990-3E1A53A7D568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F904E-2457-47B7-8752-F86BE5795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DF2F2-9DDE-44EB-99FA-FA555A5C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6C2F2-9F22-466E-A5FE-422151F9B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3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microsoft.com/office/2007/relationships/hdphoto" Target="../media/hdphoto3.wdp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microsoft.com/office/2007/relationships/hdphoto" Target="../media/hdphoto10.wdp"/><Relationship Id="rId4" Type="http://schemas.openxmlformats.org/officeDocument/2006/relationships/image" Target="../media/image32.png"/><Relationship Id="rId9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0D1346A-566E-BA37-84A5-CF8EFC461C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2013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DE0831-1691-4F72-BC8C-1ADFDD96ACE9}"/>
              </a:ext>
            </a:extLst>
          </p:cNvPr>
          <p:cNvSpPr/>
          <p:nvPr/>
        </p:nvSpPr>
        <p:spPr>
          <a:xfrm>
            <a:off x="11279900" y="405207"/>
            <a:ext cx="924041" cy="60475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760600-35C3-4123-9253-5F61202F7C84}"/>
              </a:ext>
            </a:extLst>
          </p:cNvPr>
          <p:cNvGrpSpPr/>
          <p:nvPr/>
        </p:nvGrpSpPr>
        <p:grpSpPr>
          <a:xfrm>
            <a:off x="607430" y="1813161"/>
            <a:ext cx="3167941" cy="3560446"/>
            <a:chOff x="607509" y="2348880"/>
            <a:chExt cx="3168353" cy="3560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AE2BFD-AF02-4AE5-95C1-C1B52EDD890F}"/>
                </a:ext>
              </a:extLst>
            </p:cNvPr>
            <p:cNvSpPr txBox="1"/>
            <p:nvPr/>
          </p:nvSpPr>
          <p:spPr>
            <a:xfrm>
              <a:off x="607509" y="2348880"/>
              <a:ext cx="2644016" cy="120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PICTURE</a:t>
              </a:r>
            </a:p>
            <a:p>
              <a:r>
                <a:rPr lang="en-ID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OVERVIEW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F9817B-7B56-495A-8D8E-E9D5E0C5A47B}"/>
                </a:ext>
              </a:extLst>
            </p:cNvPr>
            <p:cNvSpPr txBox="1"/>
            <p:nvPr/>
          </p:nvSpPr>
          <p:spPr>
            <a:xfrm>
              <a:off x="607509" y="3908726"/>
              <a:ext cx="3168353" cy="200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lorem ipsum dolor sit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amet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consectetuer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adipiscing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elit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maecenas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porttitor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congue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massa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fusce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posuere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magna sed pulvinar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ultricies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purus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lectus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malesuada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AE45ED4-5A62-4CCA-8036-87F9902764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r="15092"/>
          <a:stretch>
            <a:fillRect/>
          </a:stretch>
        </p:blipFill>
        <p:spPr>
          <a:xfrm>
            <a:off x="4512675" y="405207"/>
            <a:ext cx="3166650" cy="6047588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F7B7F7A-3BBF-4E4B-ABD1-C56BF72583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7" r="31777"/>
          <a:stretch>
            <a:fillRect/>
          </a:stretch>
        </p:blipFill>
        <p:spPr/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306120F-1D58-479E-BEC3-2FF035B9E7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0714" b="15895"/>
          <a:stretch/>
        </p:blipFill>
        <p:spPr>
          <a:xfrm>
            <a:off x="10919909" y="382064"/>
            <a:ext cx="688171" cy="5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20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103BAE2-FE3F-422D-8E91-CFB66D8D83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18" b="13618"/>
          <a:stretch>
            <a:fillRect/>
          </a:stretch>
        </p:blipFill>
        <p:spPr>
          <a:xfrm>
            <a:off x="6239651" y="405207"/>
            <a:ext cx="5541240" cy="6047588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835E1CEC-DBC6-4AA6-890A-829CE6716E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6" r="25836"/>
          <a:stretch>
            <a:fillRect/>
          </a:stretch>
        </p:blipFill>
        <p:spPr>
          <a:xfrm>
            <a:off x="411109" y="405207"/>
            <a:ext cx="5541240" cy="604758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E0E43E-B449-465D-80A4-BB21608CE189}"/>
              </a:ext>
            </a:extLst>
          </p:cNvPr>
          <p:cNvSpPr/>
          <p:nvPr/>
        </p:nvSpPr>
        <p:spPr>
          <a:xfrm>
            <a:off x="4908023" y="2241023"/>
            <a:ext cx="2375955" cy="23759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16E9E1-7FB3-47D5-AFFC-B168C70FB43D}"/>
              </a:ext>
            </a:extLst>
          </p:cNvPr>
          <p:cNvSpPr/>
          <p:nvPr/>
        </p:nvSpPr>
        <p:spPr>
          <a:xfrm>
            <a:off x="5057791" y="3226060"/>
            <a:ext cx="2076416" cy="102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lorem ipsum dolor sit amet consectetuer adipiscing elit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08EF07-4A58-464E-8B7F-279C328B70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76" y="2376017"/>
            <a:ext cx="715050" cy="7150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FF617B2-58DB-4768-A231-A16914B803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E67114-2116-4C56-8C10-B4CE9E663735}"/>
              </a:ext>
            </a:extLst>
          </p:cNvPr>
          <p:cNvSpPr/>
          <p:nvPr/>
        </p:nvSpPr>
        <p:spPr>
          <a:xfrm flipH="1">
            <a:off x="0" y="2267656"/>
            <a:ext cx="12192000" cy="14642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40CDA5A-23FC-4713-AA18-7DE4748CF5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2" r="34352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CAC62E-1969-4B62-B071-BD70A9430BCE}"/>
              </a:ext>
            </a:extLst>
          </p:cNvPr>
          <p:cNvSpPr txBox="1"/>
          <p:nvPr/>
        </p:nvSpPr>
        <p:spPr>
          <a:xfrm flipH="1">
            <a:off x="8354476" y="2438425"/>
            <a:ext cx="28408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 dirty="0">
                <a:solidFill>
                  <a:schemeClr val="bg1"/>
                </a:solidFill>
                <a:latin typeface="+mj-lt"/>
                <a:cs typeface="Poppins Medium" panose="00000600000000000000" pitchFamily="2" charset="0"/>
              </a:rPr>
              <a:t>STRATEGIC </a:t>
            </a:r>
          </a:p>
          <a:p>
            <a:r>
              <a:rPr lang="en-ID" sz="3600" b="1" dirty="0">
                <a:solidFill>
                  <a:schemeClr val="bg1"/>
                </a:solidFill>
                <a:latin typeface="+mj-lt"/>
                <a:cs typeface="Poppins Medium" panose="00000600000000000000" pitchFamily="2" charset="0"/>
              </a:rPr>
              <a:t>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FEAD01-2466-4866-BDF4-9330100740DB}"/>
              </a:ext>
            </a:extLst>
          </p:cNvPr>
          <p:cNvSpPr txBox="1"/>
          <p:nvPr/>
        </p:nvSpPr>
        <p:spPr>
          <a:xfrm flipH="1">
            <a:off x="8354476" y="4016730"/>
            <a:ext cx="3010210" cy="2000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malesuada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179BB56-002D-4D92-B323-0B4D63EAF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0714" b="15895"/>
          <a:stretch/>
        </p:blipFill>
        <p:spPr>
          <a:xfrm>
            <a:off x="10919909" y="382064"/>
            <a:ext cx="688171" cy="5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61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3CC37B2-2090-4983-A476-16354BCEF3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r="19733"/>
          <a:stretch>
            <a:fillRect/>
          </a:stretch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D1A0FC5-E7AB-43E1-B291-F6B57163D1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17" r="18017"/>
          <a:stretch>
            <a:fillRect/>
          </a:stretch>
        </p:blipFill>
        <p:spPr/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EBCCFE-FFE8-422A-91AA-87AB0C7A4887}"/>
              </a:ext>
            </a:extLst>
          </p:cNvPr>
          <p:cNvSpPr txBox="1"/>
          <p:nvPr/>
        </p:nvSpPr>
        <p:spPr>
          <a:xfrm flipH="1">
            <a:off x="8183960" y="599142"/>
            <a:ext cx="2501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 Medium" panose="00000600000000000000" pitchFamily="2" charset="0"/>
              </a:rPr>
              <a:t>LOGICAL</a:t>
            </a:r>
          </a:p>
          <a:p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 Medium" panose="00000600000000000000" pitchFamily="2" charset="0"/>
              </a:rPr>
              <a:t>ANALYTIC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6C2171-48C5-492F-81FB-E990B74B0409}"/>
              </a:ext>
            </a:extLst>
          </p:cNvPr>
          <p:cNvSpPr txBox="1"/>
          <p:nvPr/>
        </p:nvSpPr>
        <p:spPr>
          <a:xfrm flipH="1">
            <a:off x="8183959" y="1930523"/>
            <a:ext cx="3424120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consectetuer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adipiscing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elit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maecenas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porttitor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congue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fusce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posuere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 sed pulvinar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ultricies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purus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lectus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malesuada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6BBC32-6ECF-4B9D-B02E-57B1E157945F}"/>
              </a:ext>
            </a:extLst>
          </p:cNvPr>
          <p:cNvSpPr/>
          <p:nvPr/>
        </p:nvSpPr>
        <p:spPr>
          <a:xfrm flipH="1">
            <a:off x="8183960" y="3668770"/>
            <a:ext cx="4008040" cy="14642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343B7D-6E8F-4956-B793-5A7762C91CF9}"/>
              </a:ext>
            </a:extLst>
          </p:cNvPr>
          <p:cNvSpPr txBox="1"/>
          <p:nvPr/>
        </p:nvSpPr>
        <p:spPr>
          <a:xfrm flipH="1">
            <a:off x="4512031" y="5300965"/>
            <a:ext cx="7019654" cy="829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Phasellus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eget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libero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consequat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feugiat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felis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in, vestibulum ex. Morbi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dapibus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purus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vel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neque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bibendum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elementum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Duis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risus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mauris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blandit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ante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venenatis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mollis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diam.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Vivamus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lobortis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bibendum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libero at convallis.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Vivamus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nibh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tellus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sagittis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nec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D48240C-8685-4C80-A436-724106ECA3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9" b="61647"/>
          <a:stretch/>
        </p:blipFill>
        <p:spPr>
          <a:xfrm>
            <a:off x="4512032" y="405206"/>
            <a:ext cx="3167939" cy="1799818"/>
          </a:xfr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C6C509B-3D50-4CA1-B274-10D50BB33B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0714" b="15895"/>
          <a:stretch/>
        </p:blipFill>
        <p:spPr>
          <a:xfrm>
            <a:off x="10919909" y="382064"/>
            <a:ext cx="688171" cy="5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5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9F3BC6-F29B-4D14-BA9A-D2EA98203823}"/>
              </a:ext>
            </a:extLst>
          </p:cNvPr>
          <p:cNvSpPr/>
          <p:nvPr/>
        </p:nvSpPr>
        <p:spPr>
          <a:xfrm>
            <a:off x="0" y="447"/>
            <a:ext cx="6527992" cy="68571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FA66F-73E7-4A87-AAD2-6F0527CED841}"/>
              </a:ext>
            </a:extLst>
          </p:cNvPr>
          <p:cNvSpPr txBox="1"/>
          <p:nvPr/>
        </p:nvSpPr>
        <p:spPr>
          <a:xfrm flipH="1">
            <a:off x="624105" y="1758714"/>
            <a:ext cx="2175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 dirty="0">
                <a:solidFill>
                  <a:schemeClr val="bg1">
                    <a:lumMod val="95000"/>
                  </a:schemeClr>
                </a:solidFill>
                <a:latin typeface="+mj-lt"/>
                <a:cs typeface="Poppins Medium" panose="00000600000000000000" pitchFamily="2" charset="0"/>
              </a:rPr>
              <a:t>PHOTO</a:t>
            </a:r>
          </a:p>
          <a:p>
            <a:r>
              <a:rPr lang="en-ID" sz="3600" b="1" dirty="0">
                <a:solidFill>
                  <a:schemeClr val="bg1">
                    <a:lumMod val="95000"/>
                  </a:schemeClr>
                </a:solidFill>
                <a:latin typeface="+mj-lt"/>
                <a:cs typeface="Poppins Medium" panose="00000600000000000000" pitchFamily="2" charset="0"/>
              </a:rPr>
              <a:t>GALLERY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547D3-C573-42B7-B8A4-5848A4CFDC2E}"/>
              </a:ext>
            </a:extLst>
          </p:cNvPr>
          <p:cNvSpPr txBox="1"/>
          <p:nvPr/>
        </p:nvSpPr>
        <p:spPr>
          <a:xfrm>
            <a:off x="624105" y="3427252"/>
            <a:ext cx="3485966" cy="167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consectetuer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maecenas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porttitor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congue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massa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fusce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posuere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magna sed pulvinar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ultricies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purus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lectus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malesuada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5010280-3C74-4357-B1F5-BD4A8CB19F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r="7589"/>
          <a:stretch>
            <a:fillRect/>
          </a:stretch>
        </p:blipFill>
        <p:spPr>
          <a:xfrm>
            <a:off x="4944420" y="405207"/>
            <a:ext cx="6839646" cy="6047588"/>
          </a:xfr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C279ADA-1D5E-4AE8-8408-21434D57DF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6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FB804E-D668-48A5-A84E-50A116093F8C}"/>
              </a:ext>
            </a:extLst>
          </p:cNvPr>
          <p:cNvSpPr/>
          <p:nvPr/>
        </p:nvSpPr>
        <p:spPr>
          <a:xfrm flipH="1">
            <a:off x="4512030" y="447"/>
            <a:ext cx="3167940" cy="14642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487CF0-EFBC-42FA-9B54-89EB245DF043}"/>
              </a:ext>
            </a:extLst>
          </p:cNvPr>
          <p:cNvSpPr/>
          <p:nvPr/>
        </p:nvSpPr>
        <p:spPr>
          <a:xfrm>
            <a:off x="1014455" y="4436981"/>
            <a:ext cx="3167940" cy="242057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5595C88-93F4-4F3E-878A-3D3EB37889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7"/>
          <a:stretch/>
        </p:blipFill>
        <p:spPr>
          <a:xfrm>
            <a:off x="1014455" y="448"/>
            <a:ext cx="3167940" cy="407638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ACC9FC-1D10-4BFE-95C4-DF5AB90B6493}"/>
              </a:ext>
            </a:extLst>
          </p:cNvPr>
          <p:cNvSpPr txBox="1"/>
          <p:nvPr/>
        </p:nvSpPr>
        <p:spPr>
          <a:xfrm flipH="1">
            <a:off x="5736478" y="2038641"/>
            <a:ext cx="28408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 Medium" panose="00000600000000000000" pitchFamily="2" charset="0"/>
              </a:rPr>
              <a:t>STRATEGIC </a:t>
            </a:r>
          </a:p>
          <a:p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 Medium" panose="00000600000000000000" pitchFamily="2" charset="0"/>
              </a:rPr>
              <a:t>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6A803-7D58-45DE-AA33-B5CE190BC18A}"/>
              </a:ext>
            </a:extLst>
          </p:cNvPr>
          <p:cNvSpPr txBox="1"/>
          <p:nvPr/>
        </p:nvSpPr>
        <p:spPr>
          <a:xfrm flipH="1">
            <a:off x="5736479" y="3429000"/>
            <a:ext cx="5609545" cy="264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consectetur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Sed at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felis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gravida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suscipit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Integer ac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consequat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Curabitur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dictum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fringilla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nibh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egestas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Curabitur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quis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turpis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justo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commodo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blandit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Vestibulum non dui vitae diam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hendrerit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Morbi sed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imperdiet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magna, 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faucibus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tellus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Donec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facilisis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auctor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risus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id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molestie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Cras lacinia et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mauris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at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elementum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Aenean 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Nullam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et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vehicula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enim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Aenean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orci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nisl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mollis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a libero sit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BDD3473-AD84-428A-905E-216A9F66A4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0714" b="15895"/>
          <a:stretch/>
        </p:blipFill>
        <p:spPr>
          <a:xfrm>
            <a:off x="10919909" y="382064"/>
            <a:ext cx="688171" cy="5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1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75E9DC-2F2B-4A5F-AC5D-BA32B07B3661}"/>
              </a:ext>
            </a:extLst>
          </p:cNvPr>
          <p:cNvSpPr/>
          <p:nvPr/>
        </p:nvSpPr>
        <p:spPr>
          <a:xfrm>
            <a:off x="4223949" y="405207"/>
            <a:ext cx="3744102" cy="604758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111EFB6-8B1E-4BD9-8530-1A3B913CFC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6" t="93" r="1568" b="-93"/>
          <a:stretch/>
        </p:blipFill>
        <p:spPr>
          <a:xfrm>
            <a:off x="8184134" y="405208"/>
            <a:ext cx="3167940" cy="6047588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0898F80-B366-4397-9FB5-914BE1FC96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53" t="29" r="23021" b="-29"/>
          <a:stretch/>
        </p:blipFill>
        <p:spPr>
          <a:xfrm>
            <a:off x="839926" y="405208"/>
            <a:ext cx="3167940" cy="604758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67E40-F97B-48AC-8BA4-6CD8B811DDC9}"/>
              </a:ext>
            </a:extLst>
          </p:cNvPr>
          <p:cNvSpPr/>
          <p:nvPr/>
        </p:nvSpPr>
        <p:spPr>
          <a:xfrm>
            <a:off x="5040190" y="2038989"/>
            <a:ext cx="2111621" cy="894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</a:rPr>
              <a:t>amet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consectetuer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adipiscing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elit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maecenas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porttitor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EDB5CD-2E30-4D4D-8EC3-84FCEBE49C77}"/>
              </a:ext>
            </a:extLst>
          </p:cNvPr>
          <p:cNvSpPr/>
          <p:nvPr/>
        </p:nvSpPr>
        <p:spPr>
          <a:xfrm>
            <a:off x="5439410" y="1698157"/>
            <a:ext cx="1313181" cy="40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Listen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D81325-5394-434A-87AB-CD024E916B0E}"/>
              </a:ext>
            </a:extLst>
          </p:cNvPr>
          <p:cNvSpPr/>
          <p:nvPr/>
        </p:nvSpPr>
        <p:spPr>
          <a:xfrm>
            <a:off x="5040190" y="4697304"/>
            <a:ext cx="2111621" cy="894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</a:rPr>
              <a:t>amet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consectetuer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adipiscing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elit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maecenas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porttitor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9A1A2E-50F4-43A7-A168-C81A6C31F2AC}"/>
              </a:ext>
            </a:extLst>
          </p:cNvPr>
          <p:cNvSpPr/>
          <p:nvPr/>
        </p:nvSpPr>
        <p:spPr>
          <a:xfrm>
            <a:off x="5371713" y="4356472"/>
            <a:ext cx="1448575" cy="40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Research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403113-7A05-42CB-B730-129EBBE347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31" y="849210"/>
            <a:ext cx="713139" cy="7131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CC217D-CBFB-4712-A95C-814C7EDC1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31" y="3644996"/>
            <a:ext cx="713139" cy="7131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50907CB-18B0-44D9-8E95-64F2930B46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46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670D293-1EC6-44A4-B3F0-8988E355D8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8CE738-7FE7-42E0-A8C8-16F2F5FDFFC9}"/>
              </a:ext>
            </a:extLst>
          </p:cNvPr>
          <p:cNvSpPr/>
          <p:nvPr/>
        </p:nvSpPr>
        <p:spPr>
          <a:xfrm>
            <a:off x="372109" y="447"/>
            <a:ext cx="4535913" cy="68571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201D0-1E84-478C-8717-C1B5E94E6F92}"/>
              </a:ext>
            </a:extLst>
          </p:cNvPr>
          <p:cNvSpPr txBox="1"/>
          <p:nvPr/>
        </p:nvSpPr>
        <p:spPr>
          <a:xfrm>
            <a:off x="624104" y="1478560"/>
            <a:ext cx="4031923" cy="3900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“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Sometimes 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we’re tested not to show 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our weaknesses, 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but to discover 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our strength.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“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EF62E2D-24A5-4CB3-801C-EDFA6A335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92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360C4E-6292-4EFD-BDFE-938C1DD4EF1A}"/>
              </a:ext>
            </a:extLst>
          </p:cNvPr>
          <p:cNvSpPr/>
          <p:nvPr/>
        </p:nvSpPr>
        <p:spPr>
          <a:xfrm flipH="1">
            <a:off x="5736007" y="447"/>
            <a:ext cx="6455993" cy="68571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0A683-BF89-496A-895B-04FCCFAF618B}"/>
              </a:ext>
            </a:extLst>
          </p:cNvPr>
          <p:cNvSpPr txBox="1"/>
          <p:nvPr/>
        </p:nvSpPr>
        <p:spPr>
          <a:xfrm flipH="1">
            <a:off x="8011331" y="2277022"/>
            <a:ext cx="2175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 dirty="0">
                <a:solidFill>
                  <a:schemeClr val="bg1"/>
                </a:solidFill>
                <a:latin typeface="+mj-lt"/>
                <a:cs typeface="Poppins Medium" panose="00000600000000000000" pitchFamily="2" charset="0"/>
              </a:rPr>
              <a:t>PHOTO</a:t>
            </a:r>
          </a:p>
          <a:p>
            <a:r>
              <a:rPr lang="en-ID" sz="3600" b="1" dirty="0">
                <a:solidFill>
                  <a:schemeClr val="bg1"/>
                </a:solidFill>
                <a:latin typeface="+mj-lt"/>
                <a:cs typeface="Poppins Medium" panose="00000600000000000000" pitchFamily="2" charset="0"/>
              </a:rPr>
              <a:t>GALLERY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16D80B-E169-4831-A6C8-26D0C036835E}"/>
              </a:ext>
            </a:extLst>
          </p:cNvPr>
          <p:cNvSpPr txBox="1"/>
          <p:nvPr/>
        </p:nvSpPr>
        <p:spPr>
          <a:xfrm>
            <a:off x="8011331" y="3945561"/>
            <a:ext cx="3590044" cy="2000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maecenas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porttitor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fusce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posuere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magna sed pulvinar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ultricies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purus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lectus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malesuada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libero sit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magna eros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E855C96-8BF7-45CC-92A6-D1E74F2981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8" r="14218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879A07A-FE11-4A69-837B-29D4279A61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8" r="9778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8117A8A-952E-415C-A0D7-732F8D3BB9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9" r="9799"/>
          <a:stretch>
            <a:fillRect/>
          </a:stretch>
        </p:blipFill>
        <p:spPr/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AFFF25A-ADCD-4C89-B1DB-26BC3B7D92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75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951A0B6-A873-4953-9659-D8243A5741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89" b="32889"/>
          <a:stretch>
            <a:fillRect/>
          </a:stretch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D56A018-46D0-4050-84E0-C3B8CA6420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89" b="32889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EBABCA-FE8A-469F-8220-7AC5A13B4F36}"/>
              </a:ext>
            </a:extLst>
          </p:cNvPr>
          <p:cNvSpPr/>
          <p:nvPr/>
        </p:nvSpPr>
        <p:spPr>
          <a:xfrm>
            <a:off x="1" y="2985228"/>
            <a:ext cx="12192000" cy="86398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DE9DB2-6C31-475C-9543-E30CCEE5CB67}"/>
              </a:ext>
            </a:extLst>
          </p:cNvPr>
          <p:cNvSpPr/>
          <p:nvPr/>
        </p:nvSpPr>
        <p:spPr>
          <a:xfrm>
            <a:off x="2090457" y="3244358"/>
            <a:ext cx="7534543" cy="369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b="1" spc="600" dirty="0">
                <a:solidFill>
                  <a:schemeClr val="bg1"/>
                </a:solidFill>
              </a:rPr>
              <a:t>VISIT OUR WEBSITE FOR MORE INFORMATION</a:t>
            </a:r>
            <a:endParaRPr lang="en-US" spc="600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3CFD49-37AF-4A5A-8A64-A8EFA989E7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4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AE65987-D7D5-42E9-BA1C-BECE87E439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44BB180-0852-49B2-8BFE-D7D5D32021DF}"/>
              </a:ext>
            </a:extLst>
          </p:cNvPr>
          <p:cNvSpPr/>
          <p:nvPr/>
        </p:nvSpPr>
        <p:spPr>
          <a:xfrm>
            <a:off x="-1" y="4378637"/>
            <a:ext cx="5736478" cy="182177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86D7C-563F-43CE-9053-F5A4A2FDC9E7}"/>
              </a:ext>
            </a:extLst>
          </p:cNvPr>
          <p:cNvSpPr txBox="1"/>
          <p:nvPr/>
        </p:nvSpPr>
        <p:spPr>
          <a:xfrm>
            <a:off x="565757" y="5027403"/>
            <a:ext cx="3435109" cy="830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j-lt"/>
                <a:cs typeface="Poppins Medium" panose="00000600000000000000" pitchFamily="2" charset="0"/>
              </a:rPr>
              <a:t>Law Office</a:t>
            </a:r>
            <a:endParaRPr lang="en-ID" sz="4800" dirty="0">
              <a:solidFill>
                <a:schemeClr val="bg1"/>
              </a:solidFill>
              <a:latin typeface="+mj-lt"/>
              <a:cs typeface="Poppins Medium" panose="00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53A55D-E522-48C3-B8C9-F3146C7A1B04}"/>
              </a:ext>
            </a:extLst>
          </p:cNvPr>
          <p:cNvSpPr txBox="1"/>
          <p:nvPr/>
        </p:nvSpPr>
        <p:spPr>
          <a:xfrm>
            <a:off x="624104" y="5654275"/>
            <a:ext cx="3527933" cy="4267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Leave court to us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9B335DB-29A3-43CE-BC11-DA7CD0D49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2828" b="19247"/>
          <a:stretch/>
        </p:blipFill>
        <p:spPr>
          <a:xfrm>
            <a:off x="696822" y="4521620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86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630C37-89D5-4D12-86F2-B5C15D25B03D}"/>
              </a:ext>
            </a:extLst>
          </p:cNvPr>
          <p:cNvSpPr/>
          <p:nvPr/>
        </p:nvSpPr>
        <p:spPr>
          <a:xfrm flipH="1">
            <a:off x="5473465" y="6124883"/>
            <a:ext cx="1677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CASE NAME</a:t>
            </a:r>
            <a:endParaRPr lang="en-US" sz="2000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F07D86-C7D0-4D7F-8F50-516B9ADA3D82}"/>
              </a:ext>
            </a:extLst>
          </p:cNvPr>
          <p:cNvSpPr/>
          <p:nvPr/>
        </p:nvSpPr>
        <p:spPr>
          <a:xfrm flipH="1">
            <a:off x="9109185" y="6124883"/>
            <a:ext cx="1677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CASE NAME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0727C-6661-4488-95D6-D8C1E125FD3C}"/>
              </a:ext>
            </a:extLst>
          </p:cNvPr>
          <p:cNvSpPr txBox="1"/>
          <p:nvPr/>
        </p:nvSpPr>
        <p:spPr>
          <a:xfrm flipH="1">
            <a:off x="748868" y="1125044"/>
            <a:ext cx="2512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FEATURED</a:t>
            </a:r>
          </a:p>
          <a:p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F83B7-55F0-4D0D-A5AB-0996F8D8452E}"/>
              </a:ext>
            </a:extLst>
          </p:cNvPr>
          <p:cNvSpPr txBox="1"/>
          <p:nvPr/>
        </p:nvSpPr>
        <p:spPr>
          <a:xfrm flipH="1">
            <a:off x="718748" y="2886499"/>
            <a:ext cx="3289293" cy="232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libero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commodo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 eros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DF64301-953D-4FFF-AE2F-0804D2A283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3" r="35951"/>
          <a:stretch/>
        </p:blipFill>
        <p:spPr>
          <a:xfrm>
            <a:off x="4728547" y="447"/>
            <a:ext cx="3166650" cy="5949175"/>
          </a:xfr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4B2E91B-2EAC-4643-8655-686288860B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r="25915"/>
          <a:stretch/>
        </p:blipFill>
        <p:spPr>
          <a:xfrm>
            <a:off x="8363449" y="447"/>
            <a:ext cx="3168237" cy="5949175"/>
          </a:xfr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1B6D7BD-D7EF-45F0-8953-05FA27152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0714" b="15895"/>
          <a:stretch/>
        </p:blipFill>
        <p:spPr>
          <a:xfrm>
            <a:off x="10919909" y="382064"/>
            <a:ext cx="688171" cy="5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61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630C37-89D5-4D12-86F2-B5C15D25B03D}"/>
              </a:ext>
            </a:extLst>
          </p:cNvPr>
          <p:cNvSpPr/>
          <p:nvPr/>
        </p:nvSpPr>
        <p:spPr>
          <a:xfrm flipH="1">
            <a:off x="1441543" y="6164948"/>
            <a:ext cx="1677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CASE NAME</a:t>
            </a:r>
            <a:endParaRPr lang="en-US" sz="2000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F07D86-C7D0-4D7F-8F50-516B9ADA3D82}"/>
              </a:ext>
            </a:extLst>
          </p:cNvPr>
          <p:cNvSpPr/>
          <p:nvPr/>
        </p:nvSpPr>
        <p:spPr>
          <a:xfrm flipH="1">
            <a:off x="5077262" y="6164948"/>
            <a:ext cx="1677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CASE NAME</a:t>
            </a:r>
            <a:endParaRPr lang="en-US" sz="2000" dirty="0">
              <a:latin typeface="+mj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6235748-925F-443C-8605-6B2FB57D26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7" r="32337"/>
          <a:stretch>
            <a:fillRect/>
          </a:stretch>
        </p:blipFill>
        <p:spPr>
          <a:xfrm>
            <a:off x="696822" y="447"/>
            <a:ext cx="3166650" cy="5949175"/>
          </a:xfr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97D50EE-9A7A-46EF-98FC-2EB858F9BF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2" r="10062"/>
          <a:stretch>
            <a:fillRect/>
          </a:stretch>
        </p:blipFill>
        <p:spPr>
          <a:xfrm>
            <a:off x="4331724" y="447"/>
            <a:ext cx="3168237" cy="5949175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C147FC-DCAF-4856-8C7B-381CFBBF7C46}"/>
              </a:ext>
            </a:extLst>
          </p:cNvPr>
          <p:cNvSpPr txBox="1"/>
          <p:nvPr/>
        </p:nvSpPr>
        <p:spPr>
          <a:xfrm flipH="1">
            <a:off x="9055670" y="1386439"/>
            <a:ext cx="2512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 Medium" panose="00000600000000000000" pitchFamily="2" charset="0"/>
              </a:rPr>
              <a:t>FEATURED</a:t>
            </a:r>
          </a:p>
          <a:p>
            <a:pPr algn="r"/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 Medium" panose="00000600000000000000" pitchFamily="2" charset="0"/>
              </a:rPr>
              <a:t>CASE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13F885-886D-4A12-950B-ACB6B86727CE}"/>
              </a:ext>
            </a:extLst>
          </p:cNvPr>
          <p:cNvSpPr txBox="1"/>
          <p:nvPr/>
        </p:nvSpPr>
        <p:spPr>
          <a:xfrm flipH="1">
            <a:off x="8278603" y="3147894"/>
            <a:ext cx="3289293" cy="232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libero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commodo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 eros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C21C137-4E15-4992-8ACE-F86FB7AA8E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0714" b="15895"/>
          <a:stretch/>
        </p:blipFill>
        <p:spPr>
          <a:xfrm>
            <a:off x="10919909" y="382064"/>
            <a:ext cx="688171" cy="5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2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352709-4D54-470F-A0AB-822E2BCD1D06}"/>
              </a:ext>
            </a:extLst>
          </p:cNvPr>
          <p:cNvSpPr/>
          <p:nvPr/>
        </p:nvSpPr>
        <p:spPr>
          <a:xfrm>
            <a:off x="9551934" y="659064"/>
            <a:ext cx="2640067" cy="55413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A724F-9D78-4403-8007-BE291A0DF1C8}"/>
              </a:ext>
            </a:extLst>
          </p:cNvPr>
          <p:cNvSpPr txBox="1"/>
          <p:nvPr/>
        </p:nvSpPr>
        <p:spPr>
          <a:xfrm flipH="1">
            <a:off x="666861" y="833771"/>
            <a:ext cx="3520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 Medium" panose="00000600000000000000" pitchFamily="2" charset="0"/>
              </a:rPr>
              <a:t>TEAM MEMBER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A9207-FC4D-48F6-A29F-D248F181D320}"/>
              </a:ext>
            </a:extLst>
          </p:cNvPr>
          <p:cNvSpPr txBox="1"/>
          <p:nvPr/>
        </p:nvSpPr>
        <p:spPr>
          <a:xfrm>
            <a:off x="696103" y="4468684"/>
            <a:ext cx="4133164" cy="1354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malesuada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DEC28-B66A-41C8-B526-D4764385B2E9}"/>
              </a:ext>
            </a:extLst>
          </p:cNvPr>
          <p:cNvSpPr/>
          <p:nvPr/>
        </p:nvSpPr>
        <p:spPr>
          <a:xfrm>
            <a:off x="666861" y="1737815"/>
            <a:ext cx="2079415" cy="972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Martin Flint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Senior Lawyer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11AF6F-F6DF-47D0-B2BF-6630B87C5719}"/>
              </a:ext>
            </a:extLst>
          </p:cNvPr>
          <p:cNvCxnSpPr>
            <a:cxnSpLocks/>
          </p:cNvCxnSpPr>
          <p:nvPr/>
        </p:nvCxnSpPr>
        <p:spPr>
          <a:xfrm>
            <a:off x="824834" y="3172211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E012F3-F190-4DD0-871D-2FA2C9124DEE}"/>
              </a:ext>
            </a:extLst>
          </p:cNvPr>
          <p:cNvCxnSpPr>
            <a:cxnSpLocks/>
          </p:cNvCxnSpPr>
          <p:nvPr/>
        </p:nvCxnSpPr>
        <p:spPr>
          <a:xfrm>
            <a:off x="809596" y="3172211"/>
            <a:ext cx="1878953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B5E33C5-6892-4783-9C62-3EACDB103F29}"/>
              </a:ext>
            </a:extLst>
          </p:cNvPr>
          <p:cNvSpPr/>
          <p:nvPr/>
        </p:nvSpPr>
        <p:spPr>
          <a:xfrm>
            <a:off x="696103" y="2762350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Insert skill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83C088-C58B-4B96-A109-16284707816B}"/>
              </a:ext>
            </a:extLst>
          </p:cNvPr>
          <p:cNvSpPr/>
          <p:nvPr/>
        </p:nvSpPr>
        <p:spPr>
          <a:xfrm flipH="1">
            <a:off x="3462561" y="2971740"/>
            <a:ext cx="617478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62.8%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4E3E30-7EAA-4D87-B247-3D0F6571BA4B}"/>
              </a:ext>
            </a:extLst>
          </p:cNvPr>
          <p:cNvCxnSpPr>
            <a:cxnSpLocks/>
          </p:cNvCxnSpPr>
          <p:nvPr/>
        </p:nvCxnSpPr>
        <p:spPr>
          <a:xfrm>
            <a:off x="824834" y="3669375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3EA689-1C43-4E4B-80AC-73B4AF29B877}"/>
              </a:ext>
            </a:extLst>
          </p:cNvPr>
          <p:cNvCxnSpPr>
            <a:cxnSpLocks/>
          </p:cNvCxnSpPr>
          <p:nvPr/>
        </p:nvCxnSpPr>
        <p:spPr>
          <a:xfrm>
            <a:off x="809596" y="3669375"/>
            <a:ext cx="231588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989F3D8-1D4C-406C-998E-12B48D1EB9DA}"/>
              </a:ext>
            </a:extLst>
          </p:cNvPr>
          <p:cNvSpPr/>
          <p:nvPr/>
        </p:nvSpPr>
        <p:spPr>
          <a:xfrm>
            <a:off x="696103" y="3259512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Insert skill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F9A783-FACC-47D2-87D4-173D00B45F75}"/>
              </a:ext>
            </a:extLst>
          </p:cNvPr>
          <p:cNvSpPr/>
          <p:nvPr/>
        </p:nvSpPr>
        <p:spPr>
          <a:xfrm flipH="1">
            <a:off x="3465767" y="3468903"/>
            <a:ext cx="614272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92.4%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3026F4-D052-42DB-B583-27B8475252E3}"/>
              </a:ext>
            </a:extLst>
          </p:cNvPr>
          <p:cNvCxnSpPr>
            <a:cxnSpLocks/>
          </p:cNvCxnSpPr>
          <p:nvPr/>
        </p:nvCxnSpPr>
        <p:spPr>
          <a:xfrm>
            <a:off x="824834" y="4166536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B94A04-0FA5-4F74-A790-9531636B7033}"/>
              </a:ext>
            </a:extLst>
          </p:cNvPr>
          <p:cNvCxnSpPr>
            <a:cxnSpLocks/>
          </p:cNvCxnSpPr>
          <p:nvPr/>
        </p:nvCxnSpPr>
        <p:spPr>
          <a:xfrm>
            <a:off x="809596" y="4166536"/>
            <a:ext cx="20988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10B339D-5381-4A77-A503-02E3DFBD70D6}"/>
              </a:ext>
            </a:extLst>
          </p:cNvPr>
          <p:cNvSpPr/>
          <p:nvPr/>
        </p:nvSpPr>
        <p:spPr>
          <a:xfrm>
            <a:off x="696103" y="3756675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Insert skill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BD0876-C090-41E9-8C78-8EF5B94BA1DF}"/>
              </a:ext>
            </a:extLst>
          </p:cNvPr>
          <p:cNvSpPr/>
          <p:nvPr/>
        </p:nvSpPr>
        <p:spPr>
          <a:xfrm flipH="1">
            <a:off x="3468973" y="3966065"/>
            <a:ext cx="611066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82.3%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7BDD16C-335E-4E23-8FE6-5D0B884AAC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r="7135"/>
          <a:stretch>
            <a:fillRect/>
          </a:stretch>
        </p:blipFill>
        <p:spPr/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33CCE2C-C687-438A-B00F-DBC463909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0714" b="15895"/>
          <a:stretch/>
        </p:blipFill>
        <p:spPr>
          <a:xfrm>
            <a:off x="10919909" y="382064"/>
            <a:ext cx="688171" cy="5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25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CC1F39-3B2A-4153-8E34-0EA34BAA96B5}"/>
              </a:ext>
            </a:extLst>
          </p:cNvPr>
          <p:cNvSpPr/>
          <p:nvPr/>
        </p:nvSpPr>
        <p:spPr>
          <a:xfrm flipH="1">
            <a:off x="0" y="659064"/>
            <a:ext cx="2640067" cy="55413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E0AB0-94F8-4786-BF32-50F7E0E50D12}"/>
              </a:ext>
            </a:extLst>
          </p:cNvPr>
          <p:cNvSpPr txBox="1"/>
          <p:nvPr/>
        </p:nvSpPr>
        <p:spPr>
          <a:xfrm>
            <a:off x="7520957" y="1054787"/>
            <a:ext cx="3520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 Medium" panose="00000600000000000000" pitchFamily="2" charset="0"/>
              </a:rPr>
              <a:t>TEAM MEMBER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579D73-81C4-48EB-9E45-01D4CC82C5A5}"/>
              </a:ext>
            </a:extLst>
          </p:cNvPr>
          <p:cNvSpPr txBox="1"/>
          <p:nvPr/>
        </p:nvSpPr>
        <p:spPr>
          <a:xfrm flipH="1">
            <a:off x="7520957" y="4528379"/>
            <a:ext cx="3485966" cy="167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43BDE3-777D-45B0-80CE-4277B07E192C}"/>
              </a:ext>
            </a:extLst>
          </p:cNvPr>
          <p:cNvSpPr/>
          <p:nvPr/>
        </p:nvSpPr>
        <p:spPr>
          <a:xfrm flipH="1">
            <a:off x="7520957" y="1737815"/>
            <a:ext cx="2494594" cy="972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Shelia Henderson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Senior Lawyer </a:t>
            </a:r>
            <a:endParaRPr lang="en-ID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FF4B48-85DA-4C3C-B255-46F24F76E58B}"/>
              </a:ext>
            </a:extLst>
          </p:cNvPr>
          <p:cNvCxnSpPr>
            <a:cxnSpLocks/>
          </p:cNvCxnSpPr>
          <p:nvPr/>
        </p:nvCxnSpPr>
        <p:spPr>
          <a:xfrm>
            <a:off x="7658507" y="3172212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94B76-A563-4949-92EE-A0D16593ED70}"/>
              </a:ext>
            </a:extLst>
          </p:cNvPr>
          <p:cNvCxnSpPr>
            <a:cxnSpLocks/>
          </p:cNvCxnSpPr>
          <p:nvPr/>
        </p:nvCxnSpPr>
        <p:spPr>
          <a:xfrm>
            <a:off x="7643269" y="3172212"/>
            <a:ext cx="1878953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D56A7-2A77-4EEE-ABEF-9C39E55D02C1}"/>
              </a:ext>
            </a:extLst>
          </p:cNvPr>
          <p:cNvSpPr/>
          <p:nvPr/>
        </p:nvSpPr>
        <p:spPr>
          <a:xfrm>
            <a:off x="7520957" y="2762350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Insert skill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BEEE8-8089-4F49-A730-0D8AD9577DA3}"/>
              </a:ext>
            </a:extLst>
          </p:cNvPr>
          <p:cNvSpPr/>
          <p:nvPr/>
        </p:nvSpPr>
        <p:spPr>
          <a:xfrm flipH="1">
            <a:off x="10338912" y="2925009"/>
            <a:ext cx="617477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62.8%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99C595-CF33-4D80-A5D7-9A474162204F}"/>
              </a:ext>
            </a:extLst>
          </p:cNvPr>
          <p:cNvCxnSpPr>
            <a:cxnSpLocks/>
          </p:cNvCxnSpPr>
          <p:nvPr/>
        </p:nvCxnSpPr>
        <p:spPr>
          <a:xfrm>
            <a:off x="7658507" y="3671617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D369E0-A525-4087-BC65-7D0E1A3DCE55}"/>
              </a:ext>
            </a:extLst>
          </p:cNvPr>
          <p:cNvCxnSpPr>
            <a:cxnSpLocks/>
          </p:cNvCxnSpPr>
          <p:nvPr/>
        </p:nvCxnSpPr>
        <p:spPr>
          <a:xfrm>
            <a:off x="7643269" y="3671617"/>
            <a:ext cx="2315885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5E2B8-1390-4FEF-AAE8-432A890A2E8B}"/>
              </a:ext>
            </a:extLst>
          </p:cNvPr>
          <p:cNvSpPr/>
          <p:nvPr/>
        </p:nvSpPr>
        <p:spPr>
          <a:xfrm>
            <a:off x="7520957" y="3261754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Insert skill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4B26B2-BBD6-4478-BE40-D1ECA2094126}"/>
              </a:ext>
            </a:extLst>
          </p:cNvPr>
          <p:cNvSpPr/>
          <p:nvPr/>
        </p:nvSpPr>
        <p:spPr>
          <a:xfrm flipH="1">
            <a:off x="10338912" y="3424413"/>
            <a:ext cx="614271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92.4%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9B12F8-4B29-410C-B543-EB2FA319FF1F}"/>
              </a:ext>
            </a:extLst>
          </p:cNvPr>
          <p:cNvCxnSpPr>
            <a:cxnSpLocks/>
          </p:cNvCxnSpPr>
          <p:nvPr/>
        </p:nvCxnSpPr>
        <p:spPr>
          <a:xfrm>
            <a:off x="7658507" y="4171020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1BBD29-4064-4B56-AA9B-3941FCE09089}"/>
              </a:ext>
            </a:extLst>
          </p:cNvPr>
          <p:cNvCxnSpPr>
            <a:cxnSpLocks/>
          </p:cNvCxnSpPr>
          <p:nvPr/>
        </p:nvCxnSpPr>
        <p:spPr>
          <a:xfrm>
            <a:off x="7643269" y="4171020"/>
            <a:ext cx="20988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745280C-33AB-42D8-8905-C29D26BB6F24}"/>
              </a:ext>
            </a:extLst>
          </p:cNvPr>
          <p:cNvSpPr/>
          <p:nvPr/>
        </p:nvSpPr>
        <p:spPr>
          <a:xfrm>
            <a:off x="7520957" y="3761158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Insert skill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DD7593-50AA-41B8-B821-930BF9585D75}"/>
              </a:ext>
            </a:extLst>
          </p:cNvPr>
          <p:cNvSpPr/>
          <p:nvPr/>
        </p:nvSpPr>
        <p:spPr>
          <a:xfrm flipH="1">
            <a:off x="10338912" y="3923817"/>
            <a:ext cx="611065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82.3%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9A4879A-58CA-41F9-B6E4-B4E05774BB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8" t="38705" r="13942" b="-245"/>
          <a:stretch/>
        </p:blipFill>
        <p:spPr>
          <a:xfrm>
            <a:off x="2928060" y="659064"/>
            <a:ext cx="3167940" cy="5541350"/>
          </a:xfr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6EE4AF6-B240-401F-AD51-3B4138909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0714" b="15895"/>
          <a:stretch/>
        </p:blipFill>
        <p:spPr>
          <a:xfrm>
            <a:off x="10919909" y="382064"/>
            <a:ext cx="688171" cy="5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33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352709-4D54-470F-A0AB-822E2BCD1D06}"/>
              </a:ext>
            </a:extLst>
          </p:cNvPr>
          <p:cNvSpPr/>
          <p:nvPr/>
        </p:nvSpPr>
        <p:spPr>
          <a:xfrm>
            <a:off x="9551934" y="659064"/>
            <a:ext cx="2640067" cy="55413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A724F-9D78-4403-8007-BE291A0DF1C8}"/>
              </a:ext>
            </a:extLst>
          </p:cNvPr>
          <p:cNvSpPr txBox="1"/>
          <p:nvPr/>
        </p:nvSpPr>
        <p:spPr>
          <a:xfrm flipH="1">
            <a:off x="748868" y="833771"/>
            <a:ext cx="3520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2" charset="0"/>
              </a:rPr>
              <a:t>TEAM MEMBER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A9207-FC4D-48F6-A29F-D248F181D320}"/>
              </a:ext>
            </a:extLst>
          </p:cNvPr>
          <p:cNvSpPr txBox="1"/>
          <p:nvPr/>
        </p:nvSpPr>
        <p:spPr>
          <a:xfrm>
            <a:off x="714765" y="4528379"/>
            <a:ext cx="3485966" cy="167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malesuada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DEC28-B66A-41C8-B526-D4764385B2E9}"/>
              </a:ext>
            </a:extLst>
          </p:cNvPr>
          <p:cNvSpPr/>
          <p:nvPr/>
        </p:nvSpPr>
        <p:spPr>
          <a:xfrm>
            <a:off x="751186" y="1737814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Poppins" panose="00000500000000000000" pitchFamily="2" charset="0"/>
              </a:rPr>
              <a:t>JAY DANIELS </a:t>
            </a:r>
          </a:p>
          <a:p>
            <a:r>
              <a:rPr lang="en-ID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Poppins" panose="00000500000000000000" pitchFamily="2" charset="0"/>
              </a:rPr>
              <a:t>Junior Lawyer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11AF6F-F6DF-47D0-B2BF-6630B87C5719}"/>
              </a:ext>
            </a:extLst>
          </p:cNvPr>
          <p:cNvCxnSpPr>
            <a:cxnSpLocks/>
          </p:cNvCxnSpPr>
          <p:nvPr/>
        </p:nvCxnSpPr>
        <p:spPr>
          <a:xfrm>
            <a:off x="843496" y="3172211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E012F3-F190-4DD0-871D-2FA2C9124DEE}"/>
              </a:ext>
            </a:extLst>
          </p:cNvPr>
          <p:cNvCxnSpPr>
            <a:cxnSpLocks/>
          </p:cNvCxnSpPr>
          <p:nvPr/>
        </p:nvCxnSpPr>
        <p:spPr>
          <a:xfrm>
            <a:off x="828258" y="3172211"/>
            <a:ext cx="1878953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B5E33C5-6892-4783-9C62-3EACDB103F29}"/>
              </a:ext>
            </a:extLst>
          </p:cNvPr>
          <p:cNvSpPr/>
          <p:nvPr/>
        </p:nvSpPr>
        <p:spPr>
          <a:xfrm>
            <a:off x="714765" y="2803383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Insert skill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83C088-C58B-4B96-A109-16284707816B}"/>
              </a:ext>
            </a:extLst>
          </p:cNvPr>
          <p:cNvSpPr/>
          <p:nvPr/>
        </p:nvSpPr>
        <p:spPr>
          <a:xfrm flipH="1">
            <a:off x="3481223" y="2971740"/>
            <a:ext cx="617478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Poppins" panose="00000500000000000000" pitchFamily="2" charset="0"/>
              </a:rPr>
              <a:t>62.8%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4E3E30-7EAA-4D87-B247-3D0F6571BA4B}"/>
              </a:ext>
            </a:extLst>
          </p:cNvPr>
          <p:cNvCxnSpPr>
            <a:cxnSpLocks/>
          </p:cNvCxnSpPr>
          <p:nvPr/>
        </p:nvCxnSpPr>
        <p:spPr>
          <a:xfrm>
            <a:off x="843496" y="3669375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3EA689-1C43-4E4B-80AC-73B4AF29B877}"/>
              </a:ext>
            </a:extLst>
          </p:cNvPr>
          <p:cNvCxnSpPr>
            <a:cxnSpLocks/>
          </p:cNvCxnSpPr>
          <p:nvPr/>
        </p:nvCxnSpPr>
        <p:spPr>
          <a:xfrm>
            <a:off x="828258" y="3669375"/>
            <a:ext cx="231588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989F3D8-1D4C-406C-998E-12B48D1EB9DA}"/>
              </a:ext>
            </a:extLst>
          </p:cNvPr>
          <p:cNvSpPr/>
          <p:nvPr/>
        </p:nvSpPr>
        <p:spPr>
          <a:xfrm>
            <a:off x="714765" y="3300546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Insert skill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F9A783-FACC-47D2-87D4-173D00B45F75}"/>
              </a:ext>
            </a:extLst>
          </p:cNvPr>
          <p:cNvSpPr/>
          <p:nvPr/>
        </p:nvSpPr>
        <p:spPr>
          <a:xfrm flipH="1">
            <a:off x="3484429" y="3468903"/>
            <a:ext cx="614272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Poppins" panose="00000500000000000000" pitchFamily="2" charset="0"/>
              </a:rPr>
              <a:t>92.4%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3026F4-D052-42DB-B583-27B8475252E3}"/>
              </a:ext>
            </a:extLst>
          </p:cNvPr>
          <p:cNvCxnSpPr>
            <a:cxnSpLocks/>
          </p:cNvCxnSpPr>
          <p:nvPr/>
        </p:nvCxnSpPr>
        <p:spPr>
          <a:xfrm>
            <a:off x="843496" y="4166536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B94A04-0FA5-4F74-A790-9531636B7033}"/>
              </a:ext>
            </a:extLst>
          </p:cNvPr>
          <p:cNvCxnSpPr>
            <a:cxnSpLocks/>
          </p:cNvCxnSpPr>
          <p:nvPr/>
        </p:nvCxnSpPr>
        <p:spPr>
          <a:xfrm>
            <a:off x="828258" y="4166536"/>
            <a:ext cx="20988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10B339D-5381-4A77-A503-02E3DFBD70D6}"/>
              </a:ext>
            </a:extLst>
          </p:cNvPr>
          <p:cNvSpPr/>
          <p:nvPr/>
        </p:nvSpPr>
        <p:spPr>
          <a:xfrm>
            <a:off x="714765" y="3797708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Insert skill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BD0876-C090-41E9-8C78-8EF5B94BA1DF}"/>
              </a:ext>
            </a:extLst>
          </p:cNvPr>
          <p:cNvSpPr/>
          <p:nvPr/>
        </p:nvSpPr>
        <p:spPr>
          <a:xfrm flipH="1">
            <a:off x="3487635" y="3966065"/>
            <a:ext cx="611066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Poppins" panose="00000500000000000000" pitchFamily="2" charset="0"/>
              </a:rPr>
              <a:t>82.3%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A5C218D-3AC9-4BFF-B059-1DC6B6AE45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r="1259"/>
          <a:stretch/>
        </p:blipFill>
        <p:spPr>
          <a:xfrm>
            <a:off x="6096000" y="659064"/>
            <a:ext cx="3167940" cy="5541350"/>
          </a:xfr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FCA78C-48FB-4CC5-B473-5D112BFC4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0714" b="15895"/>
          <a:stretch/>
        </p:blipFill>
        <p:spPr>
          <a:xfrm>
            <a:off x="10919909" y="382064"/>
            <a:ext cx="688171" cy="5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47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CC1F39-3B2A-4153-8E34-0EA34BAA96B5}"/>
              </a:ext>
            </a:extLst>
          </p:cNvPr>
          <p:cNvSpPr/>
          <p:nvPr/>
        </p:nvSpPr>
        <p:spPr>
          <a:xfrm flipH="1">
            <a:off x="0" y="659064"/>
            <a:ext cx="2640067" cy="55413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E0AB0-94F8-4786-BF32-50F7E0E50D12}"/>
              </a:ext>
            </a:extLst>
          </p:cNvPr>
          <p:cNvSpPr txBox="1"/>
          <p:nvPr/>
        </p:nvSpPr>
        <p:spPr>
          <a:xfrm>
            <a:off x="7200784" y="1054787"/>
            <a:ext cx="3520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" panose="00000500000000000000" pitchFamily="2" charset="0"/>
              </a:rPr>
              <a:t>TEAM MEMBER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579D73-81C4-48EB-9E45-01D4CC82C5A5}"/>
              </a:ext>
            </a:extLst>
          </p:cNvPr>
          <p:cNvSpPr txBox="1"/>
          <p:nvPr/>
        </p:nvSpPr>
        <p:spPr>
          <a:xfrm flipH="1">
            <a:off x="7200784" y="4528379"/>
            <a:ext cx="3485966" cy="167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43BDE3-777D-45B0-80CE-4277B07E192C}"/>
              </a:ext>
            </a:extLst>
          </p:cNvPr>
          <p:cNvSpPr/>
          <p:nvPr/>
        </p:nvSpPr>
        <p:spPr>
          <a:xfrm flipH="1">
            <a:off x="7200784" y="1737815"/>
            <a:ext cx="2226892" cy="972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Poppins" panose="00000500000000000000" pitchFamily="2" charset="0"/>
              </a:rPr>
              <a:t>Stephen Spivey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Poppins" panose="00000500000000000000" pitchFamily="2" charset="0"/>
              </a:rPr>
              <a:t>Junior Lawyer </a:t>
            </a:r>
            <a:endParaRPr lang="en-ID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Poppins" panose="000005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FF4B48-85DA-4C3C-B255-46F24F76E58B}"/>
              </a:ext>
            </a:extLst>
          </p:cNvPr>
          <p:cNvCxnSpPr>
            <a:cxnSpLocks/>
          </p:cNvCxnSpPr>
          <p:nvPr/>
        </p:nvCxnSpPr>
        <p:spPr>
          <a:xfrm>
            <a:off x="7338334" y="3172212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294B76-A563-4949-92EE-A0D16593ED70}"/>
              </a:ext>
            </a:extLst>
          </p:cNvPr>
          <p:cNvCxnSpPr>
            <a:cxnSpLocks/>
          </p:cNvCxnSpPr>
          <p:nvPr/>
        </p:nvCxnSpPr>
        <p:spPr>
          <a:xfrm>
            <a:off x="7323096" y="3172212"/>
            <a:ext cx="1878953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D56A7-2A77-4EEE-ABEF-9C39E55D02C1}"/>
              </a:ext>
            </a:extLst>
          </p:cNvPr>
          <p:cNvSpPr/>
          <p:nvPr/>
        </p:nvSpPr>
        <p:spPr>
          <a:xfrm>
            <a:off x="7200784" y="2781012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insert skill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BEEE8-8089-4F49-A730-0D8AD9577DA3}"/>
              </a:ext>
            </a:extLst>
          </p:cNvPr>
          <p:cNvSpPr/>
          <p:nvPr/>
        </p:nvSpPr>
        <p:spPr>
          <a:xfrm flipH="1">
            <a:off x="10018739" y="2925009"/>
            <a:ext cx="617477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Poppins" panose="00000500000000000000" pitchFamily="2" charset="0"/>
              </a:rPr>
              <a:t>62.8%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99C595-CF33-4D80-A5D7-9A474162204F}"/>
              </a:ext>
            </a:extLst>
          </p:cNvPr>
          <p:cNvCxnSpPr>
            <a:cxnSpLocks/>
          </p:cNvCxnSpPr>
          <p:nvPr/>
        </p:nvCxnSpPr>
        <p:spPr>
          <a:xfrm>
            <a:off x="7338334" y="3671617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D369E0-A525-4087-BC65-7D0E1A3DCE55}"/>
              </a:ext>
            </a:extLst>
          </p:cNvPr>
          <p:cNvCxnSpPr>
            <a:cxnSpLocks/>
          </p:cNvCxnSpPr>
          <p:nvPr/>
        </p:nvCxnSpPr>
        <p:spPr>
          <a:xfrm>
            <a:off x="7323096" y="3671617"/>
            <a:ext cx="2315885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5E2B8-1390-4FEF-AAE8-432A890A2E8B}"/>
              </a:ext>
            </a:extLst>
          </p:cNvPr>
          <p:cNvSpPr/>
          <p:nvPr/>
        </p:nvSpPr>
        <p:spPr>
          <a:xfrm>
            <a:off x="7200784" y="3280416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insert skill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4B26B2-BBD6-4478-BE40-D1ECA2094126}"/>
              </a:ext>
            </a:extLst>
          </p:cNvPr>
          <p:cNvSpPr/>
          <p:nvPr/>
        </p:nvSpPr>
        <p:spPr>
          <a:xfrm flipH="1">
            <a:off x="10018739" y="3424413"/>
            <a:ext cx="614271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Poppins" panose="00000500000000000000" pitchFamily="2" charset="0"/>
              </a:rPr>
              <a:t>92.4%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9B12F8-4B29-410C-B543-EB2FA319FF1F}"/>
              </a:ext>
            </a:extLst>
          </p:cNvPr>
          <p:cNvCxnSpPr>
            <a:cxnSpLocks/>
          </p:cNvCxnSpPr>
          <p:nvPr/>
        </p:nvCxnSpPr>
        <p:spPr>
          <a:xfrm>
            <a:off x="7338334" y="4171020"/>
            <a:ext cx="26084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1BBD29-4064-4B56-AA9B-3941FCE09089}"/>
              </a:ext>
            </a:extLst>
          </p:cNvPr>
          <p:cNvCxnSpPr>
            <a:cxnSpLocks/>
          </p:cNvCxnSpPr>
          <p:nvPr/>
        </p:nvCxnSpPr>
        <p:spPr>
          <a:xfrm>
            <a:off x="7323096" y="4171020"/>
            <a:ext cx="2098806" cy="0"/>
          </a:xfrm>
          <a:prstGeom prst="line">
            <a:avLst/>
          </a:prstGeom>
          <a:solidFill>
            <a:schemeClr val="bg1"/>
          </a:solidFill>
          <a:ln w="635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745280C-33AB-42D8-8905-C29D26BB6F24}"/>
              </a:ext>
            </a:extLst>
          </p:cNvPr>
          <p:cNvSpPr/>
          <p:nvPr/>
        </p:nvSpPr>
        <p:spPr>
          <a:xfrm>
            <a:off x="7200784" y="3779820"/>
            <a:ext cx="1316386" cy="343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Poppins" panose="00000500000000000000" pitchFamily="2" charset="0"/>
              </a:rPr>
              <a:t>insert skill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DD7593-50AA-41B8-B821-930BF9585D75}"/>
              </a:ext>
            </a:extLst>
          </p:cNvPr>
          <p:cNvSpPr/>
          <p:nvPr/>
        </p:nvSpPr>
        <p:spPr>
          <a:xfrm flipH="1">
            <a:off x="10018739" y="3923817"/>
            <a:ext cx="611065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+mj-lt"/>
                <a:cs typeface="Poppins" panose="00000500000000000000" pitchFamily="2" charset="0"/>
              </a:rPr>
              <a:t>82.3%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764833E-EBE0-4C4E-8A3D-4D0EF98508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7" r="9987"/>
          <a:stretch>
            <a:fillRect/>
          </a:stretch>
        </p:blipFill>
        <p:spPr/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F7C39FE-E028-4D64-B4C4-08C4855AF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0714" b="15895"/>
          <a:stretch/>
        </p:blipFill>
        <p:spPr>
          <a:xfrm>
            <a:off x="10919909" y="382064"/>
            <a:ext cx="688171" cy="5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07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7CD8DFF-611A-456E-9468-AE789F7DAB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66" b="10875"/>
          <a:stretch/>
        </p:blipFill>
        <p:spPr>
          <a:xfrm>
            <a:off x="0" y="447"/>
            <a:ext cx="12192000" cy="685710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2F0BEF-2A22-4D25-AF60-72125328587F}"/>
              </a:ext>
            </a:extLst>
          </p:cNvPr>
          <p:cNvSpPr/>
          <p:nvPr/>
        </p:nvSpPr>
        <p:spPr>
          <a:xfrm>
            <a:off x="-1" y="4378637"/>
            <a:ext cx="5736478" cy="182177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047A06-DEE1-441F-8640-21948277E8F6}"/>
              </a:ext>
            </a:extLst>
          </p:cNvPr>
          <p:cNvSpPr txBox="1"/>
          <p:nvPr/>
        </p:nvSpPr>
        <p:spPr>
          <a:xfrm>
            <a:off x="565757" y="5046065"/>
            <a:ext cx="3413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j-lt"/>
                <a:cs typeface="Poppins Medium" panose="00000600000000000000" pitchFamily="2" charset="0"/>
              </a:rPr>
              <a:t>Thank You</a:t>
            </a:r>
            <a:endParaRPr lang="en-ID" sz="4800" dirty="0">
              <a:solidFill>
                <a:schemeClr val="bg1"/>
              </a:solidFill>
              <a:latin typeface="+mj-lt"/>
              <a:cs typeface="Poppins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22C26B-0EEC-4838-8C44-378E4D6BF94A}"/>
              </a:ext>
            </a:extLst>
          </p:cNvPr>
          <p:cNvSpPr txBox="1"/>
          <p:nvPr/>
        </p:nvSpPr>
        <p:spPr>
          <a:xfrm>
            <a:off x="624104" y="5672937"/>
            <a:ext cx="3527933" cy="4267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Leave court to us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587DDC3-AE2D-4C33-82AD-9B70FB5B60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828" b="19247"/>
          <a:stretch/>
        </p:blipFill>
        <p:spPr>
          <a:xfrm>
            <a:off x="696822" y="4521620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4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AFB5F-0045-40BE-AB67-7E6B143D3D79}"/>
              </a:ext>
            </a:extLst>
          </p:cNvPr>
          <p:cNvSpPr/>
          <p:nvPr/>
        </p:nvSpPr>
        <p:spPr>
          <a:xfrm>
            <a:off x="9911927" y="405207"/>
            <a:ext cx="2280073" cy="57952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9053B-7B12-4A9E-8432-153E492D112E}"/>
              </a:ext>
            </a:extLst>
          </p:cNvPr>
          <p:cNvSpPr txBox="1"/>
          <p:nvPr/>
        </p:nvSpPr>
        <p:spPr>
          <a:xfrm>
            <a:off x="624105" y="1950676"/>
            <a:ext cx="2526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WELCOME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1C782-45C4-4948-8AF1-AB387F6A7B77}"/>
              </a:ext>
            </a:extLst>
          </p:cNvPr>
          <p:cNvSpPr txBox="1"/>
          <p:nvPr/>
        </p:nvSpPr>
        <p:spPr>
          <a:xfrm>
            <a:off x="624105" y="2912166"/>
            <a:ext cx="3473577" cy="264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libero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commodo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 eros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quis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urna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nunc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viverra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imperdiet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enim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2C1943-644D-4E3B-A3BE-319DB6233B33}"/>
              </a:ext>
            </a:extLst>
          </p:cNvPr>
          <p:cNvSpPr txBox="1"/>
          <p:nvPr/>
        </p:nvSpPr>
        <p:spPr>
          <a:xfrm rot="5400000">
            <a:off x="9815087" y="3102755"/>
            <a:ext cx="2473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Tell your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problem </a:t>
            </a:r>
            <a:endParaRPr lang="en-ID" sz="20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793402D-8920-440C-8929-E638589444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7" t="-189" r="5833" b="189"/>
          <a:stretch/>
        </p:blipFill>
        <p:spPr>
          <a:xfrm>
            <a:off x="4440032" y="405207"/>
            <a:ext cx="5304015" cy="5795207"/>
          </a:xfr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4FB95D4-29ED-4D30-A005-155225F5D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00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A5B90A6-7030-4505-8E87-E8EF4951F3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1" r="11795"/>
          <a:stretch/>
        </p:blipFill>
        <p:spPr>
          <a:xfrm>
            <a:off x="4080038" y="448"/>
            <a:ext cx="7343860" cy="685710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1FDDE3-6A6C-4852-82E6-056F83D8EFEF}"/>
              </a:ext>
            </a:extLst>
          </p:cNvPr>
          <p:cNvSpPr/>
          <p:nvPr/>
        </p:nvSpPr>
        <p:spPr>
          <a:xfrm>
            <a:off x="11423898" y="447"/>
            <a:ext cx="768102" cy="685710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31BE62-883C-4110-9D4F-E848E6FE7822}"/>
              </a:ext>
            </a:extLst>
          </p:cNvPr>
          <p:cNvSpPr/>
          <p:nvPr/>
        </p:nvSpPr>
        <p:spPr>
          <a:xfrm>
            <a:off x="-24059" y="1773032"/>
            <a:ext cx="4944022" cy="33119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6ABA53-01B6-48AC-95FA-0AFFE98B1334}"/>
              </a:ext>
            </a:extLst>
          </p:cNvPr>
          <p:cNvSpPr txBox="1"/>
          <p:nvPr/>
        </p:nvSpPr>
        <p:spPr>
          <a:xfrm>
            <a:off x="780938" y="2071975"/>
            <a:ext cx="3305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3200" b="1" dirty="0">
                <a:solidFill>
                  <a:schemeClr val="bg1"/>
                </a:solidFill>
                <a:latin typeface="+mj-lt"/>
              </a:rPr>
              <a:t>OUR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669CD4-2D94-4F52-821D-C390DA573B9D}"/>
              </a:ext>
            </a:extLst>
          </p:cNvPr>
          <p:cNvSpPr txBox="1"/>
          <p:nvPr/>
        </p:nvSpPr>
        <p:spPr>
          <a:xfrm>
            <a:off x="697007" y="2727676"/>
            <a:ext cx="3473577" cy="2000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consectetuer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maecenas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porttitor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congue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massa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fusce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posuere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magna sed pulvinar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ultricies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purus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lectus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malesuada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libero sit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commodo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magna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771B0C-447C-4C09-BAF5-33F988637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29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56827D6-8348-42FB-86B1-99676FFAEE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 b="9680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5FCA1C-3C63-44D1-80E0-F7E5778A7BC9}"/>
              </a:ext>
            </a:extLst>
          </p:cNvPr>
          <p:cNvSpPr/>
          <p:nvPr/>
        </p:nvSpPr>
        <p:spPr>
          <a:xfrm>
            <a:off x="7319976" y="4076989"/>
            <a:ext cx="3504050" cy="27805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76B83-049C-462C-AA86-9E30A6637409}"/>
              </a:ext>
            </a:extLst>
          </p:cNvPr>
          <p:cNvSpPr txBox="1"/>
          <p:nvPr/>
        </p:nvSpPr>
        <p:spPr>
          <a:xfrm>
            <a:off x="8372931" y="4461582"/>
            <a:ext cx="1398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2000" b="1" dirty="0">
                <a:solidFill>
                  <a:schemeClr val="bg1">
                    <a:lumMod val="95000"/>
                  </a:schemeClr>
                </a:solidFill>
                <a:latin typeface="+mj-lt"/>
                <a:cs typeface="Poppins Medium" panose="00000600000000000000" pitchFamily="2" charset="0"/>
              </a:rPr>
              <a:t>HELLO</a:t>
            </a:r>
          </a:p>
          <a:p>
            <a:pPr algn="ctr"/>
            <a:r>
              <a:rPr lang="en-ID" sz="2000" b="1" dirty="0">
                <a:solidFill>
                  <a:schemeClr val="bg1">
                    <a:lumMod val="95000"/>
                  </a:schemeClr>
                </a:solidFill>
                <a:latin typeface="+mj-lt"/>
                <a:cs typeface="Poppins Medium" panose="00000600000000000000" pitchFamily="2" charset="0"/>
              </a:rPr>
              <a:t>MESSAGE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7EA580-5D4C-432D-ABE9-15323C26E3DB}"/>
              </a:ext>
            </a:extLst>
          </p:cNvPr>
          <p:cNvSpPr txBox="1"/>
          <p:nvPr/>
        </p:nvSpPr>
        <p:spPr>
          <a:xfrm>
            <a:off x="7768886" y="5359995"/>
            <a:ext cx="2606230" cy="103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consectetuer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maecenas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32B9A41-A8FF-4BEB-9239-4AF852825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5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7EB9460-1373-45D3-B610-3F432F5F8D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60" b="11860"/>
          <a:stretch>
            <a:fillRect/>
          </a:stretch>
        </p:blipFill>
        <p:spPr>
          <a:xfrm>
            <a:off x="0" y="405208"/>
            <a:ext cx="12192000" cy="645234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9681EE-273B-45F9-88A3-185B2937AA9A}"/>
              </a:ext>
            </a:extLst>
          </p:cNvPr>
          <p:cNvSpPr/>
          <p:nvPr/>
        </p:nvSpPr>
        <p:spPr>
          <a:xfrm>
            <a:off x="984098" y="-996"/>
            <a:ext cx="5183901" cy="331193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AF585D-5ADD-467E-A440-611E53D9477C}"/>
              </a:ext>
            </a:extLst>
          </p:cNvPr>
          <p:cNvGrpSpPr/>
          <p:nvPr/>
        </p:nvGrpSpPr>
        <p:grpSpPr>
          <a:xfrm>
            <a:off x="2156429" y="782093"/>
            <a:ext cx="2839240" cy="1745758"/>
            <a:chOff x="2156429" y="590620"/>
            <a:chExt cx="2839240" cy="174575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59E39B-4874-463E-9846-B0434BDAB32A}"/>
                </a:ext>
              </a:extLst>
            </p:cNvPr>
            <p:cNvSpPr txBox="1"/>
            <p:nvPr/>
          </p:nvSpPr>
          <p:spPr>
            <a:xfrm>
              <a:off x="2156429" y="590620"/>
              <a:ext cx="28392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2800" b="1" dirty="0">
                  <a:solidFill>
                    <a:schemeClr val="bg1">
                      <a:lumMod val="95000"/>
                    </a:schemeClr>
                  </a:solidFill>
                </a:rPr>
                <a:t>Your text </a:t>
              </a:r>
              <a:r>
                <a:rPr lang="en-US" sz="2800" b="1" dirty="0">
                  <a:solidFill>
                    <a:schemeClr val="bg1">
                      <a:lumMod val="95000"/>
                    </a:schemeClr>
                  </a:solidFill>
                </a:rPr>
                <a:t>here </a:t>
              </a:r>
              <a:endParaRPr lang="en-ID" sz="2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A0BEC6-33A2-40F3-874B-D8C1FD8952CB}"/>
                </a:ext>
              </a:extLst>
            </p:cNvPr>
            <p:cNvSpPr txBox="1"/>
            <p:nvPr/>
          </p:nvSpPr>
          <p:spPr>
            <a:xfrm>
              <a:off x="2330379" y="1311166"/>
              <a:ext cx="2491338" cy="1025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lorem ipsum dolor sit </a:t>
              </a:r>
              <a:r>
                <a:rPr lang="en-US" sz="1400" dirty="0" err="1">
                  <a:solidFill>
                    <a:schemeClr val="bg1"/>
                  </a:solidFill>
                </a:rPr>
                <a:t>amet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consectetuer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adipiscing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elit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maecenas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E47FA0A5-21A4-422E-83DB-0DCF9752DE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4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E063428-E0CC-4B16-8D81-8B45DECD9A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r="4454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E7C3B8-2577-4C06-B175-5677B3BCA2C7}"/>
              </a:ext>
            </a:extLst>
          </p:cNvPr>
          <p:cNvSpPr/>
          <p:nvPr/>
        </p:nvSpPr>
        <p:spPr>
          <a:xfrm>
            <a:off x="1272092" y="1053046"/>
            <a:ext cx="9647816" cy="475190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958F9-1E6E-4DFD-AE5C-C84028557594}"/>
              </a:ext>
            </a:extLst>
          </p:cNvPr>
          <p:cNvSpPr txBox="1"/>
          <p:nvPr/>
        </p:nvSpPr>
        <p:spPr>
          <a:xfrm>
            <a:off x="2568068" y="1478560"/>
            <a:ext cx="7055865" cy="3900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/>
                </a:solidFill>
                <a:latin typeface="+mj-lt"/>
              </a:rPr>
              <a:t>“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/>
                </a:solidFill>
                <a:latin typeface="+mj-lt"/>
              </a:rPr>
              <a:t>Sometimes 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/>
                </a:solidFill>
                <a:latin typeface="+mj-lt"/>
              </a:rPr>
              <a:t>we’re tested not to show 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/>
                </a:solidFill>
                <a:latin typeface="+mj-lt"/>
              </a:rPr>
              <a:t>our weaknesses, 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/>
                </a:solidFill>
                <a:latin typeface="+mj-lt"/>
              </a:rPr>
              <a:t>but to discover 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/>
                </a:solidFill>
                <a:latin typeface="+mj-lt"/>
              </a:rPr>
              <a:t>our strength.</a:t>
            </a:r>
          </a:p>
          <a:p>
            <a:pPr algn="ctr">
              <a:lnSpc>
                <a:spcPct val="150000"/>
              </a:lnSpc>
            </a:pPr>
            <a:r>
              <a:rPr lang="en-ID" sz="2400" b="1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A97F6F7-7727-4FFD-96AF-F4B542FBD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16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FDC4C-C551-495E-B54C-FEBDF4F53B8E}"/>
              </a:ext>
            </a:extLst>
          </p:cNvPr>
          <p:cNvSpPr/>
          <p:nvPr/>
        </p:nvSpPr>
        <p:spPr>
          <a:xfrm>
            <a:off x="4512030" y="405206"/>
            <a:ext cx="3167940" cy="17998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8C5C1-0C2F-464B-8019-1AFF480470F3}"/>
              </a:ext>
            </a:extLst>
          </p:cNvPr>
          <p:cNvSpPr/>
          <p:nvPr/>
        </p:nvSpPr>
        <p:spPr>
          <a:xfrm>
            <a:off x="5310822" y="549055"/>
            <a:ext cx="1570354" cy="707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2000" b="1" dirty="0">
                <a:solidFill>
                  <a:schemeClr val="bg1"/>
                </a:solidFill>
              </a:rPr>
              <a:t>Introduction </a:t>
            </a:r>
          </a:p>
          <a:p>
            <a:pPr algn="ctr"/>
            <a:r>
              <a:rPr lang="en-ID" sz="2000" b="1" dirty="0">
                <a:solidFill>
                  <a:schemeClr val="bg1"/>
                </a:solidFill>
              </a:rPr>
              <a:t>Gallery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740D2F-3B2B-4001-98A1-20626B083145}"/>
              </a:ext>
            </a:extLst>
          </p:cNvPr>
          <p:cNvSpPr/>
          <p:nvPr/>
        </p:nvSpPr>
        <p:spPr>
          <a:xfrm>
            <a:off x="4703914" y="1197042"/>
            <a:ext cx="2784174" cy="702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</a:rPr>
              <a:t>amet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consectetuer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adipiscing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elit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5C66B10-CAD3-421B-8E47-FB9B6BEB03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 b="6813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700E362-7991-4125-920B-92498A2A4A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/>
          <a:stretch/>
        </p:blipFill>
        <p:spPr>
          <a:xfrm>
            <a:off x="7823969" y="405206"/>
            <a:ext cx="3960098" cy="6047589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78CC57-159E-464B-9467-855CBECE38C4}"/>
              </a:ext>
            </a:extLst>
          </p:cNvPr>
          <p:cNvSpPr txBox="1"/>
          <p:nvPr/>
        </p:nvSpPr>
        <p:spPr>
          <a:xfrm>
            <a:off x="624824" y="2105606"/>
            <a:ext cx="3383216" cy="1997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malesuada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libero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magna eros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urna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nunc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viverra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imperdiet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enim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A7F24-8434-4184-9355-A501084C0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828" b="19247"/>
          <a:stretch/>
        </p:blipFill>
        <p:spPr>
          <a:xfrm>
            <a:off x="10902610" y="372571"/>
            <a:ext cx="698765" cy="5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48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B3CBFF-4B33-4F5F-A28D-C1C8BEABB014}"/>
              </a:ext>
            </a:extLst>
          </p:cNvPr>
          <p:cNvSpPr/>
          <p:nvPr/>
        </p:nvSpPr>
        <p:spPr>
          <a:xfrm>
            <a:off x="9024060" y="2696864"/>
            <a:ext cx="3167940" cy="14642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5200F-FF58-4D3F-80FC-961781A56EBA}"/>
              </a:ext>
            </a:extLst>
          </p:cNvPr>
          <p:cNvSpPr txBox="1"/>
          <p:nvPr/>
        </p:nvSpPr>
        <p:spPr>
          <a:xfrm>
            <a:off x="624105" y="1813162"/>
            <a:ext cx="2722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HIGH LEVEL</a:t>
            </a:r>
          </a:p>
          <a:p>
            <a:r>
              <a:rPr lang="en-ID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50C6A-088B-4A78-BAC4-2EBE0BDDDEE4}"/>
              </a:ext>
            </a:extLst>
          </p:cNvPr>
          <p:cNvSpPr txBox="1"/>
          <p:nvPr/>
        </p:nvSpPr>
        <p:spPr>
          <a:xfrm>
            <a:off x="624105" y="3372804"/>
            <a:ext cx="3167941" cy="2000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lorem ipsum dolor sit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amet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consectetuer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adipiscing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elit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maecenas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porttitor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congue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massa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fusce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posuere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magna sed pulvinar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ultricies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purus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lectus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malesuada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DF2F6A9-4A8F-4660-87C9-4942A6F1E2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9" r="20639"/>
          <a:stretch/>
        </p:blipFill>
        <p:spPr>
          <a:xfrm>
            <a:off x="4512676" y="405207"/>
            <a:ext cx="3887281" cy="6047588"/>
          </a:xfr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A345D83-5488-472F-9E07-B7D80A596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0714" b="15895"/>
          <a:stretch/>
        </p:blipFill>
        <p:spPr>
          <a:xfrm>
            <a:off x="10919909" y="382064"/>
            <a:ext cx="688171" cy="5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22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14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0920"/>
      </a:accent1>
      <a:accent2>
        <a:srgbClr val="A53860"/>
      </a:accent2>
      <a:accent3>
        <a:srgbClr val="DA627D"/>
      </a:accent3>
      <a:accent4>
        <a:srgbClr val="FFA5AB"/>
      </a:accent4>
      <a:accent5>
        <a:srgbClr val="F9DBBD"/>
      </a:accent5>
      <a:accent6>
        <a:srgbClr val="EFECCA"/>
      </a:accent6>
      <a:hlink>
        <a:srgbClr val="450920"/>
      </a:hlink>
      <a:folHlink>
        <a:srgbClr val="A53860"/>
      </a:folHlink>
    </a:clrScheme>
    <a:fontScheme name="Custom 25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731</Words>
  <Application>Microsoft Office PowerPoint</Application>
  <PresentationFormat>Widescreen</PresentationFormat>
  <Paragraphs>112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Libor Janek</cp:lastModifiedBy>
  <cp:revision>3</cp:revision>
  <dcterms:created xsi:type="dcterms:W3CDTF">2022-06-02T06:59:10Z</dcterms:created>
  <dcterms:modified xsi:type="dcterms:W3CDTF">2022-06-09T12:50:15Z</dcterms:modified>
</cp:coreProperties>
</file>