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31" r:id="rId2"/>
    <p:sldId id="402" r:id="rId3"/>
    <p:sldId id="391" r:id="rId4"/>
    <p:sldId id="394" r:id="rId5"/>
    <p:sldId id="390" r:id="rId6"/>
    <p:sldId id="393" r:id="rId7"/>
    <p:sldId id="397" r:id="rId8"/>
    <p:sldId id="396" r:id="rId9"/>
    <p:sldId id="400" r:id="rId10"/>
    <p:sldId id="401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2" r:id="rId20"/>
    <p:sldId id="413" r:id="rId21"/>
    <p:sldId id="414" r:id="rId22"/>
    <p:sldId id="415" r:id="rId23"/>
    <p:sldId id="425" r:id="rId24"/>
    <p:sldId id="426" r:id="rId25"/>
    <p:sldId id="428" r:id="rId26"/>
    <p:sldId id="430" r:id="rId27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3922" autoAdjust="0"/>
  </p:normalViewPr>
  <p:slideViewPr>
    <p:cSldViewPr snapToGrid="0" snapToObjects="1">
      <p:cViewPr varScale="1">
        <p:scale>
          <a:sx n="67" d="100"/>
          <a:sy n="67" d="100"/>
        </p:scale>
        <p:origin x="10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20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45588-7219-3748-A59F-CE722A4D6D24}" type="datetimeFigureOut">
              <a:rPr lang="de-DE" smtClean="0"/>
              <a:t>09.06.2022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C06C-3ACD-8A4D-8AE1-821CF7D982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481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4" name="Shape 10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defRPr sz="1100">
        <a:latin typeface="Lucida Grande"/>
        <a:ea typeface="Lucida Grande"/>
        <a:cs typeface="Lucida Grande"/>
        <a:sym typeface="Lucida Grande"/>
      </a:defRPr>
    </a:lvl1pPr>
    <a:lvl2pPr indent="114300" defTabSz="228600" latinLnBrk="0">
      <a:defRPr sz="1100">
        <a:latin typeface="Lucida Grande"/>
        <a:ea typeface="Lucida Grande"/>
        <a:cs typeface="Lucida Grande"/>
        <a:sym typeface="Lucida Grande"/>
      </a:defRPr>
    </a:lvl2pPr>
    <a:lvl3pPr indent="228600" defTabSz="228600" latinLnBrk="0">
      <a:defRPr sz="1100">
        <a:latin typeface="Lucida Grande"/>
        <a:ea typeface="Lucida Grande"/>
        <a:cs typeface="Lucida Grande"/>
        <a:sym typeface="Lucida Grande"/>
      </a:defRPr>
    </a:lvl3pPr>
    <a:lvl4pPr indent="342900" defTabSz="228600" latinLnBrk="0">
      <a:defRPr sz="1100">
        <a:latin typeface="Lucida Grande"/>
        <a:ea typeface="Lucida Grande"/>
        <a:cs typeface="Lucida Grande"/>
        <a:sym typeface="Lucida Grande"/>
      </a:defRPr>
    </a:lvl4pPr>
    <a:lvl5pPr indent="457200" defTabSz="228600" latinLnBrk="0">
      <a:defRPr sz="1100">
        <a:latin typeface="Lucida Grande"/>
        <a:ea typeface="Lucida Grande"/>
        <a:cs typeface="Lucida Grande"/>
        <a:sym typeface="Lucida Grande"/>
      </a:defRPr>
    </a:lvl5pPr>
    <a:lvl6pPr indent="571500" defTabSz="228600" latinLnBrk="0">
      <a:defRPr sz="1100">
        <a:latin typeface="Lucida Grande"/>
        <a:ea typeface="Lucida Grande"/>
        <a:cs typeface="Lucida Grande"/>
        <a:sym typeface="Lucida Grande"/>
      </a:defRPr>
    </a:lvl6pPr>
    <a:lvl7pPr indent="685800" defTabSz="228600" latinLnBrk="0">
      <a:defRPr sz="1100">
        <a:latin typeface="Lucida Grande"/>
        <a:ea typeface="Lucida Grande"/>
        <a:cs typeface="Lucida Grande"/>
        <a:sym typeface="Lucida Grande"/>
      </a:defRPr>
    </a:lvl7pPr>
    <a:lvl8pPr indent="800100" defTabSz="228600" latinLnBrk="0">
      <a:defRPr sz="1100">
        <a:latin typeface="Lucida Grande"/>
        <a:ea typeface="Lucida Grande"/>
        <a:cs typeface="Lucida Grande"/>
        <a:sym typeface="Lucida Grande"/>
      </a:defRPr>
    </a:lvl8pPr>
    <a:lvl9pPr indent="914400" defTabSz="228600" latinLnBrk="0">
      <a:defRPr sz="1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09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0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/>
          <p:cNvSpPr>
            <a:spLocks noGrp="1"/>
          </p:cNvSpPr>
          <p:nvPr>
            <p:ph type="pic" sz="quarter" idx="14"/>
          </p:nvPr>
        </p:nvSpPr>
        <p:spPr>
          <a:xfrm>
            <a:off x="7177939" y="-1"/>
            <a:ext cx="5014062" cy="68580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77560" cy="508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35014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"/>
          <p:cNvSpPr>
            <a:spLocks noGrp="1"/>
          </p:cNvSpPr>
          <p:nvPr>
            <p:ph type="pic" sz="quarter" idx="17"/>
          </p:nvPr>
        </p:nvSpPr>
        <p:spPr>
          <a:xfrm>
            <a:off x="1270000" y="2857500"/>
            <a:ext cx="2234406" cy="304526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3" name="Bild"/>
          <p:cNvSpPr>
            <a:spLocks noGrp="1"/>
          </p:cNvSpPr>
          <p:nvPr>
            <p:ph type="pic" sz="quarter" idx="18"/>
          </p:nvPr>
        </p:nvSpPr>
        <p:spPr>
          <a:xfrm>
            <a:off x="3950230" y="2857500"/>
            <a:ext cx="2234406" cy="304526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" name="Bild"/>
          <p:cNvSpPr>
            <a:spLocks noGrp="1"/>
          </p:cNvSpPr>
          <p:nvPr>
            <p:ph type="pic" sz="quarter" idx="19"/>
          </p:nvPr>
        </p:nvSpPr>
        <p:spPr>
          <a:xfrm>
            <a:off x="6654270" y="2857500"/>
            <a:ext cx="2234406" cy="304526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" name="Bild"/>
          <p:cNvSpPr>
            <a:spLocks noGrp="1"/>
          </p:cNvSpPr>
          <p:nvPr>
            <p:ph type="pic" sz="quarter" idx="20"/>
          </p:nvPr>
        </p:nvSpPr>
        <p:spPr>
          <a:xfrm>
            <a:off x="9334500" y="2857500"/>
            <a:ext cx="2234406" cy="304526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"/>
          <p:cNvSpPr>
            <a:spLocks noGrp="1"/>
          </p:cNvSpPr>
          <p:nvPr>
            <p:ph type="pic" sz="quarter" idx="17"/>
          </p:nvPr>
        </p:nvSpPr>
        <p:spPr>
          <a:xfrm>
            <a:off x="1270000" y="952501"/>
            <a:ext cx="3124226" cy="49502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1" name="Bild"/>
          <p:cNvSpPr>
            <a:spLocks noGrp="1"/>
          </p:cNvSpPr>
          <p:nvPr>
            <p:ph type="pic" sz="quarter" idx="18"/>
          </p:nvPr>
        </p:nvSpPr>
        <p:spPr>
          <a:xfrm>
            <a:off x="4524454" y="955233"/>
            <a:ext cx="3124226" cy="240548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2" name="Bild"/>
          <p:cNvSpPr>
            <a:spLocks noGrp="1"/>
          </p:cNvSpPr>
          <p:nvPr>
            <p:ph type="pic" sz="quarter" idx="19"/>
          </p:nvPr>
        </p:nvSpPr>
        <p:spPr>
          <a:xfrm>
            <a:off x="4524454" y="3500013"/>
            <a:ext cx="3124226" cy="240548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47951" cy="39369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2" name="Bild"/>
          <p:cNvSpPr>
            <a:spLocks noGrp="1"/>
          </p:cNvSpPr>
          <p:nvPr>
            <p:ph type="pic" sz="quarter" idx="18"/>
          </p:nvPr>
        </p:nvSpPr>
        <p:spPr>
          <a:xfrm>
            <a:off x="3044875" y="0"/>
            <a:ext cx="3047951" cy="68579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3" name="Bild"/>
          <p:cNvSpPr>
            <a:spLocks noGrp="1"/>
          </p:cNvSpPr>
          <p:nvPr>
            <p:ph type="pic" sz="quarter" idx="19"/>
          </p:nvPr>
        </p:nvSpPr>
        <p:spPr>
          <a:xfrm>
            <a:off x="9128174" y="0"/>
            <a:ext cx="3076478" cy="68579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4" name="Bild"/>
          <p:cNvSpPr>
            <a:spLocks noGrp="1"/>
          </p:cNvSpPr>
          <p:nvPr>
            <p:ph type="pic" sz="quarter" idx="20"/>
          </p:nvPr>
        </p:nvSpPr>
        <p:spPr>
          <a:xfrm>
            <a:off x="6083349" y="3936926"/>
            <a:ext cx="3047951" cy="292107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"/>
          <p:cNvSpPr>
            <a:spLocks noGrp="1"/>
          </p:cNvSpPr>
          <p:nvPr>
            <p:ph type="pic" sz="quarter" idx="17"/>
          </p:nvPr>
        </p:nvSpPr>
        <p:spPr>
          <a:xfrm>
            <a:off x="1269950" y="2920926"/>
            <a:ext cx="4822825" cy="393707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Bild"/>
          <p:cNvSpPr>
            <a:spLocks noGrp="1"/>
          </p:cNvSpPr>
          <p:nvPr>
            <p:ph type="pic" sz="quarter" idx="18"/>
          </p:nvPr>
        </p:nvSpPr>
        <p:spPr>
          <a:xfrm>
            <a:off x="9143951" y="0"/>
            <a:ext cx="3048049" cy="29209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" name="Bild"/>
          <p:cNvSpPr>
            <a:spLocks noGrp="1"/>
          </p:cNvSpPr>
          <p:nvPr>
            <p:ph type="pic" sz="quarter" idx="19"/>
          </p:nvPr>
        </p:nvSpPr>
        <p:spPr>
          <a:xfrm>
            <a:off x="9147176" y="2920926"/>
            <a:ext cx="3048049" cy="3937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Bild"/>
          <p:cNvSpPr>
            <a:spLocks noGrp="1"/>
          </p:cNvSpPr>
          <p:nvPr>
            <p:ph type="pic" sz="quarter" idx="20"/>
          </p:nvPr>
        </p:nvSpPr>
        <p:spPr>
          <a:xfrm>
            <a:off x="6092628" y="0"/>
            <a:ext cx="3048049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/>
          <p:cNvSpPr>
            <a:spLocks noGrp="1"/>
          </p:cNvSpPr>
          <p:nvPr>
            <p:ph type="pic" sz="quarter" idx="15"/>
          </p:nvPr>
        </p:nvSpPr>
        <p:spPr>
          <a:xfrm>
            <a:off x="7177881" y="45"/>
            <a:ext cx="5014061" cy="342895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Bild"/>
          <p:cNvSpPr>
            <a:spLocks noGrp="1"/>
          </p:cNvSpPr>
          <p:nvPr>
            <p:ph type="pic" sz="quarter" idx="16"/>
          </p:nvPr>
        </p:nvSpPr>
        <p:spPr>
          <a:xfrm>
            <a:off x="7177881" y="3429046"/>
            <a:ext cx="5014061" cy="342895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6350141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"/>
          <p:cNvSpPr>
            <a:spLocks noGrp="1"/>
          </p:cNvSpPr>
          <p:nvPr>
            <p:ph type="pic" sz="quarter" idx="14"/>
          </p:nvPr>
        </p:nvSpPr>
        <p:spPr>
          <a:xfrm>
            <a:off x="7239000" y="0"/>
            <a:ext cx="5014119" cy="68579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"/>
          <p:cNvSpPr>
            <a:spLocks noGrp="1"/>
          </p:cNvSpPr>
          <p:nvPr>
            <p:ph type="pic" sz="quarter" idx="18"/>
          </p:nvPr>
        </p:nvSpPr>
        <p:spPr>
          <a:xfrm>
            <a:off x="2031951" y="3428963"/>
            <a:ext cx="2539999" cy="34290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" name="Bild"/>
          <p:cNvSpPr>
            <a:spLocks noGrp="1"/>
          </p:cNvSpPr>
          <p:nvPr>
            <p:ph type="pic" sz="quarter" idx="19"/>
          </p:nvPr>
        </p:nvSpPr>
        <p:spPr>
          <a:xfrm>
            <a:off x="4571950" y="3428963"/>
            <a:ext cx="2539999" cy="34290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" name="Bild"/>
          <p:cNvSpPr>
            <a:spLocks noGrp="1"/>
          </p:cNvSpPr>
          <p:nvPr>
            <p:ph type="pic" sz="quarter" idx="20"/>
          </p:nvPr>
        </p:nvSpPr>
        <p:spPr>
          <a:xfrm>
            <a:off x="7111975" y="0"/>
            <a:ext cx="2539999" cy="34290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Bild"/>
          <p:cNvSpPr>
            <a:spLocks noGrp="1"/>
          </p:cNvSpPr>
          <p:nvPr>
            <p:ph type="pic" sz="quarter" idx="21"/>
          </p:nvPr>
        </p:nvSpPr>
        <p:spPr>
          <a:xfrm>
            <a:off x="9652001" y="-130"/>
            <a:ext cx="2539999" cy="34290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" name="Bild"/>
          <p:cNvSpPr>
            <a:spLocks noGrp="1"/>
          </p:cNvSpPr>
          <p:nvPr>
            <p:ph type="pic" sz="quarter" idx="22"/>
          </p:nvPr>
        </p:nvSpPr>
        <p:spPr>
          <a:xfrm>
            <a:off x="7111975" y="3428963"/>
            <a:ext cx="5079976" cy="342903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1406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/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4063902" cy="68579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/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12192001" cy="68579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/>
          <p:cNvSpPr>
            <a:spLocks noGrp="1"/>
          </p:cNvSpPr>
          <p:nvPr>
            <p:ph type="pic" sz="quarter" idx="19"/>
          </p:nvPr>
        </p:nvSpPr>
        <p:spPr>
          <a:xfrm>
            <a:off x="7175500" y="0"/>
            <a:ext cx="50165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"/>
          <p:cNvSpPr>
            <a:spLocks noGrp="1"/>
          </p:cNvSpPr>
          <p:nvPr>
            <p:ph type="pic" sz="quarter" idx="19"/>
          </p:nvPr>
        </p:nvSpPr>
        <p:spPr>
          <a:xfrm>
            <a:off x="4363542" y="0"/>
            <a:ext cx="50165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/>
          <p:cNvSpPr>
            <a:spLocks noGrp="1"/>
          </p:cNvSpPr>
          <p:nvPr>
            <p:ph type="pic" sz="quarter" idx="19"/>
          </p:nvPr>
        </p:nvSpPr>
        <p:spPr>
          <a:xfrm>
            <a:off x="5818783" y="0"/>
            <a:ext cx="6373268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95000"/>
              </a:schemeClr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ild"/>
          <p:cNvSpPr>
            <a:spLocks noGrp="1"/>
          </p:cNvSpPr>
          <p:nvPr>
            <p:ph type="pic" sz="quarter" idx="13"/>
          </p:nvPr>
        </p:nvSpPr>
        <p:spPr>
          <a:xfrm>
            <a:off x="7554748" y="952500"/>
            <a:ext cx="3367194" cy="49530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"/>
          <p:cNvSpPr>
            <a:spLocks noGrp="1"/>
          </p:cNvSpPr>
          <p:nvPr>
            <p:ph type="pic" sz="quarter" idx="16"/>
          </p:nvPr>
        </p:nvSpPr>
        <p:spPr>
          <a:xfrm>
            <a:off x="1270000" y="3497262"/>
            <a:ext cx="3124226" cy="24082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" name="Bild"/>
          <p:cNvSpPr>
            <a:spLocks noGrp="1"/>
          </p:cNvSpPr>
          <p:nvPr>
            <p:ph type="pic" sz="quarter" idx="17"/>
          </p:nvPr>
        </p:nvSpPr>
        <p:spPr>
          <a:xfrm>
            <a:off x="4851400" y="3497262"/>
            <a:ext cx="3124226" cy="24082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Bild"/>
          <p:cNvSpPr>
            <a:spLocks noGrp="1"/>
          </p:cNvSpPr>
          <p:nvPr>
            <p:ph type="pic" sz="quarter" idx="18"/>
          </p:nvPr>
        </p:nvSpPr>
        <p:spPr>
          <a:xfrm>
            <a:off x="8432800" y="3497262"/>
            <a:ext cx="3124226" cy="24082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Bild"/>
          <p:cNvSpPr>
            <a:spLocks noGrp="1"/>
          </p:cNvSpPr>
          <p:nvPr>
            <p:ph type="pic" idx="13"/>
          </p:nvPr>
        </p:nvSpPr>
        <p:spPr>
          <a:xfrm>
            <a:off x="4079280" y="0"/>
            <a:ext cx="8112811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"/>
          <p:cNvSpPr>
            <a:spLocks noGrp="1"/>
          </p:cNvSpPr>
          <p:nvPr>
            <p:ph type="pic" sz="quarter" idx="16"/>
          </p:nvPr>
        </p:nvSpPr>
        <p:spPr>
          <a:xfrm>
            <a:off x="3937000" y="3937000"/>
            <a:ext cx="8255001" cy="2921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" name="Bild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3937000" cy="3937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"/>
          <p:cNvSpPr>
            <a:spLocks noGrp="1"/>
          </p:cNvSpPr>
          <p:nvPr>
            <p:ph type="pic" sz="quarter" idx="14"/>
          </p:nvPr>
        </p:nvSpPr>
        <p:spPr>
          <a:xfrm>
            <a:off x="7177881" y="0"/>
            <a:ext cx="5014061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1406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text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Textebene 1…"/>
          <p:cNvSpPr>
            <a:spLocks noGrp="1"/>
          </p:cNvSpPr>
          <p:nvPr>
            <p:ph type="body" idx="1"/>
          </p:nvPr>
        </p:nvSpPr>
        <p:spPr>
          <a:xfrm>
            <a:off x="844550" y="19494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1" r:id="rId18"/>
    <p:sldLayoutId id="2147483672" r:id="rId19"/>
    <p:sldLayoutId id="2147483673" r:id="rId20"/>
    <p:sldLayoutId id="2147483674" r:id="rId21"/>
    <p:sldLayoutId id="2147483684" r:id="rId22"/>
    <p:sldLayoutId id="2147483685" r:id="rId23"/>
    <p:sldLayoutId id="2147483687" r:id="rId24"/>
  </p:sldLayoutIdLst>
  <p:transition spd="med"/>
  <p:txStyles>
    <p:titleStyle>
      <a:lvl1pPr marL="0" marR="0" indent="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1pPr>
      <a:lvl2pPr marL="0" marR="0" indent="1143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2pPr>
      <a:lvl3pPr marL="0" marR="0" indent="2286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3pPr>
      <a:lvl4pPr marL="0" marR="0" indent="3429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4pPr>
      <a:lvl5pPr marL="0" marR="0" indent="4572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5pPr>
      <a:lvl6pPr marL="0" marR="0" indent="5715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6pPr>
      <a:lvl7pPr marL="0" marR="0" indent="6858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7pPr>
      <a:lvl8pPr marL="0" marR="0" indent="8001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8pPr>
      <a:lvl9pPr marL="0" marR="0" indent="914400" algn="l" defTabSz="41275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360" baseline="0">
          <a:ln>
            <a:noFill/>
          </a:ln>
          <a:solidFill>
            <a:srgbClr val="151314"/>
          </a:solidFill>
          <a:uFillTx/>
          <a:latin typeface="+mj-lt"/>
          <a:ea typeface="+mj-ea"/>
          <a:cs typeface="+mj-cs"/>
          <a:sym typeface="Montserrat Bold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bin"/><Relationship Id="rId4" Type="http://schemas.openxmlformats.org/officeDocument/2006/relationships/image" Target="../media/image2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30.bin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bin"/><Relationship Id="rId5" Type="http://schemas.openxmlformats.org/officeDocument/2006/relationships/image" Target="../media/image29.bin"/><Relationship Id="rId4" Type="http://schemas.openxmlformats.org/officeDocument/2006/relationships/image" Target="../media/image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bin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bin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unch of papers on a table&#10;&#10;Description automatically generated with low confidence">
            <a:extLst>
              <a:ext uri="{FF2B5EF4-FFF2-40B4-BE49-F238E27FC236}">
                <a16:creationId xmlns:a16="http://schemas.microsoft.com/office/drawing/2014/main" id="{EE39A7C4-2969-70A0-930C-2CBA09EF3C6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>
          <a:xfrm>
            <a:off x="20" y="10"/>
            <a:ext cx="12191980" cy="6857989"/>
          </a:xfrm>
          <a:noFill/>
        </p:spPr>
      </p:pic>
    </p:spTree>
    <p:extLst>
      <p:ext uri="{BB962C8B-B14F-4D97-AF65-F5344CB8AC3E}">
        <p14:creationId xmlns:p14="http://schemas.microsoft.com/office/powerpoint/2010/main" val="97428226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"/>
          <p:cNvSpPr/>
          <p:nvPr/>
        </p:nvSpPr>
        <p:spPr>
          <a:xfrm>
            <a:off x="4381500" y="952500"/>
            <a:ext cx="7175500" cy="234692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40B91-1B55-4162-AA72-29572F48E84A}"/>
              </a:ext>
            </a:extLst>
          </p:cNvPr>
          <p:cNvSpPr txBox="1"/>
          <p:nvPr/>
        </p:nvSpPr>
        <p:spPr>
          <a:xfrm>
            <a:off x="5778829" y="1401541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rgbClr val="7F7F7F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rgbClr val="7F7F7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4E39C-1D0E-4806-BCB1-19DD85FCDE18}"/>
              </a:ext>
            </a:extLst>
          </p:cNvPr>
          <p:cNvSpPr txBox="1"/>
          <p:nvPr/>
        </p:nvSpPr>
        <p:spPr>
          <a:xfrm>
            <a:off x="5778830" y="1922239"/>
            <a:ext cx="501406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rgbClr val="7F7F7F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rgbClr val="7F7F7F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rgbClr val="7F7F7F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C6E6E-03E7-4556-8F63-D71F5CDDA8C9}"/>
              </a:ext>
            </a:extLst>
          </p:cNvPr>
          <p:cNvSpPr txBox="1"/>
          <p:nvPr/>
        </p:nvSpPr>
        <p:spPr>
          <a:xfrm>
            <a:off x="5778829" y="4289120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F38A0B-4F9E-4E43-BE03-E7B38E7B2323}"/>
              </a:ext>
            </a:extLst>
          </p:cNvPr>
          <p:cNvSpPr txBox="1"/>
          <p:nvPr/>
        </p:nvSpPr>
        <p:spPr>
          <a:xfrm>
            <a:off x="5778830" y="4809818"/>
            <a:ext cx="501406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DDD2E2-366E-8F57-A29C-988F7227AB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1247"/>
          <a:stretch/>
        </p:blipFill>
        <p:spPr>
          <a:xfrm>
            <a:off x="0" y="0"/>
            <a:ext cx="5014060" cy="6858000"/>
          </a:xfrm>
        </p:spPr>
      </p:pic>
    </p:spTree>
    <p:extLst>
      <p:ext uri="{BB962C8B-B14F-4D97-AF65-F5344CB8AC3E}">
        <p14:creationId xmlns:p14="http://schemas.microsoft.com/office/powerpoint/2010/main" val="15721355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33D95A1-A86D-402E-A0FE-3242E2532A4C}"/>
              </a:ext>
            </a:extLst>
          </p:cNvPr>
          <p:cNvSpPr txBox="1"/>
          <p:nvPr/>
        </p:nvSpPr>
        <p:spPr>
          <a:xfrm>
            <a:off x="5538987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FD011-931E-4F2D-90F0-1021C67775DA}"/>
              </a:ext>
            </a:extLst>
          </p:cNvPr>
          <p:cNvSpPr txBox="1"/>
          <p:nvPr/>
        </p:nvSpPr>
        <p:spPr>
          <a:xfrm>
            <a:off x="5538989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110F2-4ABD-49D8-8DD6-50B3A6034000}"/>
              </a:ext>
            </a:extLst>
          </p:cNvPr>
          <p:cNvSpPr txBox="1"/>
          <p:nvPr/>
        </p:nvSpPr>
        <p:spPr>
          <a:xfrm>
            <a:off x="5538989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D309C-932B-4AA9-8420-6C4AF9DD27E5}"/>
              </a:ext>
            </a:extLst>
          </p:cNvPr>
          <p:cNvSpPr txBox="1"/>
          <p:nvPr/>
        </p:nvSpPr>
        <p:spPr>
          <a:xfrm>
            <a:off x="5538989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2ACFC-DDCA-41D5-B4A0-E161704FE89F}"/>
              </a:ext>
            </a:extLst>
          </p:cNvPr>
          <p:cNvSpPr txBox="1"/>
          <p:nvPr/>
        </p:nvSpPr>
        <p:spPr>
          <a:xfrm>
            <a:off x="8586099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6AA6BF-8FB8-4F07-A09B-EC3EF490595F}"/>
              </a:ext>
            </a:extLst>
          </p:cNvPr>
          <p:cNvSpPr txBox="1"/>
          <p:nvPr/>
        </p:nvSpPr>
        <p:spPr>
          <a:xfrm>
            <a:off x="8586101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662E1-0EDF-4747-9802-34651A0367A6}"/>
              </a:ext>
            </a:extLst>
          </p:cNvPr>
          <p:cNvSpPr txBox="1"/>
          <p:nvPr/>
        </p:nvSpPr>
        <p:spPr>
          <a:xfrm>
            <a:off x="8586101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F53029-90C0-44F3-9E39-198C8A7F975F}"/>
              </a:ext>
            </a:extLst>
          </p:cNvPr>
          <p:cNvSpPr txBox="1"/>
          <p:nvPr/>
        </p:nvSpPr>
        <p:spPr>
          <a:xfrm>
            <a:off x="8586101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152C558-CE1A-16B8-49DD-8CFFA80777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08591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F13D598-E81F-4B20-B005-CECDBABC3E8F}"/>
              </a:ext>
            </a:extLst>
          </p:cNvPr>
          <p:cNvSpPr txBox="1"/>
          <p:nvPr/>
        </p:nvSpPr>
        <p:spPr>
          <a:xfrm>
            <a:off x="7547669" y="1050259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7764EE-8598-4925-8BE4-BFA2FC943DBC}"/>
              </a:ext>
            </a:extLst>
          </p:cNvPr>
          <p:cNvSpPr txBox="1"/>
          <p:nvPr/>
        </p:nvSpPr>
        <p:spPr>
          <a:xfrm>
            <a:off x="7547671" y="1570957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D4B8B4-ED1D-4264-A1DE-70C1F168B57B}"/>
              </a:ext>
            </a:extLst>
          </p:cNvPr>
          <p:cNvSpPr txBox="1"/>
          <p:nvPr/>
        </p:nvSpPr>
        <p:spPr>
          <a:xfrm>
            <a:off x="7547671" y="319920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7D5AA1-6355-454F-8530-76ED052AB920}"/>
              </a:ext>
            </a:extLst>
          </p:cNvPr>
          <p:cNvSpPr txBox="1"/>
          <p:nvPr/>
        </p:nvSpPr>
        <p:spPr>
          <a:xfrm>
            <a:off x="7547671" y="482744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E57E2F-0297-B49C-7CBE-36649D45D4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0" r="19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82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9415437-57E7-442A-9C95-35202844BFAC}"/>
              </a:ext>
            </a:extLst>
          </p:cNvPr>
          <p:cNvSpPr txBox="1"/>
          <p:nvPr/>
        </p:nvSpPr>
        <p:spPr>
          <a:xfrm>
            <a:off x="7381994" y="848091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408F7-99BB-4682-90AB-AA93C8234F3B}"/>
              </a:ext>
            </a:extLst>
          </p:cNvPr>
          <p:cNvSpPr txBox="1"/>
          <p:nvPr/>
        </p:nvSpPr>
        <p:spPr>
          <a:xfrm>
            <a:off x="7381996" y="1368789"/>
            <a:ext cx="417502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E64F46-6A4A-4F89-9B64-F0293E67885C}"/>
              </a:ext>
            </a:extLst>
          </p:cNvPr>
          <p:cNvSpPr txBox="1"/>
          <p:nvPr/>
        </p:nvSpPr>
        <p:spPr>
          <a:xfrm>
            <a:off x="1269997" y="93556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2BB8C6-0F94-469E-9919-0339807AA08D}"/>
              </a:ext>
            </a:extLst>
          </p:cNvPr>
          <p:cNvSpPr txBox="1"/>
          <p:nvPr/>
        </p:nvSpPr>
        <p:spPr>
          <a:xfrm>
            <a:off x="1269999" y="1456263"/>
            <a:ext cx="401929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4CAE972-755F-2B2A-0E4B-A13FABA9900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4834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7A14164-9891-E31B-6636-0146F0EE83F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r="25530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864FCBC-0D81-EAFC-C315-02A91EE124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t="2553" r="-533" b="14389"/>
          <a:stretch/>
        </p:blipFill>
        <p:spPr>
          <a:xfrm>
            <a:off x="6654270" y="2857500"/>
            <a:ext cx="2234406" cy="3045268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5CBB956-A688-87EA-84A5-D596514AA11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7" r="25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67086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D8A24EA-D736-4DE1-968E-E90259560315}"/>
              </a:ext>
            </a:extLst>
          </p:cNvPr>
          <p:cNvSpPr txBox="1"/>
          <p:nvPr/>
        </p:nvSpPr>
        <p:spPr>
          <a:xfrm>
            <a:off x="8117295" y="956181"/>
            <a:ext cx="4281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AD41C1-FB46-4D1E-A7C7-71EC3416A495}"/>
              </a:ext>
            </a:extLst>
          </p:cNvPr>
          <p:cNvSpPr txBox="1"/>
          <p:nvPr/>
        </p:nvSpPr>
        <p:spPr>
          <a:xfrm>
            <a:off x="8117297" y="1294735"/>
            <a:ext cx="2645641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7C7C0B-3E8F-49BF-96A3-E271AF13DBFF}"/>
              </a:ext>
            </a:extLst>
          </p:cNvPr>
          <p:cNvSpPr txBox="1"/>
          <p:nvPr/>
        </p:nvSpPr>
        <p:spPr>
          <a:xfrm>
            <a:off x="8117297" y="2877067"/>
            <a:ext cx="2645641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455CFB-B91D-42FD-B1AA-8D3E09FB7A9E}"/>
              </a:ext>
            </a:extLst>
          </p:cNvPr>
          <p:cNvSpPr txBox="1"/>
          <p:nvPr/>
        </p:nvSpPr>
        <p:spPr>
          <a:xfrm>
            <a:off x="8117297" y="4459399"/>
            <a:ext cx="2645641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CCC82F2-6BCC-C979-AFE9-8730CA72E5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r="665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B021132-BB3F-D6A0-6134-D8A63B758AA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r="13434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CD827D8-1AA3-0B64-8042-928097DC0D1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r="26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639047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63B4073-822C-449B-96DE-458A2EDD583D}"/>
              </a:ext>
            </a:extLst>
          </p:cNvPr>
          <p:cNvSpPr txBox="1"/>
          <p:nvPr/>
        </p:nvSpPr>
        <p:spPr>
          <a:xfrm>
            <a:off x="6407480" y="1436450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D34D2-9F60-42DB-842A-5EB928614066}"/>
              </a:ext>
            </a:extLst>
          </p:cNvPr>
          <p:cNvSpPr txBox="1"/>
          <p:nvPr/>
        </p:nvSpPr>
        <p:spPr>
          <a:xfrm>
            <a:off x="6407482" y="1957148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65755-533B-4C0E-8F83-8FE52B66EBCE}"/>
              </a:ext>
            </a:extLst>
          </p:cNvPr>
          <p:cNvSpPr txBox="1"/>
          <p:nvPr/>
        </p:nvSpPr>
        <p:spPr>
          <a:xfrm>
            <a:off x="174517" y="4414509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82F7C-89FD-4BAE-A7C4-4F3CF971CA31}"/>
              </a:ext>
            </a:extLst>
          </p:cNvPr>
          <p:cNvSpPr txBox="1"/>
          <p:nvPr/>
        </p:nvSpPr>
        <p:spPr>
          <a:xfrm>
            <a:off x="174519" y="4935207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FDD9476-F3F9-304A-3D00-1189FE33EFE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6EBF2449-D2E8-B523-6F99-0715960ABD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r="1129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F9545AD-D866-FC30-5688-5B9371EBFBF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" t="10537" r="519" b="25629"/>
          <a:stretch/>
        </p:blipFill>
        <p:spPr>
          <a:xfrm>
            <a:off x="6083349" y="3936926"/>
            <a:ext cx="3047951" cy="292107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FA18A99-15B9-771A-37BE-7296737F600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16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17090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4B90601-7384-44E7-8F19-D2053623AEA2}"/>
              </a:ext>
            </a:extLst>
          </p:cNvPr>
          <p:cNvSpPr txBox="1"/>
          <p:nvPr/>
        </p:nvSpPr>
        <p:spPr>
          <a:xfrm>
            <a:off x="1269950" y="102122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86EF4-112A-4433-9DCB-282376D55517}"/>
              </a:ext>
            </a:extLst>
          </p:cNvPr>
          <p:cNvSpPr txBox="1"/>
          <p:nvPr/>
        </p:nvSpPr>
        <p:spPr>
          <a:xfrm>
            <a:off x="1269950" y="1539540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D0448788-46A5-9D2F-A613-5C2ABC96D80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5C6E5A6-462B-E4A9-71EE-A226561BE96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1" r="35261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AEAAA29-BF2E-1E9E-5DF3-CB300AEFFD3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r="24194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846D284-FF9B-00B5-9A47-D0483234070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8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713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B199A0-04CF-466C-ABCA-DC05BB6F0E96}"/>
              </a:ext>
            </a:extLst>
          </p:cNvPr>
          <p:cNvSpPr txBox="1"/>
          <p:nvPr/>
        </p:nvSpPr>
        <p:spPr>
          <a:xfrm>
            <a:off x="1056928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ECC2C-FE6B-439F-9F0A-97482F6171F4}"/>
              </a:ext>
            </a:extLst>
          </p:cNvPr>
          <p:cNvSpPr txBox="1"/>
          <p:nvPr/>
        </p:nvSpPr>
        <p:spPr>
          <a:xfrm>
            <a:off x="1056930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F5005-BEC3-4912-8A12-B18DC1F1283A}"/>
              </a:ext>
            </a:extLst>
          </p:cNvPr>
          <p:cNvSpPr txBox="1"/>
          <p:nvPr/>
        </p:nvSpPr>
        <p:spPr>
          <a:xfrm>
            <a:off x="1056930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7C170-A212-46FF-A4C7-5644BA499341}"/>
              </a:ext>
            </a:extLst>
          </p:cNvPr>
          <p:cNvSpPr txBox="1"/>
          <p:nvPr/>
        </p:nvSpPr>
        <p:spPr>
          <a:xfrm>
            <a:off x="1056930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B5B7F7-CD75-4A80-93CB-05095A897FCB}"/>
              </a:ext>
            </a:extLst>
          </p:cNvPr>
          <p:cNvSpPr txBox="1"/>
          <p:nvPr/>
        </p:nvSpPr>
        <p:spPr>
          <a:xfrm>
            <a:off x="4117403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C1303-6AF0-4B75-8735-AE2EA6236318}"/>
              </a:ext>
            </a:extLst>
          </p:cNvPr>
          <p:cNvSpPr txBox="1"/>
          <p:nvPr/>
        </p:nvSpPr>
        <p:spPr>
          <a:xfrm>
            <a:off x="4117405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6A3DF1-1495-456C-AE5F-95A65D647DDF}"/>
              </a:ext>
            </a:extLst>
          </p:cNvPr>
          <p:cNvSpPr txBox="1"/>
          <p:nvPr/>
        </p:nvSpPr>
        <p:spPr>
          <a:xfrm>
            <a:off x="4117405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716F5-9057-4400-B334-154FB4B6C434}"/>
              </a:ext>
            </a:extLst>
          </p:cNvPr>
          <p:cNvSpPr txBox="1"/>
          <p:nvPr/>
        </p:nvSpPr>
        <p:spPr>
          <a:xfrm>
            <a:off x="4117405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A611122-755B-5067-8764-A1CC2EDBB4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F53D36-1C92-18E5-9BEA-82245E3C95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859551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798A06-FE03-ECBF-E3DA-DD8486CD12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0" r="19100"/>
          <a:stretch>
            <a:fillRect/>
          </a:stretch>
        </p:blipFill>
        <p:spPr/>
      </p:pic>
      <p:sp>
        <p:nvSpPr>
          <p:cNvPr id="3" name="Rechteck"/>
          <p:cNvSpPr/>
          <p:nvPr/>
        </p:nvSpPr>
        <p:spPr>
          <a:xfrm>
            <a:off x="4064000" y="3429000"/>
            <a:ext cx="8128000" cy="34925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DAB71-4734-401D-A981-217E9161B0C1}"/>
              </a:ext>
            </a:extLst>
          </p:cNvPr>
          <p:cNvSpPr txBox="1"/>
          <p:nvPr/>
        </p:nvSpPr>
        <p:spPr>
          <a:xfrm>
            <a:off x="6583337" y="880982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D9CA2-880D-4277-9EC9-A96ACDB80906}"/>
              </a:ext>
            </a:extLst>
          </p:cNvPr>
          <p:cNvSpPr txBox="1"/>
          <p:nvPr/>
        </p:nvSpPr>
        <p:spPr>
          <a:xfrm>
            <a:off x="6583339" y="1401680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86619-307F-453A-8497-74DA70BB465F}"/>
              </a:ext>
            </a:extLst>
          </p:cNvPr>
          <p:cNvSpPr txBox="1"/>
          <p:nvPr/>
        </p:nvSpPr>
        <p:spPr>
          <a:xfrm>
            <a:off x="9369486" y="880982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62D35-461B-4B1E-ABFE-BB1ECAD4B88D}"/>
              </a:ext>
            </a:extLst>
          </p:cNvPr>
          <p:cNvSpPr txBox="1"/>
          <p:nvPr/>
        </p:nvSpPr>
        <p:spPr>
          <a:xfrm>
            <a:off x="9369488" y="1401680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DEE1FF-5409-4CC7-8F25-26D6B4CB3079}"/>
              </a:ext>
            </a:extLst>
          </p:cNvPr>
          <p:cNvSpPr txBox="1"/>
          <p:nvPr/>
        </p:nvSpPr>
        <p:spPr>
          <a:xfrm>
            <a:off x="4436317" y="3839376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rgbClr val="7F7F7F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rgbClr val="7F7F7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A61A0-AAF7-4DCF-A7F5-80C01F1BAF23}"/>
              </a:ext>
            </a:extLst>
          </p:cNvPr>
          <p:cNvSpPr txBox="1"/>
          <p:nvPr/>
        </p:nvSpPr>
        <p:spPr>
          <a:xfrm>
            <a:off x="4436317" y="4357691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rgbClr val="7F7F7F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rgbClr val="7F7F7F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rgbClr val="7F7F7F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0931D-FCE5-4EB0-83AE-241DCD8B78E2}"/>
              </a:ext>
            </a:extLst>
          </p:cNvPr>
          <p:cNvSpPr txBox="1"/>
          <p:nvPr/>
        </p:nvSpPr>
        <p:spPr>
          <a:xfrm>
            <a:off x="7899044" y="5266566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rgbClr val="7F7F7F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rgbClr val="7F7F7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3AF5F9-A6ED-4C06-9D2D-0F1BF38A13DA}"/>
              </a:ext>
            </a:extLst>
          </p:cNvPr>
          <p:cNvSpPr txBox="1"/>
          <p:nvPr/>
        </p:nvSpPr>
        <p:spPr>
          <a:xfrm>
            <a:off x="7899044" y="5784881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rgbClr val="7F7F7F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rgbClr val="7F7F7F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rgbClr val="7F7F7F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10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ADB8B35-AB0F-D75D-B788-973B2F73A3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5625"/>
          <a:stretch>
            <a:fillRect/>
          </a:stretch>
        </p:blipFill>
        <p:spPr/>
      </p:pic>
      <p:sp>
        <p:nvSpPr>
          <p:cNvPr id="4" name="Rechteck"/>
          <p:cNvSpPr/>
          <p:nvPr/>
        </p:nvSpPr>
        <p:spPr>
          <a:xfrm>
            <a:off x="635000" y="3558580"/>
            <a:ext cx="7177882" cy="234692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5A48B-21D2-4517-A278-6543FD85B4E5}"/>
              </a:ext>
            </a:extLst>
          </p:cNvPr>
          <p:cNvSpPr txBox="1"/>
          <p:nvPr/>
        </p:nvSpPr>
        <p:spPr>
          <a:xfrm>
            <a:off x="1269950" y="1407987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0DC78-4DE7-4A67-B26C-288100EA4FC6}"/>
              </a:ext>
            </a:extLst>
          </p:cNvPr>
          <p:cNvSpPr txBox="1"/>
          <p:nvPr/>
        </p:nvSpPr>
        <p:spPr>
          <a:xfrm>
            <a:off x="1269950" y="1926302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FC0C4-E7DB-4179-BBF5-BA361893738A}"/>
              </a:ext>
            </a:extLst>
          </p:cNvPr>
          <p:cNvSpPr txBox="1"/>
          <p:nvPr/>
        </p:nvSpPr>
        <p:spPr>
          <a:xfrm>
            <a:off x="1269950" y="4039594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3B117-977F-4652-A713-48BE0501D4EE}"/>
              </a:ext>
            </a:extLst>
          </p:cNvPr>
          <p:cNvSpPr txBox="1"/>
          <p:nvPr/>
        </p:nvSpPr>
        <p:spPr>
          <a:xfrm>
            <a:off x="1269950" y="4557909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0333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43B7BA0-5A76-44E6-37BD-0A7084E83A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9" name="Rechteck">
            <a:extLst>
              <a:ext uri="{FF2B5EF4-FFF2-40B4-BE49-F238E27FC236}">
                <a16:creationId xmlns:a16="http://schemas.microsoft.com/office/drawing/2014/main" id="{88830235-EF99-4870-8B9F-5BDB947B999A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7D250-3760-480A-A408-AFCF97D9EC95}"/>
              </a:ext>
            </a:extLst>
          </p:cNvPr>
          <p:cNvSpPr txBox="1"/>
          <p:nvPr/>
        </p:nvSpPr>
        <p:spPr>
          <a:xfrm>
            <a:off x="3618399" y="2813447"/>
            <a:ext cx="495520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spc="300" dirty="0">
                <a:latin typeface="Montserrat" charset="0"/>
                <a:ea typeface="Montserrat" charset="0"/>
                <a:cs typeface="Montserrat" charset="0"/>
              </a:rPr>
              <a:t>CUSTOM</a:t>
            </a:r>
          </a:p>
          <a:p>
            <a:pPr algn="ctr"/>
            <a:r>
              <a:rPr lang="en-US" sz="2000" spc="300" dirty="0">
                <a:latin typeface="Montserrat" charset="0"/>
                <a:ea typeface="Montserrat" charset="0"/>
                <a:cs typeface="Montserrat" charset="0"/>
              </a:rPr>
              <a:t>LAW POWERPOINT TEMPLATE</a:t>
            </a:r>
            <a:endParaRPr lang="en-US" sz="3200" spc="3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789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546D810-FCB4-4942-A43D-ABFB384D5527}"/>
              </a:ext>
            </a:extLst>
          </p:cNvPr>
          <p:cNvSpPr txBox="1"/>
          <p:nvPr/>
        </p:nvSpPr>
        <p:spPr>
          <a:xfrm>
            <a:off x="2031951" y="102122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0893D2-5015-4F71-8CF3-19252E482019}"/>
              </a:ext>
            </a:extLst>
          </p:cNvPr>
          <p:cNvSpPr txBox="1"/>
          <p:nvPr/>
        </p:nvSpPr>
        <p:spPr>
          <a:xfrm>
            <a:off x="2031951" y="1539540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6CA4A07-5B5C-B2BC-46FC-BAA13812B72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r="25309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076CC43-D950-613B-B61A-822CC921D6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5039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38C1F45-E514-1619-5B6F-28615A27636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74403A9-BA1F-7186-BCFD-8D16261C855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9" t="-4" r="15379" b="4"/>
          <a:stretch/>
        </p:blipFill>
        <p:spPr>
          <a:xfrm>
            <a:off x="9652001" y="-130"/>
            <a:ext cx="2539999" cy="3429037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712EA7F3-7CEE-4304-DA28-DFE642FB5AA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9" r="25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74392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"/>
          <p:cNvSpPr/>
          <p:nvPr/>
        </p:nvSpPr>
        <p:spPr>
          <a:xfrm>
            <a:off x="4064000" y="0"/>
            <a:ext cx="4064000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FD5B1-4EBA-49D4-8CF7-2EC87ADE4A87}"/>
              </a:ext>
            </a:extLst>
          </p:cNvPr>
          <p:cNvSpPr txBox="1"/>
          <p:nvPr/>
        </p:nvSpPr>
        <p:spPr>
          <a:xfrm>
            <a:off x="4825158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028DC1-2F15-4E91-A3EF-ED8F71183664}"/>
              </a:ext>
            </a:extLst>
          </p:cNvPr>
          <p:cNvSpPr txBox="1"/>
          <p:nvPr/>
        </p:nvSpPr>
        <p:spPr>
          <a:xfrm>
            <a:off x="4825160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913F8C-5468-4DE2-B8ED-A62D9DCC1442}"/>
              </a:ext>
            </a:extLst>
          </p:cNvPr>
          <p:cNvSpPr txBox="1"/>
          <p:nvPr/>
        </p:nvSpPr>
        <p:spPr>
          <a:xfrm>
            <a:off x="4825160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1F7DB-DA2D-4835-B98F-F526D998AA57}"/>
              </a:ext>
            </a:extLst>
          </p:cNvPr>
          <p:cNvSpPr txBox="1"/>
          <p:nvPr/>
        </p:nvSpPr>
        <p:spPr>
          <a:xfrm>
            <a:off x="4825160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8C1772-277C-4BFC-AD59-2A87E7E6CA89}"/>
              </a:ext>
            </a:extLst>
          </p:cNvPr>
          <p:cNvSpPr txBox="1"/>
          <p:nvPr/>
        </p:nvSpPr>
        <p:spPr>
          <a:xfrm>
            <a:off x="8740073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4DCE6-151A-4284-815A-268689C13CC1}"/>
              </a:ext>
            </a:extLst>
          </p:cNvPr>
          <p:cNvSpPr txBox="1"/>
          <p:nvPr/>
        </p:nvSpPr>
        <p:spPr>
          <a:xfrm>
            <a:off x="8740075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D890DE-76F8-48BC-A068-7E864720E838}"/>
              </a:ext>
            </a:extLst>
          </p:cNvPr>
          <p:cNvSpPr txBox="1"/>
          <p:nvPr/>
        </p:nvSpPr>
        <p:spPr>
          <a:xfrm>
            <a:off x="8740075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19DBD5-B05C-49BA-85A6-831ACDCEB1DA}"/>
              </a:ext>
            </a:extLst>
          </p:cNvPr>
          <p:cNvSpPr txBox="1"/>
          <p:nvPr/>
        </p:nvSpPr>
        <p:spPr>
          <a:xfrm>
            <a:off x="8740075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76C60F-9A23-997E-1BCB-9B3C3C7233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46045"/>
          <a:stretch/>
        </p:blipFill>
        <p:spPr>
          <a:xfrm>
            <a:off x="-1" y="0"/>
            <a:ext cx="4063902" cy="6857925"/>
          </a:xfrm>
        </p:spPr>
      </p:pic>
    </p:spTree>
    <p:extLst>
      <p:ext uri="{BB962C8B-B14F-4D97-AF65-F5344CB8AC3E}">
        <p14:creationId xmlns:p14="http://schemas.microsoft.com/office/powerpoint/2010/main" val="800410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C06FED-806E-9792-0142-B31A92F7AAC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b="7934"/>
          <a:stretch>
            <a:fillRect/>
          </a:stretch>
        </p:blipFill>
        <p:spPr/>
      </p:pic>
      <p:sp>
        <p:nvSpPr>
          <p:cNvPr id="8" name="Rechteck">
            <a:extLst>
              <a:ext uri="{FF2B5EF4-FFF2-40B4-BE49-F238E27FC236}">
                <a16:creationId xmlns:a16="http://schemas.microsoft.com/office/drawing/2014/main" id="{52D7DA5C-8A84-487E-AFD4-3428831C4959}"/>
              </a:ext>
            </a:extLst>
          </p:cNvPr>
          <p:cNvSpPr/>
          <p:nvPr/>
        </p:nvSpPr>
        <p:spPr>
          <a:xfrm>
            <a:off x="0" y="-75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D06E0-4ED9-4420-9778-AA840CE4F7A0}"/>
              </a:ext>
            </a:extLst>
          </p:cNvPr>
          <p:cNvSpPr txBox="1"/>
          <p:nvPr/>
        </p:nvSpPr>
        <p:spPr>
          <a:xfrm>
            <a:off x="1056928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17F39-5ED5-4276-A999-10971851E286}"/>
              </a:ext>
            </a:extLst>
          </p:cNvPr>
          <p:cNvSpPr txBox="1"/>
          <p:nvPr/>
        </p:nvSpPr>
        <p:spPr>
          <a:xfrm>
            <a:off x="1056930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2B469-1785-436F-9C44-5F0731881263}"/>
              </a:ext>
            </a:extLst>
          </p:cNvPr>
          <p:cNvSpPr txBox="1"/>
          <p:nvPr/>
        </p:nvSpPr>
        <p:spPr>
          <a:xfrm>
            <a:off x="1056930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CD6C6-2EDF-4201-8AB1-2EC5EB3C5372}"/>
              </a:ext>
            </a:extLst>
          </p:cNvPr>
          <p:cNvSpPr txBox="1"/>
          <p:nvPr/>
        </p:nvSpPr>
        <p:spPr>
          <a:xfrm>
            <a:off x="1056930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987429-445E-430A-9BB6-01FCA342987C}"/>
              </a:ext>
            </a:extLst>
          </p:cNvPr>
          <p:cNvSpPr txBox="1"/>
          <p:nvPr/>
        </p:nvSpPr>
        <p:spPr>
          <a:xfrm>
            <a:off x="4818148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67D085-2B5D-4F42-97DF-7DBAA41CBFBF}"/>
              </a:ext>
            </a:extLst>
          </p:cNvPr>
          <p:cNvSpPr txBox="1"/>
          <p:nvPr/>
        </p:nvSpPr>
        <p:spPr>
          <a:xfrm>
            <a:off x="4818150" y="1341208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ECC82-D6DD-4171-A9F6-1B1D41296A8B}"/>
              </a:ext>
            </a:extLst>
          </p:cNvPr>
          <p:cNvSpPr txBox="1"/>
          <p:nvPr/>
        </p:nvSpPr>
        <p:spPr>
          <a:xfrm>
            <a:off x="4818150" y="2969454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A90E30-65B0-42BC-98FB-0844651F17B5}"/>
              </a:ext>
            </a:extLst>
          </p:cNvPr>
          <p:cNvSpPr txBox="1"/>
          <p:nvPr/>
        </p:nvSpPr>
        <p:spPr>
          <a:xfrm>
            <a:off x="4818150" y="4597700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47D99-BA17-410B-886E-6CCB8F192E54}"/>
              </a:ext>
            </a:extLst>
          </p:cNvPr>
          <p:cNvSpPr txBox="1"/>
          <p:nvPr/>
        </p:nvSpPr>
        <p:spPr>
          <a:xfrm>
            <a:off x="8430779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18FEE6-09DB-4146-AFA3-BD7580165C1A}"/>
              </a:ext>
            </a:extLst>
          </p:cNvPr>
          <p:cNvSpPr txBox="1"/>
          <p:nvPr/>
        </p:nvSpPr>
        <p:spPr>
          <a:xfrm>
            <a:off x="8430781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705603-A15A-4671-926A-2B04A1D4D83D}"/>
              </a:ext>
            </a:extLst>
          </p:cNvPr>
          <p:cNvSpPr txBox="1"/>
          <p:nvPr/>
        </p:nvSpPr>
        <p:spPr>
          <a:xfrm>
            <a:off x="8430781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4A5C71-B422-4BFE-AE95-3603286F8D66}"/>
              </a:ext>
            </a:extLst>
          </p:cNvPr>
          <p:cNvSpPr txBox="1"/>
          <p:nvPr/>
        </p:nvSpPr>
        <p:spPr>
          <a:xfrm>
            <a:off x="8430781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921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05D2CF-E6EA-A33E-EDB6-E3E9B9D8BED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3" r="25603"/>
          <a:stretch>
            <a:fillRect/>
          </a:stretch>
        </p:blipFill>
        <p:spPr/>
      </p:pic>
      <p:sp>
        <p:nvSpPr>
          <p:cNvPr id="3" name="Rechteck"/>
          <p:cNvSpPr/>
          <p:nvPr/>
        </p:nvSpPr>
        <p:spPr>
          <a:xfrm>
            <a:off x="635000" y="3558580"/>
            <a:ext cx="7177882" cy="234692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06F8C-7C0B-4089-959B-4124371D6514}"/>
              </a:ext>
            </a:extLst>
          </p:cNvPr>
          <p:cNvSpPr txBox="1"/>
          <p:nvPr/>
        </p:nvSpPr>
        <p:spPr>
          <a:xfrm>
            <a:off x="1228420" y="973351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DA1D3-B6D4-4021-AC13-3B9FF6285458}"/>
              </a:ext>
            </a:extLst>
          </p:cNvPr>
          <p:cNvSpPr txBox="1"/>
          <p:nvPr/>
        </p:nvSpPr>
        <p:spPr>
          <a:xfrm>
            <a:off x="1228422" y="149404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7772D-5DC8-4ECF-B382-861095D71039}"/>
              </a:ext>
            </a:extLst>
          </p:cNvPr>
          <p:cNvSpPr txBox="1"/>
          <p:nvPr/>
        </p:nvSpPr>
        <p:spPr>
          <a:xfrm>
            <a:off x="4014569" y="973351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ED388-C136-41FD-97B4-79E4A82404B8}"/>
              </a:ext>
            </a:extLst>
          </p:cNvPr>
          <p:cNvSpPr txBox="1"/>
          <p:nvPr/>
        </p:nvSpPr>
        <p:spPr>
          <a:xfrm>
            <a:off x="4014571" y="149404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BC09F-9347-4061-804E-E38B2BFD186B}"/>
              </a:ext>
            </a:extLst>
          </p:cNvPr>
          <p:cNvSpPr txBox="1"/>
          <p:nvPr/>
        </p:nvSpPr>
        <p:spPr>
          <a:xfrm>
            <a:off x="1228422" y="4005052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rgbClr val="7F7F7F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rgbClr val="7F7F7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54946-78A5-4D8B-8D50-06466DA63531}"/>
              </a:ext>
            </a:extLst>
          </p:cNvPr>
          <p:cNvSpPr txBox="1"/>
          <p:nvPr/>
        </p:nvSpPr>
        <p:spPr>
          <a:xfrm>
            <a:off x="1228422" y="4523367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rgbClr val="7F7F7F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rgbClr val="7F7F7F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rgbClr val="7F7F7F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47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72A16FA-C83D-AC96-6B90-B8FADC0778B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9" r="25589"/>
          <a:stretch>
            <a:fillRect/>
          </a:stretch>
        </p:blipFill>
        <p:spPr/>
      </p:pic>
      <p:sp>
        <p:nvSpPr>
          <p:cNvPr id="3" name="Rechteck"/>
          <p:cNvSpPr/>
          <p:nvPr/>
        </p:nvSpPr>
        <p:spPr>
          <a:xfrm>
            <a:off x="635000" y="3558580"/>
            <a:ext cx="7177882" cy="234692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4" name="Rechteck"/>
          <p:cNvSpPr/>
          <p:nvPr/>
        </p:nvSpPr>
        <p:spPr>
          <a:xfrm>
            <a:off x="8746454" y="952500"/>
            <a:ext cx="3445546" cy="19050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1100F0-FDA8-402F-9536-1C0B809FE265}"/>
              </a:ext>
            </a:extLst>
          </p:cNvPr>
          <p:cNvSpPr txBox="1"/>
          <p:nvPr/>
        </p:nvSpPr>
        <p:spPr>
          <a:xfrm>
            <a:off x="1011445" y="1041386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F653CA-C845-46A2-B7E2-67DEF203E4F3}"/>
              </a:ext>
            </a:extLst>
          </p:cNvPr>
          <p:cNvSpPr txBox="1"/>
          <p:nvPr/>
        </p:nvSpPr>
        <p:spPr>
          <a:xfrm>
            <a:off x="1011447" y="1562084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05D973-C76B-4A95-9D1B-DA79E79F0446}"/>
              </a:ext>
            </a:extLst>
          </p:cNvPr>
          <p:cNvSpPr txBox="1"/>
          <p:nvPr/>
        </p:nvSpPr>
        <p:spPr>
          <a:xfrm>
            <a:off x="1011445" y="3999780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rgbClr val="7F7F7F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rgbClr val="7F7F7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580B82-ABED-4B6A-AF93-476572924B7F}"/>
              </a:ext>
            </a:extLst>
          </p:cNvPr>
          <p:cNvSpPr txBox="1"/>
          <p:nvPr/>
        </p:nvSpPr>
        <p:spPr>
          <a:xfrm>
            <a:off x="1011445" y="4518095"/>
            <a:ext cx="382764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rgbClr val="7F7F7F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rgbClr val="7F7F7F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rgbClr val="7F7F7F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2EE041-D8E1-4125-9739-9F2BF8279DAA}"/>
              </a:ext>
            </a:extLst>
          </p:cNvPr>
          <p:cNvSpPr txBox="1"/>
          <p:nvPr/>
        </p:nvSpPr>
        <p:spPr>
          <a:xfrm>
            <a:off x="9187335" y="1762800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2">
                    <a:lumMod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2">
                  <a:lumMod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6133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8DFD44F-406B-9A0B-F6F9-C08C8616FC7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19020"/>
          <a:stretch>
            <a:fillRect/>
          </a:stretch>
        </p:blipFill>
        <p:spPr/>
      </p:pic>
      <p:sp>
        <p:nvSpPr>
          <p:cNvPr id="3" name="Rechteck"/>
          <p:cNvSpPr/>
          <p:nvPr/>
        </p:nvSpPr>
        <p:spPr>
          <a:xfrm>
            <a:off x="632717" y="4000500"/>
            <a:ext cx="8629329" cy="19050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D0FA3E-DB56-4BCC-A3D0-239B2ECBE8E6}"/>
              </a:ext>
            </a:extLst>
          </p:cNvPr>
          <p:cNvSpPr txBox="1"/>
          <p:nvPr/>
        </p:nvSpPr>
        <p:spPr>
          <a:xfrm>
            <a:off x="1048538" y="939589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FC6CFC-D454-4337-8E9C-308D20A6838A}"/>
              </a:ext>
            </a:extLst>
          </p:cNvPr>
          <p:cNvSpPr txBox="1"/>
          <p:nvPr/>
        </p:nvSpPr>
        <p:spPr>
          <a:xfrm>
            <a:off x="1048539" y="1460287"/>
            <a:ext cx="3695891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19B51-83D6-4351-8185-48908CB8F62B}"/>
              </a:ext>
            </a:extLst>
          </p:cNvPr>
          <p:cNvSpPr txBox="1"/>
          <p:nvPr/>
        </p:nvSpPr>
        <p:spPr>
          <a:xfrm>
            <a:off x="1048540" y="4283821"/>
            <a:ext cx="5591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rgbClr val="7F7F7F"/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rgbClr val="7F7F7F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9BF716-EED0-45CA-AAFE-23BD690EC873}"/>
              </a:ext>
            </a:extLst>
          </p:cNvPr>
          <p:cNvSpPr txBox="1"/>
          <p:nvPr/>
        </p:nvSpPr>
        <p:spPr>
          <a:xfrm>
            <a:off x="1048538" y="4736642"/>
            <a:ext cx="3866470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rgbClr val="7F7F7F"/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rgbClr val="7F7F7F"/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rgbClr val="7F7F7F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DF30A-B5BB-4D54-A960-CAD60640591D}"/>
              </a:ext>
            </a:extLst>
          </p:cNvPr>
          <p:cNvSpPr txBox="1"/>
          <p:nvPr/>
        </p:nvSpPr>
        <p:spPr>
          <a:xfrm>
            <a:off x="1048540" y="2717375"/>
            <a:ext cx="3695891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142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5344C4-E474-A3CC-2C8F-CB6DEA43BC7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Rechteck">
            <a:extLst>
              <a:ext uri="{FF2B5EF4-FFF2-40B4-BE49-F238E27FC236}">
                <a16:creationId xmlns:a16="http://schemas.microsoft.com/office/drawing/2014/main" id="{A7FA5AA9-A860-4BB9-96C3-4634C540D30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5CC68-8EC9-4DC1-81FF-6A8E20DCE53F}"/>
              </a:ext>
            </a:extLst>
          </p:cNvPr>
          <p:cNvSpPr txBox="1"/>
          <p:nvPr/>
        </p:nvSpPr>
        <p:spPr>
          <a:xfrm>
            <a:off x="3502182" y="2832148"/>
            <a:ext cx="5187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pc="300" dirty="0">
                <a:latin typeface="Montserrat" charset="0"/>
                <a:ea typeface="Montserrat" charset="0"/>
                <a:cs typeface="Montserrat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749654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48D51F-F62E-FABB-94D9-25C6B1325E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4990"/>
          <a:stretch>
            <a:fillRect/>
          </a:stretch>
        </p:blipFill>
        <p:spPr/>
      </p:pic>
      <p:sp>
        <p:nvSpPr>
          <p:cNvPr id="3" name="Rechteck"/>
          <p:cNvSpPr/>
          <p:nvPr/>
        </p:nvSpPr>
        <p:spPr>
          <a:xfrm>
            <a:off x="635000" y="3558580"/>
            <a:ext cx="7177882" cy="234692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364F4-E773-47C1-914C-C0430A6F57AC}"/>
              </a:ext>
            </a:extLst>
          </p:cNvPr>
          <p:cNvSpPr txBox="1"/>
          <p:nvPr/>
        </p:nvSpPr>
        <p:spPr>
          <a:xfrm>
            <a:off x="1006943" y="1437941"/>
            <a:ext cx="3804900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283B71-5D07-4F95-A42D-53A74FB86816}"/>
              </a:ext>
            </a:extLst>
          </p:cNvPr>
          <p:cNvSpPr txBox="1"/>
          <p:nvPr/>
        </p:nvSpPr>
        <p:spPr>
          <a:xfrm>
            <a:off x="1006943" y="853446"/>
            <a:ext cx="25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300" dirty="0"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834AD-0175-4FD2-9E88-BED6344A2360}"/>
              </a:ext>
            </a:extLst>
          </p:cNvPr>
          <p:cNvSpPr txBox="1"/>
          <p:nvPr/>
        </p:nvSpPr>
        <p:spPr>
          <a:xfrm>
            <a:off x="1006942" y="3731990"/>
            <a:ext cx="6323247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lorem ipsum,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dolor sit,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adipiscivelit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sed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non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numquam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eius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modi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incidunt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01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17447A-BA8B-4B0E-962A-603A3A50CA50}"/>
              </a:ext>
            </a:extLst>
          </p:cNvPr>
          <p:cNvSpPr txBox="1"/>
          <p:nvPr/>
        </p:nvSpPr>
        <p:spPr>
          <a:xfrm>
            <a:off x="5898751" y="1206669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974A4-3D4B-410B-AF37-98F2E934645D}"/>
              </a:ext>
            </a:extLst>
          </p:cNvPr>
          <p:cNvSpPr txBox="1"/>
          <p:nvPr/>
        </p:nvSpPr>
        <p:spPr>
          <a:xfrm>
            <a:off x="5898752" y="1727367"/>
            <a:ext cx="501406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8B8D2-61C1-4C05-9D92-E10F9E152616}"/>
              </a:ext>
            </a:extLst>
          </p:cNvPr>
          <p:cNvSpPr txBox="1"/>
          <p:nvPr/>
        </p:nvSpPr>
        <p:spPr>
          <a:xfrm>
            <a:off x="5898751" y="4094248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975A2-1A2E-4D12-87F3-240E76206C27}"/>
              </a:ext>
            </a:extLst>
          </p:cNvPr>
          <p:cNvSpPr txBox="1"/>
          <p:nvPr/>
        </p:nvSpPr>
        <p:spPr>
          <a:xfrm>
            <a:off x="5898752" y="4614946"/>
            <a:ext cx="5014060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741EE7-4D72-F57F-E359-7DBC9E0942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b="4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88546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D438B6-249F-4DAC-BFE4-A1958D84D5DD}"/>
              </a:ext>
            </a:extLst>
          </p:cNvPr>
          <p:cNvSpPr txBox="1"/>
          <p:nvPr/>
        </p:nvSpPr>
        <p:spPr>
          <a:xfrm>
            <a:off x="1270057" y="102452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BB9723-B38B-48F0-A372-CFB20A7BB0B1}"/>
              </a:ext>
            </a:extLst>
          </p:cNvPr>
          <p:cNvSpPr txBox="1"/>
          <p:nvPr/>
        </p:nvSpPr>
        <p:spPr>
          <a:xfrm>
            <a:off x="1270058" y="1545223"/>
            <a:ext cx="5085772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802E2-15EF-4501-B400-23E02CAA65A3}"/>
              </a:ext>
            </a:extLst>
          </p:cNvPr>
          <p:cNvSpPr txBox="1"/>
          <p:nvPr/>
        </p:nvSpPr>
        <p:spPr>
          <a:xfrm>
            <a:off x="1270059" y="2841152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96A81-24F2-48B5-92CE-5EFAFA6D7F6D}"/>
              </a:ext>
            </a:extLst>
          </p:cNvPr>
          <p:cNvSpPr txBox="1"/>
          <p:nvPr/>
        </p:nvSpPr>
        <p:spPr>
          <a:xfrm>
            <a:off x="1270060" y="3361850"/>
            <a:ext cx="5085772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349A8-956D-4278-B46A-D158AFAF7BDB}"/>
              </a:ext>
            </a:extLst>
          </p:cNvPr>
          <p:cNvSpPr txBox="1"/>
          <p:nvPr/>
        </p:nvSpPr>
        <p:spPr>
          <a:xfrm>
            <a:off x="1270058" y="4769698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6C2BEB-8A0A-485F-A8B1-B7A66411521B}"/>
              </a:ext>
            </a:extLst>
          </p:cNvPr>
          <p:cNvSpPr txBox="1"/>
          <p:nvPr/>
        </p:nvSpPr>
        <p:spPr>
          <a:xfrm>
            <a:off x="1270059" y="5290396"/>
            <a:ext cx="5085772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00A1D9E-93AA-9D94-BBA7-8CD74A1D13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4" r="292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06095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6534ADF-8984-4AD2-9E48-9149088B4FB3}"/>
              </a:ext>
            </a:extLst>
          </p:cNvPr>
          <p:cNvSpPr txBox="1"/>
          <p:nvPr/>
        </p:nvSpPr>
        <p:spPr>
          <a:xfrm>
            <a:off x="7381996" y="1206669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6DCE8-BEBB-400E-9001-6103269FDA60}"/>
              </a:ext>
            </a:extLst>
          </p:cNvPr>
          <p:cNvSpPr txBox="1"/>
          <p:nvPr/>
        </p:nvSpPr>
        <p:spPr>
          <a:xfrm>
            <a:off x="7381998" y="1727367"/>
            <a:ext cx="417502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60694-B4CC-4D3F-86B1-6DE5E6872144}"/>
              </a:ext>
            </a:extLst>
          </p:cNvPr>
          <p:cNvSpPr txBox="1"/>
          <p:nvPr/>
        </p:nvSpPr>
        <p:spPr>
          <a:xfrm>
            <a:off x="1269999" y="1294143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BD0AF-17FB-4889-93DE-CA73BB27A7FA}"/>
              </a:ext>
            </a:extLst>
          </p:cNvPr>
          <p:cNvSpPr txBox="1"/>
          <p:nvPr/>
        </p:nvSpPr>
        <p:spPr>
          <a:xfrm>
            <a:off x="1270001" y="1814841"/>
            <a:ext cx="401929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41E03C5-72DE-511C-B4A3-F1B31E2C9B5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6732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4659BB9B-CF60-B58E-A45A-A1AE7BA8E99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6757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C0CA6D9-2279-9DD2-2707-132F7CFCDF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b="1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081956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0A947E-9D9C-43B2-BB6E-5952FCA3EDCB}"/>
              </a:ext>
            </a:extLst>
          </p:cNvPr>
          <p:cNvSpPr txBox="1"/>
          <p:nvPr/>
        </p:nvSpPr>
        <p:spPr>
          <a:xfrm>
            <a:off x="937007" y="86811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02649-F7A3-4EED-8D62-9095CD3B3E28}"/>
              </a:ext>
            </a:extLst>
          </p:cNvPr>
          <p:cNvSpPr txBox="1"/>
          <p:nvPr/>
        </p:nvSpPr>
        <p:spPr>
          <a:xfrm>
            <a:off x="937009" y="1388813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AE9D5-5A56-43A5-9A8C-D2FE79B2EB02}"/>
              </a:ext>
            </a:extLst>
          </p:cNvPr>
          <p:cNvSpPr txBox="1"/>
          <p:nvPr/>
        </p:nvSpPr>
        <p:spPr>
          <a:xfrm>
            <a:off x="937009" y="3017059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58A8A-07EE-4A56-B443-41B994027651}"/>
              </a:ext>
            </a:extLst>
          </p:cNvPr>
          <p:cNvSpPr txBox="1"/>
          <p:nvPr/>
        </p:nvSpPr>
        <p:spPr>
          <a:xfrm>
            <a:off x="937009" y="4645305"/>
            <a:ext cx="2555700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F5C1EF-3DB7-99FC-80F5-9754C7BB867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r="10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11857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DACF1F1-3526-D288-EFDE-A9F66DEA0F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2" b="23462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A3D0879-9D91-53CE-D688-8DD85A569B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6" name="Rechteck"/>
          <p:cNvSpPr/>
          <p:nvPr/>
        </p:nvSpPr>
        <p:spPr>
          <a:xfrm>
            <a:off x="0" y="3609244"/>
            <a:ext cx="7177882" cy="225829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2B738-A744-4CDB-8598-1673CF62EBB6}"/>
              </a:ext>
            </a:extLst>
          </p:cNvPr>
          <p:cNvSpPr txBox="1"/>
          <p:nvPr/>
        </p:nvSpPr>
        <p:spPr>
          <a:xfrm>
            <a:off x="5546837" y="1157891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09AF1-402A-450E-927A-5AB0E556259A}"/>
              </a:ext>
            </a:extLst>
          </p:cNvPr>
          <p:cNvSpPr txBox="1"/>
          <p:nvPr/>
        </p:nvSpPr>
        <p:spPr>
          <a:xfrm>
            <a:off x="5546838" y="1678589"/>
            <a:ext cx="4961744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EE520A-88E5-46AA-89A0-911A9AFF2BC2}"/>
              </a:ext>
            </a:extLst>
          </p:cNvPr>
          <p:cNvSpPr txBox="1"/>
          <p:nvPr/>
        </p:nvSpPr>
        <p:spPr>
          <a:xfrm>
            <a:off x="585093" y="4008801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3D939-79CA-42E9-AE7D-1445F8C26529}"/>
              </a:ext>
            </a:extLst>
          </p:cNvPr>
          <p:cNvSpPr txBox="1"/>
          <p:nvPr/>
        </p:nvSpPr>
        <p:spPr>
          <a:xfrm>
            <a:off x="585094" y="4529499"/>
            <a:ext cx="4961744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</a:t>
            </a:r>
            <a:r>
              <a:rPr lang="id-ID" sz="1200" b="1" dirty="0">
                <a:solidFill>
                  <a:srgbClr val="7F7F7F"/>
                </a:solidFill>
                <a:latin typeface="Montserrat" panose="00000500000000000000" pitchFamily="2" charset="0"/>
              </a:rPr>
              <a:t>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30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28CC2D-79AE-4B0C-95D1-C9FC479D5E75}"/>
              </a:ext>
            </a:extLst>
          </p:cNvPr>
          <p:cNvSpPr txBox="1"/>
          <p:nvPr/>
        </p:nvSpPr>
        <p:spPr>
          <a:xfrm>
            <a:off x="1244427" y="876886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F9212-A38F-49BD-B6FA-5A10965DCB76}"/>
              </a:ext>
            </a:extLst>
          </p:cNvPr>
          <p:cNvSpPr txBox="1"/>
          <p:nvPr/>
        </p:nvSpPr>
        <p:spPr>
          <a:xfrm>
            <a:off x="1244428" y="1397584"/>
            <a:ext cx="5014061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64F412-14EC-40FD-997C-CE0C217B5941}"/>
              </a:ext>
            </a:extLst>
          </p:cNvPr>
          <p:cNvSpPr txBox="1"/>
          <p:nvPr/>
        </p:nvSpPr>
        <p:spPr>
          <a:xfrm>
            <a:off x="1244426" y="2699113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4523A-659C-4BA5-8514-E46A591431A2}"/>
              </a:ext>
            </a:extLst>
          </p:cNvPr>
          <p:cNvSpPr txBox="1"/>
          <p:nvPr/>
        </p:nvSpPr>
        <p:spPr>
          <a:xfrm>
            <a:off x="1244427" y="3219811"/>
            <a:ext cx="5014061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2A6FB-8446-4397-8589-44C62C1AF744}"/>
              </a:ext>
            </a:extLst>
          </p:cNvPr>
          <p:cNvSpPr txBox="1"/>
          <p:nvPr/>
        </p:nvSpPr>
        <p:spPr>
          <a:xfrm>
            <a:off x="1244426" y="4632165"/>
            <a:ext cx="3695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spc="300" dirty="0">
                <a:solidFill>
                  <a:schemeClr val="bg1">
                    <a:lumMod val="50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YOUR TITLE HERE</a:t>
            </a:r>
            <a:endParaRPr lang="en-US" sz="2400" spc="300" dirty="0">
              <a:solidFill>
                <a:schemeClr val="bg1">
                  <a:lumMod val="50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FBCD3-7093-46D4-889A-8C796244F697}"/>
              </a:ext>
            </a:extLst>
          </p:cNvPr>
          <p:cNvSpPr txBox="1"/>
          <p:nvPr/>
        </p:nvSpPr>
        <p:spPr>
          <a:xfrm>
            <a:off x="1244427" y="5152863"/>
            <a:ext cx="5014061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</a:t>
            </a:r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quia dolor sit, amet, consectetur, adipiscivelit, sed quia non numquam eius modi tempora incidunt, ut 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42D2DB-4CA6-0456-5F5C-5555F32F69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" b="4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057397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15">
      <a:majorFont>
        <a:latin typeface="Montserrat Bold"/>
        <a:ea typeface="Montserrat Bold"/>
        <a:cs typeface="Montserrat Bold"/>
      </a:majorFont>
      <a:minorFont>
        <a:latin typeface="Montserra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 Bold"/>
        <a:ea typeface="Montserrat Bold"/>
        <a:cs typeface="Montserrat Bold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1997</Words>
  <Application>Microsoft Office PowerPoint</Application>
  <PresentationFormat>Widescreen</PresentationFormat>
  <Paragraphs>122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Lucida Grande</vt:lpstr>
      <vt:lpstr>Montserrat</vt:lpstr>
      <vt:lpstr>Montserrat 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slidexpitch</dc:creator>
  <cp:lastModifiedBy>Libor Janek</cp:lastModifiedBy>
  <cp:revision>27</cp:revision>
  <dcterms:modified xsi:type="dcterms:W3CDTF">2022-06-09T12:34:26Z</dcterms:modified>
</cp:coreProperties>
</file>