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1" r:id="rId2"/>
    <p:sldId id="301" r:id="rId3"/>
    <p:sldId id="256" r:id="rId4"/>
    <p:sldId id="257" r:id="rId5"/>
    <p:sldId id="286" r:id="rId6"/>
    <p:sldId id="289" r:id="rId7"/>
    <p:sldId id="287" r:id="rId8"/>
    <p:sldId id="306" r:id="rId9"/>
    <p:sldId id="292" r:id="rId10"/>
    <p:sldId id="293" r:id="rId11"/>
    <p:sldId id="290" r:id="rId12"/>
    <p:sldId id="294" r:id="rId13"/>
    <p:sldId id="298" r:id="rId14"/>
    <p:sldId id="299" r:id="rId15"/>
    <p:sldId id="295" r:id="rId16"/>
    <p:sldId id="304" r:id="rId17"/>
    <p:sldId id="307" r:id="rId18"/>
    <p:sldId id="309" r:id="rId19"/>
    <p:sldId id="343" r:id="rId20"/>
    <p:sldId id="358" r:id="rId21"/>
    <p:sldId id="348" r:id="rId22"/>
    <p:sldId id="370" r:id="rId23"/>
    <p:sldId id="359" r:id="rId24"/>
    <p:sldId id="361" r:id="rId25"/>
    <p:sldId id="367" r:id="rId26"/>
    <p:sldId id="3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0C0"/>
    <a:srgbClr val="BFBFBF"/>
    <a:srgbClr val="D9D9D9"/>
    <a:srgbClr val="0F09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6" autoAdjust="0"/>
    <p:restoredTop sz="96357" autoAdjust="0"/>
  </p:normalViewPr>
  <p:slideViewPr>
    <p:cSldViewPr snapToGrid="0">
      <p:cViewPr varScale="1">
        <p:scale>
          <a:sx n="68" d="100"/>
          <a:sy n="68" d="100"/>
        </p:scale>
        <p:origin x="87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06-4F3C-82F2-F84B6900C77F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06-4F3C-82F2-F84B6900C77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06-4F3C-82F2-F84B6900C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0C0"/>
    </a:solidFill>
    <a:ln>
      <a:solidFill>
        <a:srgbClr val="0070C0"/>
      </a:solidFill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86-446A-AFCB-00DCE765EA2F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86-446A-AFCB-00DCE765EA2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86-446A-AFCB-00DCE765E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LID4096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3.5</c:v>
                </c:pt>
                <c:pt idx="2">
                  <c:v>4.2</c:v>
                </c:pt>
                <c:pt idx="3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47-4DA6-B873-76EFDFE44D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LID4096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3.5</c:v>
                </c:pt>
                <c:pt idx="1">
                  <c:v>4.4000000000000004</c:v>
                </c:pt>
                <c:pt idx="2">
                  <c:v>3.7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47-4DA6-B873-76EFDFE44D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LID4096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47-4DA6-B873-76EFDFE44DA2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590790712"/>
        <c:axId val="1590796616"/>
      </c:lineChart>
      <c:catAx>
        <c:axId val="1590790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LID4096"/>
          </a:p>
        </c:txPr>
        <c:crossAx val="1590796616"/>
        <c:crosses val="autoZero"/>
        <c:auto val="1"/>
        <c:lblAlgn val="ctr"/>
        <c:lblOffset val="100"/>
        <c:noMultiLvlLbl val="0"/>
      </c:catAx>
      <c:valAx>
        <c:axId val="1590796616"/>
        <c:scaling>
          <c:orientation val="minMax"/>
          <c:max val="6"/>
          <c:min val="3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590790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Montserrat" panose="00000500000000000000" pitchFamily="2" charset="0"/>
        </a:defRPr>
      </a:pPr>
      <a:endParaRPr lang="LID4096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0.35</c:v>
                </c:pt>
                <c:pt idx="1">
                  <c:v>0.54</c:v>
                </c:pt>
                <c:pt idx="2">
                  <c:v>0.47</c:v>
                </c:pt>
                <c:pt idx="3">
                  <c:v>0.54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2A-4B0A-8CB7-2A85D7EB69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0.45</c:v>
                </c:pt>
                <c:pt idx="1">
                  <c:v>0.4</c:v>
                </c:pt>
                <c:pt idx="2">
                  <c:v>0.64</c:v>
                </c:pt>
                <c:pt idx="3">
                  <c:v>0.76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2A-4B0A-8CB7-2A85D7EB6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417488"/>
        <c:axId val="439416504"/>
      </c:lineChart>
      <c:catAx>
        <c:axId val="43941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9416504"/>
        <c:crosses val="autoZero"/>
        <c:auto val="1"/>
        <c:lblAlgn val="ctr"/>
        <c:lblOffset val="100"/>
        <c:noMultiLvlLbl val="0"/>
      </c:catAx>
      <c:valAx>
        <c:axId val="439416504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LID4096"/>
          </a:p>
        </c:txPr>
        <c:crossAx val="43941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Q3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0.25</c:v>
                </c:pt>
                <c:pt idx="1">
                  <c:v>0.35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9-45EE-AEBE-DC89ABA3E5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Q3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0.35</c:v>
                </c:pt>
                <c:pt idx="1">
                  <c:v>0.45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9-45EE-AEBE-DC89ABA3E5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Q3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0.54</c:v>
                </c:pt>
                <c:pt idx="1">
                  <c:v>0.5</c:v>
                </c:pt>
                <c:pt idx="2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D9-45EE-AEBE-DC89ABA3E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4"/>
        <c:overlap val="-40"/>
        <c:axId val="870210408"/>
        <c:axId val="870209424"/>
      </c:barChart>
      <c:catAx>
        <c:axId val="87021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LID4096"/>
          </a:p>
        </c:txPr>
        <c:crossAx val="870209424"/>
        <c:crosses val="autoZero"/>
        <c:auto val="1"/>
        <c:lblAlgn val="ctr"/>
        <c:lblOffset val="100"/>
        <c:noMultiLvlLbl val="0"/>
      </c:catAx>
      <c:valAx>
        <c:axId val="870209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LID4096"/>
          </a:p>
        </c:txPr>
        <c:crossAx val="870210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E1A-4BB0-837D-0176429D32A5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1A-4BB0-837D-0176429D32A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E1A-4BB0-837D-0176429D32A5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0.45</c:v>
                </c:pt>
                <c:pt idx="1">
                  <c:v>0.3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BE-40D2-BA42-0006CDCC6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CE-4350-A5A8-A7CEC18054C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CE-4350-A5A8-A7CEC18054CD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CE-4350-A5A8-A7CEC18054CD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0.25</c:v>
                </c:pt>
                <c:pt idx="2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CE-4350-A5A8-A7CEC1805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0D-48E4-8DD8-52676DE6FA7D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0D-48E4-8DD8-52676DE6FA7D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bg1">
                    <a:lumMod val="6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0D-48E4-8DD8-52676DE6FA7D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0.43</c:v>
                </c:pt>
                <c:pt idx="1">
                  <c:v>0.35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0D-48E4-8DD8-52676DE6F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4578-AE70-AFD0F36B9DFC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4578-AE70-AFD0F36B9DF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51-4578-AE70-AFD0F36B9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  <a:effectLst/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80-452C-B12A-EF7B4425AAFB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80-452C-B12A-EF7B4425AAF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80-452C-B12A-EF7B4425AA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37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B572415D-FE6A-4399-8E62-AA61564CBEAC}"/>
              </a:ext>
            </a:extLst>
          </p:cNvPr>
          <p:cNvSpPr/>
          <p:nvPr userDrawn="1"/>
        </p:nvSpPr>
        <p:spPr>
          <a:xfrm rot="16200000">
            <a:off x="-1190323" y="1190322"/>
            <a:ext cx="6858002" cy="447735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FF06AD-8534-4ED0-8E60-130353502C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41329" y="766011"/>
            <a:ext cx="4283242" cy="50211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id-ID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algn="ctr"/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9496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6AEB97D-4211-42D6-96F1-54B48AA2079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35250" y="0"/>
            <a:ext cx="7056751" cy="6858000"/>
          </a:xfrm>
          <a:custGeom>
            <a:avLst/>
            <a:gdLst>
              <a:gd name="connsiteX0" fmla="*/ 477120 w 7056751"/>
              <a:gd name="connsiteY0" fmla="*/ 0 h 6858000"/>
              <a:gd name="connsiteX1" fmla="*/ 478971 w 7056751"/>
              <a:gd name="connsiteY1" fmla="*/ 0 h 6858000"/>
              <a:gd name="connsiteX2" fmla="*/ 4541118 w 7056751"/>
              <a:gd name="connsiteY2" fmla="*/ 0 h 6858000"/>
              <a:gd name="connsiteX3" fmla="*/ 7056751 w 7056751"/>
              <a:gd name="connsiteY3" fmla="*/ 0 h 6858000"/>
              <a:gd name="connsiteX4" fmla="*/ 7056751 w 7056751"/>
              <a:gd name="connsiteY4" fmla="*/ 6858000 h 6858000"/>
              <a:gd name="connsiteX5" fmla="*/ 4541118 w 7056751"/>
              <a:gd name="connsiteY5" fmla="*/ 6858000 h 6858000"/>
              <a:gd name="connsiteX6" fmla="*/ 478971 w 7056751"/>
              <a:gd name="connsiteY6" fmla="*/ 6858000 h 6858000"/>
              <a:gd name="connsiteX7" fmla="*/ 477120 w 7056751"/>
              <a:gd name="connsiteY7" fmla="*/ 6858000 h 6858000"/>
              <a:gd name="connsiteX8" fmla="*/ 477120 w 7056751"/>
              <a:gd name="connsiteY8" fmla="*/ 4200987 h 6858000"/>
              <a:gd name="connsiteX9" fmla="*/ 472362 w 7056751"/>
              <a:gd name="connsiteY9" fmla="*/ 4146188 h 6858000"/>
              <a:gd name="connsiteX10" fmla="*/ 197902 w 7056751"/>
              <a:gd name="connsiteY10" fmla="*/ 3827475 h 6858000"/>
              <a:gd name="connsiteX11" fmla="*/ 143877 w 7056751"/>
              <a:gd name="connsiteY11" fmla="*/ 3770126 h 6858000"/>
              <a:gd name="connsiteX12" fmla="*/ 139962 w 7056751"/>
              <a:gd name="connsiteY12" fmla="*/ 3766895 h 6858000"/>
              <a:gd name="connsiteX13" fmla="*/ 0 w 7056751"/>
              <a:gd name="connsiteY13" fmla="*/ 3428999 h 6858000"/>
              <a:gd name="connsiteX14" fmla="*/ 139962 w 7056751"/>
              <a:gd name="connsiteY14" fmla="*/ 3091104 h 6858000"/>
              <a:gd name="connsiteX15" fmla="*/ 179719 w 7056751"/>
              <a:gd name="connsiteY15" fmla="*/ 3058302 h 6858000"/>
              <a:gd name="connsiteX16" fmla="*/ 197900 w 7056751"/>
              <a:gd name="connsiteY16" fmla="*/ 3039000 h 6858000"/>
              <a:gd name="connsiteX17" fmla="*/ 472361 w 7056751"/>
              <a:gd name="connsiteY17" fmla="*/ 2720287 h 6858000"/>
              <a:gd name="connsiteX18" fmla="*/ 477120 w 7056751"/>
              <a:gd name="connsiteY18" fmla="*/ 2665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56751" h="6858000">
                <a:moveTo>
                  <a:pt x="477120" y="0"/>
                </a:moveTo>
                <a:lnTo>
                  <a:pt x="478971" y="0"/>
                </a:lnTo>
                <a:lnTo>
                  <a:pt x="4541118" y="0"/>
                </a:lnTo>
                <a:lnTo>
                  <a:pt x="7056751" y="0"/>
                </a:lnTo>
                <a:lnTo>
                  <a:pt x="7056751" y="6858000"/>
                </a:lnTo>
                <a:lnTo>
                  <a:pt x="4541118" y="6858000"/>
                </a:lnTo>
                <a:lnTo>
                  <a:pt x="478971" y="6858000"/>
                </a:lnTo>
                <a:lnTo>
                  <a:pt x="477120" y="6858000"/>
                </a:lnTo>
                <a:lnTo>
                  <a:pt x="477120" y="4200987"/>
                </a:lnTo>
                <a:lnTo>
                  <a:pt x="472362" y="4146188"/>
                </a:lnTo>
                <a:cubicBezTo>
                  <a:pt x="440934" y="3974535"/>
                  <a:pt x="311086" y="3929642"/>
                  <a:pt x="197902" y="3827475"/>
                </a:cubicBezTo>
                <a:lnTo>
                  <a:pt x="143877" y="3770126"/>
                </a:lnTo>
                <a:lnTo>
                  <a:pt x="139962" y="3766895"/>
                </a:lnTo>
                <a:cubicBezTo>
                  <a:pt x="53486" y="3680420"/>
                  <a:pt x="0" y="3560956"/>
                  <a:pt x="0" y="3428999"/>
                </a:cubicBezTo>
                <a:cubicBezTo>
                  <a:pt x="0" y="3297043"/>
                  <a:pt x="53486" y="3177579"/>
                  <a:pt x="139962" y="3091104"/>
                </a:cubicBezTo>
                <a:lnTo>
                  <a:pt x="179719" y="3058302"/>
                </a:lnTo>
                <a:lnTo>
                  <a:pt x="197900" y="3039000"/>
                </a:lnTo>
                <a:cubicBezTo>
                  <a:pt x="311086" y="2936833"/>
                  <a:pt x="440933" y="2891941"/>
                  <a:pt x="472361" y="2720287"/>
                </a:cubicBezTo>
                <a:lnTo>
                  <a:pt x="477120" y="266547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innerShdw blurRad="317500" dist="63500" dir="10800000">
              <a:prstClr val="black">
                <a:alpha val="20000"/>
              </a:prstClr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110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DE75B49-D638-455E-9F5A-C3EE965C88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80678" y="582199"/>
            <a:ext cx="1914524" cy="1914818"/>
          </a:xfrm>
          <a:prstGeom prst="roundRect">
            <a:avLst>
              <a:gd name="adj" fmla="val 124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Add Picture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5C32C34E-41E3-4F0E-85D9-26EC88535D0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82882" y="802576"/>
            <a:ext cx="2416426" cy="2626424"/>
          </a:xfrm>
          <a:prstGeom prst="roundRect">
            <a:avLst>
              <a:gd name="adj" fmla="val 1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885AB80-9701-41AC-9682-18C8105B28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78776" y="2793216"/>
            <a:ext cx="2416426" cy="3055194"/>
          </a:xfrm>
          <a:prstGeom prst="roundRect">
            <a:avLst>
              <a:gd name="adj" fmla="val 142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0" dist="1905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45803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7E46BF-CE10-4C3D-A803-7246E4811C2D}"/>
              </a:ext>
            </a:extLst>
          </p:cNvPr>
          <p:cNvSpPr/>
          <p:nvPr userDrawn="1"/>
        </p:nvSpPr>
        <p:spPr>
          <a:xfrm>
            <a:off x="8960676" y="0"/>
            <a:ext cx="3231324" cy="6858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9C3CBA9-D479-4B68-B84F-3517FD6B43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2480" y="0"/>
            <a:ext cx="34081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69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78C7F51-7F42-4D59-BCCF-BDEF5C90F3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5791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6308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CA8CE4-00B9-4CE9-9CE1-1D85376F40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479035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8 w 1373076"/>
              <a:gd name="connsiteY1" fmla="*/ 156 h 1490220"/>
              <a:gd name="connsiteX2" fmla="*/ 704740 w 1373076"/>
              <a:gd name="connsiteY2" fmla="*/ 545 h 1490220"/>
              <a:gd name="connsiteX3" fmla="*/ 713374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7 w 1373076"/>
              <a:gd name="connsiteY7" fmla="*/ 6457 h 1490220"/>
              <a:gd name="connsiteX8" fmla="*/ 756234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5 w 1373076"/>
              <a:gd name="connsiteY13" fmla="*/ 21625 h 1490220"/>
              <a:gd name="connsiteX14" fmla="*/ 806173 w 1373076"/>
              <a:gd name="connsiteY14" fmla="*/ 24970 h 1490220"/>
              <a:gd name="connsiteX15" fmla="*/ 814340 w 1373076"/>
              <a:gd name="connsiteY15" fmla="*/ 28626 h 1490220"/>
              <a:gd name="connsiteX16" fmla="*/ 822274 w 1373076"/>
              <a:gd name="connsiteY16" fmla="*/ 32515 h 1490220"/>
              <a:gd name="connsiteX17" fmla="*/ 1105026 w 1373076"/>
              <a:gd name="connsiteY17" fmla="*/ 195554 h 1490220"/>
              <a:gd name="connsiteX18" fmla="*/ 1108059 w 1373076"/>
              <a:gd name="connsiteY18" fmla="*/ 197343 h 1490220"/>
              <a:gd name="connsiteX19" fmla="*/ 1111093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0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8 w 1373076"/>
              <a:gd name="connsiteY38" fmla="*/ 304377 h 1490220"/>
              <a:gd name="connsiteX39" fmla="*/ 1280589 w 1373076"/>
              <a:gd name="connsiteY39" fmla="*/ 306321 h 1490220"/>
              <a:gd name="connsiteX40" fmla="*/ 1282455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89 w 1373076"/>
              <a:gd name="connsiteY44" fmla="*/ 311766 h 1490220"/>
              <a:gd name="connsiteX45" fmla="*/ 1291712 w 1373076"/>
              <a:gd name="connsiteY45" fmla="*/ 317133 h 1490220"/>
              <a:gd name="connsiteX46" fmla="*/ 1296457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59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1 w 1373076"/>
              <a:gd name="connsiteY56" fmla="*/ 381151 h 1490220"/>
              <a:gd name="connsiteX57" fmla="*/ 1340484 w 1373076"/>
              <a:gd name="connsiteY57" fmla="*/ 387451 h 1490220"/>
              <a:gd name="connsiteX58" fmla="*/ 1343595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3 w 1373076"/>
              <a:gd name="connsiteY63" fmla="*/ 426578 h 1490220"/>
              <a:gd name="connsiteX64" fmla="*/ 1359541 w 1373076"/>
              <a:gd name="connsiteY64" fmla="*/ 433345 h 1490220"/>
              <a:gd name="connsiteX65" fmla="*/ 1361719 w 1373076"/>
              <a:gd name="connsiteY65" fmla="*/ 440268 h 1490220"/>
              <a:gd name="connsiteX66" fmla="*/ 1363586 w 1373076"/>
              <a:gd name="connsiteY66" fmla="*/ 447269 h 1490220"/>
              <a:gd name="connsiteX67" fmla="*/ 1365375 w 1373076"/>
              <a:gd name="connsiteY67" fmla="*/ 454269 h 1490220"/>
              <a:gd name="connsiteX68" fmla="*/ 1366931 w 1373076"/>
              <a:gd name="connsiteY68" fmla="*/ 461348 h 1490220"/>
              <a:gd name="connsiteX69" fmla="*/ 1368331 w 1373076"/>
              <a:gd name="connsiteY69" fmla="*/ 468582 h 1490220"/>
              <a:gd name="connsiteX70" fmla="*/ 1369653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0 w 1373076"/>
              <a:gd name="connsiteY73" fmla="*/ 498141 h 1490220"/>
              <a:gd name="connsiteX74" fmla="*/ 1372687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7 w 1373076"/>
              <a:gd name="connsiteY79" fmla="*/ 981501 h 1490220"/>
              <a:gd name="connsiteX80" fmla="*/ 1372298 w 1373076"/>
              <a:gd name="connsiteY80" fmla="*/ 987802 h 1490220"/>
              <a:gd name="connsiteX81" fmla="*/ 1371754 w 1373076"/>
              <a:gd name="connsiteY81" fmla="*/ 994180 h 1490220"/>
              <a:gd name="connsiteX82" fmla="*/ 1371053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6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6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3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0 w 1373076"/>
              <a:gd name="connsiteY105" fmla="*/ 1142596 h 1490220"/>
              <a:gd name="connsiteX106" fmla="*/ 1313415 w 1373076"/>
              <a:gd name="connsiteY106" fmla="*/ 1147496 h 1490220"/>
              <a:gd name="connsiteX107" fmla="*/ 1309758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0 w 1373076"/>
              <a:gd name="connsiteY111" fmla="*/ 1165542 h 1490220"/>
              <a:gd name="connsiteX112" fmla="*/ 1296301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6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2 w 1373076"/>
              <a:gd name="connsiteY118" fmla="*/ 1180010 h 1490220"/>
              <a:gd name="connsiteX119" fmla="*/ 1284245 w 1373076"/>
              <a:gd name="connsiteY119" fmla="*/ 1180711 h 1490220"/>
              <a:gd name="connsiteX120" fmla="*/ 1283622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5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09 w 1373076"/>
              <a:gd name="connsiteY130" fmla="*/ 1197279 h 1490220"/>
              <a:gd name="connsiteX131" fmla="*/ 1260753 w 1373076"/>
              <a:gd name="connsiteY131" fmla="*/ 1200390 h 1490220"/>
              <a:gd name="connsiteX132" fmla="*/ 1257097 w 1373076"/>
              <a:gd name="connsiteY132" fmla="*/ 1203346 h 1490220"/>
              <a:gd name="connsiteX133" fmla="*/ 1253519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8 w 1373076"/>
              <a:gd name="connsiteY144" fmla="*/ 1246829 h 1490220"/>
              <a:gd name="connsiteX145" fmla="*/ 1183901 w 1373076"/>
              <a:gd name="connsiteY145" fmla="*/ 1251418 h 1490220"/>
              <a:gd name="connsiteX146" fmla="*/ 1175577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0 w 1373076"/>
              <a:gd name="connsiteY150" fmla="*/ 1350439 h 1490220"/>
              <a:gd name="connsiteX151" fmla="*/ 1002348 w 1373076"/>
              <a:gd name="connsiteY151" fmla="*/ 1353940 h 1490220"/>
              <a:gd name="connsiteX152" fmla="*/ 996359 w 1373076"/>
              <a:gd name="connsiteY152" fmla="*/ 1357440 h 1490220"/>
              <a:gd name="connsiteX153" fmla="*/ 990447 w 1373076"/>
              <a:gd name="connsiteY153" fmla="*/ 1360863 h 1490220"/>
              <a:gd name="connsiteX154" fmla="*/ 984613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3 w 1373076"/>
              <a:gd name="connsiteY158" fmla="*/ 1377587 h 1490220"/>
              <a:gd name="connsiteX159" fmla="*/ 955599 w 1373076"/>
              <a:gd name="connsiteY159" fmla="*/ 1380931 h 1490220"/>
              <a:gd name="connsiteX160" fmla="*/ 949843 w 1373076"/>
              <a:gd name="connsiteY160" fmla="*/ 1384354 h 1490220"/>
              <a:gd name="connsiteX161" fmla="*/ 944087 w 1373076"/>
              <a:gd name="connsiteY161" fmla="*/ 1387698 h 1490220"/>
              <a:gd name="connsiteX162" fmla="*/ 938253 w 1373076"/>
              <a:gd name="connsiteY162" fmla="*/ 1391043 h 1490220"/>
              <a:gd name="connsiteX163" fmla="*/ 932497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8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5 w 1373076"/>
              <a:gd name="connsiteY179" fmla="*/ 1448761 h 1490220"/>
              <a:gd name="connsiteX180" fmla="*/ 833320 w 1373076"/>
              <a:gd name="connsiteY180" fmla="*/ 1452027 h 1490220"/>
              <a:gd name="connsiteX181" fmla="*/ 827097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49 w 1373076"/>
              <a:gd name="connsiteY185" fmla="*/ 1469452 h 1490220"/>
              <a:gd name="connsiteX186" fmla="*/ 788204 w 1373076"/>
              <a:gd name="connsiteY186" fmla="*/ 1472485 h 1490220"/>
              <a:gd name="connsiteX187" fmla="*/ 779803 w 1373076"/>
              <a:gd name="connsiteY187" fmla="*/ 1475441 h 1490220"/>
              <a:gd name="connsiteX188" fmla="*/ 771558 w 1373076"/>
              <a:gd name="connsiteY188" fmla="*/ 1478008 h 1490220"/>
              <a:gd name="connsiteX189" fmla="*/ 763079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1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2 w 1373076"/>
              <a:gd name="connsiteY198" fmla="*/ 1490220 h 1490220"/>
              <a:gd name="connsiteX199" fmla="*/ 677049 w 1373076"/>
              <a:gd name="connsiteY199" fmla="*/ 1490065 h 1490220"/>
              <a:gd name="connsiteX200" fmla="*/ 668336 w 1373076"/>
              <a:gd name="connsiteY200" fmla="*/ 1489676 h 1490220"/>
              <a:gd name="connsiteX201" fmla="*/ 659702 w 1373076"/>
              <a:gd name="connsiteY201" fmla="*/ 1488976 h 1490220"/>
              <a:gd name="connsiteX202" fmla="*/ 651145 w 1373076"/>
              <a:gd name="connsiteY202" fmla="*/ 1488042 h 1490220"/>
              <a:gd name="connsiteX203" fmla="*/ 642433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2 w 1373076"/>
              <a:gd name="connsiteY206" fmla="*/ 1481897 h 1490220"/>
              <a:gd name="connsiteX207" fmla="*/ 608363 w 1373076"/>
              <a:gd name="connsiteY207" fmla="*/ 1479797 h 1490220"/>
              <a:gd name="connsiteX208" fmla="*/ 599962 w 1373076"/>
              <a:gd name="connsiteY208" fmla="*/ 1477386 h 1490220"/>
              <a:gd name="connsiteX209" fmla="*/ 591561 w 1373076"/>
              <a:gd name="connsiteY209" fmla="*/ 1474663 h 1490220"/>
              <a:gd name="connsiteX210" fmla="*/ 583238 w 1373076"/>
              <a:gd name="connsiteY210" fmla="*/ 1471785 h 1490220"/>
              <a:gd name="connsiteX211" fmla="*/ 575071 w 1373076"/>
              <a:gd name="connsiteY211" fmla="*/ 1468596 h 1490220"/>
              <a:gd name="connsiteX212" fmla="*/ 566903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6 w 1373076"/>
              <a:gd name="connsiteY219" fmla="*/ 1428536 h 1490220"/>
              <a:gd name="connsiteX220" fmla="*/ 484450 w 1373076"/>
              <a:gd name="connsiteY220" fmla="*/ 1421146 h 1490220"/>
              <a:gd name="connsiteX221" fmla="*/ 470994 w 1373076"/>
              <a:gd name="connsiteY221" fmla="*/ 1413290 h 1490220"/>
              <a:gd name="connsiteX222" fmla="*/ 457225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1 w 1373076"/>
              <a:gd name="connsiteY239" fmla="*/ 1254451 h 1490220"/>
              <a:gd name="connsiteX240" fmla="*/ 125858 w 1373076"/>
              <a:gd name="connsiteY240" fmla="*/ 1211669 h 1490220"/>
              <a:gd name="connsiteX241" fmla="*/ 122668 w 1373076"/>
              <a:gd name="connsiteY241" fmla="*/ 1209491 h 1490220"/>
              <a:gd name="connsiteX242" fmla="*/ 119868 w 1373076"/>
              <a:gd name="connsiteY242" fmla="*/ 1207391 h 1490220"/>
              <a:gd name="connsiteX243" fmla="*/ 117379 w 1373076"/>
              <a:gd name="connsiteY243" fmla="*/ 1205369 h 1490220"/>
              <a:gd name="connsiteX244" fmla="*/ 115045 w 1373076"/>
              <a:gd name="connsiteY244" fmla="*/ 1203502 h 1490220"/>
              <a:gd name="connsiteX245" fmla="*/ 111000 w 1373076"/>
              <a:gd name="connsiteY245" fmla="*/ 1200157 h 1490220"/>
              <a:gd name="connsiteX246" fmla="*/ 107656 w 1373076"/>
              <a:gd name="connsiteY246" fmla="*/ 1197046 h 1490220"/>
              <a:gd name="connsiteX247" fmla="*/ 104544 w 1373076"/>
              <a:gd name="connsiteY247" fmla="*/ 1194168 h 1490220"/>
              <a:gd name="connsiteX248" fmla="*/ 101666 w 1373076"/>
              <a:gd name="connsiteY248" fmla="*/ 1191368 h 1490220"/>
              <a:gd name="connsiteX249" fmla="*/ 100188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8 w 1373076"/>
              <a:gd name="connsiteY253" fmla="*/ 1183978 h 1490220"/>
              <a:gd name="connsiteX254" fmla="*/ 90387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6 w 1373076"/>
              <a:gd name="connsiteY258" fmla="*/ 1172310 h 1490220"/>
              <a:gd name="connsiteX259" fmla="*/ 78097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7 w 1373076"/>
              <a:gd name="connsiteY262" fmla="*/ 1160876 h 1490220"/>
              <a:gd name="connsiteX263" fmla="*/ 68296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8 w 1373076"/>
              <a:gd name="connsiteY267" fmla="*/ 1144929 h 1490220"/>
              <a:gd name="connsiteX268" fmla="*/ 56395 w 1373076"/>
              <a:gd name="connsiteY268" fmla="*/ 1141584 h 1490220"/>
              <a:gd name="connsiteX269" fmla="*/ 51805 w 1373076"/>
              <a:gd name="connsiteY269" fmla="*/ 1134817 h 1490220"/>
              <a:gd name="connsiteX270" fmla="*/ 47527 w 1373076"/>
              <a:gd name="connsiteY270" fmla="*/ 1127972 h 1490220"/>
              <a:gd name="connsiteX271" fmla="*/ 43327 w 1373076"/>
              <a:gd name="connsiteY271" fmla="*/ 1121283 h 1490220"/>
              <a:gd name="connsiteX272" fmla="*/ 39437 w 1373076"/>
              <a:gd name="connsiteY272" fmla="*/ 1114593 h 1490220"/>
              <a:gd name="connsiteX273" fmla="*/ 35704 w 1373076"/>
              <a:gd name="connsiteY273" fmla="*/ 1108136 h 1490220"/>
              <a:gd name="connsiteX274" fmla="*/ 32359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0 w 1373076"/>
              <a:gd name="connsiteY277" fmla="*/ 1087524 h 1490220"/>
              <a:gd name="connsiteX278" fmla="*/ 24036 w 1373076"/>
              <a:gd name="connsiteY278" fmla="*/ 1084490 h 1490220"/>
              <a:gd name="connsiteX279" fmla="*/ 22713 w 1373076"/>
              <a:gd name="connsiteY279" fmla="*/ 1081534 h 1490220"/>
              <a:gd name="connsiteX280" fmla="*/ 21547 w 1373076"/>
              <a:gd name="connsiteY280" fmla="*/ 1078345 h 1490220"/>
              <a:gd name="connsiteX281" fmla="*/ 20224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0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4 w 1373076"/>
              <a:gd name="connsiteY288" fmla="*/ 1042407 h 1490220"/>
              <a:gd name="connsiteX289" fmla="*/ 9023 w 1373076"/>
              <a:gd name="connsiteY289" fmla="*/ 1038441 h 1490220"/>
              <a:gd name="connsiteX290" fmla="*/ 8090 w 1373076"/>
              <a:gd name="connsiteY290" fmla="*/ 1034474 h 1490220"/>
              <a:gd name="connsiteX291" fmla="*/ 7234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5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6 w 1373076"/>
              <a:gd name="connsiteY298" fmla="*/ 1001726 h 1490220"/>
              <a:gd name="connsiteX299" fmla="*/ 1711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89 w 1373076"/>
              <a:gd name="connsiteY314" fmla="*/ 492306 h 1490220"/>
              <a:gd name="connsiteX315" fmla="*/ 2256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8 w 1373076"/>
              <a:gd name="connsiteY319" fmla="*/ 471304 h 1490220"/>
              <a:gd name="connsiteX320" fmla="*/ 5679 w 1373076"/>
              <a:gd name="connsiteY320" fmla="*/ 467182 h 1490220"/>
              <a:gd name="connsiteX321" fmla="*/ 6534 w 1373076"/>
              <a:gd name="connsiteY321" fmla="*/ 462981 h 1490220"/>
              <a:gd name="connsiteX322" fmla="*/ 7467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5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8 w 1373076"/>
              <a:gd name="connsiteY330" fmla="*/ 427589 h 1490220"/>
              <a:gd name="connsiteX331" fmla="*/ 17035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5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4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0 w 1373076"/>
              <a:gd name="connsiteY353" fmla="*/ 345058 h 1490220"/>
              <a:gd name="connsiteX354" fmla="*/ 60595 w 1373076"/>
              <a:gd name="connsiteY354" fmla="*/ 342258 h 1490220"/>
              <a:gd name="connsiteX355" fmla="*/ 62617 w 1373076"/>
              <a:gd name="connsiteY355" fmla="*/ 339613 h 1490220"/>
              <a:gd name="connsiteX356" fmla="*/ 64562 w 1373076"/>
              <a:gd name="connsiteY356" fmla="*/ 336890 h 1490220"/>
              <a:gd name="connsiteX357" fmla="*/ 66662 w 1373076"/>
              <a:gd name="connsiteY357" fmla="*/ 334246 h 1490220"/>
              <a:gd name="connsiteX358" fmla="*/ 68763 w 1373076"/>
              <a:gd name="connsiteY358" fmla="*/ 331756 h 1490220"/>
              <a:gd name="connsiteX359" fmla="*/ 71018 w 1373076"/>
              <a:gd name="connsiteY359" fmla="*/ 329345 h 1490220"/>
              <a:gd name="connsiteX360" fmla="*/ 76463 w 1373076"/>
              <a:gd name="connsiteY360" fmla="*/ 323434 h 1490220"/>
              <a:gd name="connsiteX361" fmla="*/ 79886 w 1373076"/>
              <a:gd name="connsiteY361" fmla="*/ 319544 h 1490220"/>
              <a:gd name="connsiteX362" fmla="*/ 81986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09 w 1373076"/>
              <a:gd name="connsiteY365" fmla="*/ 313244 h 1490220"/>
              <a:gd name="connsiteX366" fmla="*/ 86420 w 1373076"/>
              <a:gd name="connsiteY366" fmla="*/ 312077 h 1490220"/>
              <a:gd name="connsiteX367" fmla="*/ 87820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6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5 w 1373076"/>
              <a:gd name="connsiteY378" fmla="*/ 259416 h 1490220"/>
              <a:gd name="connsiteX379" fmla="*/ 162261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3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0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2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6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6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4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59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8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1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1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8" y="156"/>
                </a:lnTo>
                <a:lnTo>
                  <a:pt x="704740" y="545"/>
                </a:lnTo>
                <a:lnTo>
                  <a:pt x="713374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7" y="6457"/>
                </a:lnTo>
                <a:lnTo>
                  <a:pt x="756234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5" y="21625"/>
                </a:lnTo>
                <a:lnTo>
                  <a:pt x="806173" y="24970"/>
                </a:lnTo>
                <a:lnTo>
                  <a:pt x="814340" y="28626"/>
                </a:lnTo>
                <a:lnTo>
                  <a:pt x="822274" y="32515"/>
                </a:lnTo>
                <a:lnTo>
                  <a:pt x="1105026" y="195554"/>
                </a:lnTo>
                <a:lnTo>
                  <a:pt x="1108059" y="197343"/>
                </a:lnTo>
                <a:lnTo>
                  <a:pt x="1111093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0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8" y="304377"/>
                </a:lnTo>
                <a:lnTo>
                  <a:pt x="1280589" y="306321"/>
                </a:lnTo>
                <a:lnTo>
                  <a:pt x="1282455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89" y="311766"/>
                </a:lnTo>
                <a:lnTo>
                  <a:pt x="1291712" y="317133"/>
                </a:lnTo>
                <a:lnTo>
                  <a:pt x="1296457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59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1" y="381151"/>
                </a:lnTo>
                <a:lnTo>
                  <a:pt x="1340484" y="387451"/>
                </a:lnTo>
                <a:lnTo>
                  <a:pt x="1343595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3" y="426578"/>
                </a:lnTo>
                <a:lnTo>
                  <a:pt x="1359541" y="433345"/>
                </a:lnTo>
                <a:lnTo>
                  <a:pt x="1361719" y="440268"/>
                </a:lnTo>
                <a:lnTo>
                  <a:pt x="1363586" y="447269"/>
                </a:lnTo>
                <a:lnTo>
                  <a:pt x="1365375" y="454269"/>
                </a:lnTo>
                <a:lnTo>
                  <a:pt x="1366931" y="461348"/>
                </a:lnTo>
                <a:lnTo>
                  <a:pt x="1368331" y="468582"/>
                </a:lnTo>
                <a:lnTo>
                  <a:pt x="1369653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0" y="498141"/>
                </a:lnTo>
                <a:lnTo>
                  <a:pt x="1372687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7" y="981501"/>
                </a:lnTo>
                <a:lnTo>
                  <a:pt x="1372298" y="987802"/>
                </a:lnTo>
                <a:lnTo>
                  <a:pt x="1371754" y="994180"/>
                </a:lnTo>
                <a:lnTo>
                  <a:pt x="1371053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6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6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3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0" y="1142596"/>
                </a:lnTo>
                <a:lnTo>
                  <a:pt x="1313415" y="1147496"/>
                </a:lnTo>
                <a:lnTo>
                  <a:pt x="1309758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0" y="1165542"/>
                </a:lnTo>
                <a:lnTo>
                  <a:pt x="1296301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6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2" y="1180010"/>
                </a:lnTo>
                <a:lnTo>
                  <a:pt x="1284245" y="1180711"/>
                </a:lnTo>
                <a:lnTo>
                  <a:pt x="1283622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5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09" y="1197279"/>
                </a:lnTo>
                <a:lnTo>
                  <a:pt x="1260753" y="1200390"/>
                </a:lnTo>
                <a:lnTo>
                  <a:pt x="1257097" y="1203346"/>
                </a:lnTo>
                <a:lnTo>
                  <a:pt x="1253519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8" y="1246829"/>
                </a:lnTo>
                <a:lnTo>
                  <a:pt x="1183901" y="1251418"/>
                </a:lnTo>
                <a:lnTo>
                  <a:pt x="1175577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0" y="1350439"/>
                </a:lnTo>
                <a:lnTo>
                  <a:pt x="1002348" y="1353940"/>
                </a:lnTo>
                <a:lnTo>
                  <a:pt x="996359" y="1357440"/>
                </a:lnTo>
                <a:lnTo>
                  <a:pt x="990447" y="1360863"/>
                </a:lnTo>
                <a:lnTo>
                  <a:pt x="984613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3" y="1377587"/>
                </a:lnTo>
                <a:lnTo>
                  <a:pt x="955599" y="1380931"/>
                </a:lnTo>
                <a:lnTo>
                  <a:pt x="949843" y="1384354"/>
                </a:lnTo>
                <a:lnTo>
                  <a:pt x="944087" y="1387698"/>
                </a:lnTo>
                <a:lnTo>
                  <a:pt x="938253" y="1391043"/>
                </a:lnTo>
                <a:lnTo>
                  <a:pt x="932497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8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5" y="1448761"/>
                </a:lnTo>
                <a:lnTo>
                  <a:pt x="833320" y="1452027"/>
                </a:lnTo>
                <a:lnTo>
                  <a:pt x="827097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49" y="1469452"/>
                </a:lnTo>
                <a:lnTo>
                  <a:pt x="788204" y="1472485"/>
                </a:lnTo>
                <a:lnTo>
                  <a:pt x="779803" y="1475441"/>
                </a:lnTo>
                <a:lnTo>
                  <a:pt x="771558" y="1478008"/>
                </a:lnTo>
                <a:lnTo>
                  <a:pt x="763079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1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2" y="1490220"/>
                </a:lnTo>
                <a:lnTo>
                  <a:pt x="677049" y="1490065"/>
                </a:lnTo>
                <a:lnTo>
                  <a:pt x="668336" y="1489676"/>
                </a:lnTo>
                <a:lnTo>
                  <a:pt x="659702" y="1488976"/>
                </a:lnTo>
                <a:lnTo>
                  <a:pt x="651145" y="1488042"/>
                </a:lnTo>
                <a:lnTo>
                  <a:pt x="642433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2" y="1481897"/>
                </a:lnTo>
                <a:lnTo>
                  <a:pt x="608363" y="1479797"/>
                </a:lnTo>
                <a:lnTo>
                  <a:pt x="599962" y="1477386"/>
                </a:lnTo>
                <a:lnTo>
                  <a:pt x="591561" y="1474663"/>
                </a:lnTo>
                <a:lnTo>
                  <a:pt x="583238" y="1471785"/>
                </a:lnTo>
                <a:lnTo>
                  <a:pt x="575071" y="1468596"/>
                </a:lnTo>
                <a:lnTo>
                  <a:pt x="566903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6" y="1428536"/>
                </a:lnTo>
                <a:lnTo>
                  <a:pt x="484450" y="1421146"/>
                </a:lnTo>
                <a:lnTo>
                  <a:pt x="470994" y="1413290"/>
                </a:lnTo>
                <a:lnTo>
                  <a:pt x="457225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1" y="1254451"/>
                </a:lnTo>
                <a:lnTo>
                  <a:pt x="125858" y="1211669"/>
                </a:lnTo>
                <a:lnTo>
                  <a:pt x="122668" y="1209491"/>
                </a:lnTo>
                <a:lnTo>
                  <a:pt x="119868" y="1207391"/>
                </a:lnTo>
                <a:lnTo>
                  <a:pt x="117379" y="1205369"/>
                </a:lnTo>
                <a:lnTo>
                  <a:pt x="115045" y="1203502"/>
                </a:lnTo>
                <a:lnTo>
                  <a:pt x="111000" y="1200157"/>
                </a:lnTo>
                <a:lnTo>
                  <a:pt x="107656" y="1197046"/>
                </a:lnTo>
                <a:lnTo>
                  <a:pt x="104544" y="1194168"/>
                </a:lnTo>
                <a:lnTo>
                  <a:pt x="101666" y="1191368"/>
                </a:lnTo>
                <a:lnTo>
                  <a:pt x="100188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8" y="1183978"/>
                </a:lnTo>
                <a:lnTo>
                  <a:pt x="90387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6" y="1172310"/>
                </a:lnTo>
                <a:lnTo>
                  <a:pt x="78097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7" y="1160876"/>
                </a:lnTo>
                <a:lnTo>
                  <a:pt x="68296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8" y="1144929"/>
                </a:lnTo>
                <a:lnTo>
                  <a:pt x="56395" y="1141584"/>
                </a:lnTo>
                <a:lnTo>
                  <a:pt x="51805" y="1134817"/>
                </a:lnTo>
                <a:lnTo>
                  <a:pt x="47527" y="1127972"/>
                </a:lnTo>
                <a:lnTo>
                  <a:pt x="43327" y="1121283"/>
                </a:lnTo>
                <a:lnTo>
                  <a:pt x="39437" y="1114593"/>
                </a:lnTo>
                <a:lnTo>
                  <a:pt x="35704" y="1108136"/>
                </a:lnTo>
                <a:lnTo>
                  <a:pt x="32359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0" y="1087524"/>
                </a:lnTo>
                <a:lnTo>
                  <a:pt x="24036" y="1084490"/>
                </a:lnTo>
                <a:lnTo>
                  <a:pt x="22713" y="1081534"/>
                </a:lnTo>
                <a:lnTo>
                  <a:pt x="21547" y="1078345"/>
                </a:lnTo>
                <a:lnTo>
                  <a:pt x="20224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0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4" y="1042407"/>
                </a:lnTo>
                <a:lnTo>
                  <a:pt x="9023" y="1038441"/>
                </a:lnTo>
                <a:lnTo>
                  <a:pt x="8090" y="1034474"/>
                </a:lnTo>
                <a:lnTo>
                  <a:pt x="7234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5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6" y="1001726"/>
                </a:lnTo>
                <a:lnTo>
                  <a:pt x="1711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89" y="492306"/>
                </a:lnTo>
                <a:lnTo>
                  <a:pt x="2256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8" y="471304"/>
                </a:lnTo>
                <a:lnTo>
                  <a:pt x="5679" y="467182"/>
                </a:lnTo>
                <a:lnTo>
                  <a:pt x="6534" y="462981"/>
                </a:lnTo>
                <a:lnTo>
                  <a:pt x="7467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5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8" y="427589"/>
                </a:lnTo>
                <a:lnTo>
                  <a:pt x="17035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5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4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0" y="345058"/>
                </a:lnTo>
                <a:lnTo>
                  <a:pt x="60595" y="342258"/>
                </a:lnTo>
                <a:lnTo>
                  <a:pt x="62617" y="339613"/>
                </a:lnTo>
                <a:lnTo>
                  <a:pt x="64562" y="336890"/>
                </a:lnTo>
                <a:lnTo>
                  <a:pt x="66662" y="334246"/>
                </a:lnTo>
                <a:lnTo>
                  <a:pt x="68763" y="331756"/>
                </a:lnTo>
                <a:lnTo>
                  <a:pt x="71018" y="329345"/>
                </a:lnTo>
                <a:lnTo>
                  <a:pt x="76463" y="323434"/>
                </a:lnTo>
                <a:lnTo>
                  <a:pt x="79886" y="319544"/>
                </a:lnTo>
                <a:lnTo>
                  <a:pt x="81986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09" y="313244"/>
                </a:lnTo>
                <a:lnTo>
                  <a:pt x="86420" y="312077"/>
                </a:lnTo>
                <a:lnTo>
                  <a:pt x="87820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6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5" y="259416"/>
                </a:lnTo>
                <a:lnTo>
                  <a:pt x="162261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3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0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2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6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6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4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59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8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1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1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rgbClr val="0070C0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384AD3-9A64-430A-BF5B-B39D78C6C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89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9 w 1373076"/>
              <a:gd name="connsiteY1" fmla="*/ 156 h 1490220"/>
              <a:gd name="connsiteX2" fmla="*/ 704740 w 1373076"/>
              <a:gd name="connsiteY2" fmla="*/ 545 h 1490220"/>
              <a:gd name="connsiteX3" fmla="*/ 713374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8 w 1373076"/>
              <a:gd name="connsiteY7" fmla="*/ 6457 h 1490220"/>
              <a:gd name="connsiteX8" fmla="*/ 756234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6 w 1373076"/>
              <a:gd name="connsiteY13" fmla="*/ 21625 h 1490220"/>
              <a:gd name="connsiteX14" fmla="*/ 806173 w 1373076"/>
              <a:gd name="connsiteY14" fmla="*/ 24970 h 1490220"/>
              <a:gd name="connsiteX15" fmla="*/ 814340 w 1373076"/>
              <a:gd name="connsiteY15" fmla="*/ 28626 h 1490220"/>
              <a:gd name="connsiteX16" fmla="*/ 822274 w 1373076"/>
              <a:gd name="connsiteY16" fmla="*/ 32515 h 1490220"/>
              <a:gd name="connsiteX17" fmla="*/ 1105026 w 1373076"/>
              <a:gd name="connsiteY17" fmla="*/ 195554 h 1490220"/>
              <a:gd name="connsiteX18" fmla="*/ 1108060 w 1373076"/>
              <a:gd name="connsiteY18" fmla="*/ 197343 h 1490220"/>
              <a:gd name="connsiteX19" fmla="*/ 1111094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0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8 w 1373076"/>
              <a:gd name="connsiteY38" fmla="*/ 304377 h 1490220"/>
              <a:gd name="connsiteX39" fmla="*/ 1280589 w 1373076"/>
              <a:gd name="connsiteY39" fmla="*/ 306321 h 1490220"/>
              <a:gd name="connsiteX40" fmla="*/ 1282456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90 w 1373076"/>
              <a:gd name="connsiteY44" fmla="*/ 311766 h 1490220"/>
              <a:gd name="connsiteX45" fmla="*/ 1291712 w 1373076"/>
              <a:gd name="connsiteY45" fmla="*/ 317133 h 1490220"/>
              <a:gd name="connsiteX46" fmla="*/ 1296457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60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2 w 1373076"/>
              <a:gd name="connsiteY56" fmla="*/ 381151 h 1490220"/>
              <a:gd name="connsiteX57" fmla="*/ 1340484 w 1373076"/>
              <a:gd name="connsiteY57" fmla="*/ 387451 h 1490220"/>
              <a:gd name="connsiteX58" fmla="*/ 1343596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4 w 1373076"/>
              <a:gd name="connsiteY63" fmla="*/ 426578 h 1490220"/>
              <a:gd name="connsiteX64" fmla="*/ 1359541 w 1373076"/>
              <a:gd name="connsiteY64" fmla="*/ 433345 h 1490220"/>
              <a:gd name="connsiteX65" fmla="*/ 1361720 w 1373076"/>
              <a:gd name="connsiteY65" fmla="*/ 440268 h 1490220"/>
              <a:gd name="connsiteX66" fmla="*/ 1363586 w 1373076"/>
              <a:gd name="connsiteY66" fmla="*/ 447269 h 1490220"/>
              <a:gd name="connsiteX67" fmla="*/ 1365375 w 1373076"/>
              <a:gd name="connsiteY67" fmla="*/ 454269 h 1490220"/>
              <a:gd name="connsiteX68" fmla="*/ 1366931 w 1373076"/>
              <a:gd name="connsiteY68" fmla="*/ 461348 h 1490220"/>
              <a:gd name="connsiteX69" fmla="*/ 1368331 w 1373076"/>
              <a:gd name="connsiteY69" fmla="*/ 468582 h 1490220"/>
              <a:gd name="connsiteX70" fmla="*/ 1369654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1 w 1373076"/>
              <a:gd name="connsiteY73" fmla="*/ 498141 h 1490220"/>
              <a:gd name="connsiteX74" fmla="*/ 1372688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8 w 1373076"/>
              <a:gd name="connsiteY79" fmla="*/ 981501 h 1490220"/>
              <a:gd name="connsiteX80" fmla="*/ 1372298 w 1373076"/>
              <a:gd name="connsiteY80" fmla="*/ 987802 h 1490220"/>
              <a:gd name="connsiteX81" fmla="*/ 1371754 w 1373076"/>
              <a:gd name="connsiteY81" fmla="*/ 994180 h 1490220"/>
              <a:gd name="connsiteX82" fmla="*/ 1371054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6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7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3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1 w 1373076"/>
              <a:gd name="connsiteY105" fmla="*/ 1142596 h 1490220"/>
              <a:gd name="connsiteX106" fmla="*/ 1313415 w 1373076"/>
              <a:gd name="connsiteY106" fmla="*/ 1147496 h 1490220"/>
              <a:gd name="connsiteX107" fmla="*/ 1309758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1 w 1373076"/>
              <a:gd name="connsiteY111" fmla="*/ 1165542 h 1490220"/>
              <a:gd name="connsiteX112" fmla="*/ 1296302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7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3 w 1373076"/>
              <a:gd name="connsiteY118" fmla="*/ 1180010 h 1490220"/>
              <a:gd name="connsiteX119" fmla="*/ 1284245 w 1373076"/>
              <a:gd name="connsiteY119" fmla="*/ 1180711 h 1490220"/>
              <a:gd name="connsiteX120" fmla="*/ 1283623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6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10 w 1373076"/>
              <a:gd name="connsiteY130" fmla="*/ 1197279 h 1490220"/>
              <a:gd name="connsiteX131" fmla="*/ 1260754 w 1373076"/>
              <a:gd name="connsiteY131" fmla="*/ 1200390 h 1490220"/>
              <a:gd name="connsiteX132" fmla="*/ 1257097 w 1373076"/>
              <a:gd name="connsiteY132" fmla="*/ 1203346 h 1490220"/>
              <a:gd name="connsiteX133" fmla="*/ 1253520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8 w 1373076"/>
              <a:gd name="connsiteY144" fmla="*/ 1246829 h 1490220"/>
              <a:gd name="connsiteX145" fmla="*/ 1183901 w 1373076"/>
              <a:gd name="connsiteY145" fmla="*/ 1251418 h 1490220"/>
              <a:gd name="connsiteX146" fmla="*/ 1175578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1 w 1373076"/>
              <a:gd name="connsiteY150" fmla="*/ 1350439 h 1490220"/>
              <a:gd name="connsiteX151" fmla="*/ 1002349 w 1373076"/>
              <a:gd name="connsiteY151" fmla="*/ 1353940 h 1490220"/>
              <a:gd name="connsiteX152" fmla="*/ 996359 w 1373076"/>
              <a:gd name="connsiteY152" fmla="*/ 1357440 h 1490220"/>
              <a:gd name="connsiteX153" fmla="*/ 990448 w 1373076"/>
              <a:gd name="connsiteY153" fmla="*/ 1360863 h 1490220"/>
              <a:gd name="connsiteX154" fmla="*/ 984614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4 w 1373076"/>
              <a:gd name="connsiteY158" fmla="*/ 1377587 h 1490220"/>
              <a:gd name="connsiteX159" fmla="*/ 955600 w 1373076"/>
              <a:gd name="connsiteY159" fmla="*/ 1380931 h 1490220"/>
              <a:gd name="connsiteX160" fmla="*/ 949843 w 1373076"/>
              <a:gd name="connsiteY160" fmla="*/ 1384354 h 1490220"/>
              <a:gd name="connsiteX161" fmla="*/ 944087 w 1373076"/>
              <a:gd name="connsiteY161" fmla="*/ 1387698 h 1490220"/>
              <a:gd name="connsiteX162" fmla="*/ 938254 w 1373076"/>
              <a:gd name="connsiteY162" fmla="*/ 1391043 h 1490220"/>
              <a:gd name="connsiteX163" fmla="*/ 932497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8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5 w 1373076"/>
              <a:gd name="connsiteY179" fmla="*/ 1448761 h 1490220"/>
              <a:gd name="connsiteX180" fmla="*/ 833320 w 1373076"/>
              <a:gd name="connsiteY180" fmla="*/ 1452027 h 1490220"/>
              <a:gd name="connsiteX181" fmla="*/ 827098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50 w 1373076"/>
              <a:gd name="connsiteY185" fmla="*/ 1469452 h 1490220"/>
              <a:gd name="connsiteX186" fmla="*/ 788204 w 1373076"/>
              <a:gd name="connsiteY186" fmla="*/ 1472485 h 1490220"/>
              <a:gd name="connsiteX187" fmla="*/ 779804 w 1373076"/>
              <a:gd name="connsiteY187" fmla="*/ 1475441 h 1490220"/>
              <a:gd name="connsiteX188" fmla="*/ 771558 w 1373076"/>
              <a:gd name="connsiteY188" fmla="*/ 1478008 h 1490220"/>
              <a:gd name="connsiteX189" fmla="*/ 763080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2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3 w 1373076"/>
              <a:gd name="connsiteY198" fmla="*/ 1490220 h 1490220"/>
              <a:gd name="connsiteX199" fmla="*/ 677049 w 1373076"/>
              <a:gd name="connsiteY199" fmla="*/ 1490065 h 1490220"/>
              <a:gd name="connsiteX200" fmla="*/ 668337 w 1373076"/>
              <a:gd name="connsiteY200" fmla="*/ 1489676 h 1490220"/>
              <a:gd name="connsiteX201" fmla="*/ 659702 w 1373076"/>
              <a:gd name="connsiteY201" fmla="*/ 1488976 h 1490220"/>
              <a:gd name="connsiteX202" fmla="*/ 651146 w 1373076"/>
              <a:gd name="connsiteY202" fmla="*/ 1488042 h 1490220"/>
              <a:gd name="connsiteX203" fmla="*/ 642434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2 w 1373076"/>
              <a:gd name="connsiteY206" fmla="*/ 1481897 h 1490220"/>
              <a:gd name="connsiteX207" fmla="*/ 608364 w 1373076"/>
              <a:gd name="connsiteY207" fmla="*/ 1479797 h 1490220"/>
              <a:gd name="connsiteX208" fmla="*/ 599963 w 1373076"/>
              <a:gd name="connsiteY208" fmla="*/ 1477386 h 1490220"/>
              <a:gd name="connsiteX209" fmla="*/ 591562 w 1373076"/>
              <a:gd name="connsiteY209" fmla="*/ 1474663 h 1490220"/>
              <a:gd name="connsiteX210" fmla="*/ 583239 w 1373076"/>
              <a:gd name="connsiteY210" fmla="*/ 1471785 h 1490220"/>
              <a:gd name="connsiteX211" fmla="*/ 575071 w 1373076"/>
              <a:gd name="connsiteY211" fmla="*/ 1468596 h 1490220"/>
              <a:gd name="connsiteX212" fmla="*/ 566904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7 w 1373076"/>
              <a:gd name="connsiteY219" fmla="*/ 1428536 h 1490220"/>
              <a:gd name="connsiteX220" fmla="*/ 484450 w 1373076"/>
              <a:gd name="connsiteY220" fmla="*/ 1421146 h 1490220"/>
              <a:gd name="connsiteX221" fmla="*/ 470994 w 1373076"/>
              <a:gd name="connsiteY221" fmla="*/ 1413290 h 1490220"/>
              <a:gd name="connsiteX222" fmla="*/ 457226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2 w 1373076"/>
              <a:gd name="connsiteY239" fmla="*/ 1254451 h 1490220"/>
              <a:gd name="connsiteX240" fmla="*/ 125858 w 1373076"/>
              <a:gd name="connsiteY240" fmla="*/ 1211669 h 1490220"/>
              <a:gd name="connsiteX241" fmla="*/ 122669 w 1373076"/>
              <a:gd name="connsiteY241" fmla="*/ 1209491 h 1490220"/>
              <a:gd name="connsiteX242" fmla="*/ 119869 w 1373076"/>
              <a:gd name="connsiteY242" fmla="*/ 1207391 h 1490220"/>
              <a:gd name="connsiteX243" fmla="*/ 117379 w 1373076"/>
              <a:gd name="connsiteY243" fmla="*/ 1205369 h 1490220"/>
              <a:gd name="connsiteX244" fmla="*/ 115045 w 1373076"/>
              <a:gd name="connsiteY244" fmla="*/ 1203502 h 1490220"/>
              <a:gd name="connsiteX245" fmla="*/ 111001 w 1373076"/>
              <a:gd name="connsiteY245" fmla="*/ 1200157 h 1490220"/>
              <a:gd name="connsiteX246" fmla="*/ 107656 w 1373076"/>
              <a:gd name="connsiteY246" fmla="*/ 1197046 h 1490220"/>
              <a:gd name="connsiteX247" fmla="*/ 104545 w 1373076"/>
              <a:gd name="connsiteY247" fmla="*/ 1194168 h 1490220"/>
              <a:gd name="connsiteX248" fmla="*/ 101667 w 1373076"/>
              <a:gd name="connsiteY248" fmla="*/ 1191368 h 1490220"/>
              <a:gd name="connsiteX249" fmla="*/ 100189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9 w 1373076"/>
              <a:gd name="connsiteY253" fmla="*/ 1183978 h 1490220"/>
              <a:gd name="connsiteX254" fmla="*/ 90387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6 w 1373076"/>
              <a:gd name="connsiteY258" fmla="*/ 1172310 h 1490220"/>
              <a:gd name="connsiteX259" fmla="*/ 78097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7 w 1373076"/>
              <a:gd name="connsiteY262" fmla="*/ 1160876 h 1490220"/>
              <a:gd name="connsiteX263" fmla="*/ 68296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9 w 1373076"/>
              <a:gd name="connsiteY267" fmla="*/ 1144929 h 1490220"/>
              <a:gd name="connsiteX268" fmla="*/ 56395 w 1373076"/>
              <a:gd name="connsiteY268" fmla="*/ 1141584 h 1490220"/>
              <a:gd name="connsiteX269" fmla="*/ 51806 w 1373076"/>
              <a:gd name="connsiteY269" fmla="*/ 1134817 h 1490220"/>
              <a:gd name="connsiteX270" fmla="*/ 47527 w 1373076"/>
              <a:gd name="connsiteY270" fmla="*/ 1127972 h 1490220"/>
              <a:gd name="connsiteX271" fmla="*/ 43327 w 1373076"/>
              <a:gd name="connsiteY271" fmla="*/ 1121283 h 1490220"/>
              <a:gd name="connsiteX272" fmla="*/ 39438 w 1373076"/>
              <a:gd name="connsiteY272" fmla="*/ 1114593 h 1490220"/>
              <a:gd name="connsiteX273" fmla="*/ 35704 w 1373076"/>
              <a:gd name="connsiteY273" fmla="*/ 1108136 h 1490220"/>
              <a:gd name="connsiteX274" fmla="*/ 32359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1 w 1373076"/>
              <a:gd name="connsiteY277" fmla="*/ 1087524 h 1490220"/>
              <a:gd name="connsiteX278" fmla="*/ 24036 w 1373076"/>
              <a:gd name="connsiteY278" fmla="*/ 1084490 h 1490220"/>
              <a:gd name="connsiteX279" fmla="*/ 22714 w 1373076"/>
              <a:gd name="connsiteY279" fmla="*/ 1081534 h 1490220"/>
              <a:gd name="connsiteX280" fmla="*/ 21547 w 1373076"/>
              <a:gd name="connsiteY280" fmla="*/ 1078345 h 1490220"/>
              <a:gd name="connsiteX281" fmla="*/ 20225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1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5 w 1373076"/>
              <a:gd name="connsiteY288" fmla="*/ 1042407 h 1490220"/>
              <a:gd name="connsiteX289" fmla="*/ 9024 w 1373076"/>
              <a:gd name="connsiteY289" fmla="*/ 1038441 h 1490220"/>
              <a:gd name="connsiteX290" fmla="*/ 8090 w 1373076"/>
              <a:gd name="connsiteY290" fmla="*/ 1034474 h 1490220"/>
              <a:gd name="connsiteX291" fmla="*/ 7234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5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6 w 1373076"/>
              <a:gd name="connsiteY298" fmla="*/ 1001726 h 1490220"/>
              <a:gd name="connsiteX299" fmla="*/ 1712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89 w 1373076"/>
              <a:gd name="connsiteY314" fmla="*/ 492306 h 1490220"/>
              <a:gd name="connsiteX315" fmla="*/ 2256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9 w 1373076"/>
              <a:gd name="connsiteY319" fmla="*/ 471304 h 1490220"/>
              <a:gd name="connsiteX320" fmla="*/ 5679 w 1373076"/>
              <a:gd name="connsiteY320" fmla="*/ 467182 h 1490220"/>
              <a:gd name="connsiteX321" fmla="*/ 6535 w 1373076"/>
              <a:gd name="connsiteY321" fmla="*/ 462981 h 1490220"/>
              <a:gd name="connsiteX322" fmla="*/ 7468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6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9 w 1373076"/>
              <a:gd name="connsiteY330" fmla="*/ 427589 h 1490220"/>
              <a:gd name="connsiteX331" fmla="*/ 17035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5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5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1 w 1373076"/>
              <a:gd name="connsiteY353" fmla="*/ 345058 h 1490220"/>
              <a:gd name="connsiteX354" fmla="*/ 60595 w 1373076"/>
              <a:gd name="connsiteY354" fmla="*/ 342258 h 1490220"/>
              <a:gd name="connsiteX355" fmla="*/ 62618 w 1373076"/>
              <a:gd name="connsiteY355" fmla="*/ 339613 h 1490220"/>
              <a:gd name="connsiteX356" fmla="*/ 64563 w 1373076"/>
              <a:gd name="connsiteY356" fmla="*/ 336890 h 1490220"/>
              <a:gd name="connsiteX357" fmla="*/ 66663 w 1373076"/>
              <a:gd name="connsiteY357" fmla="*/ 334246 h 1490220"/>
              <a:gd name="connsiteX358" fmla="*/ 68763 w 1373076"/>
              <a:gd name="connsiteY358" fmla="*/ 331756 h 1490220"/>
              <a:gd name="connsiteX359" fmla="*/ 71019 w 1373076"/>
              <a:gd name="connsiteY359" fmla="*/ 329345 h 1490220"/>
              <a:gd name="connsiteX360" fmla="*/ 76464 w 1373076"/>
              <a:gd name="connsiteY360" fmla="*/ 323434 h 1490220"/>
              <a:gd name="connsiteX361" fmla="*/ 79886 w 1373076"/>
              <a:gd name="connsiteY361" fmla="*/ 319544 h 1490220"/>
              <a:gd name="connsiteX362" fmla="*/ 81987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10 w 1373076"/>
              <a:gd name="connsiteY365" fmla="*/ 313244 h 1490220"/>
              <a:gd name="connsiteX366" fmla="*/ 86421 w 1373076"/>
              <a:gd name="connsiteY366" fmla="*/ 312077 h 1490220"/>
              <a:gd name="connsiteX367" fmla="*/ 87821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7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5 w 1373076"/>
              <a:gd name="connsiteY378" fmla="*/ 259416 h 1490220"/>
              <a:gd name="connsiteX379" fmla="*/ 162262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4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1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2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7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7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4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60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9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2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2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9" y="156"/>
                </a:lnTo>
                <a:lnTo>
                  <a:pt x="704740" y="545"/>
                </a:lnTo>
                <a:lnTo>
                  <a:pt x="713374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8" y="6457"/>
                </a:lnTo>
                <a:lnTo>
                  <a:pt x="756234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6" y="21625"/>
                </a:lnTo>
                <a:lnTo>
                  <a:pt x="806173" y="24970"/>
                </a:lnTo>
                <a:lnTo>
                  <a:pt x="814340" y="28626"/>
                </a:lnTo>
                <a:lnTo>
                  <a:pt x="822274" y="32515"/>
                </a:lnTo>
                <a:lnTo>
                  <a:pt x="1105026" y="195554"/>
                </a:lnTo>
                <a:lnTo>
                  <a:pt x="1108060" y="197343"/>
                </a:lnTo>
                <a:lnTo>
                  <a:pt x="1111094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0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8" y="304377"/>
                </a:lnTo>
                <a:lnTo>
                  <a:pt x="1280589" y="306321"/>
                </a:lnTo>
                <a:lnTo>
                  <a:pt x="1282456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90" y="311766"/>
                </a:lnTo>
                <a:lnTo>
                  <a:pt x="1291712" y="317133"/>
                </a:lnTo>
                <a:lnTo>
                  <a:pt x="1296457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60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2" y="381151"/>
                </a:lnTo>
                <a:lnTo>
                  <a:pt x="1340484" y="387451"/>
                </a:lnTo>
                <a:lnTo>
                  <a:pt x="1343596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4" y="426578"/>
                </a:lnTo>
                <a:lnTo>
                  <a:pt x="1359541" y="433345"/>
                </a:lnTo>
                <a:lnTo>
                  <a:pt x="1361720" y="440268"/>
                </a:lnTo>
                <a:lnTo>
                  <a:pt x="1363586" y="447269"/>
                </a:lnTo>
                <a:lnTo>
                  <a:pt x="1365375" y="454269"/>
                </a:lnTo>
                <a:lnTo>
                  <a:pt x="1366931" y="461348"/>
                </a:lnTo>
                <a:lnTo>
                  <a:pt x="1368331" y="468582"/>
                </a:lnTo>
                <a:lnTo>
                  <a:pt x="1369654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1" y="498141"/>
                </a:lnTo>
                <a:lnTo>
                  <a:pt x="1372688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8" y="981501"/>
                </a:lnTo>
                <a:lnTo>
                  <a:pt x="1372298" y="987802"/>
                </a:lnTo>
                <a:lnTo>
                  <a:pt x="1371754" y="994180"/>
                </a:lnTo>
                <a:lnTo>
                  <a:pt x="1371054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6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7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3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1" y="1142596"/>
                </a:lnTo>
                <a:lnTo>
                  <a:pt x="1313415" y="1147496"/>
                </a:lnTo>
                <a:lnTo>
                  <a:pt x="1309758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1" y="1165542"/>
                </a:lnTo>
                <a:lnTo>
                  <a:pt x="1296302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7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3" y="1180010"/>
                </a:lnTo>
                <a:lnTo>
                  <a:pt x="1284245" y="1180711"/>
                </a:lnTo>
                <a:lnTo>
                  <a:pt x="1283623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6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10" y="1197279"/>
                </a:lnTo>
                <a:lnTo>
                  <a:pt x="1260754" y="1200390"/>
                </a:lnTo>
                <a:lnTo>
                  <a:pt x="1257097" y="1203346"/>
                </a:lnTo>
                <a:lnTo>
                  <a:pt x="1253520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8" y="1246829"/>
                </a:lnTo>
                <a:lnTo>
                  <a:pt x="1183901" y="1251418"/>
                </a:lnTo>
                <a:lnTo>
                  <a:pt x="1175578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1" y="1350439"/>
                </a:lnTo>
                <a:lnTo>
                  <a:pt x="1002349" y="1353940"/>
                </a:lnTo>
                <a:lnTo>
                  <a:pt x="996359" y="1357440"/>
                </a:lnTo>
                <a:lnTo>
                  <a:pt x="990448" y="1360863"/>
                </a:lnTo>
                <a:lnTo>
                  <a:pt x="984614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4" y="1377587"/>
                </a:lnTo>
                <a:lnTo>
                  <a:pt x="955600" y="1380931"/>
                </a:lnTo>
                <a:lnTo>
                  <a:pt x="949843" y="1384354"/>
                </a:lnTo>
                <a:lnTo>
                  <a:pt x="944087" y="1387698"/>
                </a:lnTo>
                <a:lnTo>
                  <a:pt x="938254" y="1391043"/>
                </a:lnTo>
                <a:lnTo>
                  <a:pt x="932497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8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5" y="1448761"/>
                </a:lnTo>
                <a:lnTo>
                  <a:pt x="833320" y="1452027"/>
                </a:lnTo>
                <a:lnTo>
                  <a:pt x="827098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50" y="1469452"/>
                </a:lnTo>
                <a:lnTo>
                  <a:pt x="788204" y="1472485"/>
                </a:lnTo>
                <a:lnTo>
                  <a:pt x="779804" y="1475441"/>
                </a:lnTo>
                <a:lnTo>
                  <a:pt x="771558" y="1478008"/>
                </a:lnTo>
                <a:lnTo>
                  <a:pt x="763080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2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3" y="1490220"/>
                </a:lnTo>
                <a:lnTo>
                  <a:pt x="677049" y="1490065"/>
                </a:lnTo>
                <a:lnTo>
                  <a:pt x="668337" y="1489676"/>
                </a:lnTo>
                <a:lnTo>
                  <a:pt x="659702" y="1488976"/>
                </a:lnTo>
                <a:lnTo>
                  <a:pt x="651146" y="1488042"/>
                </a:lnTo>
                <a:lnTo>
                  <a:pt x="642434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2" y="1481897"/>
                </a:lnTo>
                <a:lnTo>
                  <a:pt x="608364" y="1479797"/>
                </a:lnTo>
                <a:lnTo>
                  <a:pt x="599963" y="1477386"/>
                </a:lnTo>
                <a:lnTo>
                  <a:pt x="591562" y="1474663"/>
                </a:lnTo>
                <a:lnTo>
                  <a:pt x="583239" y="1471785"/>
                </a:lnTo>
                <a:lnTo>
                  <a:pt x="575071" y="1468596"/>
                </a:lnTo>
                <a:lnTo>
                  <a:pt x="566904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7" y="1428536"/>
                </a:lnTo>
                <a:lnTo>
                  <a:pt x="484450" y="1421146"/>
                </a:lnTo>
                <a:lnTo>
                  <a:pt x="470994" y="1413290"/>
                </a:lnTo>
                <a:lnTo>
                  <a:pt x="457226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2" y="1254451"/>
                </a:lnTo>
                <a:lnTo>
                  <a:pt x="125858" y="1211669"/>
                </a:lnTo>
                <a:lnTo>
                  <a:pt x="122669" y="1209491"/>
                </a:lnTo>
                <a:lnTo>
                  <a:pt x="119869" y="1207391"/>
                </a:lnTo>
                <a:lnTo>
                  <a:pt x="117379" y="1205369"/>
                </a:lnTo>
                <a:lnTo>
                  <a:pt x="115045" y="1203502"/>
                </a:lnTo>
                <a:lnTo>
                  <a:pt x="111001" y="1200157"/>
                </a:lnTo>
                <a:lnTo>
                  <a:pt x="107656" y="1197046"/>
                </a:lnTo>
                <a:lnTo>
                  <a:pt x="104545" y="1194168"/>
                </a:lnTo>
                <a:lnTo>
                  <a:pt x="101667" y="1191368"/>
                </a:lnTo>
                <a:lnTo>
                  <a:pt x="100189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9" y="1183978"/>
                </a:lnTo>
                <a:lnTo>
                  <a:pt x="90387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6" y="1172310"/>
                </a:lnTo>
                <a:lnTo>
                  <a:pt x="78097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7" y="1160876"/>
                </a:lnTo>
                <a:lnTo>
                  <a:pt x="68296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9" y="1144929"/>
                </a:lnTo>
                <a:lnTo>
                  <a:pt x="56395" y="1141584"/>
                </a:lnTo>
                <a:lnTo>
                  <a:pt x="51806" y="1134817"/>
                </a:lnTo>
                <a:lnTo>
                  <a:pt x="47527" y="1127972"/>
                </a:lnTo>
                <a:lnTo>
                  <a:pt x="43327" y="1121283"/>
                </a:lnTo>
                <a:lnTo>
                  <a:pt x="39438" y="1114593"/>
                </a:lnTo>
                <a:lnTo>
                  <a:pt x="35704" y="1108136"/>
                </a:lnTo>
                <a:lnTo>
                  <a:pt x="32359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1" y="1087524"/>
                </a:lnTo>
                <a:lnTo>
                  <a:pt x="24036" y="1084490"/>
                </a:lnTo>
                <a:lnTo>
                  <a:pt x="22714" y="1081534"/>
                </a:lnTo>
                <a:lnTo>
                  <a:pt x="21547" y="1078345"/>
                </a:lnTo>
                <a:lnTo>
                  <a:pt x="20225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1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5" y="1042407"/>
                </a:lnTo>
                <a:lnTo>
                  <a:pt x="9024" y="1038441"/>
                </a:lnTo>
                <a:lnTo>
                  <a:pt x="8090" y="1034474"/>
                </a:lnTo>
                <a:lnTo>
                  <a:pt x="7234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5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6" y="1001726"/>
                </a:lnTo>
                <a:lnTo>
                  <a:pt x="1712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89" y="492306"/>
                </a:lnTo>
                <a:lnTo>
                  <a:pt x="2256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9" y="471304"/>
                </a:lnTo>
                <a:lnTo>
                  <a:pt x="5679" y="467182"/>
                </a:lnTo>
                <a:lnTo>
                  <a:pt x="6535" y="462981"/>
                </a:lnTo>
                <a:lnTo>
                  <a:pt x="7468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6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9" y="427589"/>
                </a:lnTo>
                <a:lnTo>
                  <a:pt x="17035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5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5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1" y="345058"/>
                </a:lnTo>
                <a:lnTo>
                  <a:pt x="60595" y="342258"/>
                </a:lnTo>
                <a:lnTo>
                  <a:pt x="62618" y="339613"/>
                </a:lnTo>
                <a:lnTo>
                  <a:pt x="64563" y="336890"/>
                </a:lnTo>
                <a:lnTo>
                  <a:pt x="66663" y="334246"/>
                </a:lnTo>
                <a:lnTo>
                  <a:pt x="68763" y="331756"/>
                </a:lnTo>
                <a:lnTo>
                  <a:pt x="71019" y="329345"/>
                </a:lnTo>
                <a:lnTo>
                  <a:pt x="76464" y="323434"/>
                </a:lnTo>
                <a:lnTo>
                  <a:pt x="79886" y="319544"/>
                </a:lnTo>
                <a:lnTo>
                  <a:pt x="81987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10" y="313244"/>
                </a:lnTo>
                <a:lnTo>
                  <a:pt x="86421" y="312077"/>
                </a:lnTo>
                <a:lnTo>
                  <a:pt x="87821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7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5" y="259416"/>
                </a:lnTo>
                <a:lnTo>
                  <a:pt x="162262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4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1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2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7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7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4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60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9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2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2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rgbClr val="0070C0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96898A-8F89-4B23-919E-2A6533E8365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91943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9 w 1373076"/>
              <a:gd name="connsiteY1" fmla="*/ 156 h 1490220"/>
              <a:gd name="connsiteX2" fmla="*/ 704740 w 1373076"/>
              <a:gd name="connsiteY2" fmla="*/ 545 h 1490220"/>
              <a:gd name="connsiteX3" fmla="*/ 713374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8 w 1373076"/>
              <a:gd name="connsiteY7" fmla="*/ 6457 h 1490220"/>
              <a:gd name="connsiteX8" fmla="*/ 756234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6 w 1373076"/>
              <a:gd name="connsiteY13" fmla="*/ 21625 h 1490220"/>
              <a:gd name="connsiteX14" fmla="*/ 806173 w 1373076"/>
              <a:gd name="connsiteY14" fmla="*/ 24970 h 1490220"/>
              <a:gd name="connsiteX15" fmla="*/ 814340 w 1373076"/>
              <a:gd name="connsiteY15" fmla="*/ 28626 h 1490220"/>
              <a:gd name="connsiteX16" fmla="*/ 822274 w 1373076"/>
              <a:gd name="connsiteY16" fmla="*/ 32515 h 1490220"/>
              <a:gd name="connsiteX17" fmla="*/ 1105026 w 1373076"/>
              <a:gd name="connsiteY17" fmla="*/ 195554 h 1490220"/>
              <a:gd name="connsiteX18" fmla="*/ 1108060 w 1373076"/>
              <a:gd name="connsiteY18" fmla="*/ 197343 h 1490220"/>
              <a:gd name="connsiteX19" fmla="*/ 1111094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0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8 w 1373076"/>
              <a:gd name="connsiteY38" fmla="*/ 304377 h 1490220"/>
              <a:gd name="connsiteX39" fmla="*/ 1280589 w 1373076"/>
              <a:gd name="connsiteY39" fmla="*/ 306321 h 1490220"/>
              <a:gd name="connsiteX40" fmla="*/ 1282456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90 w 1373076"/>
              <a:gd name="connsiteY44" fmla="*/ 311766 h 1490220"/>
              <a:gd name="connsiteX45" fmla="*/ 1291712 w 1373076"/>
              <a:gd name="connsiteY45" fmla="*/ 317133 h 1490220"/>
              <a:gd name="connsiteX46" fmla="*/ 1296457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60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2 w 1373076"/>
              <a:gd name="connsiteY56" fmla="*/ 381151 h 1490220"/>
              <a:gd name="connsiteX57" fmla="*/ 1340484 w 1373076"/>
              <a:gd name="connsiteY57" fmla="*/ 387451 h 1490220"/>
              <a:gd name="connsiteX58" fmla="*/ 1343596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4 w 1373076"/>
              <a:gd name="connsiteY63" fmla="*/ 426578 h 1490220"/>
              <a:gd name="connsiteX64" fmla="*/ 1359541 w 1373076"/>
              <a:gd name="connsiteY64" fmla="*/ 433345 h 1490220"/>
              <a:gd name="connsiteX65" fmla="*/ 1361720 w 1373076"/>
              <a:gd name="connsiteY65" fmla="*/ 440268 h 1490220"/>
              <a:gd name="connsiteX66" fmla="*/ 1363586 w 1373076"/>
              <a:gd name="connsiteY66" fmla="*/ 447269 h 1490220"/>
              <a:gd name="connsiteX67" fmla="*/ 1365375 w 1373076"/>
              <a:gd name="connsiteY67" fmla="*/ 454269 h 1490220"/>
              <a:gd name="connsiteX68" fmla="*/ 1366931 w 1373076"/>
              <a:gd name="connsiteY68" fmla="*/ 461348 h 1490220"/>
              <a:gd name="connsiteX69" fmla="*/ 1368331 w 1373076"/>
              <a:gd name="connsiteY69" fmla="*/ 468582 h 1490220"/>
              <a:gd name="connsiteX70" fmla="*/ 1369654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1 w 1373076"/>
              <a:gd name="connsiteY73" fmla="*/ 498141 h 1490220"/>
              <a:gd name="connsiteX74" fmla="*/ 1372688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8 w 1373076"/>
              <a:gd name="connsiteY79" fmla="*/ 981501 h 1490220"/>
              <a:gd name="connsiteX80" fmla="*/ 1372298 w 1373076"/>
              <a:gd name="connsiteY80" fmla="*/ 987802 h 1490220"/>
              <a:gd name="connsiteX81" fmla="*/ 1371754 w 1373076"/>
              <a:gd name="connsiteY81" fmla="*/ 994180 h 1490220"/>
              <a:gd name="connsiteX82" fmla="*/ 1371054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6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7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3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1 w 1373076"/>
              <a:gd name="connsiteY105" fmla="*/ 1142596 h 1490220"/>
              <a:gd name="connsiteX106" fmla="*/ 1313415 w 1373076"/>
              <a:gd name="connsiteY106" fmla="*/ 1147496 h 1490220"/>
              <a:gd name="connsiteX107" fmla="*/ 1309758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1 w 1373076"/>
              <a:gd name="connsiteY111" fmla="*/ 1165542 h 1490220"/>
              <a:gd name="connsiteX112" fmla="*/ 1296302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7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3 w 1373076"/>
              <a:gd name="connsiteY118" fmla="*/ 1180010 h 1490220"/>
              <a:gd name="connsiteX119" fmla="*/ 1284245 w 1373076"/>
              <a:gd name="connsiteY119" fmla="*/ 1180711 h 1490220"/>
              <a:gd name="connsiteX120" fmla="*/ 1283623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6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10 w 1373076"/>
              <a:gd name="connsiteY130" fmla="*/ 1197279 h 1490220"/>
              <a:gd name="connsiteX131" fmla="*/ 1260754 w 1373076"/>
              <a:gd name="connsiteY131" fmla="*/ 1200390 h 1490220"/>
              <a:gd name="connsiteX132" fmla="*/ 1257097 w 1373076"/>
              <a:gd name="connsiteY132" fmla="*/ 1203346 h 1490220"/>
              <a:gd name="connsiteX133" fmla="*/ 1253520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8 w 1373076"/>
              <a:gd name="connsiteY144" fmla="*/ 1246829 h 1490220"/>
              <a:gd name="connsiteX145" fmla="*/ 1183901 w 1373076"/>
              <a:gd name="connsiteY145" fmla="*/ 1251418 h 1490220"/>
              <a:gd name="connsiteX146" fmla="*/ 1175578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1 w 1373076"/>
              <a:gd name="connsiteY150" fmla="*/ 1350439 h 1490220"/>
              <a:gd name="connsiteX151" fmla="*/ 1002349 w 1373076"/>
              <a:gd name="connsiteY151" fmla="*/ 1353940 h 1490220"/>
              <a:gd name="connsiteX152" fmla="*/ 996359 w 1373076"/>
              <a:gd name="connsiteY152" fmla="*/ 1357440 h 1490220"/>
              <a:gd name="connsiteX153" fmla="*/ 990448 w 1373076"/>
              <a:gd name="connsiteY153" fmla="*/ 1360863 h 1490220"/>
              <a:gd name="connsiteX154" fmla="*/ 984614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4 w 1373076"/>
              <a:gd name="connsiteY158" fmla="*/ 1377587 h 1490220"/>
              <a:gd name="connsiteX159" fmla="*/ 955600 w 1373076"/>
              <a:gd name="connsiteY159" fmla="*/ 1380931 h 1490220"/>
              <a:gd name="connsiteX160" fmla="*/ 949843 w 1373076"/>
              <a:gd name="connsiteY160" fmla="*/ 1384354 h 1490220"/>
              <a:gd name="connsiteX161" fmla="*/ 944087 w 1373076"/>
              <a:gd name="connsiteY161" fmla="*/ 1387698 h 1490220"/>
              <a:gd name="connsiteX162" fmla="*/ 938254 w 1373076"/>
              <a:gd name="connsiteY162" fmla="*/ 1391043 h 1490220"/>
              <a:gd name="connsiteX163" fmla="*/ 932497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9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5 w 1373076"/>
              <a:gd name="connsiteY179" fmla="*/ 1448761 h 1490220"/>
              <a:gd name="connsiteX180" fmla="*/ 833320 w 1373076"/>
              <a:gd name="connsiteY180" fmla="*/ 1452027 h 1490220"/>
              <a:gd name="connsiteX181" fmla="*/ 827098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50 w 1373076"/>
              <a:gd name="connsiteY185" fmla="*/ 1469452 h 1490220"/>
              <a:gd name="connsiteX186" fmla="*/ 788204 w 1373076"/>
              <a:gd name="connsiteY186" fmla="*/ 1472485 h 1490220"/>
              <a:gd name="connsiteX187" fmla="*/ 779804 w 1373076"/>
              <a:gd name="connsiteY187" fmla="*/ 1475441 h 1490220"/>
              <a:gd name="connsiteX188" fmla="*/ 771558 w 1373076"/>
              <a:gd name="connsiteY188" fmla="*/ 1478008 h 1490220"/>
              <a:gd name="connsiteX189" fmla="*/ 763080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2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3 w 1373076"/>
              <a:gd name="connsiteY198" fmla="*/ 1490220 h 1490220"/>
              <a:gd name="connsiteX199" fmla="*/ 677049 w 1373076"/>
              <a:gd name="connsiteY199" fmla="*/ 1490065 h 1490220"/>
              <a:gd name="connsiteX200" fmla="*/ 668337 w 1373076"/>
              <a:gd name="connsiteY200" fmla="*/ 1489676 h 1490220"/>
              <a:gd name="connsiteX201" fmla="*/ 659702 w 1373076"/>
              <a:gd name="connsiteY201" fmla="*/ 1488976 h 1490220"/>
              <a:gd name="connsiteX202" fmla="*/ 651146 w 1373076"/>
              <a:gd name="connsiteY202" fmla="*/ 1488042 h 1490220"/>
              <a:gd name="connsiteX203" fmla="*/ 642434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2 w 1373076"/>
              <a:gd name="connsiteY206" fmla="*/ 1481897 h 1490220"/>
              <a:gd name="connsiteX207" fmla="*/ 608364 w 1373076"/>
              <a:gd name="connsiteY207" fmla="*/ 1479797 h 1490220"/>
              <a:gd name="connsiteX208" fmla="*/ 599963 w 1373076"/>
              <a:gd name="connsiteY208" fmla="*/ 1477386 h 1490220"/>
              <a:gd name="connsiteX209" fmla="*/ 591562 w 1373076"/>
              <a:gd name="connsiteY209" fmla="*/ 1474663 h 1490220"/>
              <a:gd name="connsiteX210" fmla="*/ 583239 w 1373076"/>
              <a:gd name="connsiteY210" fmla="*/ 1471785 h 1490220"/>
              <a:gd name="connsiteX211" fmla="*/ 575071 w 1373076"/>
              <a:gd name="connsiteY211" fmla="*/ 1468596 h 1490220"/>
              <a:gd name="connsiteX212" fmla="*/ 566904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7 w 1373076"/>
              <a:gd name="connsiteY219" fmla="*/ 1428536 h 1490220"/>
              <a:gd name="connsiteX220" fmla="*/ 484450 w 1373076"/>
              <a:gd name="connsiteY220" fmla="*/ 1421146 h 1490220"/>
              <a:gd name="connsiteX221" fmla="*/ 470994 w 1373076"/>
              <a:gd name="connsiteY221" fmla="*/ 1413290 h 1490220"/>
              <a:gd name="connsiteX222" fmla="*/ 457226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2 w 1373076"/>
              <a:gd name="connsiteY239" fmla="*/ 1254451 h 1490220"/>
              <a:gd name="connsiteX240" fmla="*/ 125858 w 1373076"/>
              <a:gd name="connsiteY240" fmla="*/ 1211669 h 1490220"/>
              <a:gd name="connsiteX241" fmla="*/ 122669 w 1373076"/>
              <a:gd name="connsiteY241" fmla="*/ 1209491 h 1490220"/>
              <a:gd name="connsiteX242" fmla="*/ 119869 w 1373076"/>
              <a:gd name="connsiteY242" fmla="*/ 1207391 h 1490220"/>
              <a:gd name="connsiteX243" fmla="*/ 117379 w 1373076"/>
              <a:gd name="connsiteY243" fmla="*/ 1205369 h 1490220"/>
              <a:gd name="connsiteX244" fmla="*/ 115046 w 1373076"/>
              <a:gd name="connsiteY244" fmla="*/ 1203502 h 1490220"/>
              <a:gd name="connsiteX245" fmla="*/ 111000 w 1373076"/>
              <a:gd name="connsiteY245" fmla="*/ 1200157 h 1490220"/>
              <a:gd name="connsiteX246" fmla="*/ 107656 w 1373076"/>
              <a:gd name="connsiteY246" fmla="*/ 1197046 h 1490220"/>
              <a:gd name="connsiteX247" fmla="*/ 104545 w 1373076"/>
              <a:gd name="connsiteY247" fmla="*/ 1194168 h 1490220"/>
              <a:gd name="connsiteX248" fmla="*/ 101666 w 1373076"/>
              <a:gd name="connsiteY248" fmla="*/ 1191368 h 1490220"/>
              <a:gd name="connsiteX249" fmla="*/ 100189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9 w 1373076"/>
              <a:gd name="connsiteY253" fmla="*/ 1183978 h 1490220"/>
              <a:gd name="connsiteX254" fmla="*/ 90387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7 w 1373076"/>
              <a:gd name="connsiteY258" fmla="*/ 1172310 h 1490220"/>
              <a:gd name="connsiteX259" fmla="*/ 78097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8 w 1373076"/>
              <a:gd name="connsiteY262" fmla="*/ 1160876 h 1490220"/>
              <a:gd name="connsiteX263" fmla="*/ 68297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9 w 1373076"/>
              <a:gd name="connsiteY267" fmla="*/ 1144929 h 1490220"/>
              <a:gd name="connsiteX268" fmla="*/ 56395 w 1373076"/>
              <a:gd name="connsiteY268" fmla="*/ 1141584 h 1490220"/>
              <a:gd name="connsiteX269" fmla="*/ 51806 w 1373076"/>
              <a:gd name="connsiteY269" fmla="*/ 1134817 h 1490220"/>
              <a:gd name="connsiteX270" fmla="*/ 47528 w 1373076"/>
              <a:gd name="connsiteY270" fmla="*/ 1127972 h 1490220"/>
              <a:gd name="connsiteX271" fmla="*/ 43327 w 1373076"/>
              <a:gd name="connsiteY271" fmla="*/ 1121283 h 1490220"/>
              <a:gd name="connsiteX272" fmla="*/ 39438 w 1373076"/>
              <a:gd name="connsiteY272" fmla="*/ 1114593 h 1490220"/>
              <a:gd name="connsiteX273" fmla="*/ 35704 w 1373076"/>
              <a:gd name="connsiteY273" fmla="*/ 1108136 h 1490220"/>
              <a:gd name="connsiteX274" fmla="*/ 32360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1 w 1373076"/>
              <a:gd name="connsiteY277" fmla="*/ 1087524 h 1490220"/>
              <a:gd name="connsiteX278" fmla="*/ 24036 w 1373076"/>
              <a:gd name="connsiteY278" fmla="*/ 1084490 h 1490220"/>
              <a:gd name="connsiteX279" fmla="*/ 22714 w 1373076"/>
              <a:gd name="connsiteY279" fmla="*/ 1081534 h 1490220"/>
              <a:gd name="connsiteX280" fmla="*/ 21547 w 1373076"/>
              <a:gd name="connsiteY280" fmla="*/ 1078345 h 1490220"/>
              <a:gd name="connsiteX281" fmla="*/ 20225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1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5 w 1373076"/>
              <a:gd name="connsiteY288" fmla="*/ 1042407 h 1490220"/>
              <a:gd name="connsiteX289" fmla="*/ 9024 w 1373076"/>
              <a:gd name="connsiteY289" fmla="*/ 1038441 h 1490220"/>
              <a:gd name="connsiteX290" fmla="*/ 8090 w 1373076"/>
              <a:gd name="connsiteY290" fmla="*/ 1034474 h 1490220"/>
              <a:gd name="connsiteX291" fmla="*/ 7235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6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7 w 1373076"/>
              <a:gd name="connsiteY298" fmla="*/ 1001726 h 1490220"/>
              <a:gd name="connsiteX299" fmla="*/ 1712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90 w 1373076"/>
              <a:gd name="connsiteY314" fmla="*/ 492306 h 1490220"/>
              <a:gd name="connsiteX315" fmla="*/ 2257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9 w 1373076"/>
              <a:gd name="connsiteY319" fmla="*/ 471304 h 1490220"/>
              <a:gd name="connsiteX320" fmla="*/ 5679 w 1373076"/>
              <a:gd name="connsiteY320" fmla="*/ 467182 h 1490220"/>
              <a:gd name="connsiteX321" fmla="*/ 6535 w 1373076"/>
              <a:gd name="connsiteY321" fmla="*/ 462981 h 1490220"/>
              <a:gd name="connsiteX322" fmla="*/ 7468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6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9 w 1373076"/>
              <a:gd name="connsiteY330" fmla="*/ 427589 h 1490220"/>
              <a:gd name="connsiteX331" fmla="*/ 17036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6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5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1 w 1373076"/>
              <a:gd name="connsiteY353" fmla="*/ 345058 h 1490220"/>
              <a:gd name="connsiteX354" fmla="*/ 60595 w 1373076"/>
              <a:gd name="connsiteY354" fmla="*/ 342258 h 1490220"/>
              <a:gd name="connsiteX355" fmla="*/ 62618 w 1373076"/>
              <a:gd name="connsiteY355" fmla="*/ 339613 h 1490220"/>
              <a:gd name="connsiteX356" fmla="*/ 64563 w 1373076"/>
              <a:gd name="connsiteY356" fmla="*/ 336890 h 1490220"/>
              <a:gd name="connsiteX357" fmla="*/ 66663 w 1373076"/>
              <a:gd name="connsiteY357" fmla="*/ 334246 h 1490220"/>
              <a:gd name="connsiteX358" fmla="*/ 68763 w 1373076"/>
              <a:gd name="connsiteY358" fmla="*/ 331756 h 1490220"/>
              <a:gd name="connsiteX359" fmla="*/ 71019 w 1373076"/>
              <a:gd name="connsiteY359" fmla="*/ 329345 h 1490220"/>
              <a:gd name="connsiteX360" fmla="*/ 76464 w 1373076"/>
              <a:gd name="connsiteY360" fmla="*/ 323434 h 1490220"/>
              <a:gd name="connsiteX361" fmla="*/ 79886 w 1373076"/>
              <a:gd name="connsiteY361" fmla="*/ 319544 h 1490220"/>
              <a:gd name="connsiteX362" fmla="*/ 81987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09 w 1373076"/>
              <a:gd name="connsiteY365" fmla="*/ 313244 h 1490220"/>
              <a:gd name="connsiteX366" fmla="*/ 86420 w 1373076"/>
              <a:gd name="connsiteY366" fmla="*/ 312077 h 1490220"/>
              <a:gd name="connsiteX367" fmla="*/ 87820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6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5 w 1373076"/>
              <a:gd name="connsiteY378" fmla="*/ 259416 h 1490220"/>
              <a:gd name="connsiteX379" fmla="*/ 162262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4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1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2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7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7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5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60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9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2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2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9" y="156"/>
                </a:lnTo>
                <a:lnTo>
                  <a:pt x="704740" y="545"/>
                </a:lnTo>
                <a:lnTo>
                  <a:pt x="713374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8" y="6457"/>
                </a:lnTo>
                <a:lnTo>
                  <a:pt x="756234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6" y="21625"/>
                </a:lnTo>
                <a:lnTo>
                  <a:pt x="806173" y="24970"/>
                </a:lnTo>
                <a:lnTo>
                  <a:pt x="814340" y="28626"/>
                </a:lnTo>
                <a:lnTo>
                  <a:pt x="822274" y="32515"/>
                </a:lnTo>
                <a:lnTo>
                  <a:pt x="1105026" y="195554"/>
                </a:lnTo>
                <a:lnTo>
                  <a:pt x="1108060" y="197343"/>
                </a:lnTo>
                <a:lnTo>
                  <a:pt x="1111094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0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8" y="304377"/>
                </a:lnTo>
                <a:lnTo>
                  <a:pt x="1280589" y="306321"/>
                </a:lnTo>
                <a:lnTo>
                  <a:pt x="1282456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90" y="311766"/>
                </a:lnTo>
                <a:lnTo>
                  <a:pt x="1291712" y="317133"/>
                </a:lnTo>
                <a:lnTo>
                  <a:pt x="1296457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60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2" y="381151"/>
                </a:lnTo>
                <a:lnTo>
                  <a:pt x="1340484" y="387451"/>
                </a:lnTo>
                <a:lnTo>
                  <a:pt x="1343596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4" y="426578"/>
                </a:lnTo>
                <a:lnTo>
                  <a:pt x="1359541" y="433345"/>
                </a:lnTo>
                <a:lnTo>
                  <a:pt x="1361720" y="440268"/>
                </a:lnTo>
                <a:lnTo>
                  <a:pt x="1363586" y="447269"/>
                </a:lnTo>
                <a:lnTo>
                  <a:pt x="1365375" y="454269"/>
                </a:lnTo>
                <a:lnTo>
                  <a:pt x="1366931" y="461348"/>
                </a:lnTo>
                <a:lnTo>
                  <a:pt x="1368331" y="468582"/>
                </a:lnTo>
                <a:lnTo>
                  <a:pt x="1369654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1" y="498141"/>
                </a:lnTo>
                <a:lnTo>
                  <a:pt x="1372688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8" y="981501"/>
                </a:lnTo>
                <a:lnTo>
                  <a:pt x="1372298" y="987802"/>
                </a:lnTo>
                <a:lnTo>
                  <a:pt x="1371754" y="994180"/>
                </a:lnTo>
                <a:lnTo>
                  <a:pt x="1371054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6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7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3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1" y="1142596"/>
                </a:lnTo>
                <a:lnTo>
                  <a:pt x="1313415" y="1147496"/>
                </a:lnTo>
                <a:lnTo>
                  <a:pt x="1309758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1" y="1165542"/>
                </a:lnTo>
                <a:lnTo>
                  <a:pt x="1296302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7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3" y="1180010"/>
                </a:lnTo>
                <a:lnTo>
                  <a:pt x="1284245" y="1180711"/>
                </a:lnTo>
                <a:lnTo>
                  <a:pt x="1283623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6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10" y="1197279"/>
                </a:lnTo>
                <a:lnTo>
                  <a:pt x="1260754" y="1200390"/>
                </a:lnTo>
                <a:lnTo>
                  <a:pt x="1257097" y="1203346"/>
                </a:lnTo>
                <a:lnTo>
                  <a:pt x="1253520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8" y="1246829"/>
                </a:lnTo>
                <a:lnTo>
                  <a:pt x="1183901" y="1251418"/>
                </a:lnTo>
                <a:lnTo>
                  <a:pt x="1175578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1" y="1350439"/>
                </a:lnTo>
                <a:lnTo>
                  <a:pt x="1002349" y="1353940"/>
                </a:lnTo>
                <a:lnTo>
                  <a:pt x="996359" y="1357440"/>
                </a:lnTo>
                <a:lnTo>
                  <a:pt x="990448" y="1360863"/>
                </a:lnTo>
                <a:lnTo>
                  <a:pt x="984614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4" y="1377587"/>
                </a:lnTo>
                <a:lnTo>
                  <a:pt x="955600" y="1380931"/>
                </a:lnTo>
                <a:lnTo>
                  <a:pt x="949843" y="1384354"/>
                </a:lnTo>
                <a:lnTo>
                  <a:pt x="944087" y="1387698"/>
                </a:lnTo>
                <a:lnTo>
                  <a:pt x="938254" y="1391043"/>
                </a:lnTo>
                <a:lnTo>
                  <a:pt x="932497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9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5" y="1448761"/>
                </a:lnTo>
                <a:lnTo>
                  <a:pt x="833320" y="1452027"/>
                </a:lnTo>
                <a:lnTo>
                  <a:pt x="827098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50" y="1469452"/>
                </a:lnTo>
                <a:lnTo>
                  <a:pt x="788204" y="1472485"/>
                </a:lnTo>
                <a:lnTo>
                  <a:pt x="779804" y="1475441"/>
                </a:lnTo>
                <a:lnTo>
                  <a:pt x="771558" y="1478008"/>
                </a:lnTo>
                <a:lnTo>
                  <a:pt x="763080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2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3" y="1490220"/>
                </a:lnTo>
                <a:lnTo>
                  <a:pt x="677049" y="1490065"/>
                </a:lnTo>
                <a:lnTo>
                  <a:pt x="668337" y="1489676"/>
                </a:lnTo>
                <a:lnTo>
                  <a:pt x="659702" y="1488976"/>
                </a:lnTo>
                <a:lnTo>
                  <a:pt x="651146" y="1488042"/>
                </a:lnTo>
                <a:lnTo>
                  <a:pt x="642434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2" y="1481897"/>
                </a:lnTo>
                <a:lnTo>
                  <a:pt x="608364" y="1479797"/>
                </a:lnTo>
                <a:lnTo>
                  <a:pt x="599963" y="1477386"/>
                </a:lnTo>
                <a:lnTo>
                  <a:pt x="591562" y="1474663"/>
                </a:lnTo>
                <a:lnTo>
                  <a:pt x="583239" y="1471785"/>
                </a:lnTo>
                <a:lnTo>
                  <a:pt x="575071" y="1468596"/>
                </a:lnTo>
                <a:lnTo>
                  <a:pt x="566904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7" y="1428536"/>
                </a:lnTo>
                <a:lnTo>
                  <a:pt x="484450" y="1421146"/>
                </a:lnTo>
                <a:lnTo>
                  <a:pt x="470994" y="1413290"/>
                </a:lnTo>
                <a:lnTo>
                  <a:pt x="457226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2" y="1254451"/>
                </a:lnTo>
                <a:lnTo>
                  <a:pt x="125858" y="1211669"/>
                </a:lnTo>
                <a:lnTo>
                  <a:pt x="122669" y="1209491"/>
                </a:lnTo>
                <a:lnTo>
                  <a:pt x="119869" y="1207391"/>
                </a:lnTo>
                <a:lnTo>
                  <a:pt x="117379" y="1205369"/>
                </a:lnTo>
                <a:lnTo>
                  <a:pt x="115046" y="1203502"/>
                </a:lnTo>
                <a:lnTo>
                  <a:pt x="111000" y="1200157"/>
                </a:lnTo>
                <a:lnTo>
                  <a:pt x="107656" y="1197046"/>
                </a:lnTo>
                <a:lnTo>
                  <a:pt x="104545" y="1194168"/>
                </a:lnTo>
                <a:lnTo>
                  <a:pt x="101666" y="1191368"/>
                </a:lnTo>
                <a:lnTo>
                  <a:pt x="100189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9" y="1183978"/>
                </a:lnTo>
                <a:lnTo>
                  <a:pt x="90387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7" y="1172310"/>
                </a:lnTo>
                <a:lnTo>
                  <a:pt x="78097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8" y="1160876"/>
                </a:lnTo>
                <a:lnTo>
                  <a:pt x="68297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9" y="1144929"/>
                </a:lnTo>
                <a:lnTo>
                  <a:pt x="56395" y="1141584"/>
                </a:lnTo>
                <a:lnTo>
                  <a:pt x="51806" y="1134817"/>
                </a:lnTo>
                <a:lnTo>
                  <a:pt x="47528" y="1127972"/>
                </a:lnTo>
                <a:lnTo>
                  <a:pt x="43327" y="1121283"/>
                </a:lnTo>
                <a:lnTo>
                  <a:pt x="39438" y="1114593"/>
                </a:lnTo>
                <a:lnTo>
                  <a:pt x="35704" y="1108136"/>
                </a:lnTo>
                <a:lnTo>
                  <a:pt x="32360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1" y="1087524"/>
                </a:lnTo>
                <a:lnTo>
                  <a:pt x="24036" y="1084490"/>
                </a:lnTo>
                <a:lnTo>
                  <a:pt x="22714" y="1081534"/>
                </a:lnTo>
                <a:lnTo>
                  <a:pt x="21547" y="1078345"/>
                </a:lnTo>
                <a:lnTo>
                  <a:pt x="20225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1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5" y="1042407"/>
                </a:lnTo>
                <a:lnTo>
                  <a:pt x="9024" y="1038441"/>
                </a:lnTo>
                <a:lnTo>
                  <a:pt x="8090" y="1034474"/>
                </a:lnTo>
                <a:lnTo>
                  <a:pt x="7235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6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7" y="1001726"/>
                </a:lnTo>
                <a:lnTo>
                  <a:pt x="1712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90" y="492306"/>
                </a:lnTo>
                <a:lnTo>
                  <a:pt x="2257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9" y="471304"/>
                </a:lnTo>
                <a:lnTo>
                  <a:pt x="5679" y="467182"/>
                </a:lnTo>
                <a:lnTo>
                  <a:pt x="6535" y="462981"/>
                </a:lnTo>
                <a:lnTo>
                  <a:pt x="7468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6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9" y="427589"/>
                </a:lnTo>
                <a:lnTo>
                  <a:pt x="17036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6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5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1" y="345058"/>
                </a:lnTo>
                <a:lnTo>
                  <a:pt x="60595" y="342258"/>
                </a:lnTo>
                <a:lnTo>
                  <a:pt x="62618" y="339613"/>
                </a:lnTo>
                <a:lnTo>
                  <a:pt x="64563" y="336890"/>
                </a:lnTo>
                <a:lnTo>
                  <a:pt x="66663" y="334246"/>
                </a:lnTo>
                <a:lnTo>
                  <a:pt x="68763" y="331756"/>
                </a:lnTo>
                <a:lnTo>
                  <a:pt x="71019" y="329345"/>
                </a:lnTo>
                <a:lnTo>
                  <a:pt x="76464" y="323434"/>
                </a:lnTo>
                <a:lnTo>
                  <a:pt x="79886" y="319544"/>
                </a:lnTo>
                <a:lnTo>
                  <a:pt x="81987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09" y="313244"/>
                </a:lnTo>
                <a:lnTo>
                  <a:pt x="86420" y="312077"/>
                </a:lnTo>
                <a:lnTo>
                  <a:pt x="87820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6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5" y="259416"/>
                </a:lnTo>
                <a:lnTo>
                  <a:pt x="162262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4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1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2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7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7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5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60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9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2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2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rgbClr val="0070C0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8D39BB-2BAC-47AF-8231-A7FE3B2139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98397" y="1964870"/>
            <a:ext cx="1314568" cy="1426720"/>
          </a:xfrm>
          <a:custGeom>
            <a:avLst/>
            <a:gdLst>
              <a:gd name="connsiteX0" fmla="*/ 687394 w 1373076"/>
              <a:gd name="connsiteY0" fmla="*/ 0 h 1490220"/>
              <a:gd name="connsiteX1" fmla="*/ 696028 w 1373076"/>
              <a:gd name="connsiteY1" fmla="*/ 156 h 1490220"/>
              <a:gd name="connsiteX2" fmla="*/ 704740 w 1373076"/>
              <a:gd name="connsiteY2" fmla="*/ 545 h 1490220"/>
              <a:gd name="connsiteX3" fmla="*/ 713375 w 1373076"/>
              <a:gd name="connsiteY3" fmla="*/ 1245 h 1490220"/>
              <a:gd name="connsiteX4" fmla="*/ 721931 w 1373076"/>
              <a:gd name="connsiteY4" fmla="*/ 2178 h 1490220"/>
              <a:gd name="connsiteX5" fmla="*/ 730643 w 1373076"/>
              <a:gd name="connsiteY5" fmla="*/ 3345 h 1490220"/>
              <a:gd name="connsiteX6" fmla="*/ 739199 w 1373076"/>
              <a:gd name="connsiteY6" fmla="*/ 4745 h 1490220"/>
              <a:gd name="connsiteX7" fmla="*/ 747678 w 1373076"/>
              <a:gd name="connsiteY7" fmla="*/ 6457 h 1490220"/>
              <a:gd name="connsiteX8" fmla="*/ 756235 w 1373076"/>
              <a:gd name="connsiteY8" fmla="*/ 8323 h 1490220"/>
              <a:gd name="connsiteX9" fmla="*/ 764713 w 1373076"/>
              <a:gd name="connsiteY9" fmla="*/ 10424 h 1490220"/>
              <a:gd name="connsiteX10" fmla="*/ 773114 w 1373076"/>
              <a:gd name="connsiteY10" fmla="*/ 12835 h 1490220"/>
              <a:gd name="connsiteX11" fmla="*/ 781515 w 1373076"/>
              <a:gd name="connsiteY11" fmla="*/ 15557 h 1490220"/>
              <a:gd name="connsiteX12" fmla="*/ 789838 w 1373076"/>
              <a:gd name="connsiteY12" fmla="*/ 18435 h 1490220"/>
              <a:gd name="connsiteX13" fmla="*/ 798005 w 1373076"/>
              <a:gd name="connsiteY13" fmla="*/ 21625 h 1490220"/>
              <a:gd name="connsiteX14" fmla="*/ 806173 w 1373076"/>
              <a:gd name="connsiteY14" fmla="*/ 24970 h 1490220"/>
              <a:gd name="connsiteX15" fmla="*/ 814341 w 1373076"/>
              <a:gd name="connsiteY15" fmla="*/ 28626 h 1490220"/>
              <a:gd name="connsiteX16" fmla="*/ 822275 w 1373076"/>
              <a:gd name="connsiteY16" fmla="*/ 32515 h 1490220"/>
              <a:gd name="connsiteX17" fmla="*/ 1105026 w 1373076"/>
              <a:gd name="connsiteY17" fmla="*/ 195554 h 1490220"/>
              <a:gd name="connsiteX18" fmla="*/ 1108060 w 1373076"/>
              <a:gd name="connsiteY18" fmla="*/ 197343 h 1490220"/>
              <a:gd name="connsiteX19" fmla="*/ 1111094 w 1373076"/>
              <a:gd name="connsiteY19" fmla="*/ 199055 h 1490220"/>
              <a:gd name="connsiteX20" fmla="*/ 1114127 w 1373076"/>
              <a:gd name="connsiteY20" fmla="*/ 200843 h 1490220"/>
              <a:gd name="connsiteX21" fmla="*/ 1117238 w 1373076"/>
              <a:gd name="connsiteY21" fmla="*/ 202477 h 1490220"/>
              <a:gd name="connsiteX22" fmla="*/ 1120194 w 1373076"/>
              <a:gd name="connsiteY22" fmla="*/ 204188 h 1490220"/>
              <a:gd name="connsiteX23" fmla="*/ 1123306 w 1373076"/>
              <a:gd name="connsiteY23" fmla="*/ 205744 h 1490220"/>
              <a:gd name="connsiteX24" fmla="*/ 1126184 w 1373076"/>
              <a:gd name="connsiteY24" fmla="*/ 207455 h 1490220"/>
              <a:gd name="connsiteX25" fmla="*/ 1129062 w 1373076"/>
              <a:gd name="connsiteY25" fmla="*/ 209011 h 1490220"/>
              <a:gd name="connsiteX26" fmla="*/ 1247219 w 1373076"/>
              <a:gd name="connsiteY26" fmla="*/ 278552 h 1490220"/>
              <a:gd name="connsiteX27" fmla="*/ 1250408 w 1373076"/>
              <a:gd name="connsiteY27" fmla="*/ 280729 h 1490220"/>
              <a:gd name="connsiteX28" fmla="*/ 1253208 w 1373076"/>
              <a:gd name="connsiteY28" fmla="*/ 282829 h 1490220"/>
              <a:gd name="connsiteX29" fmla="*/ 1255697 w 1373076"/>
              <a:gd name="connsiteY29" fmla="*/ 284852 h 1490220"/>
              <a:gd name="connsiteX30" fmla="*/ 1258031 w 1373076"/>
              <a:gd name="connsiteY30" fmla="*/ 286719 h 1490220"/>
              <a:gd name="connsiteX31" fmla="*/ 1262076 w 1373076"/>
              <a:gd name="connsiteY31" fmla="*/ 290064 h 1490220"/>
              <a:gd name="connsiteX32" fmla="*/ 1265420 w 1373076"/>
              <a:gd name="connsiteY32" fmla="*/ 293175 h 1490220"/>
              <a:gd name="connsiteX33" fmla="*/ 1268532 w 1373076"/>
              <a:gd name="connsiteY33" fmla="*/ 296053 h 1490220"/>
              <a:gd name="connsiteX34" fmla="*/ 1271411 w 1373076"/>
              <a:gd name="connsiteY34" fmla="*/ 298853 h 1490220"/>
              <a:gd name="connsiteX35" fmla="*/ 1272888 w 1373076"/>
              <a:gd name="connsiteY35" fmla="*/ 300176 h 1490220"/>
              <a:gd name="connsiteX36" fmla="*/ 1274444 w 1373076"/>
              <a:gd name="connsiteY36" fmla="*/ 301576 h 1490220"/>
              <a:gd name="connsiteX37" fmla="*/ 1276077 w 1373076"/>
              <a:gd name="connsiteY37" fmla="*/ 302976 h 1490220"/>
              <a:gd name="connsiteX38" fmla="*/ 1277789 w 1373076"/>
              <a:gd name="connsiteY38" fmla="*/ 304377 h 1490220"/>
              <a:gd name="connsiteX39" fmla="*/ 1280589 w 1373076"/>
              <a:gd name="connsiteY39" fmla="*/ 306321 h 1490220"/>
              <a:gd name="connsiteX40" fmla="*/ 1282456 w 1373076"/>
              <a:gd name="connsiteY40" fmla="*/ 307643 h 1490220"/>
              <a:gd name="connsiteX41" fmla="*/ 1283389 w 1373076"/>
              <a:gd name="connsiteY41" fmla="*/ 308421 h 1490220"/>
              <a:gd name="connsiteX42" fmla="*/ 1284323 w 1373076"/>
              <a:gd name="connsiteY42" fmla="*/ 309199 h 1490220"/>
              <a:gd name="connsiteX43" fmla="*/ 1285489 w 1373076"/>
              <a:gd name="connsiteY43" fmla="*/ 310210 h 1490220"/>
              <a:gd name="connsiteX44" fmla="*/ 1286890 w 1373076"/>
              <a:gd name="connsiteY44" fmla="*/ 311766 h 1490220"/>
              <a:gd name="connsiteX45" fmla="*/ 1291712 w 1373076"/>
              <a:gd name="connsiteY45" fmla="*/ 317133 h 1490220"/>
              <a:gd name="connsiteX46" fmla="*/ 1296458 w 1373076"/>
              <a:gd name="connsiteY46" fmla="*/ 322656 h 1490220"/>
              <a:gd name="connsiteX47" fmla="*/ 1301046 w 1373076"/>
              <a:gd name="connsiteY47" fmla="*/ 328101 h 1490220"/>
              <a:gd name="connsiteX48" fmla="*/ 1305558 w 1373076"/>
              <a:gd name="connsiteY48" fmla="*/ 333701 h 1490220"/>
              <a:gd name="connsiteX49" fmla="*/ 1309992 w 1373076"/>
              <a:gd name="connsiteY49" fmla="*/ 339380 h 1490220"/>
              <a:gd name="connsiteX50" fmla="*/ 1314270 w 1373076"/>
              <a:gd name="connsiteY50" fmla="*/ 345136 h 1490220"/>
              <a:gd name="connsiteX51" fmla="*/ 1318393 w 1373076"/>
              <a:gd name="connsiteY51" fmla="*/ 350970 h 1490220"/>
              <a:gd name="connsiteX52" fmla="*/ 1322360 w 1373076"/>
              <a:gd name="connsiteY52" fmla="*/ 356882 h 1490220"/>
              <a:gd name="connsiteX53" fmla="*/ 1326249 w 1373076"/>
              <a:gd name="connsiteY53" fmla="*/ 362871 h 1490220"/>
              <a:gd name="connsiteX54" fmla="*/ 1329983 w 1373076"/>
              <a:gd name="connsiteY54" fmla="*/ 368861 h 1490220"/>
              <a:gd name="connsiteX55" fmla="*/ 1333639 w 1373076"/>
              <a:gd name="connsiteY55" fmla="*/ 375006 h 1490220"/>
              <a:gd name="connsiteX56" fmla="*/ 1337062 w 1373076"/>
              <a:gd name="connsiteY56" fmla="*/ 381151 h 1490220"/>
              <a:gd name="connsiteX57" fmla="*/ 1340484 w 1373076"/>
              <a:gd name="connsiteY57" fmla="*/ 387451 h 1490220"/>
              <a:gd name="connsiteX58" fmla="*/ 1343596 w 1373076"/>
              <a:gd name="connsiteY58" fmla="*/ 393830 h 1490220"/>
              <a:gd name="connsiteX59" fmla="*/ 1346707 w 1373076"/>
              <a:gd name="connsiteY59" fmla="*/ 400208 h 1490220"/>
              <a:gd name="connsiteX60" fmla="*/ 1349585 w 1373076"/>
              <a:gd name="connsiteY60" fmla="*/ 406664 h 1490220"/>
              <a:gd name="connsiteX61" fmla="*/ 1352308 w 1373076"/>
              <a:gd name="connsiteY61" fmla="*/ 413276 h 1490220"/>
              <a:gd name="connsiteX62" fmla="*/ 1354874 w 1373076"/>
              <a:gd name="connsiteY62" fmla="*/ 419888 h 1490220"/>
              <a:gd name="connsiteX63" fmla="*/ 1357364 w 1373076"/>
              <a:gd name="connsiteY63" fmla="*/ 426578 h 1490220"/>
              <a:gd name="connsiteX64" fmla="*/ 1359541 w 1373076"/>
              <a:gd name="connsiteY64" fmla="*/ 433345 h 1490220"/>
              <a:gd name="connsiteX65" fmla="*/ 1361720 w 1373076"/>
              <a:gd name="connsiteY65" fmla="*/ 440268 h 1490220"/>
              <a:gd name="connsiteX66" fmla="*/ 1363586 w 1373076"/>
              <a:gd name="connsiteY66" fmla="*/ 447269 h 1490220"/>
              <a:gd name="connsiteX67" fmla="*/ 1365376 w 1373076"/>
              <a:gd name="connsiteY67" fmla="*/ 454269 h 1490220"/>
              <a:gd name="connsiteX68" fmla="*/ 1366932 w 1373076"/>
              <a:gd name="connsiteY68" fmla="*/ 461348 h 1490220"/>
              <a:gd name="connsiteX69" fmla="*/ 1368332 w 1373076"/>
              <a:gd name="connsiteY69" fmla="*/ 468582 h 1490220"/>
              <a:gd name="connsiteX70" fmla="*/ 1369654 w 1373076"/>
              <a:gd name="connsiteY70" fmla="*/ 475816 h 1490220"/>
              <a:gd name="connsiteX71" fmla="*/ 1370665 w 1373076"/>
              <a:gd name="connsiteY71" fmla="*/ 483206 h 1490220"/>
              <a:gd name="connsiteX72" fmla="*/ 1371521 w 1373076"/>
              <a:gd name="connsiteY72" fmla="*/ 490595 h 1490220"/>
              <a:gd name="connsiteX73" fmla="*/ 1372221 w 1373076"/>
              <a:gd name="connsiteY73" fmla="*/ 498141 h 1490220"/>
              <a:gd name="connsiteX74" fmla="*/ 1372688 w 1373076"/>
              <a:gd name="connsiteY74" fmla="*/ 505686 h 1490220"/>
              <a:gd name="connsiteX75" fmla="*/ 1372999 w 1373076"/>
              <a:gd name="connsiteY75" fmla="*/ 513386 h 1490220"/>
              <a:gd name="connsiteX76" fmla="*/ 1373076 w 1373076"/>
              <a:gd name="connsiteY76" fmla="*/ 521087 h 1490220"/>
              <a:gd name="connsiteX77" fmla="*/ 1373076 w 1373076"/>
              <a:gd name="connsiteY77" fmla="*/ 969133 h 1490220"/>
              <a:gd name="connsiteX78" fmla="*/ 1372999 w 1373076"/>
              <a:gd name="connsiteY78" fmla="*/ 975278 h 1490220"/>
              <a:gd name="connsiteX79" fmla="*/ 1372688 w 1373076"/>
              <a:gd name="connsiteY79" fmla="*/ 981501 h 1490220"/>
              <a:gd name="connsiteX80" fmla="*/ 1372299 w 1373076"/>
              <a:gd name="connsiteY80" fmla="*/ 987802 h 1490220"/>
              <a:gd name="connsiteX81" fmla="*/ 1371754 w 1373076"/>
              <a:gd name="connsiteY81" fmla="*/ 994180 h 1490220"/>
              <a:gd name="connsiteX82" fmla="*/ 1371054 w 1373076"/>
              <a:gd name="connsiteY82" fmla="*/ 1000714 h 1490220"/>
              <a:gd name="connsiteX83" fmla="*/ 1370120 w 1373076"/>
              <a:gd name="connsiteY83" fmla="*/ 1007093 h 1490220"/>
              <a:gd name="connsiteX84" fmla="*/ 1369031 w 1373076"/>
              <a:gd name="connsiteY84" fmla="*/ 1013705 h 1490220"/>
              <a:gd name="connsiteX85" fmla="*/ 1367865 w 1373076"/>
              <a:gd name="connsiteY85" fmla="*/ 1020239 h 1490220"/>
              <a:gd name="connsiteX86" fmla="*/ 1366464 w 1373076"/>
              <a:gd name="connsiteY86" fmla="*/ 1026850 h 1490220"/>
              <a:gd name="connsiteX87" fmla="*/ 1364987 w 1373076"/>
              <a:gd name="connsiteY87" fmla="*/ 1033463 h 1490220"/>
              <a:gd name="connsiteX88" fmla="*/ 1363353 w 1373076"/>
              <a:gd name="connsiteY88" fmla="*/ 1040074 h 1490220"/>
              <a:gd name="connsiteX89" fmla="*/ 1361642 w 1373076"/>
              <a:gd name="connsiteY89" fmla="*/ 1046686 h 1490220"/>
              <a:gd name="connsiteX90" fmla="*/ 1359619 w 1373076"/>
              <a:gd name="connsiteY90" fmla="*/ 1053298 h 1490220"/>
              <a:gd name="connsiteX91" fmla="*/ 1357597 w 1373076"/>
              <a:gd name="connsiteY91" fmla="*/ 1059832 h 1490220"/>
              <a:gd name="connsiteX92" fmla="*/ 1355497 w 1373076"/>
              <a:gd name="connsiteY92" fmla="*/ 1066365 h 1490220"/>
              <a:gd name="connsiteX93" fmla="*/ 1353241 w 1373076"/>
              <a:gd name="connsiteY93" fmla="*/ 1072744 h 1490220"/>
              <a:gd name="connsiteX94" fmla="*/ 1350829 w 1373076"/>
              <a:gd name="connsiteY94" fmla="*/ 1079200 h 1490220"/>
              <a:gd name="connsiteX95" fmla="*/ 1348263 w 1373076"/>
              <a:gd name="connsiteY95" fmla="*/ 1085501 h 1490220"/>
              <a:gd name="connsiteX96" fmla="*/ 1345618 w 1373076"/>
              <a:gd name="connsiteY96" fmla="*/ 1091802 h 1490220"/>
              <a:gd name="connsiteX97" fmla="*/ 1342895 w 1373076"/>
              <a:gd name="connsiteY97" fmla="*/ 1097947 h 1490220"/>
              <a:gd name="connsiteX98" fmla="*/ 1340017 w 1373076"/>
              <a:gd name="connsiteY98" fmla="*/ 1103936 h 1490220"/>
              <a:gd name="connsiteX99" fmla="*/ 1336983 w 1373076"/>
              <a:gd name="connsiteY99" fmla="*/ 1109926 h 1490220"/>
              <a:gd name="connsiteX100" fmla="*/ 1333950 w 1373076"/>
              <a:gd name="connsiteY100" fmla="*/ 1115682 h 1490220"/>
              <a:gd name="connsiteX101" fmla="*/ 1330761 w 1373076"/>
              <a:gd name="connsiteY101" fmla="*/ 1121360 h 1490220"/>
              <a:gd name="connsiteX102" fmla="*/ 1327494 w 1373076"/>
              <a:gd name="connsiteY102" fmla="*/ 1126960 h 1490220"/>
              <a:gd name="connsiteX103" fmla="*/ 1324149 w 1373076"/>
              <a:gd name="connsiteY103" fmla="*/ 1132405 h 1490220"/>
              <a:gd name="connsiteX104" fmla="*/ 1320571 w 1373076"/>
              <a:gd name="connsiteY104" fmla="*/ 1137618 h 1490220"/>
              <a:gd name="connsiteX105" fmla="*/ 1317071 w 1373076"/>
              <a:gd name="connsiteY105" fmla="*/ 1142596 h 1490220"/>
              <a:gd name="connsiteX106" fmla="*/ 1313415 w 1373076"/>
              <a:gd name="connsiteY106" fmla="*/ 1147496 h 1490220"/>
              <a:gd name="connsiteX107" fmla="*/ 1309759 w 1373076"/>
              <a:gd name="connsiteY107" fmla="*/ 1152163 h 1490220"/>
              <a:gd name="connsiteX108" fmla="*/ 1305947 w 1373076"/>
              <a:gd name="connsiteY108" fmla="*/ 1156597 h 1490220"/>
              <a:gd name="connsiteX109" fmla="*/ 1302058 w 1373076"/>
              <a:gd name="connsiteY109" fmla="*/ 1160876 h 1490220"/>
              <a:gd name="connsiteX110" fmla="*/ 1299569 w 1373076"/>
              <a:gd name="connsiteY110" fmla="*/ 1163364 h 1490220"/>
              <a:gd name="connsiteX111" fmla="*/ 1297391 w 1373076"/>
              <a:gd name="connsiteY111" fmla="*/ 1165542 h 1490220"/>
              <a:gd name="connsiteX112" fmla="*/ 1296302 w 1373076"/>
              <a:gd name="connsiteY112" fmla="*/ 1166632 h 1490220"/>
              <a:gd name="connsiteX113" fmla="*/ 1295213 w 1373076"/>
              <a:gd name="connsiteY113" fmla="*/ 1167798 h 1490220"/>
              <a:gd name="connsiteX114" fmla="*/ 1294124 w 1373076"/>
              <a:gd name="connsiteY114" fmla="*/ 1168965 h 1490220"/>
              <a:gd name="connsiteX115" fmla="*/ 1292957 w 1373076"/>
              <a:gd name="connsiteY115" fmla="*/ 1170443 h 1490220"/>
              <a:gd name="connsiteX116" fmla="*/ 1288756 w 1373076"/>
              <a:gd name="connsiteY116" fmla="*/ 1175654 h 1490220"/>
              <a:gd name="connsiteX117" fmla="*/ 1286034 w 1373076"/>
              <a:gd name="connsiteY117" fmla="*/ 1178922 h 1490220"/>
              <a:gd name="connsiteX118" fmla="*/ 1285023 w 1373076"/>
              <a:gd name="connsiteY118" fmla="*/ 1180010 h 1490220"/>
              <a:gd name="connsiteX119" fmla="*/ 1284245 w 1373076"/>
              <a:gd name="connsiteY119" fmla="*/ 1180711 h 1490220"/>
              <a:gd name="connsiteX120" fmla="*/ 1283623 w 1373076"/>
              <a:gd name="connsiteY120" fmla="*/ 1181255 h 1490220"/>
              <a:gd name="connsiteX121" fmla="*/ 1283078 w 1373076"/>
              <a:gd name="connsiteY121" fmla="*/ 1181644 h 1490220"/>
              <a:gd name="connsiteX122" fmla="*/ 1281989 w 1373076"/>
              <a:gd name="connsiteY122" fmla="*/ 1182267 h 1490220"/>
              <a:gd name="connsiteX123" fmla="*/ 1280589 w 1373076"/>
              <a:gd name="connsiteY123" fmla="*/ 1183122 h 1490220"/>
              <a:gd name="connsiteX124" fmla="*/ 1279656 w 1373076"/>
              <a:gd name="connsiteY124" fmla="*/ 1183900 h 1490220"/>
              <a:gd name="connsiteX125" fmla="*/ 1278489 w 1373076"/>
              <a:gd name="connsiteY125" fmla="*/ 1184833 h 1490220"/>
              <a:gd name="connsiteX126" fmla="*/ 1276855 w 1373076"/>
              <a:gd name="connsiteY126" fmla="*/ 1186156 h 1490220"/>
              <a:gd name="connsiteX127" fmla="*/ 1274988 w 1373076"/>
              <a:gd name="connsiteY127" fmla="*/ 1187789 h 1490220"/>
              <a:gd name="connsiteX128" fmla="*/ 1271488 w 1373076"/>
              <a:gd name="connsiteY128" fmla="*/ 1191056 h 1490220"/>
              <a:gd name="connsiteX129" fmla="*/ 1267910 w 1373076"/>
              <a:gd name="connsiteY129" fmla="*/ 1194245 h 1490220"/>
              <a:gd name="connsiteX130" fmla="*/ 1264410 w 1373076"/>
              <a:gd name="connsiteY130" fmla="*/ 1197279 h 1490220"/>
              <a:gd name="connsiteX131" fmla="*/ 1260754 w 1373076"/>
              <a:gd name="connsiteY131" fmla="*/ 1200390 h 1490220"/>
              <a:gd name="connsiteX132" fmla="*/ 1257097 w 1373076"/>
              <a:gd name="connsiteY132" fmla="*/ 1203346 h 1490220"/>
              <a:gd name="connsiteX133" fmla="*/ 1253520 w 1373076"/>
              <a:gd name="connsiteY133" fmla="*/ 1206224 h 1490220"/>
              <a:gd name="connsiteX134" fmla="*/ 1249864 w 1373076"/>
              <a:gd name="connsiteY134" fmla="*/ 1209102 h 1490220"/>
              <a:gd name="connsiteX135" fmla="*/ 1246130 w 1373076"/>
              <a:gd name="connsiteY135" fmla="*/ 1211903 h 1490220"/>
              <a:gd name="connsiteX136" fmla="*/ 1242396 w 1373076"/>
              <a:gd name="connsiteY136" fmla="*/ 1214625 h 1490220"/>
              <a:gd name="connsiteX137" fmla="*/ 1238663 w 1373076"/>
              <a:gd name="connsiteY137" fmla="*/ 1217348 h 1490220"/>
              <a:gd name="connsiteX138" fmla="*/ 1234929 w 1373076"/>
              <a:gd name="connsiteY138" fmla="*/ 1219992 h 1490220"/>
              <a:gd name="connsiteX139" fmla="*/ 1231195 w 1373076"/>
              <a:gd name="connsiteY139" fmla="*/ 1222637 h 1490220"/>
              <a:gd name="connsiteX140" fmla="*/ 1223572 w 1373076"/>
              <a:gd name="connsiteY140" fmla="*/ 1227771 h 1490220"/>
              <a:gd name="connsiteX141" fmla="*/ 1215871 w 1373076"/>
              <a:gd name="connsiteY141" fmla="*/ 1232671 h 1490220"/>
              <a:gd name="connsiteX142" fmla="*/ 1208015 w 1373076"/>
              <a:gd name="connsiteY142" fmla="*/ 1237572 h 1490220"/>
              <a:gd name="connsiteX143" fmla="*/ 1200081 w 1373076"/>
              <a:gd name="connsiteY143" fmla="*/ 1242161 h 1490220"/>
              <a:gd name="connsiteX144" fmla="*/ 1192069 w 1373076"/>
              <a:gd name="connsiteY144" fmla="*/ 1246829 h 1490220"/>
              <a:gd name="connsiteX145" fmla="*/ 1183901 w 1373076"/>
              <a:gd name="connsiteY145" fmla="*/ 1251418 h 1490220"/>
              <a:gd name="connsiteX146" fmla="*/ 1175578 w 1373076"/>
              <a:gd name="connsiteY146" fmla="*/ 1255851 h 1490220"/>
              <a:gd name="connsiteX147" fmla="*/ 1167177 w 1373076"/>
              <a:gd name="connsiteY147" fmla="*/ 1260363 h 1490220"/>
              <a:gd name="connsiteX148" fmla="*/ 1158698 w 1373076"/>
              <a:gd name="connsiteY148" fmla="*/ 1264797 h 1490220"/>
              <a:gd name="connsiteX149" fmla="*/ 1150064 w 1373076"/>
              <a:gd name="connsiteY149" fmla="*/ 1269309 h 1490220"/>
              <a:gd name="connsiteX150" fmla="*/ 1008261 w 1373076"/>
              <a:gd name="connsiteY150" fmla="*/ 1350439 h 1490220"/>
              <a:gd name="connsiteX151" fmla="*/ 1002349 w 1373076"/>
              <a:gd name="connsiteY151" fmla="*/ 1353940 h 1490220"/>
              <a:gd name="connsiteX152" fmla="*/ 996359 w 1373076"/>
              <a:gd name="connsiteY152" fmla="*/ 1357440 h 1490220"/>
              <a:gd name="connsiteX153" fmla="*/ 990448 w 1373076"/>
              <a:gd name="connsiteY153" fmla="*/ 1360863 h 1490220"/>
              <a:gd name="connsiteX154" fmla="*/ 984614 w 1373076"/>
              <a:gd name="connsiteY154" fmla="*/ 1364207 h 1490220"/>
              <a:gd name="connsiteX155" fmla="*/ 978702 w 1373076"/>
              <a:gd name="connsiteY155" fmla="*/ 1367552 h 1490220"/>
              <a:gd name="connsiteX156" fmla="*/ 972946 w 1373076"/>
              <a:gd name="connsiteY156" fmla="*/ 1370897 h 1490220"/>
              <a:gd name="connsiteX157" fmla="*/ 967190 w 1373076"/>
              <a:gd name="connsiteY157" fmla="*/ 1374242 h 1490220"/>
              <a:gd name="connsiteX158" fmla="*/ 961434 w 1373076"/>
              <a:gd name="connsiteY158" fmla="*/ 1377587 h 1490220"/>
              <a:gd name="connsiteX159" fmla="*/ 955600 w 1373076"/>
              <a:gd name="connsiteY159" fmla="*/ 1380931 h 1490220"/>
              <a:gd name="connsiteX160" fmla="*/ 949844 w 1373076"/>
              <a:gd name="connsiteY160" fmla="*/ 1384354 h 1490220"/>
              <a:gd name="connsiteX161" fmla="*/ 944087 w 1373076"/>
              <a:gd name="connsiteY161" fmla="*/ 1387698 h 1490220"/>
              <a:gd name="connsiteX162" fmla="*/ 938254 w 1373076"/>
              <a:gd name="connsiteY162" fmla="*/ 1391043 h 1490220"/>
              <a:gd name="connsiteX163" fmla="*/ 932498 w 1373076"/>
              <a:gd name="connsiteY163" fmla="*/ 1394466 h 1490220"/>
              <a:gd name="connsiteX164" fmla="*/ 926663 w 1373076"/>
              <a:gd name="connsiteY164" fmla="*/ 1397889 h 1490220"/>
              <a:gd name="connsiteX165" fmla="*/ 920829 w 1373076"/>
              <a:gd name="connsiteY165" fmla="*/ 1401389 h 1490220"/>
              <a:gd name="connsiteX166" fmla="*/ 914995 w 1373076"/>
              <a:gd name="connsiteY166" fmla="*/ 1404889 h 1490220"/>
              <a:gd name="connsiteX167" fmla="*/ 909006 w 1373076"/>
              <a:gd name="connsiteY167" fmla="*/ 1408545 h 1490220"/>
              <a:gd name="connsiteX168" fmla="*/ 903172 w 1373076"/>
              <a:gd name="connsiteY168" fmla="*/ 1412046 h 1490220"/>
              <a:gd name="connsiteX169" fmla="*/ 897338 w 1373076"/>
              <a:gd name="connsiteY169" fmla="*/ 1415546 h 1490220"/>
              <a:gd name="connsiteX170" fmla="*/ 891582 w 1373076"/>
              <a:gd name="connsiteY170" fmla="*/ 1418969 h 1490220"/>
              <a:gd name="connsiteX171" fmla="*/ 885903 w 1373076"/>
              <a:gd name="connsiteY171" fmla="*/ 1422391 h 1490220"/>
              <a:gd name="connsiteX172" fmla="*/ 880225 w 1373076"/>
              <a:gd name="connsiteY172" fmla="*/ 1425736 h 1490220"/>
              <a:gd name="connsiteX173" fmla="*/ 874546 w 1373076"/>
              <a:gd name="connsiteY173" fmla="*/ 1429159 h 1490220"/>
              <a:gd name="connsiteX174" fmla="*/ 868713 w 1373076"/>
              <a:gd name="connsiteY174" fmla="*/ 1432503 h 1490220"/>
              <a:gd name="connsiteX175" fmla="*/ 863034 w 1373076"/>
              <a:gd name="connsiteY175" fmla="*/ 1435770 h 1490220"/>
              <a:gd name="connsiteX176" fmla="*/ 857278 w 1373076"/>
              <a:gd name="connsiteY176" fmla="*/ 1438960 h 1490220"/>
              <a:gd name="connsiteX177" fmla="*/ 851444 w 1373076"/>
              <a:gd name="connsiteY177" fmla="*/ 1442382 h 1490220"/>
              <a:gd name="connsiteX178" fmla="*/ 845455 w 1373076"/>
              <a:gd name="connsiteY178" fmla="*/ 1445494 h 1490220"/>
              <a:gd name="connsiteX179" fmla="*/ 839466 w 1373076"/>
              <a:gd name="connsiteY179" fmla="*/ 1448761 h 1490220"/>
              <a:gd name="connsiteX180" fmla="*/ 833320 w 1373076"/>
              <a:gd name="connsiteY180" fmla="*/ 1452027 h 1490220"/>
              <a:gd name="connsiteX181" fmla="*/ 827098 w 1373076"/>
              <a:gd name="connsiteY181" fmla="*/ 1455295 h 1490220"/>
              <a:gd name="connsiteX182" fmla="*/ 820719 w 1373076"/>
              <a:gd name="connsiteY182" fmla="*/ 1458562 h 1490220"/>
              <a:gd name="connsiteX183" fmla="*/ 812707 w 1373076"/>
              <a:gd name="connsiteY183" fmla="*/ 1462451 h 1490220"/>
              <a:gd name="connsiteX184" fmla="*/ 804617 w 1373076"/>
              <a:gd name="connsiteY184" fmla="*/ 1466107 h 1490220"/>
              <a:gd name="connsiteX185" fmla="*/ 796450 w 1373076"/>
              <a:gd name="connsiteY185" fmla="*/ 1469452 h 1490220"/>
              <a:gd name="connsiteX186" fmla="*/ 788205 w 1373076"/>
              <a:gd name="connsiteY186" fmla="*/ 1472485 h 1490220"/>
              <a:gd name="connsiteX187" fmla="*/ 779803 w 1373076"/>
              <a:gd name="connsiteY187" fmla="*/ 1475441 h 1490220"/>
              <a:gd name="connsiteX188" fmla="*/ 771559 w 1373076"/>
              <a:gd name="connsiteY188" fmla="*/ 1478008 h 1490220"/>
              <a:gd name="connsiteX189" fmla="*/ 763080 w 1373076"/>
              <a:gd name="connsiteY189" fmla="*/ 1480342 h 1490220"/>
              <a:gd name="connsiteX190" fmla="*/ 754601 w 1373076"/>
              <a:gd name="connsiteY190" fmla="*/ 1482520 h 1490220"/>
              <a:gd name="connsiteX191" fmla="*/ 746122 w 1373076"/>
              <a:gd name="connsiteY191" fmla="*/ 1484387 h 1490220"/>
              <a:gd name="connsiteX192" fmla="*/ 737488 w 1373076"/>
              <a:gd name="connsiteY192" fmla="*/ 1485942 h 1490220"/>
              <a:gd name="connsiteX193" fmla="*/ 728932 w 1373076"/>
              <a:gd name="connsiteY193" fmla="*/ 1487265 h 1490220"/>
              <a:gd name="connsiteX194" fmla="*/ 720375 w 1373076"/>
              <a:gd name="connsiteY194" fmla="*/ 1488354 h 1490220"/>
              <a:gd name="connsiteX195" fmla="*/ 711741 w 1373076"/>
              <a:gd name="connsiteY195" fmla="*/ 1489209 h 1490220"/>
              <a:gd name="connsiteX196" fmla="*/ 703029 w 1373076"/>
              <a:gd name="connsiteY196" fmla="*/ 1489754 h 1490220"/>
              <a:gd name="connsiteX197" fmla="*/ 694395 w 1373076"/>
              <a:gd name="connsiteY197" fmla="*/ 1490143 h 1490220"/>
              <a:gd name="connsiteX198" fmla="*/ 685683 w 1373076"/>
              <a:gd name="connsiteY198" fmla="*/ 1490220 h 1490220"/>
              <a:gd name="connsiteX199" fmla="*/ 677049 w 1373076"/>
              <a:gd name="connsiteY199" fmla="*/ 1490065 h 1490220"/>
              <a:gd name="connsiteX200" fmla="*/ 668337 w 1373076"/>
              <a:gd name="connsiteY200" fmla="*/ 1489676 h 1490220"/>
              <a:gd name="connsiteX201" fmla="*/ 659702 w 1373076"/>
              <a:gd name="connsiteY201" fmla="*/ 1488976 h 1490220"/>
              <a:gd name="connsiteX202" fmla="*/ 651146 w 1373076"/>
              <a:gd name="connsiteY202" fmla="*/ 1488042 h 1490220"/>
              <a:gd name="connsiteX203" fmla="*/ 642434 w 1373076"/>
              <a:gd name="connsiteY203" fmla="*/ 1486876 h 1490220"/>
              <a:gd name="connsiteX204" fmla="*/ 633877 w 1373076"/>
              <a:gd name="connsiteY204" fmla="*/ 1485475 h 1490220"/>
              <a:gd name="connsiteX205" fmla="*/ 625399 w 1373076"/>
              <a:gd name="connsiteY205" fmla="*/ 1483764 h 1490220"/>
              <a:gd name="connsiteX206" fmla="*/ 616843 w 1373076"/>
              <a:gd name="connsiteY206" fmla="*/ 1481897 h 1490220"/>
              <a:gd name="connsiteX207" fmla="*/ 608364 w 1373076"/>
              <a:gd name="connsiteY207" fmla="*/ 1479797 h 1490220"/>
              <a:gd name="connsiteX208" fmla="*/ 599963 w 1373076"/>
              <a:gd name="connsiteY208" fmla="*/ 1477386 h 1490220"/>
              <a:gd name="connsiteX209" fmla="*/ 591562 w 1373076"/>
              <a:gd name="connsiteY209" fmla="*/ 1474663 h 1490220"/>
              <a:gd name="connsiteX210" fmla="*/ 583239 w 1373076"/>
              <a:gd name="connsiteY210" fmla="*/ 1471785 h 1490220"/>
              <a:gd name="connsiteX211" fmla="*/ 575071 w 1373076"/>
              <a:gd name="connsiteY211" fmla="*/ 1468596 h 1490220"/>
              <a:gd name="connsiteX212" fmla="*/ 566904 w 1373076"/>
              <a:gd name="connsiteY212" fmla="*/ 1465251 h 1490220"/>
              <a:gd name="connsiteX213" fmla="*/ 558736 w 1373076"/>
              <a:gd name="connsiteY213" fmla="*/ 1461595 h 1490220"/>
              <a:gd name="connsiteX214" fmla="*/ 550802 w 1373076"/>
              <a:gd name="connsiteY214" fmla="*/ 1457706 h 1490220"/>
              <a:gd name="connsiteX215" fmla="*/ 542479 w 1373076"/>
              <a:gd name="connsiteY215" fmla="*/ 1453428 h 1490220"/>
              <a:gd name="connsiteX216" fmla="*/ 532756 w 1373076"/>
              <a:gd name="connsiteY216" fmla="*/ 1448216 h 1490220"/>
              <a:gd name="connsiteX217" fmla="*/ 521866 w 1373076"/>
              <a:gd name="connsiteY217" fmla="*/ 1442226 h 1490220"/>
              <a:gd name="connsiteX218" fmla="*/ 510120 w 1373076"/>
              <a:gd name="connsiteY218" fmla="*/ 1435770 h 1490220"/>
              <a:gd name="connsiteX219" fmla="*/ 497597 w 1373076"/>
              <a:gd name="connsiteY219" fmla="*/ 1428536 h 1490220"/>
              <a:gd name="connsiteX220" fmla="*/ 484451 w 1373076"/>
              <a:gd name="connsiteY220" fmla="*/ 1421146 h 1490220"/>
              <a:gd name="connsiteX221" fmla="*/ 470994 w 1373076"/>
              <a:gd name="connsiteY221" fmla="*/ 1413290 h 1490220"/>
              <a:gd name="connsiteX222" fmla="*/ 457225 w 1373076"/>
              <a:gd name="connsiteY222" fmla="*/ 1405278 h 1490220"/>
              <a:gd name="connsiteX223" fmla="*/ 443535 w 1373076"/>
              <a:gd name="connsiteY223" fmla="*/ 1397188 h 1490220"/>
              <a:gd name="connsiteX224" fmla="*/ 429923 w 1373076"/>
              <a:gd name="connsiteY224" fmla="*/ 1389176 h 1490220"/>
              <a:gd name="connsiteX225" fmla="*/ 416699 w 1373076"/>
              <a:gd name="connsiteY225" fmla="*/ 1381320 h 1490220"/>
              <a:gd name="connsiteX226" fmla="*/ 403942 w 1373076"/>
              <a:gd name="connsiteY226" fmla="*/ 1373775 h 1490220"/>
              <a:gd name="connsiteX227" fmla="*/ 391886 w 1373076"/>
              <a:gd name="connsiteY227" fmla="*/ 1366619 h 1490220"/>
              <a:gd name="connsiteX228" fmla="*/ 380840 w 1373076"/>
              <a:gd name="connsiteY228" fmla="*/ 1359929 h 1490220"/>
              <a:gd name="connsiteX229" fmla="*/ 370728 w 1373076"/>
              <a:gd name="connsiteY229" fmla="*/ 1353940 h 1490220"/>
              <a:gd name="connsiteX230" fmla="*/ 361938 w 1373076"/>
              <a:gd name="connsiteY230" fmla="*/ 1348650 h 1490220"/>
              <a:gd name="connsiteX231" fmla="*/ 219901 w 1373076"/>
              <a:gd name="connsiteY231" fmla="*/ 1267831 h 1490220"/>
              <a:gd name="connsiteX232" fmla="*/ 216478 w 1373076"/>
              <a:gd name="connsiteY232" fmla="*/ 1266042 h 1490220"/>
              <a:gd name="connsiteX233" fmla="*/ 213522 w 1373076"/>
              <a:gd name="connsiteY233" fmla="*/ 1264486 h 1490220"/>
              <a:gd name="connsiteX234" fmla="*/ 210644 w 1373076"/>
              <a:gd name="connsiteY234" fmla="*/ 1262852 h 1490220"/>
              <a:gd name="connsiteX235" fmla="*/ 207844 w 1373076"/>
              <a:gd name="connsiteY235" fmla="*/ 1261296 h 1490220"/>
              <a:gd name="connsiteX236" fmla="*/ 204966 w 1373076"/>
              <a:gd name="connsiteY236" fmla="*/ 1259663 h 1490220"/>
              <a:gd name="connsiteX237" fmla="*/ 202088 w 1373076"/>
              <a:gd name="connsiteY237" fmla="*/ 1258030 h 1490220"/>
              <a:gd name="connsiteX238" fmla="*/ 198976 w 1373076"/>
              <a:gd name="connsiteY238" fmla="*/ 1256318 h 1490220"/>
              <a:gd name="connsiteX239" fmla="*/ 195632 w 1373076"/>
              <a:gd name="connsiteY239" fmla="*/ 1254451 h 1490220"/>
              <a:gd name="connsiteX240" fmla="*/ 125858 w 1373076"/>
              <a:gd name="connsiteY240" fmla="*/ 1211669 h 1490220"/>
              <a:gd name="connsiteX241" fmla="*/ 122669 w 1373076"/>
              <a:gd name="connsiteY241" fmla="*/ 1209491 h 1490220"/>
              <a:gd name="connsiteX242" fmla="*/ 119869 w 1373076"/>
              <a:gd name="connsiteY242" fmla="*/ 1207391 h 1490220"/>
              <a:gd name="connsiteX243" fmla="*/ 117379 w 1373076"/>
              <a:gd name="connsiteY243" fmla="*/ 1205369 h 1490220"/>
              <a:gd name="connsiteX244" fmla="*/ 115045 w 1373076"/>
              <a:gd name="connsiteY244" fmla="*/ 1203502 h 1490220"/>
              <a:gd name="connsiteX245" fmla="*/ 111001 w 1373076"/>
              <a:gd name="connsiteY245" fmla="*/ 1200157 h 1490220"/>
              <a:gd name="connsiteX246" fmla="*/ 107656 w 1373076"/>
              <a:gd name="connsiteY246" fmla="*/ 1197046 h 1490220"/>
              <a:gd name="connsiteX247" fmla="*/ 104545 w 1373076"/>
              <a:gd name="connsiteY247" fmla="*/ 1194168 h 1490220"/>
              <a:gd name="connsiteX248" fmla="*/ 101667 w 1373076"/>
              <a:gd name="connsiteY248" fmla="*/ 1191368 h 1490220"/>
              <a:gd name="connsiteX249" fmla="*/ 100188 w 1373076"/>
              <a:gd name="connsiteY249" fmla="*/ 1190045 h 1490220"/>
              <a:gd name="connsiteX250" fmla="*/ 98633 w 1373076"/>
              <a:gd name="connsiteY250" fmla="*/ 1188645 h 1490220"/>
              <a:gd name="connsiteX251" fmla="*/ 96999 w 1373076"/>
              <a:gd name="connsiteY251" fmla="*/ 1187245 h 1490220"/>
              <a:gd name="connsiteX252" fmla="*/ 95288 w 1373076"/>
              <a:gd name="connsiteY252" fmla="*/ 1185845 h 1490220"/>
              <a:gd name="connsiteX253" fmla="*/ 92798 w 1373076"/>
              <a:gd name="connsiteY253" fmla="*/ 1183978 h 1490220"/>
              <a:gd name="connsiteX254" fmla="*/ 90388 w 1373076"/>
              <a:gd name="connsiteY254" fmla="*/ 1181956 h 1490220"/>
              <a:gd name="connsiteX255" fmla="*/ 87976 w 1373076"/>
              <a:gd name="connsiteY255" fmla="*/ 1179699 h 1490220"/>
              <a:gd name="connsiteX256" fmla="*/ 85565 w 1373076"/>
              <a:gd name="connsiteY256" fmla="*/ 1177366 h 1490220"/>
              <a:gd name="connsiteX257" fmla="*/ 83076 w 1373076"/>
              <a:gd name="connsiteY257" fmla="*/ 1174877 h 1490220"/>
              <a:gd name="connsiteX258" fmla="*/ 80586 w 1373076"/>
              <a:gd name="connsiteY258" fmla="*/ 1172310 h 1490220"/>
              <a:gd name="connsiteX259" fmla="*/ 78098 w 1373076"/>
              <a:gd name="connsiteY259" fmla="*/ 1169510 h 1490220"/>
              <a:gd name="connsiteX260" fmla="*/ 75686 w 1373076"/>
              <a:gd name="connsiteY260" fmla="*/ 1166787 h 1490220"/>
              <a:gd name="connsiteX261" fmla="*/ 73197 w 1373076"/>
              <a:gd name="connsiteY261" fmla="*/ 1163831 h 1490220"/>
              <a:gd name="connsiteX262" fmla="*/ 70707 w 1373076"/>
              <a:gd name="connsiteY262" fmla="*/ 1160876 h 1490220"/>
              <a:gd name="connsiteX263" fmla="*/ 68296 w 1373076"/>
              <a:gd name="connsiteY263" fmla="*/ 1157842 h 1490220"/>
              <a:gd name="connsiteX264" fmla="*/ 65885 w 1373076"/>
              <a:gd name="connsiteY264" fmla="*/ 1154652 h 1490220"/>
              <a:gd name="connsiteX265" fmla="*/ 63474 w 1373076"/>
              <a:gd name="connsiteY265" fmla="*/ 1151464 h 1490220"/>
              <a:gd name="connsiteX266" fmla="*/ 61062 w 1373076"/>
              <a:gd name="connsiteY266" fmla="*/ 1148196 h 1490220"/>
              <a:gd name="connsiteX267" fmla="*/ 58729 w 1373076"/>
              <a:gd name="connsiteY267" fmla="*/ 1144929 h 1490220"/>
              <a:gd name="connsiteX268" fmla="*/ 56395 w 1373076"/>
              <a:gd name="connsiteY268" fmla="*/ 1141584 h 1490220"/>
              <a:gd name="connsiteX269" fmla="*/ 51806 w 1373076"/>
              <a:gd name="connsiteY269" fmla="*/ 1134817 h 1490220"/>
              <a:gd name="connsiteX270" fmla="*/ 47527 w 1373076"/>
              <a:gd name="connsiteY270" fmla="*/ 1127972 h 1490220"/>
              <a:gd name="connsiteX271" fmla="*/ 43327 w 1373076"/>
              <a:gd name="connsiteY271" fmla="*/ 1121283 h 1490220"/>
              <a:gd name="connsiteX272" fmla="*/ 39438 w 1373076"/>
              <a:gd name="connsiteY272" fmla="*/ 1114593 h 1490220"/>
              <a:gd name="connsiteX273" fmla="*/ 35704 w 1373076"/>
              <a:gd name="connsiteY273" fmla="*/ 1108136 h 1490220"/>
              <a:gd name="connsiteX274" fmla="*/ 32359 w 1373076"/>
              <a:gd name="connsiteY274" fmla="*/ 1101836 h 1490220"/>
              <a:gd name="connsiteX275" fmla="*/ 29248 w 1373076"/>
              <a:gd name="connsiteY275" fmla="*/ 1095846 h 1490220"/>
              <a:gd name="connsiteX276" fmla="*/ 26525 w 1373076"/>
              <a:gd name="connsiteY276" fmla="*/ 1090246 h 1490220"/>
              <a:gd name="connsiteX277" fmla="*/ 25281 w 1373076"/>
              <a:gd name="connsiteY277" fmla="*/ 1087524 h 1490220"/>
              <a:gd name="connsiteX278" fmla="*/ 24036 w 1373076"/>
              <a:gd name="connsiteY278" fmla="*/ 1084490 h 1490220"/>
              <a:gd name="connsiteX279" fmla="*/ 22714 w 1373076"/>
              <a:gd name="connsiteY279" fmla="*/ 1081534 h 1490220"/>
              <a:gd name="connsiteX280" fmla="*/ 21547 w 1373076"/>
              <a:gd name="connsiteY280" fmla="*/ 1078345 h 1490220"/>
              <a:gd name="connsiteX281" fmla="*/ 20225 w 1373076"/>
              <a:gd name="connsiteY281" fmla="*/ 1075078 h 1490220"/>
              <a:gd name="connsiteX282" fmla="*/ 18980 w 1373076"/>
              <a:gd name="connsiteY282" fmla="*/ 1071733 h 1490220"/>
              <a:gd name="connsiteX283" fmla="*/ 17813 w 1373076"/>
              <a:gd name="connsiteY283" fmla="*/ 1068310 h 1490220"/>
              <a:gd name="connsiteX284" fmla="*/ 16569 w 1373076"/>
              <a:gd name="connsiteY284" fmla="*/ 1064887 h 1490220"/>
              <a:gd name="connsiteX285" fmla="*/ 14391 w 1373076"/>
              <a:gd name="connsiteY285" fmla="*/ 1057576 h 1490220"/>
              <a:gd name="connsiteX286" fmla="*/ 12135 w 1373076"/>
              <a:gd name="connsiteY286" fmla="*/ 1050109 h 1490220"/>
              <a:gd name="connsiteX287" fmla="*/ 11124 w 1373076"/>
              <a:gd name="connsiteY287" fmla="*/ 1046219 h 1490220"/>
              <a:gd name="connsiteX288" fmla="*/ 10035 w 1373076"/>
              <a:gd name="connsiteY288" fmla="*/ 1042407 h 1490220"/>
              <a:gd name="connsiteX289" fmla="*/ 9024 w 1373076"/>
              <a:gd name="connsiteY289" fmla="*/ 1038441 h 1490220"/>
              <a:gd name="connsiteX290" fmla="*/ 8090 w 1373076"/>
              <a:gd name="connsiteY290" fmla="*/ 1034474 h 1490220"/>
              <a:gd name="connsiteX291" fmla="*/ 7234 w 1373076"/>
              <a:gd name="connsiteY291" fmla="*/ 1030507 h 1490220"/>
              <a:gd name="connsiteX292" fmla="*/ 6301 w 1373076"/>
              <a:gd name="connsiteY292" fmla="*/ 1026384 h 1490220"/>
              <a:gd name="connsiteX293" fmla="*/ 5601 w 1373076"/>
              <a:gd name="connsiteY293" fmla="*/ 1022261 h 1490220"/>
              <a:gd name="connsiteX294" fmla="*/ 4745 w 1373076"/>
              <a:gd name="connsiteY294" fmla="*/ 1018216 h 1490220"/>
              <a:gd name="connsiteX295" fmla="*/ 4123 w 1373076"/>
              <a:gd name="connsiteY295" fmla="*/ 1014094 h 1490220"/>
              <a:gd name="connsiteX296" fmla="*/ 3345 w 1373076"/>
              <a:gd name="connsiteY296" fmla="*/ 1009971 h 1490220"/>
              <a:gd name="connsiteX297" fmla="*/ 2800 w 1373076"/>
              <a:gd name="connsiteY297" fmla="*/ 1005770 h 1490220"/>
              <a:gd name="connsiteX298" fmla="*/ 2256 w 1373076"/>
              <a:gd name="connsiteY298" fmla="*/ 1001726 h 1490220"/>
              <a:gd name="connsiteX299" fmla="*/ 1711 w 1373076"/>
              <a:gd name="connsiteY299" fmla="*/ 997603 h 1490220"/>
              <a:gd name="connsiteX300" fmla="*/ 1323 w 1373076"/>
              <a:gd name="connsiteY300" fmla="*/ 993403 h 1490220"/>
              <a:gd name="connsiteX301" fmla="*/ 934 w 1373076"/>
              <a:gd name="connsiteY301" fmla="*/ 989358 h 1490220"/>
              <a:gd name="connsiteX302" fmla="*/ 545 w 1373076"/>
              <a:gd name="connsiteY302" fmla="*/ 985235 h 1490220"/>
              <a:gd name="connsiteX303" fmla="*/ 389 w 1373076"/>
              <a:gd name="connsiteY303" fmla="*/ 981112 h 1490220"/>
              <a:gd name="connsiteX304" fmla="*/ 156 w 1373076"/>
              <a:gd name="connsiteY304" fmla="*/ 977146 h 1490220"/>
              <a:gd name="connsiteX305" fmla="*/ 0 w 1373076"/>
              <a:gd name="connsiteY305" fmla="*/ 973101 h 1490220"/>
              <a:gd name="connsiteX306" fmla="*/ 0 w 1373076"/>
              <a:gd name="connsiteY306" fmla="*/ 969133 h 1490220"/>
              <a:gd name="connsiteX307" fmla="*/ 0 w 1373076"/>
              <a:gd name="connsiteY307" fmla="*/ 521087 h 1490220"/>
              <a:gd name="connsiteX308" fmla="*/ 0 w 1373076"/>
              <a:gd name="connsiteY308" fmla="*/ 517120 h 1490220"/>
              <a:gd name="connsiteX309" fmla="*/ 156 w 1373076"/>
              <a:gd name="connsiteY309" fmla="*/ 512998 h 1490220"/>
              <a:gd name="connsiteX310" fmla="*/ 389 w 1373076"/>
              <a:gd name="connsiteY310" fmla="*/ 508875 h 1490220"/>
              <a:gd name="connsiteX311" fmla="*/ 545 w 1373076"/>
              <a:gd name="connsiteY311" fmla="*/ 504830 h 1490220"/>
              <a:gd name="connsiteX312" fmla="*/ 934 w 1373076"/>
              <a:gd name="connsiteY312" fmla="*/ 500630 h 1490220"/>
              <a:gd name="connsiteX313" fmla="*/ 1323 w 1373076"/>
              <a:gd name="connsiteY313" fmla="*/ 496507 h 1490220"/>
              <a:gd name="connsiteX314" fmla="*/ 1789 w 1373076"/>
              <a:gd name="connsiteY314" fmla="*/ 492306 h 1490220"/>
              <a:gd name="connsiteX315" fmla="*/ 2256 w 1373076"/>
              <a:gd name="connsiteY315" fmla="*/ 488106 h 1490220"/>
              <a:gd name="connsiteX316" fmla="*/ 2878 w 1373076"/>
              <a:gd name="connsiteY316" fmla="*/ 483828 h 1490220"/>
              <a:gd name="connsiteX317" fmla="*/ 3423 w 1373076"/>
              <a:gd name="connsiteY317" fmla="*/ 479627 h 1490220"/>
              <a:gd name="connsiteX318" fmla="*/ 4201 w 1373076"/>
              <a:gd name="connsiteY318" fmla="*/ 475505 h 1490220"/>
              <a:gd name="connsiteX319" fmla="*/ 4979 w 1373076"/>
              <a:gd name="connsiteY319" fmla="*/ 471304 h 1490220"/>
              <a:gd name="connsiteX320" fmla="*/ 5679 w 1373076"/>
              <a:gd name="connsiteY320" fmla="*/ 467182 h 1490220"/>
              <a:gd name="connsiteX321" fmla="*/ 6535 w 1373076"/>
              <a:gd name="connsiteY321" fmla="*/ 462981 h 1490220"/>
              <a:gd name="connsiteX322" fmla="*/ 7468 w 1373076"/>
              <a:gd name="connsiteY322" fmla="*/ 458859 h 1490220"/>
              <a:gd name="connsiteX323" fmla="*/ 8401 w 1373076"/>
              <a:gd name="connsiteY323" fmla="*/ 454814 h 1490220"/>
              <a:gd name="connsiteX324" fmla="*/ 9335 w 1373076"/>
              <a:gd name="connsiteY324" fmla="*/ 450769 h 1490220"/>
              <a:gd name="connsiteX325" fmla="*/ 10346 w 1373076"/>
              <a:gd name="connsiteY325" fmla="*/ 446802 h 1490220"/>
              <a:gd name="connsiteX326" fmla="*/ 11357 w 1373076"/>
              <a:gd name="connsiteY326" fmla="*/ 442757 h 1490220"/>
              <a:gd name="connsiteX327" fmla="*/ 12524 w 1373076"/>
              <a:gd name="connsiteY327" fmla="*/ 438868 h 1490220"/>
              <a:gd name="connsiteX328" fmla="*/ 13613 w 1373076"/>
              <a:gd name="connsiteY328" fmla="*/ 435056 h 1490220"/>
              <a:gd name="connsiteX329" fmla="*/ 14702 w 1373076"/>
              <a:gd name="connsiteY329" fmla="*/ 431322 h 1490220"/>
              <a:gd name="connsiteX330" fmla="*/ 15869 w 1373076"/>
              <a:gd name="connsiteY330" fmla="*/ 427589 h 1490220"/>
              <a:gd name="connsiteX331" fmla="*/ 17036 w 1373076"/>
              <a:gd name="connsiteY331" fmla="*/ 423933 h 1490220"/>
              <a:gd name="connsiteX332" fmla="*/ 18280 w 1373076"/>
              <a:gd name="connsiteY332" fmla="*/ 420432 h 1490220"/>
              <a:gd name="connsiteX333" fmla="*/ 19602 w 1373076"/>
              <a:gd name="connsiteY333" fmla="*/ 417010 h 1490220"/>
              <a:gd name="connsiteX334" fmla="*/ 20769 w 1373076"/>
              <a:gd name="connsiteY334" fmla="*/ 413665 h 1490220"/>
              <a:gd name="connsiteX335" fmla="*/ 22091 w 1373076"/>
              <a:gd name="connsiteY335" fmla="*/ 410243 h 1490220"/>
              <a:gd name="connsiteX336" fmla="*/ 23414 w 1373076"/>
              <a:gd name="connsiteY336" fmla="*/ 407209 h 1490220"/>
              <a:gd name="connsiteX337" fmla="*/ 24736 w 1373076"/>
              <a:gd name="connsiteY337" fmla="*/ 404097 h 1490220"/>
              <a:gd name="connsiteX338" fmla="*/ 25981 w 1373076"/>
              <a:gd name="connsiteY338" fmla="*/ 401141 h 1490220"/>
              <a:gd name="connsiteX339" fmla="*/ 27303 w 1373076"/>
              <a:gd name="connsiteY339" fmla="*/ 398341 h 1490220"/>
              <a:gd name="connsiteX340" fmla="*/ 30492 w 1373076"/>
              <a:gd name="connsiteY340" fmla="*/ 392041 h 1490220"/>
              <a:gd name="connsiteX341" fmla="*/ 33526 w 1373076"/>
              <a:gd name="connsiteY341" fmla="*/ 385662 h 1490220"/>
              <a:gd name="connsiteX342" fmla="*/ 36715 w 1373076"/>
              <a:gd name="connsiteY342" fmla="*/ 379517 h 1490220"/>
              <a:gd name="connsiteX343" fmla="*/ 40060 w 1373076"/>
              <a:gd name="connsiteY343" fmla="*/ 373372 h 1490220"/>
              <a:gd name="connsiteX344" fmla="*/ 41771 w 1373076"/>
              <a:gd name="connsiteY344" fmla="*/ 370416 h 1490220"/>
              <a:gd name="connsiteX345" fmla="*/ 43405 w 1373076"/>
              <a:gd name="connsiteY345" fmla="*/ 367460 h 1490220"/>
              <a:gd name="connsiteX346" fmla="*/ 45194 w 1373076"/>
              <a:gd name="connsiteY346" fmla="*/ 364582 h 1490220"/>
              <a:gd name="connsiteX347" fmla="*/ 46983 w 1373076"/>
              <a:gd name="connsiteY347" fmla="*/ 361626 h 1490220"/>
              <a:gd name="connsiteX348" fmla="*/ 48850 w 1373076"/>
              <a:gd name="connsiteY348" fmla="*/ 358749 h 1490220"/>
              <a:gd name="connsiteX349" fmla="*/ 50717 w 1373076"/>
              <a:gd name="connsiteY349" fmla="*/ 355948 h 1490220"/>
              <a:gd name="connsiteX350" fmla="*/ 52661 w 1373076"/>
              <a:gd name="connsiteY350" fmla="*/ 353148 h 1490220"/>
              <a:gd name="connsiteX351" fmla="*/ 54606 w 1373076"/>
              <a:gd name="connsiteY351" fmla="*/ 350581 h 1490220"/>
              <a:gd name="connsiteX352" fmla="*/ 56706 w 1373076"/>
              <a:gd name="connsiteY352" fmla="*/ 347780 h 1490220"/>
              <a:gd name="connsiteX353" fmla="*/ 58651 w 1373076"/>
              <a:gd name="connsiteY353" fmla="*/ 345058 h 1490220"/>
              <a:gd name="connsiteX354" fmla="*/ 60595 w 1373076"/>
              <a:gd name="connsiteY354" fmla="*/ 342258 h 1490220"/>
              <a:gd name="connsiteX355" fmla="*/ 62618 w 1373076"/>
              <a:gd name="connsiteY355" fmla="*/ 339613 h 1490220"/>
              <a:gd name="connsiteX356" fmla="*/ 64563 w 1373076"/>
              <a:gd name="connsiteY356" fmla="*/ 336890 h 1490220"/>
              <a:gd name="connsiteX357" fmla="*/ 66663 w 1373076"/>
              <a:gd name="connsiteY357" fmla="*/ 334246 h 1490220"/>
              <a:gd name="connsiteX358" fmla="*/ 68763 w 1373076"/>
              <a:gd name="connsiteY358" fmla="*/ 331756 h 1490220"/>
              <a:gd name="connsiteX359" fmla="*/ 71019 w 1373076"/>
              <a:gd name="connsiteY359" fmla="*/ 329345 h 1490220"/>
              <a:gd name="connsiteX360" fmla="*/ 76464 w 1373076"/>
              <a:gd name="connsiteY360" fmla="*/ 323434 h 1490220"/>
              <a:gd name="connsiteX361" fmla="*/ 79886 w 1373076"/>
              <a:gd name="connsiteY361" fmla="*/ 319544 h 1490220"/>
              <a:gd name="connsiteX362" fmla="*/ 81986 w 1373076"/>
              <a:gd name="connsiteY362" fmla="*/ 316822 h 1490220"/>
              <a:gd name="connsiteX363" fmla="*/ 83620 w 1373076"/>
              <a:gd name="connsiteY363" fmla="*/ 315033 h 1490220"/>
              <a:gd name="connsiteX364" fmla="*/ 84476 w 1373076"/>
              <a:gd name="connsiteY364" fmla="*/ 314099 h 1490220"/>
              <a:gd name="connsiteX365" fmla="*/ 85410 w 1373076"/>
              <a:gd name="connsiteY365" fmla="*/ 313244 h 1490220"/>
              <a:gd name="connsiteX366" fmla="*/ 86421 w 1373076"/>
              <a:gd name="connsiteY366" fmla="*/ 312077 h 1490220"/>
              <a:gd name="connsiteX367" fmla="*/ 87821 w 1373076"/>
              <a:gd name="connsiteY367" fmla="*/ 310910 h 1490220"/>
              <a:gd name="connsiteX368" fmla="*/ 91788 w 1373076"/>
              <a:gd name="connsiteY368" fmla="*/ 307488 h 1490220"/>
              <a:gd name="connsiteX369" fmla="*/ 97855 w 1373076"/>
              <a:gd name="connsiteY369" fmla="*/ 302354 h 1490220"/>
              <a:gd name="connsiteX370" fmla="*/ 99255 w 1373076"/>
              <a:gd name="connsiteY370" fmla="*/ 301031 h 1490220"/>
              <a:gd name="connsiteX371" fmla="*/ 100577 w 1373076"/>
              <a:gd name="connsiteY371" fmla="*/ 299943 h 1490220"/>
              <a:gd name="connsiteX372" fmla="*/ 101667 w 1373076"/>
              <a:gd name="connsiteY372" fmla="*/ 298775 h 1490220"/>
              <a:gd name="connsiteX373" fmla="*/ 102678 w 1373076"/>
              <a:gd name="connsiteY373" fmla="*/ 297687 h 1490220"/>
              <a:gd name="connsiteX374" fmla="*/ 104856 w 1373076"/>
              <a:gd name="connsiteY374" fmla="*/ 295431 h 1490220"/>
              <a:gd name="connsiteX375" fmla="*/ 107345 w 1373076"/>
              <a:gd name="connsiteY375" fmla="*/ 293019 h 1490220"/>
              <a:gd name="connsiteX376" fmla="*/ 139548 w 1373076"/>
              <a:gd name="connsiteY376" fmla="*/ 268828 h 1490220"/>
              <a:gd name="connsiteX377" fmla="*/ 146782 w 1373076"/>
              <a:gd name="connsiteY377" fmla="*/ 264083 h 1490220"/>
              <a:gd name="connsiteX378" fmla="*/ 154406 w 1373076"/>
              <a:gd name="connsiteY378" fmla="*/ 259416 h 1490220"/>
              <a:gd name="connsiteX379" fmla="*/ 162261 w 1373076"/>
              <a:gd name="connsiteY379" fmla="*/ 254671 h 1490220"/>
              <a:gd name="connsiteX380" fmla="*/ 170273 w 1373076"/>
              <a:gd name="connsiteY380" fmla="*/ 249926 h 1490220"/>
              <a:gd name="connsiteX381" fmla="*/ 178596 w 1373076"/>
              <a:gd name="connsiteY381" fmla="*/ 245259 h 1490220"/>
              <a:gd name="connsiteX382" fmla="*/ 186842 w 1373076"/>
              <a:gd name="connsiteY382" fmla="*/ 240592 h 1490220"/>
              <a:gd name="connsiteX383" fmla="*/ 195321 w 1373076"/>
              <a:gd name="connsiteY383" fmla="*/ 235925 h 1490220"/>
              <a:gd name="connsiteX384" fmla="*/ 203799 w 1373076"/>
              <a:gd name="connsiteY384" fmla="*/ 231258 h 1490220"/>
              <a:gd name="connsiteX385" fmla="*/ 212434 w 1373076"/>
              <a:gd name="connsiteY385" fmla="*/ 226590 h 1490220"/>
              <a:gd name="connsiteX386" fmla="*/ 220912 w 1373076"/>
              <a:gd name="connsiteY386" fmla="*/ 221923 h 1490220"/>
              <a:gd name="connsiteX387" fmla="*/ 229391 w 1373076"/>
              <a:gd name="connsiteY387" fmla="*/ 217412 h 1490220"/>
              <a:gd name="connsiteX388" fmla="*/ 237792 w 1373076"/>
              <a:gd name="connsiteY388" fmla="*/ 212822 h 1490220"/>
              <a:gd name="connsiteX389" fmla="*/ 245959 w 1373076"/>
              <a:gd name="connsiteY389" fmla="*/ 208233 h 1490220"/>
              <a:gd name="connsiteX390" fmla="*/ 253971 w 1373076"/>
              <a:gd name="connsiteY390" fmla="*/ 203721 h 1490220"/>
              <a:gd name="connsiteX391" fmla="*/ 261905 w 1373076"/>
              <a:gd name="connsiteY391" fmla="*/ 199132 h 1490220"/>
              <a:gd name="connsiteX392" fmla="*/ 269451 w 1373076"/>
              <a:gd name="connsiteY392" fmla="*/ 194698 h 1490220"/>
              <a:gd name="connsiteX393" fmla="*/ 275518 w 1373076"/>
              <a:gd name="connsiteY393" fmla="*/ 191042 h 1490220"/>
              <a:gd name="connsiteX394" fmla="*/ 281507 w 1373076"/>
              <a:gd name="connsiteY394" fmla="*/ 187697 h 1490220"/>
              <a:gd name="connsiteX395" fmla="*/ 287419 w 1373076"/>
              <a:gd name="connsiteY395" fmla="*/ 184353 h 1490220"/>
              <a:gd name="connsiteX396" fmla="*/ 293409 w 1373076"/>
              <a:gd name="connsiteY396" fmla="*/ 180930 h 1490220"/>
              <a:gd name="connsiteX397" fmla="*/ 299243 w 1373076"/>
              <a:gd name="connsiteY397" fmla="*/ 177741 h 1490220"/>
              <a:gd name="connsiteX398" fmla="*/ 305232 w 1373076"/>
              <a:gd name="connsiteY398" fmla="*/ 174318 h 1490220"/>
              <a:gd name="connsiteX399" fmla="*/ 311299 w 1373076"/>
              <a:gd name="connsiteY399" fmla="*/ 170973 h 1490220"/>
              <a:gd name="connsiteX400" fmla="*/ 317366 w 1373076"/>
              <a:gd name="connsiteY400" fmla="*/ 167395 h 1490220"/>
              <a:gd name="connsiteX401" fmla="*/ 328179 w 1373076"/>
              <a:gd name="connsiteY401" fmla="*/ 160861 h 1490220"/>
              <a:gd name="connsiteX402" fmla="*/ 340780 w 1373076"/>
              <a:gd name="connsiteY402" fmla="*/ 153316 h 1490220"/>
              <a:gd name="connsiteX403" fmla="*/ 354859 w 1373076"/>
              <a:gd name="connsiteY403" fmla="*/ 144993 h 1490220"/>
              <a:gd name="connsiteX404" fmla="*/ 369950 w 1373076"/>
              <a:gd name="connsiteY404" fmla="*/ 135970 h 1490220"/>
              <a:gd name="connsiteX405" fmla="*/ 386051 w 1373076"/>
              <a:gd name="connsiteY405" fmla="*/ 126480 h 1490220"/>
              <a:gd name="connsiteX406" fmla="*/ 402853 w 1373076"/>
              <a:gd name="connsiteY406" fmla="*/ 116601 h 1490220"/>
              <a:gd name="connsiteX407" fmla="*/ 420044 w 1373076"/>
              <a:gd name="connsiteY407" fmla="*/ 106489 h 1490220"/>
              <a:gd name="connsiteX408" fmla="*/ 437390 w 1373076"/>
              <a:gd name="connsiteY408" fmla="*/ 96299 h 1490220"/>
              <a:gd name="connsiteX409" fmla="*/ 454737 w 1373076"/>
              <a:gd name="connsiteY409" fmla="*/ 86265 h 1490220"/>
              <a:gd name="connsiteX410" fmla="*/ 471694 w 1373076"/>
              <a:gd name="connsiteY410" fmla="*/ 76463 h 1490220"/>
              <a:gd name="connsiteX411" fmla="*/ 488029 w 1373076"/>
              <a:gd name="connsiteY411" fmla="*/ 67051 h 1490220"/>
              <a:gd name="connsiteX412" fmla="*/ 503586 w 1373076"/>
              <a:gd name="connsiteY412" fmla="*/ 58184 h 1490220"/>
              <a:gd name="connsiteX413" fmla="*/ 518054 w 1373076"/>
              <a:gd name="connsiteY413" fmla="*/ 50094 h 1490220"/>
              <a:gd name="connsiteX414" fmla="*/ 531200 w 1373076"/>
              <a:gd name="connsiteY414" fmla="*/ 42938 h 1490220"/>
              <a:gd name="connsiteX415" fmla="*/ 537112 w 1373076"/>
              <a:gd name="connsiteY415" fmla="*/ 39671 h 1490220"/>
              <a:gd name="connsiteX416" fmla="*/ 542634 w 1373076"/>
              <a:gd name="connsiteY416" fmla="*/ 36716 h 1490220"/>
              <a:gd name="connsiteX417" fmla="*/ 547768 w 1373076"/>
              <a:gd name="connsiteY417" fmla="*/ 33993 h 1490220"/>
              <a:gd name="connsiteX418" fmla="*/ 552358 w 1373076"/>
              <a:gd name="connsiteY418" fmla="*/ 31659 h 1490220"/>
              <a:gd name="connsiteX419" fmla="*/ 560370 w 1373076"/>
              <a:gd name="connsiteY419" fmla="*/ 27770 h 1490220"/>
              <a:gd name="connsiteX420" fmla="*/ 568460 w 1373076"/>
              <a:gd name="connsiteY420" fmla="*/ 24114 h 1490220"/>
              <a:gd name="connsiteX421" fmla="*/ 576627 w 1373076"/>
              <a:gd name="connsiteY421" fmla="*/ 20769 h 1490220"/>
              <a:gd name="connsiteX422" fmla="*/ 584872 w 1373076"/>
              <a:gd name="connsiteY422" fmla="*/ 17736 h 1490220"/>
              <a:gd name="connsiteX423" fmla="*/ 593273 w 1373076"/>
              <a:gd name="connsiteY423" fmla="*/ 14780 h 1490220"/>
              <a:gd name="connsiteX424" fmla="*/ 601518 w 1373076"/>
              <a:gd name="connsiteY424" fmla="*/ 12213 h 1490220"/>
              <a:gd name="connsiteX425" fmla="*/ 609997 w 1373076"/>
              <a:gd name="connsiteY425" fmla="*/ 9879 h 1490220"/>
              <a:gd name="connsiteX426" fmla="*/ 618476 w 1373076"/>
              <a:gd name="connsiteY426" fmla="*/ 7701 h 1490220"/>
              <a:gd name="connsiteX427" fmla="*/ 626955 w 1373076"/>
              <a:gd name="connsiteY427" fmla="*/ 5834 h 1490220"/>
              <a:gd name="connsiteX428" fmla="*/ 635588 w 1373076"/>
              <a:gd name="connsiteY428" fmla="*/ 4279 h 1490220"/>
              <a:gd name="connsiteX429" fmla="*/ 644145 w 1373076"/>
              <a:gd name="connsiteY429" fmla="*/ 2956 h 1490220"/>
              <a:gd name="connsiteX430" fmla="*/ 652702 w 1373076"/>
              <a:gd name="connsiteY430" fmla="*/ 1867 h 1490220"/>
              <a:gd name="connsiteX431" fmla="*/ 661336 w 1373076"/>
              <a:gd name="connsiteY431" fmla="*/ 1012 h 1490220"/>
              <a:gd name="connsiteX432" fmla="*/ 670048 w 1373076"/>
              <a:gd name="connsiteY432" fmla="*/ 467 h 1490220"/>
              <a:gd name="connsiteX433" fmla="*/ 678682 w 1373076"/>
              <a:gd name="connsiteY433" fmla="*/ 78 h 1490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1373076" h="1490220">
                <a:moveTo>
                  <a:pt x="687394" y="0"/>
                </a:moveTo>
                <a:lnTo>
                  <a:pt x="696028" y="156"/>
                </a:lnTo>
                <a:lnTo>
                  <a:pt x="704740" y="545"/>
                </a:lnTo>
                <a:lnTo>
                  <a:pt x="713375" y="1245"/>
                </a:lnTo>
                <a:lnTo>
                  <a:pt x="721931" y="2178"/>
                </a:lnTo>
                <a:lnTo>
                  <a:pt x="730643" y="3345"/>
                </a:lnTo>
                <a:lnTo>
                  <a:pt x="739199" y="4745"/>
                </a:lnTo>
                <a:lnTo>
                  <a:pt x="747678" y="6457"/>
                </a:lnTo>
                <a:lnTo>
                  <a:pt x="756235" y="8323"/>
                </a:lnTo>
                <a:lnTo>
                  <a:pt x="764713" y="10424"/>
                </a:lnTo>
                <a:lnTo>
                  <a:pt x="773114" y="12835"/>
                </a:lnTo>
                <a:lnTo>
                  <a:pt x="781515" y="15557"/>
                </a:lnTo>
                <a:lnTo>
                  <a:pt x="789838" y="18435"/>
                </a:lnTo>
                <a:lnTo>
                  <a:pt x="798005" y="21625"/>
                </a:lnTo>
                <a:lnTo>
                  <a:pt x="806173" y="24970"/>
                </a:lnTo>
                <a:lnTo>
                  <a:pt x="814341" y="28626"/>
                </a:lnTo>
                <a:lnTo>
                  <a:pt x="822275" y="32515"/>
                </a:lnTo>
                <a:lnTo>
                  <a:pt x="1105026" y="195554"/>
                </a:lnTo>
                <a:lnTo>
                  <a:pt x="1108060" y="197343"/>
                </a:lnTo>
                <a:lnTo>
                  <a:pt x="1111094" y="199055"/>
                </a:lnTo>
                <a:lnTo>
                  <a:pt x="1114127" y="200843"/>
                </a:lnTo>
                <a:lnTo>
                  <a:pt x="1117238" y="202477"/>
                </a:lnTo>
                <a:lnTo>
                  <a:pt x="1120194" y="204188"/>
                </a:lnTo>
                <a:lnTo>
                  <a:pt x="1123306" y="205744"/>
                </a:lnTo>
                <a:lnTo>
                  <a:pt x="1126184" y="207455"/>
                </a:lnTo>
                <a:lnTo>
                  <a:pt x="1129062" y="209011"/>
                </a:lnTo>
                <a:lnTo>
                  <a:pt x="1247219" y="278552"/>
                </a:lnTo>
                <a:lnTo>
                  <a:pt x="1250408" y="280729"/>
                </a:lnTo>
                <a:lnTo>
                  <a:pt x="1253208" y="282829"/>
                </a:lnTo>
                <a:lnTo>
                  <a:pt x="1255697" y="284852"/>
                </a:lnTo>
                <a:lnTo>
                  <a:pt x="1258031" y="286719"/>
                </a:lnTo>
                <a:lnTo>
                  <a:pt x="1262076" y="290064"/>
                </a:lnTo>
                <a:lnTo>
                  <a:pt x="1265420" y="293175"/>
                </a:lnTo>
                <a:lnTo>
                  <a:pt x="1268532" y="296053"/>
                </a:lnTo>
                <a:lnTo>
                  <a:pt x="1271411" y="298853"/>
                </a:lnTo>
                <a:lnTo>
                  <a:pt x="1272888" y="300176"/>
                </a:lnTo>
                <a:lnTo>
                  <a:pt x="1274444" y="301576"/>
                </a:lnTo>
                <a:lnTo>
                  <a:pt x="1276077" y="302976"/>
                </a:lnTo>
                <a:lnTo>
                  <a:pt x="1277789" y="304377"/>
                </a:lnTo>
                <a:lnTo>
                  <a:pt x="1280589" y="306321"/>
                </a:lnTo>
                <a:lnTo>
                  <a:pt x="1282456" y="307643"/>
                </a:lnTo>
                <a:lnTo>
                  <a:pt x="1283389" y="308421"/>
                </a:lnTo>
                <a:lnTo>
                  <a:pt x="1284323" y="309199"/>
                </a:lnTo>
                <a:lnTo>
                  <a:pt x="1285489" y="310210"/>
                </a:lnTo>
                <a:lnTo>
                  <a:pt x="1286890" y="311766"/>
                </a:lnTo>
                <a:lnTo>
                  <a:pt x="1291712" y="317133"/>
                </a:lnTo>
                <a:lnTo>
                  <a:pt x="1296458" y="322656"/>
                </a:lnTo>
                <a:lnTo>
                  <a:pt x="1301046" y="328101"/>
                </a:lnTo>
                <a:lnTo>
                  <a:pt x="1305558" y="333701"/>
                </a:lnTo>
                <a:lnTo>
                  <a:pt x="1309992" y="339380"/>
                </a:lnTo>
                <a:lnTo>
                  <a:pt x="1314270" y="345136"/>
                </a:lnTo>
                <a:lnTo>
                  <a:pt x="1318393" y="350970"/>
                </a:lnTo>
                <a:lnTo>
                  <a:pt x="1322360" y="356882"/>
                </a:lnTo>
                <a:lnTo>
                  <a:pt x="1326249" y="362871"/>
                </a:lnTo>
                <a:lnTo>
                  <a:pt x="1329983" y="368861"/>
                </a:lnTo>
                <a:lnTo>
                  <a:pt x="1333639" y="375006"/>
                </a:lnTo>
                <a:lnTo>
                  <a:pt x="1337062" y="381151"/>
                </a:lnTo>
                <a:lnTo>
                  <a:pt x="1340484" y="387451"/>
                </a:lnTo>
                <a:lnTo>
                  <a:pt x="1343596" y="393830"/>
                </a:lnTo>
                <a:lnTo>
                  <a:pt x="1346707" y="400208"/>
                </a:lnTo>
                <a:lnTo>
                  <a:pt x="1349585" y="406664"/>
                </a:lnTo>
                <a:lnTo>
                  <a:pt x="1352308" y="413276"/>
                </a:lnTo>
                <a:lnTo>
                  <a:pt x="1354874" y="419888"/>
                </a:lnTo>
                <a:lnTo>
                  <a:pt x="1357364" y="426578"/>
                </a:lnTo>
                <a:lnTo>
                  <a:pt x="1359541" y="433345"/>
                </a:lnTo>
                <a:lnTo>
                  <a:pt x="1361720" y="440268"/>
                </a:lnTo>
                <a:lnTo>
                  <a:pt x="1363586" y="447269"/>
                </a:lnTo>
                <a:lnTo>
                  <a:pt x="1365376" y="454269"/>
                </a:lnTo>
                <a:lnTo>
                  <a:pt x="1366932" y="461348"/>
                </a:lnTo>
                <a:lnTo>
                  <a:pt x="1368332" y="468582"/>
                </a:lnTo>
                <a:lnTo>
                  <a:pt x="1369654" y="475816"/>
                </a:lnTo>
                <a:lnTo>
                  <a:pt x="1370665" y="483206"/>
                </a:lnTo>
                <a:lnTo>
                  <a:pt x="1371521" y="490595"/>
                </a:lnTo>
                <a:lnTo>
                  <a:pt x="1372221" y="498141"/>
                </a:lnTo>
                <a:lnTo>
                  <a:pt x="1372688" y="505686"/>
                </a:lnTo>
                <a:lnTo>
                  <a:pt x="1372999" y="513386"/>
                </a:lnTo>
                <a:lnTo>
                  <a:pt x="1373076" y="521087"/>
                </a:lnTo>
                <a:lnTo>
                  <a:pt x="1373076" y="969133"/>
                </a:lnTo>
                <a:lnTo>
                  <a:pt x="1372999" y="975278"/>
                </a:lnTo>
                <a:lnTo>
                  <a:pt x="1372688" y="981501"/>
                </a:lnTo>
                <a:lnTo>
                  <a:pt x="1372299" y="987802"/>
                </a:lnTo>
                <a:lnTo>
                  <a:pt x="1371754" y="994180"/>
                </a:lnTo>
                <a:lnTo>
                  <a:pt x="1371054" y="1000714"/>
                </a:lnTo>
                <a:lnTo>
                  <a:pt x="1370120" y="1007093"/>
                </a:lnTo>
                <a:lnTo>
                  <a:pt x="1369031" y="1013705"/>
                </a:lnTo>
                <a:lnTo>
                  <a:pt x="1367865" y="1020239"/>
                </a:lnTo>
                <a:lnTo>
                  <a:pt x="1366464" y="1026850"/>
                </a:lnTo>
                <a:lnTo>
                  <a:pt x="1364987" y="1033463"/>
                </a:lnTo>
                <a:lnTo>
                  <a:pt x="1363353" y="1040074"/>
                </a:lnTo>
                <a:lnTo>
                  <a:pt x="1361642" y="1046686"/>
                </a:lnTo>
                <a:lnTo>
                  <a:pt x="1359619" y="1053298"/>
                </a:lnTo>
                <a:lnTo>
                  <a:pt x="1357597" y="1059832"/>
                </a:lnTo>
                <a:lnTo>
                  <a:pt x="1355497" y="1066365"/>
                </a:lnTo>
                <a:lnTo>
                  <a:pt x="1353241" y="1072744"/>
                </a:lnTo>
                <a:lnTo>
                  <a:pt x="1350829" y="1079200"/>
                </a:lnTo>
                <a:lnTo>
                  <a:pt x="1348263" y="1085501"/>
                </a:lnTo>
                <a:lnTo>
                  <a:pt x="1345618" y="1091802"/>
                </a:lnTo>
                <a:lnTo>
                  <a:pt x="1342895" y="1097947"/>
                </a:lnTo>
                <a:lnTo>
                  <a:pt x="1340017" y="1103936"/>
                </a:lnTo>
                <a:lnTo>
                  <a:pt x="1336983" y="1109926"/>
                </a:lnTo>
                <a:lnTo>
                  <a:pt x="1333950" y="1115682"/>
                </a:lnTo>
                <a:lnTo>
                  <a:pt x="1330761" y="1121360"/>
                </a:lnTo>
                <a:lnTo>
                  <a:pt x="1327494" y="1126960"/>
                </a:lnTo>
                <a:lnTo>
                  <a:pt x="1324149" y="1132405"/>
                </a:lnTo>
                <a:lnTo>
                  <a:pt x="1320571" y="1137618"/>
                </a:lnTo>
                <a:lnTo>
                  <a:pt x="1317071" y="1142596"/>
                </a:lnTo>
                <a:lnTo>
                  <a:pt x="1313415" y="1147496"/>
                </a:lnTo>
                <a:lnTo>
                  <a:pt x="1309759" y="1152163"/>
                </a:lnTo>
                <a:lnTo>
                  <a:pt x="1305947" y="1156597"/>
                </a:lnTo>
                <a:lnTo>
                  <a:pt x="1302058" y="1160876"/>
                </a:lnTo>
                <a:lnTo>
                  <a:pt x="1299569" y="1163364"/>
                </a:lnTo>
                <a:lnTo>
                  <a:pt x="1297391" y="1165542"/>
                </a:lnTo>
                <a:lnTo>
                  <a:pt x="1296302" y="1166632"/>
                </a:lnTo>
                <a:lnTo>
                  <a:pt x="1295213" y="1167798"/>
                </a:lnTo>
                <a:lnTo>
                  <a:pt x="1294124" y="1168965"/>
                </a:lnTo>
                <a:lnTo>
                  <a:pt x="1292957" y="1170443"/>
                </a:lnTo>
                <a:lnTo>
                  <a:pt x="1288756" y="1175654"/>
                </a:lnTo>
                <a:lnTo>
                  <a:pt x="1286034" y="1178922"/>
                </a:lnTo>
                <a:lnTo>
                  <a:pt x="1285023" y="1180010"/>
                </a:lnTo>
                <a:lnTo>
                  <a:pt x="1284245" y="1180711"/>
                </a:lnTo>
                <a:lnTo>
                  <a:pt x="1283623" y="1181255"/>
                </a:lnTo>
                <a:lnTo>
                  <a:pt x="1283078" y="1181644"/>
                </a:lnTo>
                <a:lnTo>
                  <a:pt x="1281989" y="1182267"/>
                </a:lnTo>
                <a:lnTo>
                  <a:pt x="1280589" y="1183122"/>
                </a:lnTo>
                <a:lnTo>
                  <a:pt x="1279656" y="1183900"/>
                </a:lnTo>
                <a:lnTo>
                  <a:pt x="1278489" y="1184833"/>
                </a:lnTo>
                <a:lnTo>
                  <a:pt x="1276855" y="1186156"/>
                </a:lnTo>
                <a:lnTo>
                  <a:pt x="1274988" y="1187789"/>
                </a:lnTo>
                <a:lnTo>
                  <a:pt x="1271488" y="1191056"/>
                </a:lnTo>
                <a:lnTo>
                  <a:pt x="1267910" y="1194245"/>
                </a:lnTo>
                <a:lnTo>
                  <a:pt x="1264410" y="1197279"/>
                </a:lnTo>
                <a:lnTo>
                  <a:pt x="1260754" y="1200390"/>
                </a:lnTo>
                <a:lnTo>
                  <a:pt x="1257097" y="1203346"/>
                </a:lnTo>
                <a:lnTo>
                  <a:pt x="1253520" y="1206224"/>
                </a:lnTo>
                <a:lnTo>
                  <a:pt x="1249864" y="1209102"/>
                </a:lnTo>
                <a:lnTo>
                  <a:pt x="1246130" y="1211903"/>
                </a:lnTo>
                <a:lnTo>
                  <a:pt x="1242396" y="1214625"/>
                </a:lnTo>
                <a:lnTo>
                  <a:pt x="1238663" y="1217348"/>
                </a:lnTo>
                <a:lnTo>
                  <a:pt x="1234929" y="1219992"/>
                </a:lnTo>
                <a:lnTo>
                  <a:pt x="1231195" y="1222637"/>
                </a:lnTo>
                <a:lnTo>
                  <a:pt x="1223572" y="1227771"/>
                </a:lnTo>
                <a:lnTo>
                  <a:pt x="1215871" y="1232671"/>
                </a:lnTo>
                <a:lnTo>
                  <a:pt x="1208015" y="1237572"/>
                </a:lnTo>
                <a:lnTo>
                  <a:pt x="1200081" y="1242161"/>
                </a:lnTo>
                <a:lnTo>
                  <a:pt x="1192069" y="1246829"/>
                </a:lnTo>
                <a:lnTo>
                  <a:pt x="1183901" y="1251418"/>
                </a:lnTo>
                <a:lnTo>
                  <a:pt x="1175578" y="1255851"/>
                </a:lnTo>
                <a:lnTo>
                  <a:pt x="1167177" y="1260363"/>
                </a:lnTo>
                <a:lnTo>
                  <a:pt x="1158698" y="1264797"/>
                </a:lnTo>
                <a:lnTo>
                  <a:pt x="1150064" y="1269309"/>
                </a:lnTo>
                <a:lnTo>
                  <a:pt x="1008261" y="1350439"/>
                </a:lnTo>
                <a:lnTo>
                  <a:pt x="1002349" y="1353940"/>
                </a:lnTo>
                <a:lnTo>
                  <a:pt x="996359" y="1357440"/>
                </a:lnTo>
                <a:lnTo>
                  <a:pt x="990448" y="1360863"/>
                </a:lnTo>
                <a:lnTo>
                  <a:pt x="984614" y="1364207"/>
                </a:lnTo>
                <a:lnTo>
                  <a:pt x="978702" y="1367552"/>
                </a:lnTo>
                <a:lnTo>
                  <a:pt x="972946" y="1370897"/>
                </a:lnTo>
                <a:lnTo>
                  <a:pt x="967190" y="1374242"/>
                </a:lnTo>
                <a:lnTo>
                  <a:pt x="961434" y="1377587"/>
                </a:lnTo>
                <a:lnTo>
                  <a:pt x="955600" y="1380931"/>
                </a:lnTo>
                <a:lnTo>
                  <a:pt x="949844" y="1384354"/>
                </a:lnTo>
                <a:lnTo>
                  <a:pt x="944087" y="1387698"/>
                </a:lnTo>
                <a:lnTo>
                  <a:pt x="938254" y="1391043"/>
                </a:lnTo>
                <a:lnTo>
                  <a:pt x="932498" y="1394466"/>
                </a:lnTo>
                <a:lnTo>
                  <a:pt x="926663" y="1397889"/>
                </a:lnTo>
                <a:lnTo>
                  <a:pt x="920829" y="1401389"/>
                </a:lnTo>
                <a:lnTo>
                  <a:pt x="914995" y="1404889"/>
                </a:lnTo>
                <a:lnTo>
                  <a:pt x="909006" y="1408545"/>
                </a:lnTo>
                <a:lnTo>
                  <a:pt x="903172" y="1412046"/>
                </a:lnTo>
                <a:lnTo>
                  <a:pt x="897338" y="1415546"/>
                </a:lnTo>
                <a:lnTo>
                  <a:pt x="891582" y="1418969"/>
                </a:lnTo>
                <a:lnTo>
                  <a:pt x="885903" y="1422391"/>
                </a:lnTo>
                <a:lnTo>
                  <a:pt x="880225" y="1425736"/>
                </a:lnTo>
                <a:lnTo>
                  <a:pt x="874546" y="1429159"/>
                </a:lnTo>
                <a:lnTo>
                  <a:pt x="868713" y="1432503"/>
                </a:lnTo>
                <a:lnTo>
                  <a:pt x="863034" y="1435770"/>
                </a:lnTo>
                <a:lnTo>
                  <a:pt x="857278" y="1438960"/>
                </a:lnTo>
                <a:lnTo>
                  <a:pt x="851444" y="1442382"/>
                </a:lnTo>
                <a:lnTo>
                  <a:pt x="845455" y="1445494"/>
                </a:lnTo>
                <a:lnTo>
                  <a:pt x="839466" y="1448761"/>
                </a:lnTo>
                <a:lnTo>
                  <a:pt x="833320" y="1452027"/>
                </a:lnTo>
                <a:lnTo>
                  <a:pt x="827098" y="1455295"/>
                </a:lnTo>
                <a:lnTo>
                  <a:pt x="820719" y="1458562"/>
                </a:lnTo>
                <a:lnTo>
                  <a:pt x="812707" y="1462451"/>
                </a:lnTo>
                <a:lnTo>
                  <a:pt x="804617" y="1466107"/>
                </a:lnTo>
                <a:lnTo>
                  <a:pt x="796450" y="1469452"/>
                </a:lnTo>
                <a:lnTo>
                  <a:pt x="788205" y="1472485"/>
                </a:lnTo>
                <a:lnTo>
                  <a:pt x="779803" y="1475441"/>
                </a:lnTo>
                <a:lnTo>
                  <a:pt x="771559" y="1478008"/>
                </a:lnTo>
                <a:lnTo>
                  <a:pt x="763080" y="1480342"/>
                </a:lnTo>
                <a:lnTo>
                  <a:pt x="754601" y="1482520"/>
                </a:lnTo>
                <a:lnTo>
                  <a:pt x="746122" y="1484387"/>
                </a:lnTo>
                <a:lnTo>
                  <a:pt x="737488" y="1485942"/>
                </a:lnTo>
                <a:lnTo>
                  <a:pt x="728932" y="1487265"/>
                </a:lnTo>
                <a:lnTo>
                  <a:pt x="720375" y="1488354"/>
                </a:lnTo>
                <a:lnTo>
                  <a:pt x="711741" y="1489209"/>
                </a:lnTo>
                <a:lnTo>
                  <a:pt x="703029" y="1489754"/>
                </a:lnTo>
                <a:lnTo>
                  <a:pt x="694395" y="1490143"/>
                </a:lnTo>
                <a:lnTo>
                  <a:pt x="685683" y="1490220"/>
                </a:lnTo>
                <a:lnTo>
                  <a:pt x="677049" y="1490065"/>
                </a:lnTo>
                <a:lnTo>
                  <a:pt x="668337" y="1489676"/>
                </a:lnTo>
                <a:lnTo>
                  <a:pt x="659702" y="1488976"/>
                </a:lnTo>
                <a:lnTo>
                  <a:pt x="651146" y="1488042"/>
                </a:lnTo>
                <a:lnTo>
                  <a:pt x="642434" y="1486876"/>
                </a:lnTo>
                <a:lnTo>
                  <a:pt x="633877" y="1485475"/>
                </a:lnTo>
                <a:lnTo>
                  <a:pt x="625399" y="1483764"/>
                </a:lnTo>
                <a:lnTo>
                  <a:pt x="616843" y="1481897"/>
                </a:lnTo>
                <a:lnTo>
                  <a:pt x="608364" y="1479797"/>
                </a:lnTo>
                <a:lnTo>
                  <a:pt x="599963" y="1477386"/>
                </a:lnTo>
                <a:lnTo>
                  <a:pt x="591562" y="1474663"/>
                </a:lnTo>
                <a:lnTo>
                  <a:pt x="583239" y="1471785"/>
                </a:lnTo>
                <a:lnTo>
                  <a:pt x="575071" y="1468596"/>
                </a:lnTo>
                <a:lnTo>
                  <a:pt x="566904" y="1465251"/>
                </a:lnTo>
                <a:lnTo>
                  <a:pt x="558736" y="1461595"/>
                </a:lnTo>
                <a:lnTo>
                  <a:pt x="550802" y="1457706"/>
                </a:lnTo>
                <a:lnTo>
                  <a:pt x="542479" y="1453428"/>
                </a:lnTo>
                <a:lnTo>
                  <a:pt x="532756" y="1448216"/>
                </a:lnTo>
                <a:lnTo>
                  <a:pt x="521866" y="1442226"/>
                </a:lnTo>
                <a:lnTo>
                  <a:pt x="510120" y="1435770"/>
                </a:lnTo>
                <a:lnTo>
                  <a:pt x="497597" y="1428536"/>
                </a:lnTo>
                <a:lnTo>
                  <a:pt x="484451" y="1421146"/>
                </a:lnTo>
                <a:lnTo>
                  <a:pt x="470994" y="1413290"/>
                </a:lnTo>
                <a:lnTo>
                  <a:pt x="457225" y="1405278"/>
                </a:lnTo>
                <a:lnTo>
                  <a:pt x="443535" y="1397188"/>
                </a:lnTo>
                <a:lnTo>
                  <a:pt x="429923" y="1389176"/>
                </a:lnTo>
                <a:lnTo>
                  <a:pt x="416699" y="1381320"/>
                </a:lnTo>
                <a:lnTo>
                  <a:pt x="403942" y="1373775"/>
                </a:lnTo>
                <a:lnTo>
                  <a:pt x="391886" y="1366619"/>
                </a:lnTo>
                <a:lnTo>
                  <a:pt x="380840" y="1359929"/>
                </a:lnTo>
                <a:lnTo>
                  <a:pt x="370728" y="1353940"/>
                </a:lnTo>
                <a:lnTo>
                  <a:pt x="361938" y="1348650"/>
                </a:lnTo>
                <a:lnTo>
                  <a:pt x="219901" y="1267831"/>
                </a:lnTo>
                <a:lnTo>
                  <a:pt x="216478" y="1266042"/>
                </a:lnTo>
                <a:lnTo>
                  <a:pt x="213522" y="1264486"/>
                </a:lnTo>
                <a:lnTo>
                  <a:pt x="210644" y="1262852"/>
                </a:lnTo>
                <a:lnTo>
                  <a:pt x="207844" y="1261296"/>
                </a:lnTo>
                <a:lnTo>
                  <a:pt x="204966" y="1259663"/>
                </a:lnTo>
                <a:lnTo>
                  <a:pt x="202088" y="1258030"/>
                </a:lnTo>
                <a:lnTo>
                  <a:pt x="198976" y="1256318"/>
                </a:lnTo>
                <a:lnTo>
                  <a:pt x="195632" y="1254451"/>
                </a:lnTo>
                <a:lnTo>
                  <a:pt x="125858" y="1211669"/>
                </a:lnTo>
                <a:lnTo>
                  <a:pt x="122669" y="1209491"/>
                </a:lnTo>
                <a:lnTo>
                  <a:pt x="119869" y="1207391"/>
                </a:lnTo>
                <a:lnTo>
                  <a:pt x="117379" y="1205369"/>
                </a:lnTo>
                <a:lnTo>
                  <a:pt x="115045" y="1203502"/>
                </a:lnTo>
                <a:lnTo>
                  <a:pt x="111001" y="1200157"/>
                </a:lnTo>
                <a:lnTo>
                  <a:pt x="107656" y="1197046"/>
                </a:lnTo>
                <a:lnTo>
                  <a:pt x="104545" y="1194168"/>
                </a:lnTo>
                <a:lnTo>
                  <a:pt x="101667" y="1191368"/>
                </a:lnTo>
                <a:lnTo>
                  <a:pt x="100188" y="1190045"/>
                </a:lnTo>
                <a:lnTo>
                  <a:pt x="98633" y="1188645"/>
                </a:lnTo>
                <a:lnTo>
                  <a:pt x="96999" y="1187245"/>
                </a:lnTo>
                <a:lnTo>
                  <a:pt x="95288" y="1185845"/>
                </a:lnTo>
                <a:lnTo>
                  <a:pt x="92798" y="1183978"/>
                </a:lnTo>
                <a:lnTo>
                  <a:pt x="90388" y="1181956"/>
                </a:lnTo>
                <a:lnTo>
                  <a:pt x="87976" y="1179699"/>
                </a:lnTo>
                <a:lnTo>
                  <a:pt x="85565" y="1177366"/>
                </a:lnTo>
                <a:lnTo>
                  <a:pt x="83076" y="1174877"/>
                </a:lnTo>
                <a:lnTo>
                  <a:pt x="80586" y="1172310"/>
                </a:lnTo>
                <a:lnTo>
                  <a:pt x="78098" y="1169510"/>
                </a:lnTo>
                <a:lnTo>
                  <a:pt x="75686" y="1166787"/>
                </a:lnTo>
                <a:lnTo>
                  <a:pt x="73197" y="1163831"/>
                </a:lnTo>
                <a:lnTo>
                  <a:pt x="70707" y="1160876"/>
                </a:lnTo>
                <a:lnTo>
                  <a:pt x="68296" y="1157842"/>
                </a:lnTo>
                <a:lnTo>
                  <a:pt x="65885" y="1154652"/>
                </a:lnTo>
                <a:lnTo>
                  <a:pt x="63474" y="1151464"/>
                </a:lnTo>
                <a:lnTo>
                  <a:pt x="61062" y="1148196"/>
                </a:lnTo>
                <a:lnTo>
                  <a:pt x="58729" y="1144929"/>
                </a:lnTo>
                <a:lnTo>
                  <a:pt x="56395" y="1141584"/>
                </a:lnTo>
                <a:lnTo>
                  <a:pt x="51806" y="1134817"/>
                </a:lnTo>
                <a:lnTo>
                  <a:pt x="47527" y="1127972"/>
                </a:lnTo>
                <a:lnTo>
                  <a:pt x="43327" y="1121283"/>
                </a:lnTo>
                <a:lnTo>
                  <a:pt x="39438" y="1114593"/>
                </a:lnTo>
                <a:lnTo>
                  <a:pt x="35704" y="1108136"/>
                </a:lnTo>
                <a:lnTo>
                  <a:pt x="32359" y="1101836"/>
                </a:lnTo>
                <a:lnTo>
                  <a:pt x="29248" y="1095846"/>
                </a:lnTo>
                <a:lnTo>
                  <a:pt x="26525" y="1090246"/>
                </a:lnTo>
                <a:lnTo>
                  <a:pt x="25281" y="1087524"/>
                </a:lnTo>
                <a:lnTo>
                  <a:pt x="24036" y="1084490"/>
                </a:lnTo>
                <a:lnTo>
                  <a:pt x="22714" y="1081534"/>
                </a:lnTo>
                <a:lnTo>
                  <a:pt x="21547" y="1078345"/>
                </a:lnTo>
                <a:lnTo>
                  <a:pt x="20225" y="1075078"/>
                </a:lnTo>
                <a:lnTo>
                  <a:pt x="18980" y="1071733"/>
                </a:lnTo>
                <a:lnTo>
                  <a:pt x="17813" y="1068310"/>
                </a:lnTo>
                <a:lnTo>
                  <a:pt x="16569" y="1064887"/>
                </a:lnTo>
                <a:lnTo>
                  <a:pt x="14391" y="1057576"/>
                </a:lnTo>
                <a:lnTo>
                  <a:pt x="12135" y="1050109"/>
                </a:lnTo>
                <a:lnTo>
                  <a:pt x="11124" y="1046219"/>
                </a:lnTo>
                <a:lnTo>
                  <a:pt x="10035" y="1042407"/>
                </a:lnTo>
                <a:lnTo>
                  <a:pt x="9024" y="1038441"/>
                </a:lnTo>
                <a:lnTo>
                  <a:pt x="8090" y="1034474"/>
                </a:lnTo>
                <a:lnTo>
                  <a:pt x="7234" y="1030507"/>
                </a:lnTo>
                <a:lnTo>
                  <a:pt x="6301" y="1026384"/>
                </a:lnTo>
                <a:lnTo>
                  <a:pt x="5601" y="1022261"/>
                </a:lnTo>
                <a:lnTo>
                  <a:pt x="4745" y="1018216"/>
                </a:lnTo>
                <a:lnTo>
                  <a:pt x="4123" y="1014094"/>
                </a:lnTo>
                <a:lnTo>
                  <a:pt x="3345" y="1009971"/>
                </a:lnTo>
                <a:lnTo>
                  <a:pt x="2800" y="1005770"/>
                </a:lnTo>
                <a:lnTo>
                  <a:pt x="2256" y="1001726"/>
                </a:lnTo>
                <a:lnTo>
                  <a:pt x="1711" y="997603"/>
                </a:lnTo>
                <a:lnTo>
                  <a:pt x="1323" y="993403"/>
                </a:lnTo>
                <a:lnTo>
                  <a:pt x="934" y="989358"/>
                </a:lnTo>
                <a:lnTo>
                  <a:pt x="545" y="985235"/>
                </a:lnTo>
                <a:lnTo>
                  <a:pt x="389" y="981112"/>
                </a:lnTo>
                <a:lnTo>
                  <a:pt x="156" y="977146"/>
                </a:lnTo>
                <a:lnTo>
                  <a:pt x="0" y="973101"/>
                </a:lnTo>
                <a:lnTo>
                  <a:pt x="0" y="969133"/>
                </a:lnTo>
                <a:lnTo>
                  <a:pt x="0" y="521087"/>
                </a:lnTo>
                <a:lnTo>
                  <a:pt x="0" y="517120"/>
                </a:lnTo>
                <a:lnTo>
                  <a:pt x="156" y="512998"/>
                </a:lnTo>
                <a:lnTo>
                  <a:pt x="389" y="508875"/>
                </a:lnTo>
                <a:lnTo>
                  <a:pt x="545" y="504830"/>
                </a:lnTo>
                <a:lnTo>
                  <a:pt x="934" y="500630"/>
                </a:lnTo>
                <a:lnTo>
                  <a:pt x="1323" y="496507"/>
                </a:lnTo>
                <a:lnTo>
                  <a:pt x="1789" y="492306"/>
                </a:lnTo>
                <a:lnTo>
                  <a:pt x="2256" y="488106"/>
                </a:lnTo>
                <a:lnTo>
                  <a:pt x="2878" y="483828"/>
                </a:lnTo>
                <a:lnTo>
                  <a:pt x="3423" y="479627"/>
                </a:lnTo>
                <a:lnTo>
                  <a:pt x="4201" y="475505"/>
                </a:lnTo>
                <a:lnTo>
                  <a:pt x="4979" y="471304"/>
                </a:lnTo>
                <a:lnTo>
                  <a:pt x="5679" y="467182"/>
                </a:lnTo>
                <a:lnTo>
                  <a:pt x="6535" y="462981"/>
                </a:lnTo>
                <a:lnTo>
                  <a:pt x="7468" y="458859"/>
                </a:lnTo>
                <a:lnTo>
                  <a:pt x="8401" y="454814"/>
                </a:lnTo>
                <a:lnTo>
                  <a:pt x="9335" y="450769"/>
                </a:lnTo>
                <a:lnTo>
                  <a:pt x="10346" y="446802"/>
                </a:lnTo>
                <a:lnTo>
                  <a:pt x="11357" y="442757"/>
                </a:lnTo>
                <a:lnTo>
                  <a:pt x="12524" y="438868"/>
                </a:lnTo>
                <a:lnTo>
                  <a:pt x="13613" y="435056"/>
                </a:lnTo>
                <a:lnTo>
                  <a:pt x="14702" y="431322"/>
                </a:lnTo>
                <a:lnTo>
                  <a:pt x="15869" y="427589"/>
                </a:lnTo>
                <a:lnTo>
                  <a:pt x="17036" y="423933"/>
                </a:lnTo>
                <a:lnTo>
                  <a:pt x="18280" y="420432"/>
                </a:lnTo>
                <a:lnTo>
                  <a:pt x="19602" y="417010"/>
                </a:lnTo>
                <a:lnTo>
                  <a:pt x="20769" y="413665"/>
                </a:lnTo>
                <a:lnTo>
                  <a:pt x="22091" y="410243"/>
                </a:lnTo>
                <a:lnTo>
                  <a:pt x="23414" y="407209"/>
                </a:lnTo>
                <a:lnTo>
                  <a:pt x="24736" y="404097"/>
                </a:lnTo>
                <a:lnTo>
                  <a:pt x="25981" y="401141"/>
                </a:lnTo>
                <a:lnTo>
                  <a:pt x="27303" y="398341"/>
                </a:lnTo>
                <a:lnTo>
                  <a:pt x="30492" y="392041"/>
                </a:lnTo>
                <a:lnTo>
                  <a:pt x="33526" y="385662"/>
                </a:lnTo>
                <a:lnTo>
                  <a:pt x="36715" y="379517"/>
                </a:lnTo>
                <a:lnTo>
                  <a:pt x="40060" y="373372"/>
                </a:lnTo>
                <a:lnTo>
                  <a:pt x="41771" y="370416"/>
                </a:lnTo>
                <a:lnTo>
                  <a:pt x="43405" y="367460"/>
                </a:lnTo>
                <a:lnTo>
                  <a:pt x="45194" y="364582"/>
                </a:lnTo>
                <a:lnTo>
                  <a:pt x="46983" y="361626"/>
                </a:lnTo>
                <a:lnTo>
                  <a:pt x="48850" y="358749"/>
                </a:lnTo>
                <a:lnTo>
                  <a:pt x="50717" y="355948"/>
                </a:lnTo>
                <a:lnTo>
                  <a:pt x="52661" y="353148"/>
                </a:lnTo>
                <a:lnTo>
                  <a:pt x="54606" y="350581"/>
                </a:lnTo>
                <a:lnTo>
                  <a:pt x="56706" y="347780"/>
                </a:lnTo>
                <a:lnTo>
                  <a:pt x="58651" y="345058"/>
                </a:lnTo>
                <a:lnTo>
                  <a:pt x="60595" y="342258"/>
                </a:lnTo>
                <a:lnTo>
                  <a:pt x="62618" y="339613"/>
                </a:lnTo>
                <a:lnTo>
                  <a:pt x="64563" y="336890"/>
                </a:lnTo>
                <a:lnTo>
                  <a:pt x="66663" y="334246"/>
                </a:lnTo>
                <a:lnTo>
                  <a:pt x="68763" y="331756"/>
                </a:lnTo>
                <a:lnTo>
                  <a:pt x="71019" y="329345"/>
                </a:lnTo>
                <a:lnTo>
                  <a:pt x="76464" y="323434"/>
                </a:lnTo>
                <a:lnTo>
                  <a:pt x="79886" y="319544"/>
                </a:lnTo>
                <a:lnTo>
                  <a:pt x="81986" y="316822"/>
                </a:lnTo>
                <a:lnTo>
                  <a:pt x="83620" y="315033"/>
                </a:lnTo>
                <a:lnTo>
                  <a:pt x="84476" y="314099"/>
                </a:lnTo>
                <a:lnTo>
                  <a:pt x="85410" y="313244"/>
                </a:lnTo>
                <a:lnTo>
                  <a:pt x="86421" y="312077"/>
                </a:lnTo>
                <a:lnTo>
                  <a:pt x="87821" y="310910"/>
                </a:lnTo>
                <a:lnTo>
                  <a:pt x="91788" y="307488"/>
                </a:lnTo>
                <a:lnTo>
                  <a:pt x="97855" y="302354"/>
                </a:lnTo>
                <a:lnTo>
                  <a:pt x="99255" y="301031"/>
                </a:lnTo>
                <a:lnTo>
                  <a:pt x="100577" y="299943"/>
                </a:lnTo>
                <a:lnTo>
                  <a:pt x="101667" y="298775"/>
                </a:lnTo>
                <a:lnTo>
                  <a:pt x="102678" y="297687"/>
                </a:lnTo>
                <a:lnTo>
                  <a:pt x="104856" y="295431"/>
                </a:lnTo>
                <a:lnTo>
                  <a:pt x="107345" y="293019"/>
                </a:lnTo>
                <a:lnTo>
                  <a:pt x="139548" y="268828"/>
                </a:lnTo>
                <a:lnTo>
                  <a:pt x="146782" y="264083"/>
                </a:lnTo>
                <a:lnTo>
                  <a:pt x="154406" y="259416"/>
                </a:lnTo>
                <a:lnTo>
                  <a:pt x="162261" y="254671"/>
                </a:lnTo>
                <a:lnTo>
                  <a:pt x="170273" y="249926"/>
                </a:lnTo>
                <a:lnTo>
                  <a:pt x="178596" y="245259"/>
                </a:lnTo>
                <a:lnTo>
                  <a:pt x="186842" y="240592"/>
                </a:lnTo>
                <a:lnTo>
                  <a:pt x="195321" y="235925"/>
                </a:lnTo>
                <a:lnTo>
                  <a:pt x="203799" y="231258"/>
                </a:lnTo>
                <a:lnTo>
                  <a:pt x="212434" y="226590"/>
                </a:lnTo>
                <a:lnTo>
                  <a:pt x="220912" y="221923"/>
                </a:lnTo>
                <a:lnTo>
                  <a:pt x="229391" y="217412"/>
                </a:lnTo>
                <a:lnTo>
                  <a:pt x="237792" y="212822"/>
                </a:lnTo>
                <a:lnTo>
                  <a:pt x="245959" y="208233"/>
                </a:lnTo>
                <a:lnTo>
                  <a:pt x="253971" y="203721"/>
                </a:lnTo>
                <a:lnTo>
                  <a:pt x="261905" y="199132"/>
                </a:lnTo>
                <a:lnTo>
                  <a:pt x="269451" y="194698"/>
                </a:lnTo>
                <a:lnTo>
                  <a:pt x="275518" y="191042"/>
                </a:lnTo>
                <a:lnTo>
                  <a:pt x="281507" y="187697"/>
                </a:lnTo>
                <a:lnTo>
                  <a:pt x="287419" y="184353"/>
                </a:lnTo>
                <a:lnTo>
                  <a:pt x="293409" y="180930"/>
                </a:lnTo>
                <a:lnTo>
                  <a:pt x="299243" y="177741"/>
                </a:lnTo>
                <a:lnTo>
                  <a:pt x="305232" y="174318"/>
                </a:lnTo>
                <a:lnTo>
                  <a:pt x="311299" y="170973"/>
                </a:lnTo>
                <a:lnTo>
                  <a:pt x="317366" y="167395"/>
                </a:lnTo>
                <a:lnTo>
                  <a:pt x="328179" y="160861"/>
                </a:lnTo>
                <a:lnTo>
                  <a:pt x="340780" y="153316"/>
                </a:lnTo>
                <a:lnTo>
                  <a:pt x="354859" y="144993"/>
                </a:lnTo>
                <a:lnTo>
                  <a:pt x="369950" y="135970"/>
                </a:lnTo>
                <a:lnTo>
                  <a:pt x="386051" y="126480"/>
                </a:lnTo>
                <a:lnTo>
                  <a:pt x="402853" y="116601"/>
                </a:lnTo>
                <a:lnTo>
                  <a:pt x="420044" y="106489"/>
                </a:lnTo>
                <a:lnTo>
                  <a:pt x="437390" y="96299"/>
                </a:lnTo>
                <a:lnTo>
                  <a:pt x="454737" y="86265"/>
                </a:lnTo>
                <a:lnTo>
                  <a:pt x="471694" y="76463"/>
                </a:lnTo>
                <a:lnTo>
                  <a:pt x="488029" y="67051"/>
                </a:lnTo>
                <a:lnTo>
                  <a:pt x="503586" y="58184"/>
                </a:lnTo>
                <a:lnTo>
                  <a:pt x="518054" y="50094"/>
                </a:lnTo>
                <a:lnTo>
                  <a:pt x="531200" y="42938"/>
                </a:lnTo>
                <a:lnTo>
                  <a:pt x="537112" y="39671"/>
                </a:lnTo>
                <a:lnTo>
                  <a:pt x="542634" y="36716"/>
                </a:lnTo>
                <a:lnTo>
                  <a:pt x="547768" y="33993"/>
                </a:lnTo>
                <a:lnTo>
                  <a:pt x="552358" y="31659"/>
                </a:lnTo>
                <a:lnTo>
                  <a:pt x="560370" y="27770"/>
                </a:lnTo>
                <a:lnTo>
                  <a:pt x="568460" y="24114"/>
                </a:lnTo>
                <a:lnTo>
                  <a:pt x="576627" y="20769"/>
                </a:lnTo>
                <a:lnTo>
                  <a:pt x="584872" y="17736"/>
                </a:lnTo>
                <a:lnTo>
                  <a:pt x="593273" y="14780"/>
                </a:lnTo>
                <a:lnTo>
                  <a:pt x="601518" y="12213"/>
                </a:lnTo>
                <a:lnTo>
                  <a:pt x="609997" y="9879"/>
                </a:lnTo>
                <a:lnTo>
                  <a:pt x="618476" y="7701"/>
                </a:lnTo>
                <a:lnTo>
                  <a:pt x="626955" y="5834"/>
                </a:lnTo>
                <a:lnTo>
                  <a:pt x="635588" y="4279"/>
                </a:lnTo>
                <a:lnTo>
                  <a:pt x="644145" y="2956"/>
                </a:lnTo>
                <a:lnTo>
                  <a:pt x="652702" y="1867"/>
                </a:lnTo>
                <a:lnTo>
                  <a:pt x="661336" y="1012"/>
                </a:lnTo>
                <a:lnTo>
                  <a:pt x="670048" y="467"/>
                </a:lnTo>
                <a:lnTo>
                  <a:pt x="678682" y="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rgbClr val="0070C0"/>
            </a:solidFill>
          </a:ln>
          <a:effectLst>
            <a:outerShdw blurRad="317500" dist="317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156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4B5DE3-F752-4BE2-BAB5-72D89EC45D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54195" y="628650"/>
            <a:ext cx="3405404" cy="6229349"/>
          </a:xfrm>
          <a:custGeom>
            <a:avLst/>
            <a:gdLst>
              <a:gd name="connsiteX0" fmla="*/ 0 w 3405404"/>
              <a:gd name="connsiteY0" fmla="*/ 0 h 6229349"/>
              <a:gd name="connsiteX1" fmla="*/ 3405404 w 3405404"/>
              <a:gd name="connsiteY1" fmla="*/ 0 h 6229349"/>
              <a:gd name="connsiteX2" fmla="*/ 3405404 w 3405404"/>
              <a:gd name="connsiteY2" fmla="*/ 6229349 h 6229349"/>
              <a:gd name="connsiteX3" fmla="*/ 0 w 3405404"/>
              <a:gd name="connsiteY3" fmla="*/ 6229349 h 6229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5404" h="6229349">
                <a:moveTo>
                  <a:pt x="0" y="0"/>
                </a:moveTo>
                <a:lnTo>
                  <a:pt x="3405404" y="0"/>
                </a:lnTo>
                <a:lnTo>
                  <a:pt x="3405404" y="6229349"/>
                </a:lnTo>
                <a:lnTo>
                  <a:pt x="0" y="6229349"/>
                </a:lnTo>
                <a:close/>
              </a:path>
            </a:pathLst>
          </a:custGeom>
          <a:noFill/>
          <a:effectLst>
            <a:outerShdw blurRad="4445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5670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354CA4-FA33-4B0E-8E38-A8439E22DB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733935" cy="6858000"/>
          </a:xfrm>
          <a:custGeom>
            <a:avLst/>
            <a:gdLst>
              <a:gd name="connsiteX0" fmla="*/ 0 w 12192000"/>
              <a:gd name="connsiteY0" fmla="*/ 0 h 3919928"/>
              <a:gd name="connsiteX1" fmla="*/ 12192000 w 12192000"/>
              <a:gd name="connsiteY1" fmla="*/ 0 h 3919928"/>
              <a:gd name="connsiteX2" fmla="*/ 12192000 w 12192000"/>
              <a:gd name="connsiteY2" fmla="*/ 3919928 h 3919928"/>
              <a:gd name="connsiteX3" fmla="*/ 0 w 12192000"/>
              <a:gd name="connsiteY3" fmla="*/ 3919928 h 391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19928">
                <a:moveTo>
                  <a:pt x="0" y="0"/>
                </a:moveTo>
                <a:lnTo>
                  <a:pt x="12192000" y="0"/>
                </a:lnTo>
                <a:lnTo>
                  <a:pt x="12192000" y="3919928"/>
                </a:lnTo>
                <a:lnTo>
                  <a:pt x="0" y="39199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867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0378A11-6764-4F83-8D9D-8AB7585F5B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1093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355F3EB-CAF2-4132-B4EF-EF1F5470703C}"/>
              </a:ext>
            </a:extLst>
          </p:cNvPr>
          <p:cNvSpPr/>
          <p:nvPr userDrawn="1"/>
        </p:nvSpPr>
        <p:spPr>
          <a:xfrm>
            <a:off x="0" y="0"/>
            <a:ext cx="12192000" cy="6400800"/>
          </a:xfrm>
          <a:custGeom>
            <a:avLst/>
            <a:gdLst>
              <a:gd name="connsiteX0" fmla="*/ 0 w 12192000"/>
              <a:gd name="connsiteY0" fmla="*/ 0 h 6282814"/>
              <a:gd name="connsiteX1" fmla="*/ 12192000 w 12192000"/>
              <a:gd name="connsiteY1" fmla="*/ 0 h 6282814"/>
              <a:gd name="connsiteX2" fmla="*/ 12192000 w 12192000"/>
              <a:gd name="connsiteY2" fmla="*/ 5480222 h 6282814"/>
              <a:gd name="connsiteX3" fmla="*/ 11918687 w 12192000"/>
              <a:gd name="connsiteY3" fmla="*/ 5565469 h 6282814"/>
              <a:gd name="connsiteX4" fmla="*/ 6096000 w 12192000"/>
              <a:gd name="connsiteY4" fmla="*/ 6282814 h 6282814"/>
              <a:gd name="connsiteX5" fmla="*/ 273312 w 12192000"/>
              <a:gd name="connsiteY5" fmla="*/ 5565469 h 6282814"/>
              <a:gd name="connsiteX6" fmla="*/ 0 w 12192000"/>
              <a:gd name="connsiteY6" fmla="*/ 5480222 h 62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282814">
                <a:moveTo>
                  <a:pt x="0" y="0"/>
                </a:moveTo>
                <a:lnTo>
                  <a:pt x="12192000" y="0"/>
                </a:lnTo>
                <a:lnTo>
                  <a:pt x="12192000" y="5480222"/>
                </a:lnTo>
                <a:lnTo>
                  <a:pt x="11918687" y="5565469"/>
                </a:lnTo>
                <a:cubicBezTo>
                  <a:pt x="10336365" y="6013609"/>
                  <a:pt x="8307791" y="6282814"/>
                  <a:pt x="6096000" y="6282814"/>
                </a:cubicBezTo>
                <a:cubicBezTo>
                  <a:pt x="3884209" y="6282814"/>
                  <a:pt x="1855634" y="6013609"/>
                  <a:pt x="273312" y="5565469"/>
                </a:cubicBezTo>
                <a:lnTo>
                  <a:pt x="0" y="5480222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C60D465-5D39-4F30-91DE-FC5B26142A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82814"/>
          </a:xfrm>
          <a:custGeom>
            <a:avLst/>
            <a:gdLst>
              <a:gd name="connsiteX0" fmla="*/ 0 w 12192000"/>
              <a:gd name="connsiteY0" fmla="*/ 0 h 6282814"/>
              <a:gd name="connsiteX1" fmla="*/ 12192000 w 12192000"/>
              <a:gd name="connsiteY1" fmla="*/ 0 h 6282814"/>
              <a:gd name="connsiteX2" fmla="*/ 12192000 w 12192000"/>
              <a:gd name="connsiteY2" fmla="*/ 5480222 h 6282814"/>
              <a:gd name="connsiteX3" fmla="*/ 11918687 w 12192000"/>
              <a:gd name="connsiteY3" fmla="*/ 5565469 h 6282814"/>
              <a:gd name="connsiteX4" fmla="*/ 6096000 w 12192000"/>
              <a:gd name="connsiteY4" fmla="*/ 6282814 h 6282814"/>
              <a:gd name="connsiteX5" fmla="*/ 273313 w 12192000"/>
              <a:gd name="connsiteY5" fmla="*/ 5565469 h 6282814"/>
              <a:gd name="connsiteX6" fmla="*/ 0 w 12192000"/>
              <a:gd name="connsiteY6" fmla="*/ 5480222 h 628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282814">
                <a:moveTo>
                  <a:pt x="0" y="0"/>
                </a:moveTo>
                <a:lnTo>
                  <a:pt x="12192000" y="0"/>
                </a:lnTo>
                <a:lnTo>
                  <a:pt x="12192000" y="5480222"/>
                </a:lnTo>
                <a:lnTo>
                  <a:pt x="11918687" y="5565469"/>
                </a:lnTo>
                <a:cubicBezTo>
                  <a:pt x="10336365" y="6013609"/>
                  <a:pt x="8307791" y="6282814"/>
                  <a:pt x="6096000" y="6282814"/>
                </a:cubicBezTo>
                <a:cubicBezTo>
                  <a:pt x="3884209" y="6282814"/>
                  <a:pt x="1855634" y="6013609"/>
                  <a:pt x="273313" y="5565469"/>
                </a:cubicBezTo>
                <a:lnTo>
                  <a:pt x="0" y="54802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978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9E957D-517E-4B52-9D86-941F2FB823CD}"/>
              </a:ext>
            </a:extLst>
          </p:cNvPr>
          <p:cNvSpPr/>
          <p:nvPr userDrawn="1"/>
        </p:nvSpPr>
        <p:spPr>
          <a:xfrm>
            <a:off x="8648700" y="0"/>
            <a:ext cx="35433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C4C6C5-33EF-4ADD-BAB4-29118B0A55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7390" y="948622"/>
            <a:ext cx="3765083" cy="5909379"/>
          </a:xfrm>
          <a:custGeom>
            <a:avLst/>
            <a:gdLst>
              <a:gd name="connsiteX0" fmla="*/ 0 w 3765083"/>
              <a:gd name="connsiteY0" fmla="*/ 0 h 5909379"/>
              <a:gd name="connsiteX1" fmla="*/ 3765083 w 3765083"/>
              <a:gd name="connsiteY1" fmla="*/ 0 h 5909379"/>
              <a:gd name="connsiteX2" fmla="*/ 3765083 w 3765083"/>
              <a:gd name="connsiteY2" fmla="*/ 5909379 h 5909379"/>
              <a:gd name="connsiteX3" fmla="*/ 0 w 3765083"/>
              <a:gd name="connsiteY3" fmla="*/ 5909379 h 590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5083" h="5909379">
                <a:moveTo>
                  <a:pt x="0" y="0"/>
                </a:moveTo>
                <a:lnTo>
                  <a:pt x="3765083" y="0"/>
                </a:lnTo>
                <a:lnTo>
                  <a:pt x="3765083" y="5909379"/>
                </a:lnTo>
                <a:lnTo>
                  <a:pt x="0" y="5909379"/>
                </a:lnTo>
                <a:close/>
              </a:path>
            </a:pathLst>
          </a:custGeom>
          <a:noFill/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24314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E5146F-32FC-497C-AB8D-D30DF8CAA7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95400" y="0"/>
            <a:ext cx="4229100" cy="5924551"/>
          </a:xfrm>
          <a:custGeom>
            <a:avLst/>
            <a:gdLst>
              <a:gd name="connsiteX0" fmla="*/ 0 w 4229100"/>
              <a:gd name="connsiteY0" fmla="*/ 0 h 5924551"/>
              <a:gd name="connsiteX1" fmla="*/ 4229100 w 4229100"/>
              <a:gd name="connsiteY1" fmla="*/ 0 h 5924551"/>
              <a:gd name="connsiteX2" fmla="*/ 4229100 w 4229100"/>
              <a:gd name="connsiteY2" fmla="*/ 190501 h 5924551"/>
              <a:gd name="connsiteX3" fmla="*/ 4229100 w 4229100"/>
              <a:gd name="connsiteY3" fmla="*/ 2419350 h 5924551"/>
              <a:gd name="connsiteX4" fmla="*/ 4229100 w 4229100"/>
              <a:gd name="connsiteY4" fmla="*/ 5791207 h 5924551"/>
              <a:gd name="connsiteX5" fmla="*/ 4095756 w 4229100"/>
              <a:gd name="connsiteY5" fmla="*/ 5924551 h 5924551"/>
              <a:gd name="connsiteX6" fmla="*/ 133344 w 4229100"/>
              <a:gd name="connsiteY6" fmla="*/ 5924551 h 5924551"/>
              <a:gd name="connsiteX7" fmla="*/ 0 w 4229100"/>
              <a:gd name="connsiteY7" fmla="*/ 5791207 h 5924551"/>
              <a:gd name="connsiteX8" fmla="*/ 0 w 4229100"/>
              <a:gd name="connsiteY8" fmla="*/ 2419350 h 5924551"/>
              <a:gd name="connsiteX9" fmla="*/ 0 w 4229100"/>
              <a:gd name="connsiteY9" fmla="*/ 190501 h 59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29100" h="5924551">
                <a:moveTo>
                  <a:pt x="0" y="0"/>
                </a:moveTo>
                <a:lnTo>
                  <a:pt x="4229100" y="0"/>
                </a:lnTo>
                <a:lnTo>
                  <a:pt x="4229100" y="190501"/>
                </a:lnTo>
                <a:lnTo>
                  <a:pt x="4229100" y="2419350"/>
                </a:lnTo>
                <a:lnTo>
                  <a:pt x="4229100" y="5791207"/>
                </a:lnTo>
                <a:cubicBezTo>
                  <a:pt x="4229100" y="5864851"/>
                  <a:pt x="4169400" y="5924551"/>
                  <a:pt x="4095756" y="5924551"/>
                </a:cubicBezTo>
                <a:lnTo>
                  <a:pt x="133344" y="5924551"/>
                </a:lnTo>
                <a:cubicBezTo>
                  <a:pt x="59700" y="5924551"/>
                  <a:pt x="0" y="5864851"/>
                  <a:pt x="0" y="5791207"/>
                </a:cubicBezTo>
                <a:lnTo>
                  <a:pt x="0" y="2419350"/>
                </a:lnTo>
                <a:lnTo>
                  <a:pt x="0" y="1905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17500" dist="63500" dir="2700000" algn="t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947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568CDA2-3FE2-4D3B-8F1E-CF5C0EBD60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4799" y="206478"/>
            <a:ext cx="7870723" cy="3222522"/>
          </a:xfrm>
          <a:custGeom>
            <a:avLst/>
            <a:gdLst>
              <a:gd name="connsiteX0" fmla="*/ 0 w 7924800"/>
              <a:gd name="connsiteY0" fmla="*/ 0 h 3429000"/>
              <a:gd name="connsiteX1" fmla="*/ 7924800 w 7924800"/>
              <a:gd name="connsiteY1" fmla="*/ 0 h 3429000"/>
              <a:gd name="connsiteX2" fmla="*/ 7924800 w 7924800"/>
              <a:gd name="connsiteY2" fmla="*/ 3429000 h 3429000"/>
              <a:gd name="connsiteX3" fmla="*/ 0 w 79248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0" h="3429000">
                <a:moveTo>
                  <a:pt x="0" y="0"/>
                </a:moveTo>
                <a:lnTo>
                  <a:pt x="7924800" y="0"/>
                </a:lnTo>
                <a:lnTo>
                  <a:pt x="79248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6653334-A954-49FC-A158-918B54C1B6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6477" y="3429000"/>
            <a:ext cx="3908323" cy="3222522"/>
          </a:xfrm>
          <a:custGeom>
            <a:avLst/>
            <a:gdLst>
              <a:gd name="connsiteX0" fmla="*/ 0 w 4267200"/>
              <a:gd name="connsiteY0" fmla="*/ 0 h 3429000"/>
              <a:gd name="connsiteX1" fmla="*/ 4267200 w 4267200"/>
              <a:gd name="connsiteY1" fmla="*/ 0 h 3429000"/>
              <a:gd name="connsiteX2" fmla="*/ 4267200 w 4267200"/>
              <a:gd name="connsiteY2" fmla="*/ 3429000 h 3429000"/>
              <a:gd name="connsiteX3" fmla="*/ 0 w 42672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3429000">
                <a:moveTo>
                  <a:pt x="0" y="0"/>
                </a:moveTo>
                <a:lnTo>
                  <a:pt x="4267200" y="0"/>
                </a:lnTo>
                <a:lnTo>
                  <a:pt x="42672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62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6C194880-B950-4140-AEB0-5BE52DF413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08861" y="0"/>
            <a:ext cx="2982913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id-ID"/>
            </a:lvl1pPr>
          </a:lstStyle>
          <a:p>
            <a:pPr marL="0" lvl="0" indent="0">
              <a:buNone/>
            </a:pPr>
            <a:r>
              <a:rPr lang="en-US" dirty="0"/>
              <a:t>Add Picture</a:t>
            </a:r>
            <a:endParaRPr lang="id-ID" dirty="0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28D58B1-3627-4AD7-A0D4-9A110F23F5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08861" y="4572000"/>
            <a:ext cx="2982913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id-ID"/>
            </a:lvl1pPr>
          </a:lstStyle>
          <a:p>
            <a:pPr marL="0" lvl="0" indent="0">
              <a:buNone/>
            </a:pPr>
            <a:r>
              <a:rPr lang="id-ID" dirty="0"/>
              <a:t>Add Picture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CA8549BE-C1E1-4ED3-B24B-027C21E52C5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948" y="2286000"/>
            <a:ext cx="2982913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id-ID"/>
            </a:lvl1pPr>
          </a:lstStyle>
          <a:p>
            <a:pPr marL="0" lvl="0" indent="0">
              <a:buNone/>
            </a:pPr>
            <a:r>
              <a:rPr lang="id-ID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40944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0F9229A-4743-47AC-A858-951BC440F8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35151" y="3545510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15E19A8-53EE-4F5A-8DFF-5D273B9F31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4600" y="3545510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B09FC2-B2D1-48D3-913B-CBDE8308D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35151" y="752168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CEA330-039D-4C68-80DD-67DCD71DC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752168"/>
            <a:ext cx="2560320" cy="2560320"/>
          </a:xfrm>
          <a:custGeom>
            <a:avLst/>
            <a:gdLst>
              <a:gd name="connsiteX0" fmla="*/ 0 w 2560320"/>
              <a:gd name="connsiteY0" fmla="*/ 0 h 2560320"/>
              <a:gd name="connsiteX1" fmla="*/ 2560320 w 2560320"/>
              <a:gd name="connsiteY1" fmla="*/ 0 h 2560320"/>
              <a:gd name="connsiteX2" fmla="*/ 2560320 w 2560320"/>
              <a:gd name="connsiteY2" fmla="*/ 2560320 h 2560320"/>
              <a:gd name="connsiteX3" fmla="*/ 0 w 2560320"/>
              <a:gd name="connsiteY3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20" h="2560320">
                <a:moveTo>
                  <a:pt x="0" y="0"/>
                </a:moveTo>
                <a:lnTo>
                  <a:pt x="2560320" y="0"/>
                </a:lnTo>
                <a:lnTo>
                  <a:pt x="2560320" y="2560320"/>
                </a:lnTo>
                <a:lnTo>
                  <a:pt x="0" y="25603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DBBB648-054C-4E63-B5B2-5B628B84EE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6529" y="752167"/>
            <a:ext cx="5577840" cy="5353663"/>
          </a:xfrm>
          <a:custGeom>
            <a:avLst/>
            <a:gdLst>
              <a:gd name="connsiteX0" fmla="*/ 0 w 5577840"/>
              <a:gd name="connsiteY0" fmla="*/ 0 h 5353663"/>
              <a:gd name="connsiteX1" fmla="*/ 5577840 w 5577840"/>
              <a:gd name="connsiteY1" fmla="*/ 0 h 5353663"/>
              <a:gd name="connsiteX2" fmla="*/ 5577840 w 5577840"/>
              <a:gd name="connsiteY2" fmla="*/ 5353663 h 5353663"/>
              <a:gd name="connsiteX3" fmla="*/ 0 w 5577840"/>
              <a:gd name="connsiteY3" fmla="*/ 5353663 h 535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7840" h="5353663">
                <a:moveTo>
                  <a:pt x="0" y="0"/>
                </a:moveTo>
                <a:lnTo>
                  <a:pt x="5577840" y="0"/>
                </a:lnTo>
                <a:lnTo>
                  <a:pt x="5577840" y="5353663"/>
                </a:lnTo>
                <a:lnTo>
                  <a:pt x="0" y="5353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0">
            <a:noFill/>
          </a:ln>
          <a:effectLst>
            <a:outerShdw blurRad="444500" dist="38100" dir="2700000" algn="tl" rotWithShape="0">
              <a:prstClr val="black">
                <a:alpha val="1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43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5" grpId="0" animBg="1"/>
      <p:bldP spid="13" grpId="0" animBg="1"/>
      <p:bldP spid="11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81F780C-A48F-4930-9D0D-0F81383BBA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234" y="2487945"/>
            <a:ext cx="10561532" cy="3036261"/>
          </a:xfrm>
          <a:custGeom>
            <a:avLst/>
            <a:gdLst>
              <a:gd name="connsiteX0" fmla="*/ 44846 w 10561532"/>
              <a:gd name="connsiteY0" fmla="*/ 0 h 3036261"/>
              <a:gd name="connsiteX1" fmla="*/ 10516686 w 10561532"/>
              <a:gd name="connsiteY1" fmla="*/ 0 h 3036261"/>
              <a:gd name="connsiteX2" fmla="*/ 10561532 w 10561532"/>
              <a:gd name="connsiteY2" fmla="*/ 44846 h 3036261"/>
              <a:gd name="connsiteX3" fmla="*/ 10561532 w 10561532"/>
              <a:gd name="connsiteY3" fmla="*/ 2991415 h 3036261"/>
              <a:gd name="connsiteX4" fmla="*/ 10516686 w 10561532"/>
              <a:gd name="connsiteY4" fmla="*/ 3036261 h 3036261"/>
              <a:gd name="connsiteX5" fmla="*/ 44846 w 10561532"/>
              <a:gd name="connsiteY5" fmla="*/ 3036261 h 3036261"/>
              <a:gd name="connsiteX6" fmla="*/ 0 w 10561532"/>
              <a:gd name="connsiteY6" fmla="*/ 2991415 h 3036261"/>
              <a:gd name="connsiteX7" fmla="*/ 0 w 10561532"/>
              <a:gd name="connsiteY7" fmla="*/ 44846 h 3036261"/>
              <a:gd name="connsiteX8" fmla="*/ 44846 w 10561532"/>
              <a:gd name="connsiteY8" fmla="*/ 0 h 303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532" h="3036261">
                <a:moveTo>
                  <a:pt x="44846" y="0"/>
                </a:moveTo>
                <a:lnTo>
                  <a:pt x="10516686" y="0"/>
                </a:lnTo>
                <a:cubicBezTo>
                  <a:pt x="10541454" y="0"/>
                  <a:pt x="10561532" y="20078"/>
                  <a:pt x="10561532" y="44846"/>
                </a:cubicBezTo>
                <a:lnTo>
                  <a:pt x="10561532" y="2991415"/>
                </a:lnTo>
                <a:cubicBezTo>
                  <a:pt x="10561532" y="3016183"/>
                  <a:pt x="10541454" y="3036261"/>
                  <a:pt x="10516686" y="3036261"/>
                </a:cubicBezTo>
                <a:lnTo>
                  <a:pt x="44846" y="3036261"/>
                </a:lnTo>
                <a:cubicBezTo>
                  <a:pt x="20078" y="3036261"/>
                  <a:pt x="0" y="3016183"/>
                  <a:pt x="0" y="2991415"/>
                </a:cubicBezTo>
                <a:lnTo>
                  <a:pt x="0" y="44846"/>
                </a:lnTo>
                <a:cubicBezTo>
                  <a:pt x="0" y="20078"/>
                  <a:pt x="20078" y="0"/>
                  <a:pt x="4484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Add 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0297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41E6D35-5D08-4CA7-95D5-AA6EBB9DCB6A}"/>
              </a:ext>
            </a:extLst>
          </p:cNvPr>
          <p:cNvSpPr/>
          <p:nvPr userDrawn="1"/>
        </p:nvSpPr>
        <p:spPr>
          <a:xfrm>
            <a:off x="2" y="3"/>
            <a:ext cx="1676398" cy="1621131"/>
          </a:xfrm>
          <a:custGeom>
            <a:avLst/>
            <a:gdLst>
              <a:gd name="connsiteX0" fmla="*/ 1508259 w 2684207"/>
              <a:gd name="connsiteY0" fmla="*/ 0 h 2595715"/>
              <a:gd name="connsiteX1" fmla="*/ 2646379 w 2684207"/>
              <a:gd name="connsiteY1" fmla="*/ 0 h 2595715"/>
              <a:gd name="connsiteX2" fmla="*/ 2672862 w 2684207"/>
              <a:gd name="connsiteY2" fmla="*/ 173524 h 2595715"/>
              <a:gd name="connsiteX3" fmla="*/ 2684207 w 2684207"/>
              <a:gd name="connsiteY3" fmla="*/ 398206 h 2595715"/>
              <a:gd name="connsiteX4" fmla="*/ 486698 w 2684207"/>
              <a:gd name="connsiteY4" fmla="*/ 2595715 h 2595715"/>
              <a:gd name="connsiteX5" fmla="*/ 43823 w 2684207"/>
              <a:gd name="connsiteY5" fmla="*/ 2551070 h 2595715"/>
              <a:gd name="connsiteX6" fmla="*/ 0 w 2684207"/>
              <a:gd name="connsiteY6" fmla="*/ 2539801 h 2595715"/>
              <a:gd name="connsiteX7" fmla="*/ 0 w 2684207"/>
              <a:gd name="connsiteY7" fmla="*/ 1382187 h 2595715"/>
              <a:gd name="connsiteX8" fmla="*/ 59014 w 2684207"/>
              <a:gd name="connsiteY8" fmla="*/ 1410616 h 2595715"/>
              <a:gd name="connsiteX9" fmla="*/ 486699 w 2684207"/>
              <a:gd name="connsiteY9" fmla="*/ 1496961 h 2595715"/>
              <a:gd name="connsiteX10" fmla="*/ 1585454 w 2684207"/>
              <a:gd name="connsiteY10" fmla="*/ 398206 h 2595715"/>
              <a:gd name="connsiteX11" fmla="*/ 1563131 w 2684207"/>
              <a:gd name="connsiteY11" fmla="*/ 176769 h 259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84207" h="2595715">
                <a:moveTo>
                  <a:pt x="1508259" y="0"/>
                </a:moveTo>
                <a:lnTo>
                  <a:pt x="2646379" y="0"/>
                </a:lnTo>
                <a:lnTo>
                  <a:pt x="2672862" y="173524"/>
                </a:lnTo>
                <a:cubicBezTo>
                  <a:pt x="2680364" y="247397"/>
                  <a:pt x="2684207" y="322353"/>
                  <a:pt x="2684207" y="398206"/>
                </a:cubicBezTo>
                <a:cubicBezTo>
                  <a:pt x="2684207" y="1611857"/>
                  <a:pt x="1700349" y="2595715"/>
                  <a:pt x="486698" y="2595715"/>
                </a:cubicBezTo>
                <a:cubicBezTo>
                  <a:pt x="334992" y="2595715"/>
                  <a:pt x="186876" y="2580342"/>
                  <a:pt x="43823" y="2551070"/>
                </a:cubicBezTo>
                <a:lnTo>
                  <a:pt x="0" y="2539801"/>
                </a:lnTo>
                <a:lnTo>
                  <a:pt x="0" y="1382187"/>
                </a:lnTo>
                <a:lnTo>
                  <a:pt x="59014" y="1410616"/>
                </a:lnTo>
                <a:cubicBezTo>
                  <a:pt x="190467" y="1466215"/>
                  <a:pt x="334993" y="1496961"/>
                  <a:pt x="486699" y="1496961"/>
                </a:cubicBezTo>
                <a:cubicBezTo>
                  <a:pt x="1093525" y="1496961"/>
                  <a:pt x="1585454" y="1005032"/>
                  <a:pt x="1585454" y="398206"/>
                </a:cubicBezTo>
                <a:cubicBezTo>
                  <a:pt x="1585454" y="322353"/>
                  <a:pt x="1577768" y="248295"/>
                  <a:pt x="1563131" y="176769"/>
                </a:cubicBezTo>
                <a:close/>
              </a:path>
            </a:pathLst>
          </a:cu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0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7" r:id="rId3"/>
    <p:sldLayoutId id="2147483650" r:id="rId4"/>
    <p:sldLayoutId id="2147483653" r:id="rId5"/>
    <p:sldLayoutId id="2147483654" r:id="rId6"/>
    <p:sldLayoutId id="2147483656" r:id="rId7"/>
    <p:sldLayoutId id="2147483671" r:id="rId8"/>
    <p:sldLayoutId id="2147483659" r:id="rId9"/>
    <p:sldLayoutId id="2147483660" r:id="rId10"/>
    <p:sldLayoutId id="2147483657" r:id="rId11"/>
    <p:sldLayoutId id="2147483661" r:id="rId12"/>
    <p:sldLayoutId id="2147483664" r:id="rId13"/>
    <p:sldLayoutId id="2147483670" r:id="rId14"/>
    <p:sldLayoutId id="2147483665" r:id="rId15"/>
    <p:sldLayoutId id="2147483662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in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bin"/><Relationship Id="rId4" Type="http://schemas.openxmlformats.org/officeDocument/2006/relationships/image" Target="../media/image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20.bin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in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bin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bin"/><Relationship Id="rId5" Type="http://schemas.openxmlformats.org/officeDocument/2006/relationships/image" Target="../media/image3.bin"/><Relationship Id="rId4" Type="http://schemas.openxmlformats.org/officeDocument/2006/relationships/image" Target="../media/image1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A7FB840D-A284-59E2-D2B5-BDBE136601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487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97170B1-6387-4967-B96A-0101AC9703A3}"/>
              </a:ext>
            </a:extLst>
          </p:cNvPr>
          <p:cNvGrpSpPr/>
          <p:nvPr/>
        </p:nvGrpSpPr>
        <p:grpSpPr>
          <a:xfrm>
            <a:off x="6149204" y="4980274"/>
            <a:ext cx="4901467" cy="370342"/>
            <a:chOff x="6218586" y="4842147"/>
            <a:chExt cx="4901467" cy="370342"/>
          </a:xfrm>
        </p:grpSpPr>
        <p:sp>
          <p:nvSpPr>
            <p:cNvPr id="32" name="Rounded Rectangle 41">
              <a:extLst>
                <a:ext uri="{FF2B5EF4-FFF2-40B4-BE49-F238E27FC236}">
                  <a16:creationId xmlns:a16="http://schemas.microsoft.com/office/drawing/2014/main" id="{500ECB74-7830-4DB0-AB26-837D0549466A}"/>
                </a:ext>
              </a:extLst>
            </p:cNvPr>
            <p:cNvSpPr/>
            <p:nvPr/>
          </p:nvSpPr>
          <p:spPr>
            <a:xfrm>
              <a:off x="9938476" y="4842147"/>
              <a:ext cx="463218" cy="256264"/>
            </a:xfrm>
            <a:prstGeom prst="roundRect">
              <a:avLst>
                <a:gd name="adj" fmla="val 4672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05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80</a:t>
              </a:r>
              <a:r>
                <a:rPr lang="en-US" sz="1100" baseline="300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DD92EA-B35C-46E9-83BD-2E75430FAA85}"/>
                </a:ext>
              </a:extLst>
            </p:cNvPr>
            <p:cNvCxnSpPr/>
            <p:nvPr/>
          </p:nvCxnSpPr>
          <p:spPr>
            <a:xfrm>
              <a:off x="6365173" y="5212489"/>
              <a:ext cx="475488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20CD4F0-6897-43D8-AEDF-63060FB7FB37}"/>
                </a:ext>
              </a:extLst>
            </p:cNvPr>
            <p:cNvCxnSpPr/>
            <p:nvPr/>
          </p:nvCxnSpPr>
          <p:spPr>
            <a:xfrm>
              <a:off x="6365173" y="5212489"/>
              <a:ext cx="3803904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799033F-1515-4C20-BDDF-F101D1AD79D9}"/>
                </a:ext>
              </a:extLst>
            </p:cNvPr>
            <p:cNvSpPr txBox="1"/>
            <p:nvPr/>
          </p:nvSpPr>
          <p:spPr>
            <a:xfrm>
              <a:off x="6218586" y="4858787"/>
              <a:ext cx="2534204" cy="299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CFFBA9-E1A6-4E3B-8C93-2B34EA3F39D3}"/>
              </a:ext>
            </a:extLst>
          </p:cNvPr>
          <p:cNvGrpSpPr/>
          <p:nvPr/>
        </p:nvGrpSpPr>
        <p:grpSpPr>
          <a:xfrm>
            <a:off x="6149204" y="3749426"/>
            <a:ext cx="4901467" cy="370342"/>
            <a:chOff x="6218586" y="3611299"/>
            <a:chExt cx="4901467" cy="370342"/>
          </a:xfrm>
        </p:grpSpPr>
        <p:sp>
          <p:nvSpPr>
            <p:cNvPr id="38" name="Rounded Rectangle 41">
              <a:extLst>
                <a:ext uri="{FF2B5EF4-FFF2-40B4-BE49-F238E27FC236}">
                  <a16:creationId xmlns:a16="http://schemas.microsoft.com/office/drawing/2014/main" id="{6BF51056-0549-43F7-935F-99D39FC3241C}"/>
                </a:ext>
              </a:extLst>
            </p:cNvPr>
            <p:cNvSpPr/>
            <p:nvPr/>
          </p:nvSpPr>
          <p:spPr>
            <a:xfrm>
              <a:off x="9699724" y="3611299"/>
              <a:ext cx="463218" cy="256264"/>
            </a:xfrm>
            <a:prstGeom prst="roundRect">
              <a:avLst>
                <a:gd name="adj" fmla="val 4672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75</a:t>
              </a:r>
              <a:r>
                <a:rPr lang="en-US" sz="1100" baseline="300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F1CB1B6-84CF-4FBB-B930-DCF96FF47FC9}"/>
                </a:ext>
              </a:extLst>
            </p:cNvPr>
            <p:cNvCxnSpPr/>
            <p:nvPr/>
          </p:nvCxnSpPr>
          <p:spPr>
            <a:xfrm>
              <a:off x="6365173" y="3981641"/>
              <a:ext cx="4754880" cy="0"/>
            </a:xfrm>
            <a:prstGeom prst="line">
              <a:avLst/>
            </a:prstGeom>
            <a:ln w="63500" cap="sq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5D62F7E-11D7-476C-BE0D-BD9857BDBFB1}"/>
                </a:ext>
              </a:extLst>
            </p:cNvPr>
            <p:cNvCxnSpPr/>
            <p:nvPr/>
          </p:nvCxnSpPr>
          <p:spPr>
            <a:xfrm>
              <a:off x="6365173" y="3981641"/>
              <a:ext cx="356616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C2CE375-A6FC-46C3-9198-EF70B3A3F4AB}"/>
                </a:ext>
              </a:extLst>
            </p:cNvPr>
            <p:cNvSpPr txBox="1"/>
            <p:nvPr/>
          </p:nvSpPr>
          <p:spPr>
            <a:xfrm>
              <a:off x="6218586" y="3627939"/>
              <a:ext cx="253420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646EB4-1859-47DA-B799-338B9A2A08DB}"/>
              </a:ext>
            </a:extLst>
          </p:cNvPr>
          <p:cNvGrpSpPr/>
          <p:nvPr/>
        </p:nvGrpSpPr>
        <p:grpSpPr>
          <a:xfrm>
            <a:off x="6149204" y="4364850"/>
            <a:ext cx="4901467" cy="370342"/>
            <a:chOff x="6218586" y="4226723"/>
            <a:chExt cx="4901467" cy="370342"/>
          </a:xfrm>
        </p:grpSpPr>
        <p:sp>
          <p:nvSpPr>
            <p:cNvPr id="43" name="Rounded Rectangle 41">
              <a:extLst>
                <a:ext uri="{FF2B5EF4-FFF2-40B4-BE49-F238E27FC236}">
                  <a16:creationId xmlns:a16="http://schemas.microsoft.com/office/drawing/2014/main" id="{582F1F10-D112-4AA7-B69A-7207E14D85A9}"/>
                </a:ext>
              </a:extLst>
            </p:cNvPr>
            <p:cNvSpPr/>
            <p:nvPr/>
          </p:nvSpPr>
          <p:spPr>
            <a:xfrm>
              <a:off x="9224236" y="4226723"/>
              <a:ext cx="463218" cy="256264"/>
            </a:xfrm>
            <a:prstGeom prst="roundRect">
              <a:avLst>
                <a:gd name="adj" fmla="val 4672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65</a:t>
              </a:r>
              <a:r>
                <a:rPr lang="en-US" sz="1100" baseline="300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D5E252-4E25-4419-BABA-F9CCB7AEC730}"/>
                </a:ext>
              </a:extLst>
            </p:cNvPr>
            <p:cNvCxnSpPr/>
            <p:nvPr/>
          </p:nvCxnSpPr>
          <p:spPr>
            <a:xfrm>
              <a:off x="6365173" y="4597065"/>
              <a:ext cx="4754880" cy="0"/>
            </a:xfrm>
            <a:prstGeom prst="line">
              <a:avLst/>
            </a:prstGeom>
            <a:ln w="63500" cap="sq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B2B0E1A-DA09-4087-A9C2-CBB024E29F76}"/>
                </a:ext>
              </a:extLst>
            </p:cNvPr>
            <p:cNvCxnSpPr/>
            <p:nvPr/>
          </p:nvCxnSpPr>
          <p:spPr>
            <a:xfrm>
              <a:off x="6365173" y="4597065"/>
              <a:ext cx="3090672" cy="0"/>
            </a:xfrm>
            <a:prstGeom prst="line">
              <a:avLst/>
            </a:prstGeom>
            <a:ln w="63500" cap="sq">
              <a:solidFill>
                <a:srgbClr val="00B0F0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660C274-F338-49EE-A549-BFB0C65C9037}"/>
                </a:ext>
              </a:extLst>
            </p:cNvPr>
            <p:cNvSpPr txBox="1"/>
            <p:nvPr/>
          </p:nvSpPr>
          <p:spPr>
            <a:xfrm>
              <a:off x="6218586" y="4243363"/>
              <a:ext cx="253420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505EB8-6984-42E1-9E28-32EDE1DF4BD3}"/>
              </a:ext>
            </a:extLst>
          </p:cNvPr>
          <p:cNvCxnSpPr/>
          <p:nvPr/>
        </p:nvCxnSpPr>
        <p:spPr>
          <a:xfrm>
            <a:off x="6250071" y="3595616"/>
            <a:ext cx="4846320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B4E050-0D6A-4779-8C9E-DFFE53357BA9}"/>
              </a:ext>
            </a:extLst>
          </p:cNvPr>
          <p:cNvGrpSpPr/>
          <p:nvPr/>
        </p:nvGrpSpPr>
        <p:grpSpPr>
          <a:xfrm>
            <a:off x="3867221" y="4179542"/>
            <a:ext cx="1171074" cy="1171074"/>
            <a:chOff x="3867221" y="4179542"/>
            <a:chExt cx="1171074" cy="117107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1DF3A2B-C7D2-4CC4-B621-1D09C4C3AF85}"/>
                </a:ext>
              </a:extLst>
            </p:cNvPr>
            <p:cNvSpPr/>
            <p:nvPr/>
          </p:nvSpPr>
          <p:spPr>
            <a:xfrm>
              <a:off x="3867221" y="4179542"/>
              <a:ext cx="1171074" cy="1171074"/>
            </a:xfrm>
            <a:prstGeom prst="roundRect">
              <a:avLst>
                <a:gd name="adj" fmla="val 6256"/>
              </a:avLst>
            </a:prstGeom>
            <a:ln>
              <a:noFill/>
            </a:ln>
            <a:effectLst>
              <a:outerShdw blurRad="317500" dist="127000" dir="5400000" sx="96000" sy="96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28">
              <a:extLst>
                <a:ext uri="{FF2B5EF4-FFF2-40B4-BE49-F238E27FC236}">
                  <a16:creationId xmlns:a16="http://schemas.microsoft.com/office/drawing/2014/main" id="{D1A52B09-D45A-4A66-AD87-EB458E7452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565" y="4410471"/>
              <a:ext cx="454386" cy="633016"/>
            </a:xfrm>
            <a:custGeom>
              <a:avLst/>
              <a:gdLst>
                <a:gd name="T0" fmla="*/ 124 w 144"/>
                <a:gd name="T1" fmla="*/ 0 h 200"/>
                <a:gd name="T2" fmla="*/ 104 w 144"/>
                <a:gd name="T3" fmla="*/ 20 h 200"/>
                <a:gd name="T4" fmla="*/ 104 w 144"/>
                <a:gd name="T5" fmla="*/ 28 h 200"/>
                <a:gd name="T6" fmla="*/ 4 w 144"/>
                <a:gd name="T7" fmla="*/ 28 h 200"/>
                <a:gd name="T8" fmla="*/ 0 w 144"/>
                <a:gd name="T9" fmla="*/ 32 h 200"/>
                <a:gd name="T10" fmla="*/ 0 w 144"/>
                <a:gd name="T11" fmla="*/ 196 h 200"/>
                <a:gd name="T12" fmla="*/ 4 w 144"/>
                <a:gd name="T13" fmla="*/ 200 h 200"/>
                <a:gd name="T14" fmla="*/ 124 w 144"/>
                <a:gd name="T15" fmla="*/ 200 h 200"/>
                <a:gd name="T16" fmla="*/ 144 w 144"/>
                <a:gd name="T17" fmla="*/ 184 h 200"/>
                <a:gd name="T18" fmla="*/ 144 w 144"/>
                <a:gd name="T19" fmla="*/ 184 h 200"/>
                <a:gd name="T20" fmla="*/ 144 w 144"/>
                <a:gd name="T21" fmla="*/ 20 h 200"/>
                <a:gd name="T22" fmla="*/ 124 w 144"/>
                <a:gd name="T23" fmla="*/ 0 h 200"/>
                <a:gd name="T24" fmla="*/ 124 w 144"/>
                <a:gd name="T25" fmla="*/ 192 h 200"/>
                <a:gd name="T26" fmla="*/ 8 w 144"/>
                <a:gd name="T27" fmla="*/ 192 h 200"/>
                <a:gd name="T28" fmla="*/ 8 w 144"/>
                <a:gd name="T29" fmla="*/ 36 h 200"/>
                <a:gd name="T30" fmla="*/ 104 w 144"/>
                <a:gd name="T31" fmla="*/ 36 h 200"/>
                <a:gd name="T32" fmla="*/ 104 w 144"/>
                <a:gd name="T33" fmla="*/ 176 h 200"/>
                <a:gd name="T34" fmla="*/ 108 w 144"/>
                <a:gd name="T35" fmla="*/ 180 h 200"/>
                <a:gd name="T36" fmla="*/ 112 w 144"/>
                <a:gd name="T37" fmla="*/ 177 h 200"/>
                <a:gd name="T38" fmla="*/ 124 w 144"/>
                <a:gd name="T39" fmla="*/ 168 h 200"/>
                <a:gd name="T40" fmla="*/ 136 w 144"/>
                <a:gd name="T41" fmla="*/ 180 h 200"/>
                <a:gd name="T42" fmla="*/ 124 w 144"/>
                <a:gd name="T43" fmla="*/ 192 h 200"/>
                <a:gd name="T44" fmla="*/ 136 w 144"/>
                <a:gd name="T45" fmla="*/ 164 h 200"/>
                <a:gd name="T46" fmla="*/ 124 w 144"/>
                <a:gd name="T47" fmla="*/ 160 h 200"/>
                <a:gd name="T48" fmla="*/ 112 w 144"/>
                <a:gd name="T49" fmla="*/ 164 h 200"/>
                <a:gd name="T50" fmla="*/ 112 w 144"/>
                <a:gd name="T51" fmla="*/ 20 h 200"/>
                <a:gd name="T52" fmla="*/ 124 w 144"/>
                <a:gd name="T53" fmla="*/ 8 h 200"/>
                <a:gd name="T54" fmla="*/ 136 w 144"/>
                <a:gd name="T55" fmla="*/ 20 h 200"/>
                <a:gd name="T56" fmla="*/ 136 w 144"/>
                <a:gd name="T57" fmla="*/ 164 h 200"/>
                <a:gd name="T58" fmla="*/ 20 w 144"/>
                <a:gd name="T59" fmla="*/ 68 h 200"/>
                <a:gd name="T60" fmla="*/ 92 w 144"/>
                <a:gd name="T61" fmla="*/ 68 h 200"/>
                <a:gd name="T62" fmla="*/ 92 w 144"/>
                <a:gd name="T63" fmla="*/ 60 h 200"/>
                <a:gd name="T64" fmla="*/ 20 w 144"/>
                <a:gd name="T65" fmla="*/ 60 h 200"/>
                <a:gd name="T66" fmla="*/ 20 w 144"/>
                <a:gd name="T67" fmla="*/ 68 h 200"/>
                <a:gd name="T68" fmla="*/ 20 w 144"/>
                <a:gd name="T69" fmla="*/ 88 h 200"/>
                <a:gd name="T70" fmla="*/ 92 w 144"/>
                <a:gd name="T71" fmla="*/ 88 h 200"/>
                <a:gd name="T72" fmla="*/ 92 w 144"/>
                <a:gd name="T73" fmla="*/ 80 h 200"/>
                <a:gd name="T74" fmla="*/ 20 w 144"/>
                <a:gd name="T75" fmla="*/ 80 h 200"/>
                <a:gd name="T76" fmla="*/ 20 w 144"/>
                <a:gd name="T77" fmla="*/ 88 h 200"/>
                <a:gd name="T78" fmla="*/ 20 w 144"/>
                <a:gd name="T79" fmla="*/ 108 h 200"/>
                <a:gd name="T80" fmla="*/ 92 w 144"/>
                <a:gd name="T81" fmla="*/ 108 h 200"/>
                <a:gd name="T82" fmla="*/ 92 w 144"/>
                <a:gd name="T83" fmla="*/ 100 h 200"/>
                <a:gd name="T84" fmla="*/ 20 w 144"/>
                <a:gd name="T85" fmla="*/ 100 h 200"/>
                <a:gd name="T86" fmla="*/ 20 w 144"/>
                <a:gd name="T87" fmla="*/ 10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200">
                  <a:moveTo>
                    <a:pt x="124" y="0"/>
                  </a:moveTo>
                  <a:cubicBezTo>
                    <a:pt x="113" y="0"/>
                    <a:pt x="104" y="9"/>
                    <a:pt x="104" y="20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2" y="28"/>
                    <a:pt x="0" y="30"/>
                    <a:pt x="0" y="3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8"/>
                    <a:pt x="2" y="200"/>
                    <a:pt x="4" y="200"/>
                  </a:cubicBezTo>
                  <a:cubicBezTo>
                    <a:pt x="124" y="200"/>
                    <a:pt x="124" y="200"/>
                    <a:pt x="124" y="200"/>
                  </a:cubicBezTo>
                  <a:cubicBezTo>
                    <a:pt x="134" y="200"/>
                    <a:pt x="142" y="193"/>
                    <a:pt x="144" y="184"/>
                  </a:cubicBezTo>
                  <a:cubicBezTo>
                    <a:pt x="144" y="184"/>
                    <a:pt x="144" y="184"/>
                    <a:pt x="144" y="184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9"/>
                    <a:pt x="135" y="0"/>
                    <a:pt x="124" y="0"/>
                  </a:cubicBezTo>
                  <a:close/>
                  <a:moveTo>
                    <a:pt x="124" y="192"/>
                  </a:moveTo>
                  <a:cubicBezTo>
                    <a:pt x="8" y="192"/>
                    <a:pt x="8" y="192"/>
                    <a:pt x="8" y="192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8"/>
                    <a:pt x="106" y="180"/>
                    <a:pt x="108" y="180"/>
                  </a:cubicBezTo>
                  <a:cubicBezTo>
                    <a:pt x="110" y="180"/>
                    <a:pt x="111" y="179"/>
                    <a:pt x="112" y="177"/>
                  </a:cubicBezTo>
                  <a:cubicBezTo>
                    <a:pt x="113" y="172"/>
                    <a:pt x="118" y="168"/>
                    <a:pt x="124" y="168"/>
                  </a:cubicBezTo>
                  <a:cubicBezTo>
                    <a:pt x="131" y="168"/>
                    <a:pt x="136" y="173"/>
                    <a:pt x="136" y="180"/>
                  </a:cubicBezTo>
                  <a:cubicBezTo>
                    <a:pt x="136" y="187"/>
                    <a:pt x="131" y="192"/>
                    <a:pt x="124" y="192"/>
                  </a:cubicBezTo>
                  <a:close/>
                  <a:moveTo>
                    <a:pt x="136" y="164"/>
                  </a:moveTo>
                  <a:cubicBezTo>
                    <a:pt x="133" y="162"/>
                    <a:pt x="129" y="160"/>
                    <a:pt x="124" y="160"/>
                  </a:cubicBezTo>
                  <a:cubicBezTo>
                    <a:pt x="120" y="160"/>
                    <a:pt x="115" y="161"/>
                    <a:pt x="112" y="164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13"/>
                    <a:pt x="117" y="8"/>
                    <a:pt x="124" y="8"/>
                  </a:cubicBezTo>
                  <a:cubicBezTo>
                    <a:pt x="131" y="8"/>
                    <a:pt x="136" y="13"/>
                    <a:pt x="136" y="20"/>
                  </a:cubicBezTo>
                  <a:lnTo>
                    <a:pt x="136" y="164"/>
                  </a:lnTo>
                  <a:close/>
                  <a:moveTo>
                    <a:pt x="20" y="68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20" y="60"/>
                    <a:pt x="20" y="60"/>
                    <a:pt x="20" y="60"/>
                  </a:cubicBezTo>
                  <a:lnTo>
                    <a:pt x="20" y="68"/>
                  </a:lnTo>
                  <a:close/>
                  <a:moveTo>
                    <a:pt x="20" y="88"/>
                  </a:moveTo>
                  <a:cubicBezTo>
                    <a:pt x="92" y="88"/>
                    <a:pt x="92" y="88"/>
                    <a:pt x="92" y="88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20" y="80"/>
                    <a:pt x="20" y="80"/>
                    <a:pt x="20" y="80"/>
                  </a:cubicBezTo>
                  <a:lnTo>
                    <a:pt x="20" y="88"/>
                  </a:lnTo>
                  <a:close/>
                  <a:moveTo>
                    <a:pt x="20" y="108"/>
                  </a:moveTo>
                  <a:cubicBezTo>
                    <a:pt x="92" y="108"/>
                    <a:pt x="92" y="108"/>
                    <a:pt x="92" y="108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20" y="100"/>
                    <a:pt x="20" y="100"/>
                    <a:pt x="20" y="100"/>
                  </a:cubicBezTo>
                  <a:lnTo>
                    <a:pt x="2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531E41-5833-2FCE-6D88-FAABC35828E8}"/>
              </a:ext>
            </a:extLst>
          </p:cNvPr>
          <p:cNvGrpSpPr/>
          <p:nvPr/>
        </p:nvGrpSpPr>
        <p:grpSpPr>
          <a:xfrm>
            <a:off x="6133350" y="1114969"/>
            <a:ext cx="4917321" cy="2259722"/>
            <a:chOff x="751959" y="993054"/>
            <a:chExt cx="4917321" cy="225972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A6B1F22-B464-9BAB-B340-86B0706A926A}"/>
                </a:ext>
              </a:extLst>
            </p:cNvPr>
            <p:cNvCxnSpPr/>
            <p:nvPr/>
          </p:nvCxnSpPr>
          <p:spPr>
            <a:xfrm>
              <a:off x="876753" y="2144718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575D96-C3FB-B9E9-15FB-11C03B78362D}"/>
                </a:ext>
              </a:extLst>
            </p:cNvPr>
            <p:cNvSpPr txBox="1"/>
            <p:nvPr/>
          </p:nvSpPr>
          <p:spPr>
            <a:xfrm>
              <a:off x="754167" y="2516228"/>
              <a:ext cx="4770333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3CC253-23D7-0F7B-474B-10FA57C9B135}"/>
                </a:ext>
              </a:extLst>
            </p:cNvPr>
            <p:cNvSpPr txBox="1"/>
            <p:nvPr/>
          </p:nvSpPr>
          <p:spPr>
            <a:xfrm>
              <a:off x="751959" y="993054"/>
              <a:ext cx="4917321" cy="9787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</p:grp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471D532-6C3A-4A03-A5C7-E3B2532A50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r="21558"/>
          <a:stretch>
            <a:fillRect/>
          </a:stretch>
        </p:blipFill>
        <p:spPr>
          <a:xfrm>
            <a:off x="869133" y="738851"/>
            <a:ext cx="4555438" cy="5340269"/>
          </a:xfrm>
        </p:spPr>
      </p:pic>
    </p:spTree>
    <p:extLst>
      <p:ext uri="{BB962C8B-B14F-4D97-AF65-F5344CB8AC3E}">
        <p14:creationId xmlns:p14="http://schemas.microsoft.com/office/powerpoint/2010/main" val="12119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925EABA-523E-0C16-E941-610601F549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10538" b="10538"/>
          <a:stretch/>
        </p:blipFill>
        <p:spPr>
          <a:xfrm>
            <a:off x="5504507" y="0"/>
            <a:ext cx="668749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A04F15-69E5-45A1-B1F0-2017509854EA}"/>
              </a:ext>
            </a:extLst>
          </p:cNvPr>
          <p:cNvSpPr/>
          <p:nvPr/>
        </p:nvSpPr>
        <p:spPr>
          <a:xfrm>
            <a:off x="9067800" y="0"/>
            <a:ext cx="3124200" cy="2286000"/>
          </a:xfrm>
          <a:prstGeom prst="rect">
            <a:avLst/>
          </a:prstGeom>
          <a:solidFill>
            <a:srgbClr val="0070C0">
              <a:alpha val="9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2BD1A4-4D25-4B92-BFFE-B2F46C48FE7A}"/>
              </a:ext>
            </a:extLst>
          </p:cNvPr>
          <p:cNvSpPr/>
          <p:nvPr/>
        </p:nvSpPr>
        <p:spPr>
          <a:xfrm>
            <a:off x="9067800" y="2286000"/>
            <a:ext cx="3124200" cy="2286000"/>
          </a:xfrm>
          <a:prstGeom prst="rect">
            <a:avLst/>
          </a:prstGeom>
          <a:solidFill>
            <a:srgbClr val="00B0F0">
              <a:alpha val="9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>
              <a:latin typeface="Montserrat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46A40E-7903-4D63-BC99-DFEA845AC869}"/>
              </a:ext>
            </a:extLst>
          </p:cNvPr>
          <p:cNvSpPr/>
          <p:nvPr/>
        </p:nvSpPr>
        <p:spPr>
          <a:xfrm>
            <a:off x="9067800" y="4572000"/>
            <a:ext cx="3124200" cy="2286000"/>
          </a:xfrm>
          <a:prstGeom prst="rect">
            <a:avLst/>
          </a:prstGeom>
          <a:solidFill>
            <a:srgbClr val="0070C0">
              <a:alpha val="9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43F6BB-D852-4C81-AABB-3C01A73A25FB}"/>
              </a:ext>
            </a:extLst>
          </p:cNvPr>
          <p:cNvGrpSpPr/>
          <p:nvPr/>
        </p:nvGrpSpPr>
        <p:grpSpPr>
          <a:xfrm>
            <a:off x="9347994" y="381518"/>
            <a:ext cx="2563812" cy="1733418"/>
            <a:chOff x="9347994" y="381518"/>
            <a:chExt cx="2563812" cy="173341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FD1F45-3407-4867-B88B-1444E72766AF}"/>
                </a:ext>
              </a:extLst>
            </p:cNvPr>
            <p:cNvGrpSpPr/>
            <p:nvPr/>
          </p:nvGrpSpPr>
          <p:grpSpPr>
            <a:xfrm>
              <a:off x="10470356" y="381518"/>
              <a:ext cx="319088" cy="46513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6" name="AutoShape 113">
                <a:extLst>
                  <a:ext uri="{FF2B5EF4-FFF2-40B4-BE49-F238E27FC236}">
                    <a16:creationId xmlns:a16="http://schemas.microsoft.com/office/drawing/2014/main" id="{F01DB049-68E2-42EE-87AD-F4675B6C2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27" name="AutoShape 114">
                <a:extLst>
                  <a:ext uri="{FF2B5EF4-FFF2-40B4-BE49-F238E27FC236}">
                    <a16:creationId xmlns:a16="http://schemas.microsoft.com/office/drawing/2014/main" id="{A77FE50F-972E-4013-839E-01B55589A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</p:grpSp>
        <p:sp>
          <p:nvSpPr>
            <p:cNvPr id="28" name="Text Placeholder 4">
              <a:extLst>
                <a:ext uri="{FF2B5EF4-FFF2-40B4-BE49-F238E27FC236}">
                  <a16:creationId xmlns:a16="http://schemas.microsoft.com/office/drawing/2014/main" id="{7D57A3E8-B459-46C2-A9BD-1C9977C309F5}"/>
                </a:ext>
              </a:extLst>
            </p:cNvPr>
            <p:cNvSpPr txBox="1">
              <a:spLocks/>
            </p:cNvSpPr>
            <p:nvPr/>
          </p:nvSpPr>
          <p:spPr>
            <a:xfrm>
              <a:off x="9347994" y="1375182"/>
              <a:ext cx="2563812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dirty="0">
                  <a:solidFill>
                    <a:schemeClr val="bg1"/>
                  </a:solidFill>
                  <a:latin typeface="Montserrat" panose="00000500000000000000" pitchFamily="2" charset="0"/>
                </a:rPr>
                <a:t>Lorem ipsum dolor sit amet, veniam consectetur adipiscing elit.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4C55D90-503B-4B7E-83FA-92351D48F7DA}"/>
                </a:ext>
              </a:extLst>
            </p:cNvPr>
            <p:cNvSpPr txBox="1"/>
            <p:nvPr/>
          </p:nvSpPr>
          <p:spPr>
            <a:xfrm>
              <a:off x="10060675" y="1041013"/>
              <a:ext cx="1138453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Practice 1</a:t>
              </a:r>
              <a:endParaRPr lang="id-ID" sz="16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D36E3A-FFDC-4DC9-AF21-03C579E5AE1E}"/>
              </a:ext>
            </a:extLst>
          </p:cNvPr>
          <p:cNvGrpSpPr/>
          <p:nvPr/>
        </p:nvGrpSpPr>
        <p:grpSpPr>
          <a:xfrm>
            <a:off x="9347994" y="2672268"/>
            <a:ext cx="2563812" cy="1723918"/>
            <a:chOff x="9347994" y="2672268"/>
            <a:chExt cx="2563812" cy="172391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ED66D1-85C4-4235-9070-E2438D27263D}"/>
                </a:ext>
              </a:extLst>
            </p:cNvPr>
            <p:cNvGrpSpPr/>
            <p:nvPr/>
          </p:nvGrpSpPr>
          <p:grpSpPr>
            <a:xfrm>
              <a:off x="10397728" y="2672268"/>
              <a:ext cx="464344" cy="465138"/>
              <a:chOff x="7275629" y="3973834"/>
              <a:chExt cx="464344" cy="465138"/>
            </a:xfrm>
            <a:solidFill>
              <a:schemeClr val="bg1"/>
            </a:solidFill>
          </p:grpSpPr>
          <p:sp>
            <p:nvSpPr>
              <p:cNvPr id="31" name="AutoShape 37">
                <a:extLst>
                  <a:ext uri="{FF2B5EF4-FFF2-40B4-BE49-F238E27FC236}">
                    <a16:creationId xmlns:a16="http://schemas.microsoft.com/office/drawing/2014/main" id="{8C53DB5C-6F87-48CE-85A3-26ED6EE6B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32" name="AutoShape 38">
                <a:extLst>
                  <a:ext uri="{FF2B5EF4-FFF2-40B4-BE49-F238E27FC236}">
                    <a16:creationId xmlns:a16="http://schemas.microsoft.com/office/drawing/2014/main" id="{A335A82E-7F87-4628-8BD6-598BD3787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33" name="AutoShape 39">
                <a:extLst>
                  <a:ext uri="{FF2B5EF4-FFF2-40B4-BE49-F238E27FC236}">
                    <a16:creationId xmlns:a16="http://schemas.microsoft.com/office/drawing/2014/main" id="{481B6215-A22E-4F5B-8BC6-8886F0B0F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34" name="AutoShape 40">
                <a:extLst>
                  <a:ext uri="{FF2B5EF4-FFF2-40B4-BE49-F238E27FC236}">
                    <a16:creationId xmlns:a16="http://schemas.microsoft.com/office/drawing/2014/main" id="{A8BDEA9D-8077-4059-84B1-D40655F17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35" name="AutoShape 41">
                <a:extLst>
                  <a:ext uri="{FF2B5EF4-FFF2-40B4-BE49-F238E27FC236}">
                    <a16:creationId xmlns:a16="http://schemas.microsoft.com/office/drawing/2014/main" id="{EDCB5CF3-964B-4E4A-B6A4-CA2D83976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36" name="AutoShape 42">
                <a:extLst>
                  <a:ext uri="{FF2B5EF4-FFF2-40B4-BE49-F238E27FC236}">
                    <a16:creationId xmlns:a16="http://schemas.microsoft.com/office/drawing/2014/main" id="{2F8FAA64-0910-47CA-907F-D59B83918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</p:grpSp>
        <p:sp>
          <p:nvSpPr>
            <p:cNvPr id="37" name="Text Placeholder 4">
              <a:extLst>
                <a:ext uri="{FF2B5EF4-FFF2-40B4-BE49-F238E27FC236}">
                  <a16:creationId xmlns:a16="http://schemas.microsoft.com/office/drawing/2014/main" id="{5A23AD33-380F-48F9-94DB-2F26367369EF}"/>
                </a:ext>
              </a:extLst>
            </p:cNvPr>
            <p:cNvSpPr txBox="1">
              <a:spLocks/>
            </p:cNvSpPr>
            <p:nvPr/>
          </p:nvSpPr>
          <p:spPr>
            <a:xfrm>
              <a:off x="9347994" y="3656432"/>
              <a:ext cx="2563812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dirty="0">
                  <a:solidFill>
                    <a:schemeClr val="bg1"/>
                  </a:solidFill>
                  <a:latin typeface="Montserrat" panose="00000500000000000000" pitchFamily="2" charset="0"/>
                </a:rPr>
                <a:t>Lorem ipsum dolor sit amet, veniam consectetur adipiscing elit.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4F3E88D-CA88-4CFB-912E-46CF3E0BA484}"/>
                </a:ext>
              </a:extLst>
            </p:cNvPr>
            <p:cNvSpPr txBox="1"/>
            <p:nvPr/>
          </p:nvSpPr>
          <p:spPr>
            <a:xfrm>
              <a:off x="10039032" y="3322263"/>
              <a:ext cx="1181735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Practice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627E12-326B-4D26-8349-D5FCDEF29173}"/>
              </a:ext>
            </a:extLst>
          </p:cNvPr>
          <p:cNvGrpSpPr/>
          <p:nvPr/>
        </p:nvGrpSpPr>
        <p:grpSpPr>
          <a:xfrm>
            <a:off x="9347994" y="4962355"/>
            <a:ext cx="2563812" cy="1715743"/>
            <a:chOff x="9347994" y="4962355"/>
            <a:chExt cx="2563812" cy="171574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8C26A39-ACD9-4642-ABD2-FC8043C13EE3}"/>
                </a:ext>
              </a:extLst>
            </p:cNvPr>
            <p:cNvGrpSpPr/>
            <p:nvPr/>
          </p:nvGrpSpPr>
          <p:grpSpPr>
            <a:xfrm>
              <a:off x="10469960" y="4962355"/>
              <a:ext cx="319881" cy="465138"/>
              <a:chOff x="10146507" y="3505994"/>
              <a:chExt cx="319881" cy="465138"/>
            </a:xfrm>
            <a:solidFill>
              <a:schemeClr val="bg1"/>
            </a:solidFill>
          </p:grpSpPr>
          <p:sp>
            <p:nvSpPr>
              <p:cNvPr id="40" name="AutoShape 30">
                <a:extLst>
                  <a:ext uri="{FF2B5EF4-FFF2-40B4-BE49-F238E27FC236}">
                    <a16:creationId xmlns:a16="http://schemas.microsoft.com/office/drawing/2014/main" id="{38C6EA56-9630-4DB3-AF24-211A58696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  <p:sp>
            <p:nvSpPr>
              <p:cNvPr id="41" name="AutoShape 31">
                <a:extLst>
                  <a:ext uri="{FF2B5EF4-FFF2-40B4-BE49-F238E27FC236}">
                    <a16:creationId xmlns:a16="http://schemas.microsoft.com/office/drawing/2014/main" id="{1CA020CB-5FD1-40D0-BE99-D43455130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ontserrat" panose="00000500000000000000" pitchFamily="2" charset="0"/>
                  <a:sym typeface="Gill Sans" charset="0"/>
                </a:endParaRPr>
              </a:p>
            </p:txBody>
          </p:sp>
        </p:grpSp>
        <p:sp>
          <p:nvSpPr>
            <p:cNvPr id="42" name="Text Placeholder 4">
              <a:extLst>
                <a:ext uri="{FF2B5EF4-FFF2-40B4-BE49-F238E27FC236}">
                  <a16:creationId xmlns:a16="http://schemas.microsoft.com/office/drawing/2014/main" id="{1E057C15-F477-4E9D-87F8-4FB9DB884B05}"/>
                </a:ext>
              </a:extLst>
            </p:cNvPr>
            <p:cNvSpPr txBox="1">
              <a:spLocks/>
            </p:cNvSpPr>
            <p:nvPr/>
          </p:nvSpPr>
          <p:spPr>
            <a:xfrm>
              <a:off x="9347994" y="5938344"/>
              <a:ext cx="2563812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dirty="0">
                  <a:solidFill>
                    <a:schemeClr val="bg1"/>
                  </a:solidFill>
                  <a:latin typeface="Montserrat" panose="00000500000000000000" pitchFamily="2" charset="0"/>
                </a:rPr>
                <a:t>Lorem ipsum dolor sit amet, veniam consectetur adipiscing elit.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C08FFB-E8ED-4D52-948A-5FDAF7EA67A9}"/>
                </a:ext>
              </a:extLst>
            </p:cNvPr>
            <p:cNvSpPr txBox="1"/>
            <p:nvPr/>
          </p:nvSpPr>
          <p:spPr>
            <a:xfrm>
              <a:off x="10038232" y="5604175"/>
              <a:ext cx="1183337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Practice 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396989-298A-EC54-6F6E-B54F17FDB631}"/>
              </a:ext>
            </a:extLst>
          </p:cNvPr>
          <p:cNvGrpSpPr/>
          <p:nvPr/>
        </p:nvGrpSpPr>
        <p:grpSpPr>
          <a:xfrm>
            <a:off x="512809" y="1586063"/>
            <a:ext cx="4917321" cy="3746180"/>
            <a:chOff x="751959" y="993054"/>
            <a:chExt cx="4917321" cy="374618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5F19AD-A0AE-11B8-7B12-188D5D2050FC}"/>
                </a:ext>
              </a:extLst>
            </p:cNvPr>
            <p:cNvCxnSpPr/>
            <p:nvPr/>
          </p:nvCxnSpPr>
          <p:spPr>
            <a:xfrm>
              <a:off x="876753" y="2144718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6F6575-44D9-7ACB-79E3-462C0F62CEEB}"/>
                </a:ext>
              </a:extLst>
            </p:cNvPr>
            <p:cNvSpPr txBox="1"/>
            <p:nvPr/>
          </p:nvSpPr>
          <p:spPr>
            <a:xfrm>
              <a:off x="754168" y="2516228"/>
              <a:ext cx="4340038" cy="96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411C0F-E517-E951-B389-3A0759A011C9}"/>
                </a:ext>
              </a:extLst>
            </p:cNvPr>
            <p:cNvSpPr txBox="1"/>
            <p:nvPr/>
          </p:nvSpPr>
          <p:spPr>
            <a:xfrm>
              <a:off x="751959" y="993054"/>
              <a:ext cx="4917321" cy="9787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1A45396-4464-18A9-04FE-81151C2EF1D4}"/>
                </a:ext>
              </a:extLst>
            </p:cNvPr>
            <p:cNvSpPr txBox="1"/>
            <p:nvPr/>
          </p:nvSpPr>
          <p:spPr>
            <a:xfrm>
              <a:off x="751959" y="3777881"/>
              <a:ext cx="4415076" cy="96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440906FB-66B0-4318-B971-5CC1BBD2931E}"/>
              </a:ext>
            </a:extLst>
          </p:cNvPr>
          <p:cNvGrpSpPr/>
          <p:nvPr/>
        </p:nvGrpSpPr>
        <p:grpSpPr>
          <a:xfrm>
            <a:off x="3686212" y="3718058"/>
            <a:ext cx="2409766" cy="2130352"/>
            <a:chOff x="3686212" y="3688562"/>
            <a:chExt cx="2409766" cy="213035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6E8A29D-C88B-45AC-BD65-92A19519C06F}"/>
                </a:ext>
              </a:extLst>
            </p:cNvPr>
            <p:cNvSpPr/>
            <p:nvPr/>
          </p:nvSpPr>
          <p:spPr>
            <a:xfrm>
              <a:off x="3686212" y="3688562"/>
              <a:ext cx="2409766" cy="2130352"/>
            </a:xfrm>
            <a:prstGeom prst="roundRect">
              <a:avLst>
                <a:gd name="adj" fmla="val 207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graphicFrame>
          <p:nvGraphicFramePr>
            <p:cNvPr id="20" name="Chart 19">
              <a:extLst>
                <a:ext uri="{FF2B5EF4-FFF2-40B4-BE49-F238E27FC236}">
                  <a16:creationId xmlns:a16="http://schemas.microsoft.com/office/drawing/2014/main" id="{398ECE31-3B51-4191-8F0C-1837827CB48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866475"/>
                </p:ext>
              </p:extLst>
            </p:nvPr>
          </p:nvGraphicFramePr>
          <p:xfrm>
            <a:off x="3790967" y="3844004"/>
            <a:ext cx="2200258" cy="18176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2E995F9-D351-46E3-8F35-28AE0FD00068}"/>
              </a:ext>
            </a:extLst>
          </p:cNvPr>
          <p:cNvSpPr txBox="1"/>
          <p:nvPr/>
        </p:nvSpPr>
        <p:spPr>
          <a:xfrm>
            <a:off x="6934890" y="4326868"/>
            <a:ext cx="2031998" cy="7026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B0F0"/>
                </a:solidFill>
                <a:latin typeface="Montserrat" panose="00000500000000000000" pitchFamily="2" charset="0"/>
                <a:cs typeface="Segoe UI Light" panose="020B0502040204020203" pitchFamily="34" charset="0"/>
                <a:sym typeface="Wingdings 3" panose="05040102010807070707" pitchFamily="18" charset="2"/>
              </a:rPr>
              <a:t></a:t>
            </a:r>
            <a:r>
              <a:rPr lang="en-US" sz="3600" dirty="0">
                <a:solidFill>
                  <a:srgbClr val="00B0F0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17%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C8C16C-CA64-4AE2-9312-FBA77876C6F7}"/>
              </a:ext>
            </a:extLst>
          </p:cNvPr>
          <p:cNvSpPr txBox="1"/>
          <p:nvPr/>
        </p:nvSpPr>
        <p:spPr>
          <a:xfrm>
            <a:off x="6934889" y="5312903"/>
            <a:ext cx="235601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7ACDC9-BC70-46E0-8C4F-1D29D1DF8705}"/>
              </a:ext>
            </a:extLst>
          </p:cNvPr>
          <p:cNvSpPr txBox="1"/>
          <p:nvPr/>
        </p:nvSpPr>
        <p:spPr>
          <a:xfrm>
            <a:off x="6934890" y="4996814"/>
            <a:ext cx="2031998" cy="3306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7E9462-4033-4D2A-950E-191CB46DEB59}"/>
              </a:ext>
            </a:extLst>
          </p:cNvPr>
          <p:cNvSpPr txBox="1"/>
          <p:nvPr/>
        </p:nvSpPr>
        <p:spPr>
          <a:xfrm>
            <a:off x="9290913" y="4300296"/>
            <a:ext cx="2031998" cy="7026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buntu Medium" panose="020B060403060203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Montserrat" panose="00000500000000000000" pitchFamily="2" charset="0"/>
                <a:sym typeface="Wingdings 3" panose="05040102010807070707" pitchFamily="18" charset="2"/>
              </a:rPr>
              <a:t></a:t>
            </a:r>
            <a:r>
              <a:rPr lang="en-US" sz="3600" dirty="0">
                <a:solidFill>
                  <a:srgbClr val="0070C0"/>
                </a:solidFill>
                <a:latin typeface="Montserrat" panose="00000500000000000000" pitchFamily="2" charset="0"/>
              </a:rPr>
              <a:t>20%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ABA323-D4DB-4AC6-A1D0-B5E68B61751C}"/>
              </a:ext>
            </a:extLst>
          </p:cNvPr>
          <p:cNvSpPr txBox="1"/>
          <p:nvPr/>
        </p:nvSpPr>
        <p:spPr>
          <a:xfrm>
            <a:off x="9273537" y="5312903"/>
            <a:ext cx="235602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enim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4420CC-CD32-44A0-A0CD-4C1144ACF5A0}"/>
              </a:ext>
            </a:extLst>
          </p:cNvPr>
          <p:cNvSpPr txBox="1"/>
          <p:nvPr/>
        </p:nvSpPr>
        <p:spPr>
          <a:xfrm>
            <a:off x="9273538" y="4996814"/>
            <a:ext cx="2031998" cy="33060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buntu Medium" panose="020B060403060203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 Dolor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D151471-B9FB-481E-BC65-119A1598EBBE}"/>
              </a:ext>
            </a:extLst>
          </p:cNvPr>
          <p:cNvCxnSpPr/>
          <p:nvPr/>
        </p:nvCxnSpPr>
        <p:spPr>
          <a:xfrm>
            <a:off x="9120213" y="4477919"/>
            <a:ext cx="0" cy="17373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96BD190-91C6-5B21-C464-6C3C9F71CA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-332" r="-138" b="34118"/>
          <a:stretch/>
        </p:blipFill>
        <p:spPr>
          <a:xfrm>
            <a:off x="3682882" y="802576"/>
            <a:ext cx="2416426" cy="2626424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4AAFF19-7AD3-8780-E381-39AE896E80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9" r="6283"/>
          <a:stretch/>
        </p:blipFill>
        <p:spPr>
          <a:xfrm>
            <a:off x="978776" y="2793216"/>
            <a:ext cx="2416426" cy="3055194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B101804-8D94-D6C4-103D-CAD15B7550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r="19409"/>
          <a:stretch>
            <a:fillRect/>
          </a:stretch>
        </p:blipFill>
        <p:spPr/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8D5A54D-23B1-5086-6C2C-EC29F89112F9}"/>
              </a:ext>
            </a:extLst>
          </p:cNvPr>
          <p:cNvGrpSpPr/>
          <p:nvPr/>
        </p:nvGrpSpPr>
        <p:grpSpPr>
          <a:xfrm>
            <a:off x="6832247" y="740077"/>
            <a:ext cx="4917321" cy="3276877"/>
            <a:chOff x="751959" y="993054"/>
            <a:chExt cx="4917321" cy="327687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4776380-A166-72BF-92E9-BCF93D0911EC}"/>
                </a:ext>
              </a:extLst>
            </p:cNvPr>
            <p:cNvCxnSpPr/>
            <p:nvPr/>
          </p:nvCxnSpPr>
          <p:spPr>
            <a:xfrm>
              <a:off x="876753" y="2144718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F8A4B9-0424-8C48-4227-FFDBF5B5E78B}"/>
                </a:ext>
              </a:extLst>
            </p:cNvPr>
            <p:cNvSpPr txBox="1"/>
            <p:nvPr/>
          </p:nvSpPr>
          <p:spPr>
            <a:xfrm>
              <a:off x="754167" y="2516228"/>
              <a:ext cx="4770333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6BBDF1-D79E-6C13-1101-9A6B176D68C5}"/>
                </a:ext>
              </a:extLst>
            </p:cNvPr>
            <p:cNvSpPr txBox="1"/>
            <p:nvPr/>
          </p:nvSpPr>
          <p:spPr>
            <a:xfrm>
              <a:off x="751959" y="993054"/>
              <a:ext cx="4917321" cy="9787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FAAA4C-4FE7-8D8E-92EA-DAB846931AB8}"/>
                </a:ext>
              </a:extLst>
            </p:cNvPr>
            <p:cNvSpPr txBox="1"/>
            <p:nvPr/>
          </p:nvSpPr>
          <p:spPr>
            <a:xfrm>
              <a:off x="754167" y="3533383"/>
              <a:ext cx="4770333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78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E30CE49-4EEE-4BA2-95CC-A199BE992F7F}"/>
              </a:ext>
            </a:extLst>
          </p:cNvPr>
          <p:cNvSpPr/>
          <p:nvPr/>
        </p:nvSpPr>
        <p:spPr>
          <a:xfrm>
            <a:off x="9388959" y="2876365"/>
            <a:ext cx="364641" cy="337240"/>
          </a:xfrm>
          <a:custGeom>
            <a:avLst/>
            <a:gdLst/>
            <a:ahLst/>
            <a:cxnLst/>
            <a:rect l="l" t="t" r="r" b="b"/>
            <a:pathLst>
              <a:path w="444141" h="410766">
                <a:moveTo>
                  <a:pt x="406487" y="0"/>
                </a:moveTo>
                <a:lnTo>
                  <a:pt x="444141" y="59904"/>
                </a:lnTo>
                <a:cubicBezTo>
                  <a:pt x="412763" y="73025"/>
                  <a:pt x="389657" y="92565"/>
                  <a:pt x="374824" y="118523"/>
                </a:cubicBezTo>
                <a:cubicBezTo>
                  <a:pt x="359991" y="144482"/>
                  <a:pt x="351718" y="182278"/>
                  <a:pt x="350007" y="231912"/>
                </a:cubicBezTo>
                <a:lnTo>
                  <a:pt x="430448" y="231912"/>
                </a:lnTo>
                <a:lnTo>
                  <a:pt x="430448" y="410766"/>
                </a:lnTo>
                <a:lnTo>
                  <a:pt x="265286" y="410766"/>
                </a:lnTo>
                <a:lnTo>
                  <a:pt x="265286" y="269565"/>
                </a:lnTo>
                <a:cubicBezTo>
                  <a:pt x="265286" y="193117"/>
                  <a:pt x="274414" y="137778"/>
                  <a:pt x="292671" y="103548"/>
                </a:cubicBezTo>
                <a:cubicBezTo>
                  <a:pt x="316632" y="57907"/>
                  <a:pt x="354571" y="23391"/>
                  <a:pt x="406487" y="0"/>
                </a:cubicBezTo>
                <a:close/>
                <a:moveTo>
                  <a:pt x="141201" y="0"/>
                </a:moveTo>
                <a:lnTo>
                  <a:pt x="178854" y="59904"/>
                </a:lnTo>
                <a:cubicBezTo>
                  <a:pt x="147477" y="73025"/>
                  <a:pt x="124371" y="92565"/>
                  <a:pt x="109538" y="118523"/>
                </a:cubicBezTo>
                <a:cubicBezTo>
                  <a:pt x="94705" y="144482"/>
                  <a:pt x="86432" y="182278"/>
                  <a:pt x="84721" y="231912"/>
                </a:cubicBezTo>
                <a:lnTo>
                  <a:pt x="165162" y="231912"/>
                </a:lnTo>
                <a:lnTo>
                  <a:pt x="165162" y="410766"/>
                </a:lnTo>
                <a:lnTo>
                  <a:pt x="0" y="410766"/>
                </a:lnTo>
                <a:lnTo>
                  <a:pt x="0" y="269565"/>
                </a:lnTo>
                <a:cubicBezTo>
                  <a:pt x="0" y="193117"/>
                  <a:pt x="9128" y="137778"/>
                  <a:pt x="27385" y="103548"/>
                </a:cubicBezTo>
                <a:cubicBezTo>
                  <a:pt x="51346" y="57907"/>
                  <a:pt x="89285" y="23391"/>
                  <a:pt x="1412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4772BA-D29D-41B2-9DFD-4FD6A6063F58}"/>
              </a:ext>
            </a:extLst>
          </p:cNvPr>
          <p:cNvSpPr/>
          <p:nvPr/>
        </p:nvSpPr>
        <p:spPr>
          <a:xfrm>
            <a:off x="9299401" y="3251347"/>
            <a:ext cx="2181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TITLE IS</a:t>
            </a:r>
          </a:p>
          <a:p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</a:rPr>
              <a:t>HERE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BD986A-00E3-D6A7-072F-6C0A93C3A220}"/>
              </a:ext>
            </a:extLst>
          </p:cNvPr>
          <p:cNvGrpSpPr/>
          <p:nvPr/>
        </p:nvGrpSpPr>
        <p:grpSpPr>
          <a:xfrm>
            <a:off x="346591" y="1201344"/>
            <a:ext cx="4917321" cy="2484527"/>
            <a:chOff x="751959" y="993054"/>
            <a:chExt cx="4917321" cy="248452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D68F3B7-7A4F-4AC6-8279-FD9255542E04}"/>
                </a:ext>
              </a:extLst>
            </p:cNvPr>
            <p:cNvCxnSpPr/>
            <p:nvPr/>
          </p:nvCxnSpPr>
          <p:spPr>
            <a:xfrm>
              <a:off x="876753" y="2144718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26ACE4-D9B8-185D-B98A-23590FEED63C}"/>
                </a:ext>
              </a:extLst>
            </p:cNvPr>
            <p:cNvSpPr txBox="1"/>
            <p:nvPr/>
          </p:nvSpPr>
          <p:spPr>
            <a:xfrm>
              <a:off x="754167" y="2516228"/>
              <a:ext cx="4023361" cy="96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6BE4C80-3EA4-471C-BAB6-58F401581ABF}"/>
                </a:ext>
              </a:extLst>
            </p:cNvPr>
            <p:cNvSpPr txBox="1"/>
            <p:nvPr/>
          </p:nvSpPr>
          <p:spPr>
            <a:xfrm>
              <a:off x="751959" y="993054"/>
              <a:ext cx="4917321" cy="9787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FC2831-7108-7B45-FE57-26D79A6E6041}"/>
              </a:ext>
            </a:extLst>
          </p:cNvPr>
          <p:cNvGrpSpPr/>
          <p:nvPr/>
        </p:nvGrpSpPr>
        <p:grpSpPr>
          <a:xfrm>
            <a:off x="362445" y="5435292"/>
            <a:ext cx="4901467" cy="370342"/>
            <a:chOff x="6218586" y="4842147"/>
            <a:chExt cx="4901467" cy="370342"/>
          </a:xfrm>
        </p:grpSpPr>
        <p:sp>
          <p:nvSpPr>
            <p:cNvPr id="65" name="Rounded Rectangle 41">
              <a:extLst>
                <a:ext uri="{FF2B5EF4-FFF2-40B4-BE49-F238E27FC236}">
                  <a16:creationId xmlns:a16="http://schemas.microsoft.com/office/drawing/2014/main" id="{6C2C4DA7-684F-4D72-B549-E2CAFA9C520D}"/>
                </a:ext>
              </a:extLst>
            </p:cNvPr>
            <p:cNvSpPr/>
            <p:nvPr/>
          </p:nvSpPr>
          <p:spPr>
            <a:xfrm>
              <a:off x="9938476" y="4842147"/>
              <a:ext cx="463218" cy="256264"/>
            </a:xfrm>
            <a:prstGeom prst="roundRect">
              <a:avLst>
                <a:gd name="adj" fmla="val 4672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05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80</a:t>
              </a:r>
              <a:r>
                <a:rPr lang="en-US" sz="1100" baseline="300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3D12986-EAD1-6678-25B3-999F5A4BD68F}"/>
                </a:ext>
              </a:extLst>
            </p:cNvPr>
            <p:cNvCxnSpPr/>
            <p:nvPr/>
          </p:nvCxnSpPr>
          <p:spPr>
            <a:xfrm>
              <a:off x="6365173" y="5212489"/>
              <a:ext cx="475488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6295B79-414F-30DD-F3DA-8F394461632B}"/>
                </a:ext>
              </a:extLst>
            </p:cNvPr>
            <p:cNvCxnSpPr/>
            <p:nvPr/>
          </p:nvCxnSpPr>
          <p:spPr>
            <a:xfrm>
              <a:off x="6365173" y="5212489"/>
              <a:ext cx="3803904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34F694D-D2B3-A4BB-421A-D7D5340FF36F}"/>
                </a:ext>
              </a:extLst>
            </p:cNvPr>
            <p:cNvSpPr txBox="1"/>
            <p:nvPr/>
          </p:nvSpPr>
          <p:spPr>
            <a:xfrm>
              <a:off x="6218586" y="4858787"/>
              <a:ext cx="2534204" cy="299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40575B1-21EA-1EC8-D7B1-E0879C1AFAEC}"/>
              </a:ext>
            </a:extLst>
          </p:cNvPr>
          <p:cNvGrpSpPr/>
          <p:nvPr/>
        </p:nvGrpSpPr>
        <p:grpSpPr>
          <a:xfrm>
            <a:off x="362445" y="4204444"/>
            <a:ext cx="4901467" cy="370342"/>
            <a:chOff x="6218586" y="3611299"/>
            <a:chExt cx="4901467" cy="370342"/>
          </a:xfrm>
        </p:grpSpPr>
        <p:sp>
          <p:nvSpPr>
            <p:cNvPr id="70" name="Rounded Rectangle 41">
              <a:extLst>
                <a:ext uri="{FF2B5EF4-FFF2-40B4-BE49-F238E27FC236}">
                  <a16:creationId xmlns:a16="http://schemas.microsoft.com/office/drawing/2014/main" id="{7CCACE4F-F51F-1FEB-FC6F-FA0D5D1C5B21}"/>
                </a:ext>
              </a:extLst>
            </p:cNvPr>
            <p:cNvSpPr/>
            <p:nvPr/>
          </p:nvSpPr>
          <p:spPr>
            <a:xfrm>
              <a:off x="9699724" y="3611299"/>
              <a:ext cx="463218" cy="256264"/>
            </a:xfrm>
            <a:prstGeom prst="roundRect">
              <a:avLst>
                <a:gd name="adj" fmla="val 4672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75</a:t>
              </a:r>
              <a:r>
                <a:rPr lang="en-US" sz="1100" baseline="300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E9C631B-B7AF-7F64-456A-FCA91B506ADF}"/>
                </a:ext>
              </a:extLst>
            </p:cNvPr>
            <p:cNvCxnSpPr/>
            <p:nvPr/>
          </p:nvCxnSpPr>
          <p:spPr>
            <a:xfrm>
              <a:off x="6365173" y="3981641"/>
              <a:ext cx="4754880" cy="0"/>
            </a:xfrm>
            <a:prstGeom prst="line">
              <a:avLst/>
            </a:prstGeom>
            <a:ln w="63500" cap="sq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CD14FC52-533A-CBBD-1AE6-0E577EF2412F}"/>
                </a:ext>
              </a:extLst>
            </p:cNvPr>
            <p:cNvCxnSpPr/>
            <p:nvPr/>
          </p:nvCxnSpPr>
          <p:spPr>
            <a:xfrm>
              <a:off x="6365173" y="3981641"/>
              <a:ext cx="356616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42B2E4A-2818-2535-F9E4-C02F0C08DA74}"/>
                </a:ext>
              </a:extLst>
            </p:cNvPr>
            <p:cNvSpPr txBox="1"/>
            <p:nvPr/>
          </p:nvSpPr>
          <p:spPr>
            <a:xfrm>
              <a:off x="6218586" y="3627939"/>
              <a:ext cx="253420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BB099F-DFEF-8D32-57E6-63B3CBEEEFAD}"/>
              </a:ext>
            </a:extLst>
          </p:cNvPr>
          <p:cNvGrpSpPr/>
          <p:nvPr/>
        </p:nvGrpSpPr>
        <p:grpSpPr>
          <a:xfrm>
            <a:off x="362445" y="4819868"/>
            <a:ext cx="4901467" cy="370342"/>
            <a:chOff x="6218586" y="4226723"/>
            <a:chExt cx="4901467" cy="370342"/>
          </a:xfrm>
        </p:grpSpPr>
        <p:sp>
          <p:nvSpPr>
            <p:cNvPr id="75" name="Rounded Rectangle 41">
              <a:extLst>
                <a:ext uri="{FF2B5EF4-FFF2-40B4-BE49-F238E27FC236}">
                  <a16:creationId xmlns:a16="http://schemas.microsoft.com/office/drawing/2014/main" id="{9F5060A4-9FF1-318A-E01E-B32F295BE0CB}"/>
                </a:ext>
              </a:extLst>
            </p:cNvPr>
            <p:cNvSpPr/>
            <p:nvPr/>
          </p:nvSpPr>
          <p:spPr>
            <a:xfrm>
              <a:off x="9224236" y="4226723"/>
              <a:ext cx="463218" cy="256264"/>
            </a:xfrm>
            <a:prstGeom prst="roundRect">
              <a:avLst>
                <a:gd name="adj" fmla="val 4672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65</a:t>
              </a:r>
              <a:r>
                <a:rPr lang="en-US" sz="1100" baseline="30000" dirty="0">
                  <a:solidFill>
                    <a:schemeClr val="bg1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4D83349-22BD-57EC-8362-BAE48D4BF14A}"/>
                </a:ext>
              </a:extLst>
            </p:cNvPr>
            <p:cNvCxnSpPr/>
            <p:nvPr/>
          </p:nvCxnSpPr>
          <p:spPr>
            <a:xfrm>
              <a:off x="6365173" y="4597065"/>
              <a:ext cx="4754880" cy="0"/>
            </a:xfrm>
            <a:prstGeom prst="line">
              <a:avLst/>
            </a:prstGeom>
            <a:ln w="63500" cap="sq">
              <a:solidFill>
                <a:schemeClr val="bg1">
                  <a:lumMod val="8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EADBDCD-60B6-44BB-03A1-E590D9BEEF0B}"/>
                </a:ext>
              </a:extLst>
            </p:cNvPr>
            <p:cNvCxnSpPr/>
            <p:nvPr/>
          </p:nvCxnSpPr>
          <p:spPr>
            <a:xfrm>
              <a:off x="6365173" y="4597065"/>
              <a:ext cx="3090672" cy="0"/>
            </a:xfrm>
            <a:prstGeom prst="line">
              <a:avLst/>
            </a:prstGeom>
            <a:ln w="63500" cap="sq">
              <a:solidFill>
                <a:srgbClr val="00B0F0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E2079BE-2302-E6E7-BBA9-A2BD035F01DA}"/>
                </a:ext>
              </a:extLst>
            </p:cNvPr>
            <p:cNvSpPr txBox="1"/>
            <p:nvPr/>
          </p:nvSpPr>
          <p:spPr>
            <a:xfrm>
              <a:off x="6218586" y="4243363"/>
              <a:ext cx="253420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C12DE73-B4A4-4864-B39E-8C80BC629A4D}"/>
              </a:ext>
            </a:extLst>
          </p:cNvPr>
          <p:cNvCxnSpPr/>
          <p:nvPr/>
        </p:nvCxnSpPr>
        <p:spPr>
          <a:xfrm>
            <a:off x="463312" y="4050634"/>
            <a:ext cx="4846320" cy="0"/>
          </a:xfrm>
          <a:prstGeom prst="line">
            <a:avLst/>
          </a:prstGeom>
          <a:ln w="12700" cap="rnd">
            <a:solidFill>
              <a:schemeClr val="bg1">
                <a:lumMod val="8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DC76BED-1E41-79A5-DA27-F760B1A755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r="50255"/>
          <a:stretch/>
        </p:blipFill>
        <p:spPr>
          <a:xfrm>
            <a:off x="5552480" y="0"/>
            <a:ext cx="3408196" cy="6858000"/>
          </a:xfrm>
        </p:spPr>
      </p:pic>
    </p:spTree>
    <p:extLst>
      <p:ext uri="{BB962C8B-B14F-4D97-AF65-F5344CB8AC3E}">
        <p14:creationId xmlns:p14="http://schemas.microsoft.com/office/powerpoint/2010/main" val="27254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C196B92-FB8E-46E2-8BDF-A3E09EE704F4}"/>
              </a:ext>
            </a:extLst>
          </p:cNvPr>
          <p:cNvSpPr/>
          <p:nvPr/>
        </p:nvSpPr>
        <p:spPr>
          <a:xfrm>
            <a:off x="6290797" y="2678229"/>
            <a:ext cx="2303952" cy="31089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3BC6BB-A508-4E84-AD20-2B1FAFD1ABA8}"/>
              </a:ext>
            </a:extLst>
          </p:cNvPr>
          <p:cNvSpPr/>
          <p:nvPr/>
        </p:nvSpPr>
        <p:spPr>
          <a:xfrm>
            <a:off x="3597251" y="2678229"/>
            <a:ext cx="2303952" cy="31089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EC83CF-CF97-4229-B122-A2BDE65602C6}"/>
              </a:ext>
            </a:extLst>
          </p:cNvPr>
          <p:cNvSpPr/>
          <p:nvPr/>
        </p:nvSpPr>
        <p:spPr>
          <a:xfrm>
            <a:off x="903705" y="2678229"/>
            <a:ext cx="2303952" cy="31089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A362B5-F0AD-4D49-9E26-D365C13BFFCE}"/>
              </a:ext>
            </a:extLst>
          </p:cNvPr>
          <p:cNvSpPr/>
          <p:nvPr/>
        </p:nvSpPr>
        <p:spPr>
          <a:xfrm>
            <a:off x="8984343" y="2678229"/>
            <a:ext cx="2303952" cy="31089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E54436-4E6A-BFDA-6F38-419E9083135E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5C357B-E0FF-4AAF-A736-DCBD48AACB27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 HERE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866F389-D999-4B23-981A-CAC57EF650DB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E2921B-EDE4-46CB-B08A-BB0730D649B7}"/>
              </a:ext>
            </a:extLst>
          </p:cNvPr>
          <p:cNvGrpSpPr/>
          <p:nvPr/>
        </p:nvGrpSpPr>
        <p:grpSpPr>
          <a:xfrm>
            <a:off x="989604" y="3750053"/>
            <a:ext cx="2132154" cy="581798"/>
            <a:chOff x="989604" y="3750053"/>
            <a:chExt cx="2132154" cy="5817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2B31B1-A5A7-4F7C-AC21-DE6318322C62}"/>
                </a:ext>
              </a:extLst>
            </p:cNvPr>
            <p:cNvSpPr txBox="1"/>
            <p:nvPr/>
          </p:nvSpPr>
          <p:spPr>
            <a:xfrm>
              <a:off x="989604" y="4052351"/>
              <a:ext cx="2132154" cy="27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Lawyer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6E15A1-59F0-4838-9568-888DF64F0CBA}"/>
                </a:ext>
              </a:extLst>
            </p:cNvPr>
            <p:cNvSpPr txBox="1"/>
            <p:nvPr/>
          </p:nvSpPr>
          <p:spPr>
            <a:xfrm>
              <a:off x="989604" y="3750053"/>
              <a:ext cx="2132154" cy="34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500" dirty="0">
                  <a:latin typeface="Montserrat" panose="00000500000000000000" pitchFamily="2" charset="0"/>
                </a:rPr>
                <a:t>Richard </a:t>
              </a:r>
              <a:r>
                <a:rPr lang="en-US" sz="1500" dirty="0">
                  <a:solidFill>
                    <a:srgbClr val="0070C0"/>
                  </a:solidFill>
                  <a:latin typeface="Montserrat" panose="00000500000000000000" pitchFamily="2" charset="0"/>
                </a:rPr>
                <a:t>Wall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1DE10-A337-42B6-A866-DB133703F93B}"/>
              </a:ext>
            </a:extLst>
          </p:cNvPr>
          <p:cNvGrpSpPr/>
          <p:nvPr/>
        </p:nvGrpSpPr>
        <p:grpSpPr>
          <a:xfrm>
            <a:off x="3683150" y="3750053"/>
            <a:ext cx="2132154" cy="581798"/>
            <a:chOff x="3683150" y="3750053"/>
            <a:chExt cx="2132154" cy="58179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0757A2-FFD4-47F0-8044-3A5704CF558A}"/>
                </a:ext>
              </a:extLst>
            </p:cNvPr>
            <p:cNvSpPr txBox="1"/>
            <p:nvPr/>
          </p:nvSpPr>
          <p:spPr>
            <a:xfrm>
              <a:off x="3683150" y="4052351"/>
              <a:ext cx="2132154" cy="27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Lawyer 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DD6EAB-E450-4A53-A690-3A3FA20D1579}"/>
                </a:ext>
              </a:extLst>
            </p:cNvPr>
            <p:cNvSpPr txBox="1"/>
            <p:nvPr/>
          </p:nvSpPr>
          <p:spPr>
            <a:xfrm>
              <a:off x="3683150" y="3750053"/>
              <a:ext cx="2132154" cy="34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500" dirty="0">
                  <a:latin typeface="Montserrat" panose="00000500000000000000" pitchFamily="2" charset="0"/>
                </a:rPr>
                <a:t>Marie </a:t>
              </a:r>
              <a:r>
                <a:rPr lang="en-US" sz="1500" dirty="0">
                  <a:solidFill>
                    <a:srgbClr val="00B0F0"/>
                  </a:solidFill>
                  <a:latin typeface="Montserrat" panose="00000500000000000000" pitchFamily="2" charset="0"/>
                </a:rPr>
                <a:t>Emerald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C4C4DC-BB2C-449E-BD52-3CEB09B07CB4}"/>
              </a:ext>
            </a:extLst>
          </p:cNvPr>
          <p:cNvGrpSpPr/>
          <p:nvPr/>
        </p:nvGrpSpPr>
        <p:grpSpPr>
          <a:xfrm>
            <a:off x="9070242" y="3750053"/>
            <a:ext cx="2132154" cy="581798"/>
            <a:chOff x="9070242" y="3750053"/>
            <a:chExt cx="2132154" cy="5817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2FF5AE-C7E9-49E2-BDD1-9D54BF95EB62}"/>
                </a:ext>
              </a:extLst>
            </p:cNvPr>
            <p:cNvSpPr txBox="1"/>
            <p:nvPr/>
          </p:nvSpPr>
          <p:spPr>
            <a:xfrm>
              <a:off x="9070242" y="4052351"/>
              <a:ext cx="2132154" cy="27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Lawyer 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405951-E57D-4B99-8297-BD06FE4E6C83}"/>
                </a:ext>
              </a:extLst>
            </p:cNvPr>
            <p:cNvSpPr txBox="1"/>
            <p:nvPr/>
          </p:nvSpPr>
          <p:spPr>
            <a:xfrm>
              <a:off x="9070242" y="3750053"/>
              <a:ext cx="2132154" cy="34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500" dirty="0">
                  <a:latin typeface="Montserrat" panose="00000500000000000000" pitchFamily="2" charset="0"/>
                </a:rPr>
                <a:t>Nova </a:t>
              </a:r>
              <a:r>
                <a:rPr lang="en-US" sz="1500" dirty="0">
                  <a:solidFill>
                    <a:srgbClr val="00B0F0"/>
                  </a:solidFill>
                  <a:latin typeface="Montserrat" panose="00000500000000000000" pitchFamily="2" charset="0"/>
                </a:rPr>
                <a:t>Pauline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2CFECE-9E31-4CDD-9732-1120C7D5EE4C}"/>
              </a:ext>
            </a:extLst>
          </p:cNvPr>
          <p:cNvGrpSpPr/>
          <p:nvPr/>
        </p:nvGrpSpPr>
        <p:grpSpPr>
          <a:xfrm>
            <a:off x="6376696" y="3750053"/>
            <a:ext cx="2132154" cy="581798"/>
            <a:chOff x="6376696" y="3750053"/>
            <a:chExt cx="2132154" cy="58179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800F53-BC28-47F5-984E-45C116441331}"/>
                </a:ext>
              </a:extLst>
            </p:cNvPr>
            <p:cNvSpPr txBox="1"/>
            <p:nvPr/>
          </p:nvSpPr>
          <p:spPr>
            <a:xfrm>
              <a:off x="6376696" y="4052351"/>
              <a:ext cx="2132154" cy="279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</a:rPr>
                <a:t>Lawyer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1EFE5A-668D-4B1F-B1BD-9F7AEB95EDA4}"/>
                </a:ext>
              </a:extLst>
            </p:cNvPr>
            <p:cNvSpPr txBox="1"/>
            <p:nvPr/>
          </p:nvSpPr>
          <p:spPr>
            <a:xfrm>
              <a:off x="6376696" y="3750053"/>
              <a:ext cx="2132154" cy="34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en-US" sz="1500" dirty="0">
                  <a:latin typeface="Montserrat" panose="00000500000000000000" pitchFamily="2" charset="0"/>
                </a:rPr>
                <a:t>William </a:t>
              </a:r>
              <a:r>
                <a:rPr lang="en-US" sz="1500" dirty="0">
                  <a:solidFill>
                    <a:srgbClr val="0070C0"/>
                  </a:solidFill>
                  <a:latin typeface="Montserrat" panose="00000500000000000000" pitchFamily="2" charset="0"/>
                </a:rPr>
                <a:t>Stephen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5C4CE32E-6A11-41DC-8521-D3013583933F}"/>
              </a:ext>
            </a:extLst>
          </p:cNvPr>
          <p:cNvSpPr txBox="1"/>
          <p:nvPr/>
        </p:nvSpPr>
        <p:spPr>
          <a:xfrm>
            <a:off x="3689525" y="4532389"/>
            <a:ext cx="212577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at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wisi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9C50DC-C384-4007-9B20-1F4A96B2E8E8}"/>
              </a:ext>
            </a:extLst>
          </p:cNvPr>
          <p:cNvSpPr txBox="1"/>
          <p:nvPr/>
        </p:nvSpPr>
        <p:spPr>
          <a:xfrm>
            <a:off x="6376695" y="4532389"/>
            <a:ext cx="2132154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at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wisi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43138E-FDD5-48D5-B151-D057E7928454}"/>
              </a:ext>
            </a:extLst>
          </p:cNvPr>
          <p:cNvSpPr txBox="1"/>
          <p:nvPr/>
        </p:nvSpPr>
        <p:spPr>
          <a:xfrm>
            <a:off x="9070241" y="4532389"/>
            <a:ext cx="2132155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at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wisi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7B1E73-8115-411C-8CE7-8332B9A8CA21}"/>
              </a:ext>
            </a:extLst>
          </p:cNvPr>
          <p:cNvSpPr txBox="1"/>
          <p:nvPr/>
        </p:nvSpPr>
        <p:spPr>
          <a:xfrm>
            <a:off x="989603" y="4532389"/>
            <a:ext cx="2132155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at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wisi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da-DK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Morbi eget dolor sit amet.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2AB045A-1E2C-41C9-98C3-B355C4BA54A9}"/>
              </a:ext>
            </a:extLst>
          </p:cNvPr>
          <p:cNvCxnSpPr/>
          <p:nvPr/>
        </p:nvCxnSpPr>
        <p:spPr>
          <a:xfrm>
            <a:off x="3781019" y="4443492"/>
            <a:ext cx="193641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DACDF3F-D391-4A48-B6FE-000C09BFA6B5}"/>
              </a:ext>
            </a:extLst>
          </p:cNvPr>
          <p:cNvCxnSpPr/>
          <p:nvPr/>
        </p:nvCxnSpPr>
        <p:spPr>
          <a:xfrm>
            <a:off x="6474565" y="4443492"/>
            <a:ext cx="193641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6513ADD-B864-49F5-9037-D53C6BE4C5E2}"/>
              </a:ext>
            </a:extLst>
          </p:cNvPr>
          <p:cNvCxnSpPr/>
          <p:nvPr/>
        </p:nvCxnSpPr>
        <p:spPr>
          <a:xfrm>
            <a:off x="9168111" y="4443492"/>
            <a:ext cx="193641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BF4B450-A499-4FA8-82F6-6BCBA0579B76}"/>
              </a:ext>
            </a:extLst>
          </p:cNvPr>
          <p:cNvCxnSpPr/>
          <p:nvPr/>
        </p:nvCxnSpPr>
        <p:spPr>
          <a:xfrm>
            <a:off x="1087473" y="4443492"/>
            <a:ext cx="1936417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9ADD378-1FD5-40B0-8B57-6423ED5682D8}"/>
              </a:ext>
            </a:extLst>
          </p:cNvPr>
          <p:cNvGrpSpPr/>
          <p:nvPr/>
        </p:nvGrpSpPr>
        <p:grpSpPr>
          <a:xfrm>
            <a:off x="7160438" y="5444917"/>
            <a:ext cx="564669" cy="148765"/>
            <a:chOff x="7160438" y="5444917"/>
            <a:chExt cx="564669" cy="148765"/>
          </a:xfrm>
        </p:grpSpPr>
        <p:sp>
          <p:nvSpPr>
            <p:cNvPr id="100" name="Freeform 2">
              <a:extLst>
                <a:ext uri="{FF2B5EF4-FFF2-40B4-BE49-F238E27FC236}">
                  <a16:creationId xmlns:a16="http://schemas.microsoft.com/office/drawing/2014/main" id="{6ABF123D-00BB-462F-A056-00F027092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3743" y="5450254"/>
              <a:ext cx="150673" cy="141938"/>
            </a:xfrm>
            <a:custGeom>
              <a:avLst/>
              <a:gdLst>
                <a:gd name="T0" fmla="*/ 170146 w 609"/>
                <a:gd name="T1" fmla="*/ 206015 h 574"/>
                <a:gd name="T2" fmla="*/ 170146 w 609"/>
                <a:gd name="T3" fmla="*/ 206015 h 574"/>
                <a:gd name="T4" fmla="*/ 170146 w 609"/>
                <a:gd name="T5" fmla="*/ 132310 h 574"/>
                <a:gd name="T6" fmla="*/ 147484 w 609"/>
                <a:gd name="T7" fmla="*/ 101749 h 574"/>
                <a:gd name="T8" fmla="*/ 121944 w 609"/>
                <a:gd name="T9" fmla="*/ 132310 h 574"/>
                <a:gd name="T10" fmla="*/ 121944 w 609"/>
                <a:gd name="T11" fmla="*/ 206015 h 574"/>
                <a:gd name="T12" fmla="*/ 73742 w 609"/>
                <a:gd name="T13" fmla="*/ 206015 h 574"/>
                <a:gd name="T14" fmla="*/ 73742 w 609"/>
                <a:gd name="T15" fmla="*/ 68672 h 574"/>
                <a:gd name="T16" fmla="*/ 121944 w 609"/>
                <a:gd name="T17" fmla="*/ 68672 h 574"/>
                <a:gd name="T18" fmla="*/ 121944 w 609"/>
                <a:gd name="T19" fmla="*/ 86289 h 574"/>
                <a:gd name="T20" fmla="*/ 165110 w 609"/>
                <a:gd name="T21" fmla="*/ 63638 h 574"/>
                <a:gd name="T22" fmla="*/ 218707 w 609"/>
                <a:gd name="T23" fmla="*/ 129793 h 574"/>
                <a:gd name="T24" fmla="*/ 218707 w 609"/>
                <a:gd name="T25" fmla="*/ 206015 h 574"/>
                <a:gd name="T26" fmla="*/ 170146 w 609"/>
                <a:gd name="T27" fmla="*/ 206015 h 574"/>
                <a:gd name="T28" fmla="*/ 28058 w 609"/>
                <a:gd name="T29" fmla="*/ 48178 h 574"/>
                <a:gd name="T30" fmla="*/ 28058 w 609"/>
                <a:gd name="T31" fmla="*/ 48178 h 574"/>
                <a:gd name="T32" fmla="*/ 0 w 609"/>
                <a:gd name="T33" fmla="*/ 25527 h 574"/>
                <a:gd name="T34" fmla="*/ 28058 w 609"/>
                <a:gd name="T35" fmla="*/ 0 h 574"/>
                <a:gd name="T36" fmla="*/ 55756 w 609"/>
                <a:gd name="T37" fmla="*/ 25527 h 574"/>
                <a:gd name="T38" fmla="*/ 28058 w 609"/>
                <a:gd name="T39" fmla="*/ 48178 h 574"/>
                <a:gd name="T40" fmla="*/ 50720 w 609"/>
                <a:gd name="T41" fmla="*/ 206015 h 574"/>
                <a:gd name="T42" fmla="*/ 50720 w 609"/>
                <a:gd name="T43" fmla="*/ 206015 h 574"/>
                <a:gd name="T44" fmla="*/ 2518 w 609"/>
                <a:gd name="T45" fmla="*/ 206015 h 574"/>
                <a:gd name="T46" fmla="*/ 2518 w 609"/>
                <a:gd name="T47" fmla="*/ 68672 h 574"/>
                <a:gd name="T48" fmla="*/ 50720 w 609"/>
                <a:gd name="T49" fmla="*/ 68672 h 574"/>
                <a:gd name="T50" fmla="*/ 50720 w 609"/>
                <a:gd name="T51" fmla="*/ 206015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9" h="574">
                  <a:moveTo>
                    <a:pt x="473" y="573"/>
                  </a:moveTo>
                  <a:lnTo>
                    <a:pt x="473" y="573"/>
                  </a:lnTo>
                  <a:cubicBezTo>
                    <a:pt x="473" y="368"/>
                    <a:pt x="473" y="368"/>
                    <a:pt x="473" y="368"/>
                  </a:cubicBezTo>
                  <a:cubicBezTo>
                    <a:pt x="473" y="325"/>
                    <a:pt x="459" y="283"/>
                    <a:pt x="410" y="283"/>
                  </a:cubicBezTo>
                  <a:cubicBezTo>
                    <a:pt x="360" y="283"/>
                    <a:pt x="339" y="325"/>
                    <a:pt x="339" y="368"/>
                  </a:cubicBezTo>
                  <a:cubicBezTo>
                    <a:pt x="339" y="573"/>
                    <a:pt x="339" y="573"/>
                    <a:pt x="339" y="573"/>
                  </a:cubicBezTo>
                  <a:cubicBezTo>
                    <a:pt x="205" y="573"/>
                    <a:pt x="205" y="573"/>
                    <a:pt x="205" y="573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339" y="191"/>
                    <a:pt x="339" y="191"/>
                    <a:pt x="339" y="191"/>
                  </a:cubicBezTo>
                  <a:cubicBezTo>
                    <a:pt x="339" y="240"/>
                    <a:pt x="339" y="240"/>
                    <a:pt x="339" y="240"/>
                  </a:cubicBezTo>
                  <a:cubicBezTo>
                    <a:pt x="375" y="198"/>
                    <a:pt x="403" y="177"/>
                    <a:pt x="459" y="177"/>
                  </a:cubicBezTo>
                  <a:cubicBezTo>
                    <a:pt x="516" y="177"/>
                    <a:pt x="608" y="205"/>
                    <a:pt x="608" y="361"/>
                  </a:cubicBezTo>
                  <a:cubicBezTo>
                    <a:pt x="608" y="573"/>
                    <a:pt x="608" y="573"/>
                    <a:pt x="608" y="573"/>
                  </a:cubicBezTo>
                  <a:lnTo>
                    <a:pt x="473" y="573"/>
                  </a:lnTo>
                  <a:close/>
                  <a:moveTo>
                    <a:pt x="78" y="134"/>
                  </a:moveTo>
                  <a:lnTo>
                    <a:pt x="78" y="134"/>
                  </a:lnTo>
                  <a:cubicBezTo>
                    <a:pt x="35" y="134"/>
                    <a:pt x="0" y="106"/>
                    <a:pt x="0" y="71"/>
                  </a:cubicBezTo>
                  <a:cubicBezTo>
                    <a:pt x="0" y="28"/>
                    <a:pt x="35" y="0"/>
                    <a:pt x="78" y="0"/>
                  </a:cubicBezTo>
                  <a:cubicBezTo>
                    <a:pt x="120" y="0"/>
                    <a:pt x="155" y="28"/>
                    <a:pt x="155" y="71"/>
                  </a:cubicBezTo>
                  <a:cubicBezTo>
                    <a:pt x="155" y="106"/>
                    <a:pt x="120" y="134"/>
                    <a:pt x="78" y="134"/>
                  </a:cubicBezTo>
                  <a:close/>
                  <a:moveTo>
                    <a:pt x="141" y="573"/>
                  </a:moveTo>
                  <a:lnTo>
                    <a:pt x="141" y="573"/>
                  </a:lnTo>
                  <a:cubicBezTo>
                    <a:pt x="7" y="573"/>
                    <a:pt x="7" y="573"/>
                    <a:pt x="7" y="573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141" y="191"/>
                    <a:pt x="141" y="191"/>
                    <a:pt x="141" y="191"/>
                  </a:cubicBezTo>
                  <a:lnTo>
                    <a:pt x="141" y="5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01" name="Freeform 75">
              <a:extLst>
                <a:ext uri="{FF2B5EF4-FFF2-40B4-BE49-F238E27FC236}">
                  <a16:creationId xmlns:a16="http://schemas.microsoft.com/office/drawing/2014/main" id="{AF790CD4-0A43-4855-BBDE-BC3B409CC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0438" y="5444917"/>
              <a:ext cx="80105" cy="148765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02" name="Freeform 85">
              <a:extLst>
                <a:ext uri="{FF2B5EF4-FFF2-40B4-BE49-F238E27FC236}">
                  <a16:creationId xmlns:a16="http://schemas.microsoft.com/office/drawing/2014/main" id="{2AB9CDF3-F77D-4DFC-B647-62AABE932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4434" y="5466517"/>
              <a:ext cx="150673" cy="121113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C5C4BF0-3D2D-4608-AC50-C9230B72520F}"/>
              </a:ext>
            </a:extLst>
          </p:cNvPr>
          <p:cNvGrpSpPr/>
          <p:nvPr/>
        </p:nvGrpSpPr>
        <p:grpSpPr>
          <a:xfrm>
            <a:off x="4466892" y="5444917"/>
            <a:ext cx="564669" cy="148765"/>
            <a:chOff x="4466892" y="5444917"/>
            <a:chExt cx="564669" cy="148765"/>
          </a:xfrm>
        </p:grpSpPr>
        <p:sp>
          <p:nvSpPr>
            <p:cNvPr id="105" name="Freeform 2">
              <a:extLst>
                <a:ext uri="{FF2B5EF4-FFF2-40B4-BE49-F238E27FC236}">
                  <a16:creationId xmlns:a16="http://schemas.microsoft.com/office/drawing/2014/main" id="{804E8DDB-6756-49DC-AB44-B65AF27DD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0197" y="5450254"/>
              <a:ext cx="150673" cy="141938"/>
            </a:xfrm>
            <a:custGeom>
              <a:avLst/>
              <a:gdLst>
                <a:gd name="T0" fmla="*/ 170146 w 609"/>
                <a:gd name="T1" fmla="*/ 206015 h 574"/>
                <a:gd name="T2" fmla="*/ 170146 w 609"/>
                <a:gd name="T3" fmla="*/ 206015 h 574"/>
                <a:gd name="T4" fmla="*/ 170146 w 609"/>
                <a:gd name="T5" fmla="*/ 132310 h 574"/>
                <a:gd name="T6" fmla="*/ 147484 w 609"/>
                <a:gd name="T7" fmla="*/ 101749 h 574"/>
                <a:gd name="T8" fmla="*/ 121944 w 609"/>
                <a:gd name="T9" fmla="*/ 132310 h 574"/>
                <a:gd name="T10" fmla="*/ 121944 w 609"/>
                <a:gd name="T11" fmla="*/ 206015 h 574"/>
                <a:gd name="T12" fmla="*/ 73742 w 609"/>
                <a:gd name="T13" fmla="*/ 206015 h 574"/>
                <a:gd name="T14" fmla="*/ 73742 w 609"/>
                <a:gd name="T15" fmla="*/ 68672 h 574"/>
                <a:gd name="T16" fmla="*/ 121944 w 609"/>
                <a:gd name="T17" fmla="*/ 68672 h 574"/>
                <a:gd name="T18" fmla="*/ 121944 w 609"/>
                <a:gd name="T19" fmla="*/ 86289 h 574"/>
                <a:gd name="T20" fmla="*/ 165110 w 609"/>
                <a:gd name="T21" fmla="*/ 63638 h 574"/>
                <a:gd name="T22" fmla="*/ 218707 w 609"/>
                <a:gd name="T23" fmla="*/ 129793 h 574"/>
                <a:gd name="T24" fmla="*/ 218707 w 609"/>
                <a:gd name="T25" fmla="*/ 206015 h 574"/>
                <a:gd name="T26" fmla="*/ 170146 w 609"/>
                <a:gd name="T27" fmla="*/ 206015 h 574"/>
                <a:gd name="T28" fmla="*/ 28058 w 609"/>
                <a:gd name="T29" fmla="*/ 48178 h 574"/>
                <a:gd name="T30" fmla="*/ 28058 w 609"/>
                <a:gd name="T31" fmla="*/ 48178 h 574"/>
                <a:gd name="T32" fmla="*/ 0 w 609"/>
                <a:gd name="T33" fmla="*/ 25527 h 574"/>
                <a:gd name="T34" fmla="*/ 28058 w 609"/>
                <a:gd name="T35" fmla="*/ 0 h 574"/>
                <a:gd name="T36" fmla="*/ 55756 w 609"/>
                <a:gd name="T37" fmla="*/ 25527 h 574"/>
                <a:gd name="T38" fmla="*/ 28058 w 609"/>
                <a:gd name="T39" fmla="*/ 48178 h 574"/>
                <a:gd name="T40" fmla="*/ 50720 w 609"/>
                <a:gd name="T41" fmla="*/ 206015 h 574"/>
                <a:gd name="T42" fmla="*/ 50720 w 609"/>
                <a:gd name="T43" fmla="*/ 206015 h 574"/>
                <a:gd name="T44" fmla="*/ 2518 w 609"/>
                <a:gd name="T45" fmla="*/ 206015 h 574"/>
                <a:gd name="T46" fmla="*/ 2518 w 609"/>
                <a:gd name="T47" fmla="*/ 68672 h 574"/>
                <a:gd name="T48" fmla="*/ 50720 w 609"/>
                <a:gd name="T49" fmla="*/ 68672 h 574"/>
                <a:gd name="T50" fmla="*/ 50720 w 609"/>
                <a:gd name="T51" fmla="*/ 206015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9" h="574">
                  <a:moveTo>
                    <a:pt x="473" y="573"/>
                  </a:moveTo>
                  <a:lnTo>
                    <a:pt x="473" y="573"/>
                  </a:lnTo>
                  <a:cubicBezTo>
                    <a:pt x="473" y="368"/>
                    <a:pt x="473" y="368"/>
                    <a:pt x="473" y="368"/>
                  </a:cubicBezTo>
                  <a:cubicBezTo>
                    <a:pt x="473" y="325"/>
                    <a:pt x="459" y="283"/>
                    <a:pt x="410" y="283"/>
                  </a:cubicBezTo>
                  <a:cubicBezTo>
                    <a:pt x="360" y="283"/>
                    <a:pt x="339" y="325"/>
                    <a:pt x="339" y="368"/>
                  </a:cubicBezTo>
                  <a:cubicBezTo>
                    <a:pt x="339" y="573"/>
                    <a:pt x="339" y="573"/>
                    <a:pt x="339" y="573"/>
                  </a:cubicBezTo>
                  <a:cubicBezTo>
                    <a:pt x="205" y="573"/>
                    <a:pt x="205" y="573"/>
                    <a:pt x="205" y="573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339" y="191"/>
                    <a:pt x="339" y="191"/>
                    <a:pt x="339" y="191"/>
                  </a:cubicBezTo>
                  <a:cubicBezTo>
                    <a:pt x="339" y="240"/>
                    <a:pt x="339" y="240"/>
                    <a:pt x="339" y="240"/>
                  </a:cubicBezTo>
                  <a:cubicBezTo>
                    <a:pt x="375" y="198"/>
                    <a:pt x="403" y="177"/>
                    <a:pt x="459" y="177"/>
                  </a:cubicBezTo>
                  <a:cubicBezTo>
                    <a:pt x="516" y="177"/>
                    <a:pt x="608" y="205"/>
                    <a:pt x="608" y="361"/>
                  </a:cubicBezTo>
                  <a:cubicBezTo>
                    <a:pt x="608" y="573"/>
                    <a:pt x="608" y="573"/>
                    <a:pt x="608" y="573"/>
                  </a:cubicBezTo>
                  <a:lnTo>
                    <a:pt x="473" y="573"/>
                  </a:lnTo>
                  <a:close/>
                  <a:moveTo>
                    <a:pt x="78" y="134"/>
                  </a:moveTo>
                  <a:lnTo>
                    <a:pt x="78" y="134"/>
                  </a:lnTo>
                  <a:cubicBezTo>
                    <a:pt x="35" y="134"/>
                    <a:pt x="0" y="106"/>
                    <a:pt x="0" y="71"/>
                  </a:cubicBezTo>
                  <a:cubicBezTo>
                    <a:pt x="0" y="28"/>
                    <a:pt x="35" y="0"/>
                    <a:pt x="78" y="0"/>
                  </a:cubicBezTo>
                  <a:cubicBezTo>
                    <a:pt x="120" y="0"/>
                    <a:pt x="155" y="28"/>
                    <a:pt x="155" y="71"/>
                  </a:cubicBezTo>
                  <a:cubicBezTo>
                    <a:pt x="155" y="106"/>
                    <a:pt x="120" y="134"/>
                    <a:pt x="78" y="134"/>
                  </a:cubicBezTo>
                  <a:close/>
                  <a:moveTo>
                    <a:pt x="141" y="573"/>
                  </a:moveTo>
                  <a:lnTo>
                    <a:pt x="141" y="573"/>
                  </a:lnTo>
                  <a:cubicBezTo>
                    <a:pt x="7" y="573"/>
                    <a:pt x="7" y="573"/>
                    <a:pt x="7" y="573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141" y="191"/>
                    <a:pt x="141" y="191"/>
                    <a:pt x="141" y="191"/>
                  </a:cubicBezTo>
                  <a:lnTo>
                    <a:pt x="141" y="5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06" name="Freeform 75">
              <a:extLst>
                <a:ext uri="{FF2B5EF4-FFF2-40B4-BE49-F238E27FC236}">
                  <a16:creationId xmlns:a16="http://schemas.microsoft.com/office/drawing/2014/main" id="{F1C53519-28C9-42DE-838B-E631681E2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6892" y="5444917"/>
              <a:ext cx="80105" cy="148765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07" name="Freeform 85">
              <a:extLst>
                <a:ext uri="{FF2B5EF4-FFF2-40B4-BE49-F238E27FC236}">
                  <a16:creationId xmlns:a16="http://schemas.microsoft.com/office/drawing/2014/main" id="{0F4BE7F3-486E-40A0-894C-7AFEC178E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0888" y="5466517"/>
              <a:ext cx="150673" cy="121113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68E69BF-3865-4786-90EC-37D1BEF8BE31}"/>
              </a:ext>
            </a:extLst>
          </p:cNvPr>
          <p:cNvGrpSpPr/>
          <p:nvPr/>
        </p:nvGrpSpPr>
        <p:grpSpPr>
          <a:xfrm>
            <a:off x="1773347" y="5444917"/>
            <a:ext cx="564669" cy="148765"/>
            <a:chOff x="1773347" y="5444917"/>
            <a:chExt cx="564669" cy="148765"/>
          </a:xfrm>
        </p:grpSpPr>
        <p:sp>
          <p:nvSpPr>
            <p:cNvPr id="109" name="Freeform 2">
              <a:extLst>
                <a:ext uri="{FF2B5EF4-FFF2-40B4-BE49-F238E27FC236}">
                  <a16:creationId xmlns:a16="http://schemas.microsoft.com/office/drawing/2014/main" id="{48A413D0-CC81-40FC-A10C-CA7828CF3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6652" y="5450254"/>
              <a:ext cx="150673" cy="141938"/>
            </a:xfrm>
            <a:custGeom>
              <a:avLst/>
              <a:gdLst>
                <a:gd name="T0" fmla="*/ 170146 w 609"/>
                <a:gd name="T1" fmla="*/ 206015 h 574"/>
                <a:gd name="T2" fmla="*/ 170146 w 609"/>
                <a:gd name="T3" fmla="*/ 206015 h 574"/>
                <a:gd name="T4" fmla="*/ 170146 w 609"/>
                <a:gd name="T5" fmla="*/ 132310 h 574"/>
                <a:gd name="T6" fmla="*/ 147484 w 609"/>
                <a:gd name="T7" fmla="*/ 101749 h 574"/>
                <a:gd name="T8" fmla="*/ 121944 w 609"/>
                <a:gd name="T9" fmla="*/ 132310 h 574"/>
                <a:gd name="T10" fmla="*/ 121944 w 609"/>
                <a:gd name="T11" fmla="*/ 206015 h 574"/>
                <a:gd name="T12" fmla="*/ 73742 w 609"/>
                <a:gd name="T13" fmla="*/ 206015 h 574"/>
                <a:gd name="T14" fmla="*/ 73742 w 609"/>
                <a:gd name="T15" fmla="*/ 68672 h 574"/>
                <a:gd name="T16" fmla="*/ 121944 w 609"/>
                <a:gd name="T17" fmla="*/ 68672 h 574"/>
                <a:gd name="T18" fmla="*/ 121944 w 609"/>
                <a:gd name="T19" fmla="*/ 86289 h 574"/>
                <a:gd name="T20" fmla="*/ 165110 w 609"/>
                <a:gd name="T21" fmla="*/ 63638 h 574"/>
                <a:gd name="T22" fmla="*/ 218707 w 609"/>
                <a:gd name="T23" fmla="*/ 129793 h 574"/>
                <a:gd name="T24" fmla="*/ 218707 w 609"/>
                <a:gd name="T25" fmla="*/ 206015 h 574"/>
                <a:gd name="T26" fmla="*/ 170146 w 609"/>
                <a:gd name="T27" fmla="*/ 206015 h 574"/>
                <a:gd name="T28" fmla="*/ 28058 w 609"/>
                <a:gd name="T29" fmla="*/ 48178 h 574"/>
                <a:gd name="T30" fmla="*/ 28058 w 609"/>
                <a:gd name="T31" fmla="*/ 48178 h 574"/>
                <a:gd name="T32" fmla="*/ 0 w 609"/>
                <a:gd name="T33" fmla="*/ 25527 h 574"/>
                <a:gd name="T34" fmla="*/ 28058 w 609"/>
                <a:gd name="T35" fmla="*/ 0 h 574"/>
                <a:gd name="T36" fmla="*/ 55756 w 609"/>
                <a:gd name="T37" fmla="*/ 25527 h 574"/>
                <a:gd name="T38" fmla="*/ 28058 w 609"/>
                <a:gd name="T39" fmla="*/ 48178 h 574"/>
                <a:gd name="T40" fmla="*/ 50720 w 609"/>
                <a:gd name="T41" fmla="*/ 206015 h 574"/>
                <a:gd name="T42" fmla="*/ 50720 w 609"/>
                <a:gd name="T43" fmla="*/ 206015 h 574"/>
                <a:gd name="T44" fmla="*/ 2518 w 609"/>
                <a:gd name="T45" fmla="*/ 206015 h 574"/>
                <a:gd name="T46" fmla="*/ 2518 w 609"/>
                <a:gd name="T47" fmla="*/ 68672 h 574"/>
                <a:gd name="T48" fmla="*/ 50720 w 609"/>
                <a:gd name="T49" fmla="*/ 68672 h 574"/>
                <a:gd name="T50" fmla="*/ 50720 w 609"/>
                <a:gd name="T51" fmla="*/ 206015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9" h="574">
                  <a:moveTo>
                    <a:pt x="473" y="573"/>
                  </a:moveTo>
                  <a:lnTo>
                    <a:pt x="473" y="573"/>
                  </a:lnTo>
                  <a:cubicBezTo>
                    <a:pt x="473" y="368"/>
                    <a:pt x="473" y="368"/>
                    <a:pt x="473" y="368"/>
                  </a:cubicBezTo>
                  <a:cubicBezTo>
                    <a:pt x="473" y="325"/>
                    <a:pt x="459" y="283"/>
                    <a:pt x="410" y="283"/>
                  </a:cubicBezTo>
                  <a:cubicBezTo>
                    <a:pt x="360" y="283"/>
                    <a:pt x="339" y="325"/>
                    <a:pt x="339" y="368"/>
                  </a:cubicBezTo>
                  <a:cubicBezTo>
                    <a:pt x="339" y="573"/>
                    <a:pt x="339" y="573"/>
                    <a:pt x="339" y="573"/>
                  </a:cubicBezTo>
                  <a:cubicBezTo>
                    <a:pt x="205" y="573"/>
                    <a:pt x="205" y="573"/>
                    <a:pt x="205" y="573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339" y="191"/>
                    <a:pt x="339" y="191"/>
                    <a:pt x="339" y="191"/>
                  </a:cubicBezTo>
                  <a:cubicBezTo>
                    <a:pt x="339" y="240"/>
                    <a:pt x="339" y="240"/>
                    <a:pt x="339" y="240"/>
                  </a:cubicBezTo>
                  <a:cubicBezTo>
                    <a:pt x="375" y="198"/>
                    <a:pt x="403" y="177"/>
                    <a:pt x="459" y="177"/>
                  </a:cubicBezTo>
                  <a:cubicBezTo>
                    <a:pt x="516" y="177"/>
                    <a:pt x="608" y="205"/>
                    <a:pt x="608" y="361"/>
                  </a:cubicBezTo>
                  <a:cubicBezTo>
                    <a:pt x="608" y="573"/>
                    <a:pt x="608" y="573"/>
                    <a:pt x="608" y="573"/>
                  </a:cubicBezTo>
                  <a:lnTo>
                    <a:pt x="473" y="573"/>
                  </a:lnTo>
                  <a:close/>
                  <a:moveTo>
                    <a:pt x="78" y="134"/>
                  </a:moveTo>
                  <a:lnTo>
                    <a:pt x="78" y="134"/>
                  </a:lnTo>
                  <a:cubicBezTo>
                    <a:pt x="35" y="134"/>
                    <a:pt x="0" y="106"/>
                    <a:pt x="0" y="71"/>
                  </a:cubicBezTo>
                  <a:cubicBezTo>
                    <a:pt x="0" y="28"/>
                    <a:pt x="35" y="0"/>
                    <a:pt x="78" y="0"/>
                  </a:cubicBezTo>
                  <a:cubicBezTo>
                    <a:pt x="120" y="0"/>
                    <a:pt x="155" y="28"/>
                    <a:pt x="155" y="71"/>
                  </a:cubicBezTo>
                  <a:cubicBezTo>
                    <a:pt x="155" y="106"/>
                    <a:pt x="120" y="134"/>
                    <a:pt x="78" y="134"/>
                  </a:cubicBezTo>
                  <a:close/>
                  <a:moveTo>
                    <a:pt x="141" y="573"/>
                  </a:moveTo>
                  <a:lnTo>
                    <a:pt x="141" y="573"/>
                  </a:lnTo>
                  <a:cubicBezTo>
                    <a:pt x="7" y="573"/>
                    <a:pt x="7" y="573"/>
                    <a:pt x="7" y="573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141" y="191"/>
                    <a:pt x="141" y="191"/>
                    <a:pt x="141" y="191"/>
                  </a:cubicBezTo>
                  <a:lnTo>
                    <a:pt x="141" y="5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id="{591ED0C6-8B24-4D83-AE0F-D5CD002F3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3347" y="5444917"/>
              <a:ext cx="80105" cy="148765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11" name="Freeform 85">
              <a:extLst>
                <a:ext uri="{FF2B5EF4-FFF2-40B4-BE49-F238E27FC236}">
                  <a16:creationId xmlns:a16="http://schemas.microsoft.com/office/drawing/2014/main" id="{1A9C21FA-BC8C-42B9-9168-88786C8E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7343" y="5466517"/>
              <a:ext cx="150673" cy="121113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2DE8E20-B202-449B-9068-67BEA06F529A}"/>
              </a:ext>
            </a:extLst>
          </p:cNvPr>
          <p:cNvGrpSpPr/>
          <p:nvPr/>
        </p:nvGrpSpPr>
        <p:grpSpPr>
          <a:xfrm>
            <a:off x="9853985" y="5444917"/>
            <a:ext cx="564669" cy="148765"/>
            <a:chOff x="9853985" y="5444917"/>
            <a:chExt cx="564669" cy="148765"/>
          </a:xfrm>
        </p:grpSpPr>
        <p:sp>
          <p:nvSpPr>
            <p:cNvPr id="113" name="Freeform 2">
              <a:extLst>
                <a:ext uri="{FF2B5EF4-FFF2-40B4-BE49-F238E27FC236}">
                  <a16:creationId xmlns:a16="http://schemas.microsoft.com/office/drawing/2014/main" id="{264A778D-2BF9-44D9-AB85-3885519B5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7290" y="5450254"/>
              <a:ext cx="150673" cy="141938"/>
            </a:xfrm>
            <a:custGeom>
              <a:avLst/>
              <a:gdLst>
                <a:gd name="T0" fmla="*/ 170146 w 609"/>
                <a:gd name="T1" fmla="*/ 206015 h 574"/>
                <a:gd name="T2" fmla="*/ 170146 w 609"/>
                <a:gd name="T3" fmla="*/ 206015 h 574"/>
                <a:gd name="T4" fmla="*/ 170146 w 609"/>
                <a:gd name="T5" fmla="*/ 132310 h 574"/>
                <a:gd name="T6" fmla="*/ 147484 w 609"/>
                <a:gd name="T7" fmla="*/ 101749 h 574"/>
                <a:gd name="T8" fmla="*/ 121944 w 609"/>
                <a:gd name="T9" fmla="*/ 132310 h 574"/>
                <a:gd name="T10" fmla="*/ 121944 w 609"/>
                <a:gd name="T11" fmla="*/ 206015 h 574"/>
                <a:gd name="T12" fmla="*/ 73742 w 609"/>
                <a:gd name="T13" fmla="*/ 206015 h 574"/>
                <a:gd name="T14" fmla="*/ 73742 w 609"/>
                <a:gd name="T15" fmla="*/ 68672 h 574"/>
                <a:gd name="T16" fmla="*/ 121944 w 609"/>
                <a:gd name="T17" fmla="*/ 68672 h 574"/>
                <a:gd name="T18" fmla="*/ 121944 w 609"/>
                <a:gd name="T19" fmla="*/ 86289 h 574"/>
                <a:gd name="T20" fmla="*/ 165110 w 609"/>
                <a:gd name="T21" fmla="*/ 63638 h 574"/>
                <a:gd name="T22" fmla="*/ 218707 w 609"/>
                <a:gd name="T23" fmla="*/ 129793 h 574"/>
                <a:gd name="T24" fmla="*/ 218707 w 609"/>
                <a:gd name="T25" fmla="*/ 206015 h 574"/>
                <a:gd name="T26" fmla="*/ 170146 w 609"/>
                <a:gd name="T27" fmla="*/ 206015 h 574"/>
                <a:gd name="T28" fmla="*/ 28058 w 609"/>
                <a:gd name="T29" fmla="*/ 48178 h 574"/>
                <a:gd name="T30" fmla="*/ 28058 w 609"/>
                <a:gd name="T31" fmla="*/ 48178 h 574"/>
                <a:gd name="T32" fmla="*/ 0 w 609"/>
                <a:gd name="T33" fmla="*/ 25527 h 574"/>
                <a:gd name="T34" fmla="*/ 28058 w 609"/>
                <a:gd name="T35" fmla="*/ 0 h 574"/>
                <a:gd name="T36" fmla="*/ 55756 w 609"/>
                <a:gd name="T37" fmla="*/ 25527 h 574"/>
                <a:gd name="T38" fmla="*/ 28058 w 609"/>
                <a:gd name="T39" fmla="*/ 48178 h 574"/>
                <a:gd name="T40" fmla="*/ 50720 w 609"/>
                <a:gd name="T41" fmla="*/ 206015 h 574"/>
                <a:gd name="T42" fmla="*/ 50720 w 609"/>
                <a:gd name="T43" fmla="*/ 206015 h 574"/>
                <a:gd name="T44" fmla="*/ 2518 w 609"/>
                <a:gd name="T45" fmla="*/ 206015 h 574"/>
                <a:gd name="T46" fmla="*/ 2518 w 609"/>
                <a:gd name="T47" fmla="*/ 68672 h 574"/>
                <a:gd name="T48" fmla="*/ 50720 w 609"/>
                <a:gd name="T49" fmla="*/ 68672 h 574"/>
                <a:gd name="T50" fmla="*/ 50720 w 609"/>
                <a:gd name="T51" fmla="*/ 206015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9" h="574">
                  <a:moveTo>
                    <a:pt x="473" y="573"/>
                  </a:moveTo>
                  <a:lnTo>
                    <a:pt x="473" y="573"/>
                  </a:lnTo>
                  <a:cubicBezTo>
                    <a:pt x="473" y="368"/>
                    <a:pt x="473" y="368"/>
                    <a:pt x="473" y="368"/>
                  </a:cubicBezTo>
                  <a:cubicBezTo>
                    <a:pt x="473" y="325"/>
                    <a:pt x="459" y="283"/>
                    <a:pt x="410" y="283"/>
                  </a:cubicBezTo>
                  <a:cubicBezTo>
                    <a:pt x="360" y="283"/>
                    <a:pt x="339" y="325"/>
                    <a:pt x="339" y="368"/>
                  </a:cubicBezTo>
                  <a:cubicBezTo>
                    <a:pt x="339" y="573"/>
                    <a:pt x="339" y="573"/>
                    <a:pt x="339" y="573"/>
                  </a:cubicBezTo>
                  <a:cubicBezTo>
                    <a:pt x="205" y="573"/>
                    <a:pt x="205" y="573"/>
                    <a:pt x="205" y="573"/>
                  </a:cubicBezTo>
                  <a:cubicBezTo>
                    <a:pt x="205" y="191"/>
                    <a:pt x="205" y="191"/>
                    <a:pt x="205" y="191"/>
                  </a:cubicBezTo>
                  <a:cubicBezTo>
                    <a:pt x="339" y="191"/>
                    <a:pt x="339" y="191"/>
                    <a:pt x="339" y="191"/>
                  </a:cubicBezTo>
                  <a:cubicBezTo>
                    <a:pt x="339" y="240"/>
                    <a:pt x="339" y="240"/>
                    <a:pt x="339" y="240"/>
                  </a:cubicBezTo>
                  <a:cubicBezTo>
                    <a:pt x="375" y="198"/>
                    <a:pt x="403" y="177"/>
                    <a:pt x="459" y="177"/>
                  </a:cubicBezTo>
                  <a:cubicBezTo>
                    <a:pt x="516" y="177"/>
                    <a:pt x="608" y="205"/>
                    <a:pt x="608" y="361"/>
                  </a:cubicBezTo>
                  <a:cubicBezTo>
                    <a:pt x="608" y="573"/>
                    <a:pt x="608" y="573"/>
                    <a:pt x="608" y="573"/>
                  </a:cubicBezTo>
                  <a:lnTo>
                    <a:pt x="473" y="573"/>
                  </a:lnTo>
                  <a:close/>
                  <a:moveTo>
                    <a:pt x="78" y="134"/>
                  </a:moveTo>
                  <a:lnTo>
                    <a:pt x="78" y="134"/>
                  </a:lnTo>
                  <a:cubicBezTo>
                    <a:pt x="35" y="134"/>
                    <a:pt x="0" y="106"/>
                    <a:pt x="0" y="71"/>
                  </a:cubicBezTo>
                  <a:cubicBezTo>
                    <a:pt x="0" y="28"/>
                    <a:pt x="35" y="0"/>
                    <a:pt x="78" y="0"/>
                  </a:cubicBezTo>
                  <a:cubicBezTo>
                    <a:pt x="120" y="0"/>
                    <a:pt x="155" y="28"/>
                    <a:pt x="155" y="71"/>
                  </a:cubicBezTo>
                  <a:cubicBezTo>
                    <a:pt x="155" y="106"/>
                    <a:pt x="120" y="134"/>
                    <a:pt x="78" y="134"/>
                  </a:cubicBezTo>
                  <a:close/>
                  <a:moveTo>
                    <a:pt x="141" y="573"/>
                  </a:moveTo>
                  <a:lnTo>
                    <a:pt x="141" y="573"/>
                  </a:lnTo>
                  <a:cubicBezTo>
                    <a:pt x="7" y="573"/>
                    <a:pt x="7" y="573"/>
                    <a:pt x="7" y="573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141" y="191"/>
                    <a:pt x="141" y="191"/>
                    <a:pt x="141" y="191"/>
                  </a:cubicBezTo>
                  <a:lnTo>
                    <a:pt x="141" y="5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14" name="Freeform 75">
              <a:extLst>
                <a:ext uri="{FF2B5EF4-FFF2-40B4-BE49-F238E27FC236}">
                  <a16:creationId xmlns:a16="http://schemas.microsoft.com/office/drawing/2014/main" id="{35F491F7-C5C9-4AF7-9B7D-BE263949A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3985" y="5444917"/>
              <a:ext cx="80105" cy="148765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15" name="Freeform 85">
              <a:extLst>
                <a:ext uri="{FF2B5EF4-FFF2-40B4-BE49-F238E27FC236}">
                  <a16:creationId xmlns:a16="http://schemas.microsoft.com/office/drawing/2014/main" id="{946D1150-4B25-4091-97FF-B5269F680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7981" y="5466517"/>
              <a:ext cx="150673" cy="121113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6C320D2-72E0-A7E9-C113-AA9631771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" b="25573"/>
          <a:stretch/>
        </p:blipFill>
        <p:spPr>
          <a:xfrm>
            <a:off x="1398397" y="1964870"/>
            <a:ext cx="1314568" cy="1426720"/>
          </a:xfrm>
          <a:prstGeom prst="ellipse">
            <a:avLst/>
          </a:prstGeom>
          <a:ln w="57150" cap="rnd">
            <a:solidFill>
              <a:srgbClr val="0070C0"/>
            </a:solidFill>
          </a:ln>
          <a:effectLst/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CACE9F2-3167-B16C-E9F4-B054C4D8EC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8" b="20332"/>
          <a:stretch/>
        </p:blipFill>
        <p:spPr>
          <a:xfrm>
            <a:off x="4091943" y="1964870"/>
            <a:ext cx="1314568" cy="1426720"/>
          </a:xfrm>
          <a:prstGeom prst="ellipse">
            <a:avLst/>
          </a:prstGeom>
          <a:ln>
            <a:solidFill>
              <a:srgbClr val="0070C0"/>
            </a:solidFill>
          </a:ln>
          <a:effectLst/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972184E4-9D9D-A04B-C690-7E6D9BA8BE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1582" r="73" b="14605"/>
          <a:stretch/>
        </p:blipFill>
        <p:spPr>
          <a:xfrm>
            <a:off x="6785489" y="1964870"/>
            <a:ext cx="1314568" cy="1426720"/>
          </a:xfrm>
          <a:prstGeom prst="ellipse">
            <a:avLst/>
          </a:prstGeom>
          <a:ln>
            <a:solidFill>
              <a:srgbClr val="0070C0"/>
            </a:solidFill>
          </a:ln>
          <a:effectLst/>
        </p:spPr>
      </p:pic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C2A5919D-C63A-B7D1-D7A0-8D3DAFAF752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0"/>
          <a:stretch/>
        </p:blipFill>
        <p:spPr>
          <a:xfrm>
            <a:off x="9479035" y="1964870"/>
            <a:ext cx="1314568" cy="1426720"/>
          </a:xfrm>
          <a:prstGeom prst="ellipse">
            <a:avLst/>
          </a:prstGeom>
          <a:ln>
            <a:solidFill>
              <a:srgbClr val="0070C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271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5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250"/>
                            </p:stCondLst>
                            <p:childTnLst>
                              <p:par>
                                <p:cTn id="5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250"/>
                            </p:stCondLst>
                            <p:childTnLst>
                              <p:par>
                                <p:cTn id="7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750"/>
                            </p:stCondLst>
                            <p:childTnLst>
                              <p:par>
                                <p:cTn id="8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63" grpId="0"/>
      <p:bldP spid="72" grpId="0"/>
      <p:bldP spid="73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45CEC6A-D306-4592-8E1F-17D6B7C868E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C72564-83E9-47EC-8CA8-E8A76EF29919}"/>
              </a:ext>
            </a:extLst>
          </p:cNvPr>
          <p:cNvGrpSpPr/>
          <p:nvPr/>
        </p:nvGrpSpPr>
        <p:grpSpPr>
          <a:xfrm>
            <a:off x="7916966" y="4719681"/>
            <a:ext cx="3520865" cy="1512851"/>
            <a:chOff x="7916966" y="4384739"/>
            <a:chExt cx="3520865" cy="1512851"/>
          </a:xfrm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5E889F03-B1B0-416A-9270-F1907D3BF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5661" y="4597384"/>
              <a:ext cx="702838" cy="484805"/>
            </a:xfrm>
            <a:custGeom>
              <a:avLst/>
              <a:gdLst>
                <a:gd name="T0" fmla="*/ 57 w 232"/>
                <a:gd name="T1" fmla="*/ 16 h 160"/>
                <a:gd name="T2" fmla="*/ 16 w 232"/>
                <a:gd name="T3" fmla="*/ 80 h 160"/>
                <a:gd name="T4" fmla="*/ 57 w 232"/>
                <a:gd name="T5" fmla="*/ 144 h 160"/>
                <a:gd name="T6" fmla="*/ 98 w 232"/>
                <a:gd name="T7" fmla="*/ 80 h 160"/>
                <a:gd name="T8" fmla="*/ 57 w 232"/>
                <a:gd name="T9" fmla="*/ 16 h 160"/>
                <a:gd name="T10" fmla="*/ 57 w 232"/>
                <a:gd name="T11" fmla="*/ 136 h 160"/>
                <a:gd name="T12" fmla="*/ 24 w 232"/>
                <a:gd name="T13" fmla="*/ 80 h 160"/>
                <a:gd name="T14" fmla="*/ 57 w 232"/>
                <a:gd name="T15" fmla="*/ 24 h 160"/>
                <a:gd name="T16" fmla="*/ 90 w 232"/>
                <a:gd name="T17" fmla="*/ 80 h 160"/>
                <a:gd name="T18" fmla="*/ 57 w 232"/>
                <a:gd name="T19" fmla="*/ 136 h 160"/>
                <a:gd name="T20" fmla="*/ 53 w 232"/>
                <a:gd name="T21" fmla="*/ 35 h 160"/>
                <a:gd name="T22" fmla="*/ 49 w 232"/>
                <a:gd name="T23" fmla="*/ 39 h 160"/>
                <a:gd name="T24" fmla="*/ 53 w 232"/>
                <a:gd name="T25" fmla="*/ 43 h 160"/>
                <a:gd name="T26" fmla="*/ 74 w 232"/>
                <a:gd name="T27" fmla="*/ 80 h 160"/>
                <a:gd name="T28" fmla="*/ 78 w 232"/>
                <a:gd name="T29" fmla="*/ 84 h 160"/>
                <a:gd name="T30" fmla="*/ 82 w 232"/>
                <a:gd name="T31" fmla="*/ 80 h 160"/>
                <a:gd name="T32" fmla="*/ 53 w 232"/>
                <a:gd name="T33" fmla="*/ 35 h 160"/>
                <a:gd name="T34" fmla="*/ 212 w 232"/>
                <a:gd name="T35" fmla="*/ 16 h 160"/>
                <a:gd name="T36" fmla="*/ 206 w 232"/>
                <a:gd name="T37" fmla="*/ 13 h 160"/>
                <a:gd name="T38" fmla="*/ 173 w 232"/>
                <a:gd name="T39" fmla="*/ 10 h 160"/>
                <a:gd name="T40" fmla="*/ 173 w 232"/>
                <a:gd name="T41" fmla="*/ 9 h 160"/>
                <a:gd name="T42" fmla="*/ 167 w 232"/>
                <a:gd name="T43" fmla="*/ 7 h 160"/>
                <a:gd name="T44" fmla="*/ 71 w 232"/>
                <a:gd name="T45" fmla="*/ 2 h 160"/>
                <a:gd name="T46" fmla="*/ 57 w 232"/>
                <a:gd name="T47" fmla="*/ 0 h 160"/>
                <a:gd name="T48" fmla="*/ 0 w 232"/>
                <a:gd name="T49" fmla="*/ 80 h 160"/>
                <a:gd name="T50" fmla="*/ 57 w 232"/>
                <a:gd name="T51" fmla="*/ 160 h 160"/>
                <a:gd name="T52" fmla="*/ 71 w 232"/>
                <a:gd name="T53" fmla="*/ 158 h 160"/>
                <a:gd name="T54" fmla="*/ 167 w 232"/>
                <a:gd name="T55" fmla="*/ 153 h 160"/>
                <a:gd name="T56" fmla="*/ 173 w 232"/>
                <a:gd name="T57" fmla="*/ 151 h 160"/>
                <a:gd name="T58" fmla="*/ 173 w 232"/>
                <a:gd name="T59" fmla="*/ 150 h 160"/>
                <a:gd name="T60" fmla="*/ 206 w 232"/>
                <a:gd name="T61" fmla="*/ 147 h 160"/>
                <a:gd name="T62" fmla="*/ 212 w 232"/>
                <a:gd name="T63" fmla="*/ 144 h 160"/>
                <a:gd name="T64" fmla="*/ 232 w 232"/>
                <a:gd name="T65" fmla="*/ 80 h 160"/>
                <a:gd name="T66" fmla="*/ 212 w 232"/>
                <a:gd name="T67" fmla="*/ 16 h 160"/>
                <a:gd name="T68" fmla="*/ 57 w 232"/>
                <a:gd name="T69" fmla="*/ 152 h 160"/>
                <a:gd name="T70" fmla="*/ 8 w 232"/>
                <a:gd name="T71" fmla="*/ 80 h 160"/>
                <a:gd name="T72" fmla="*/ 57 w 232"/>
                <a:gd name="T73" fmla="*/ 8 h 160"/>
                <a:gd name="T74" fmla="*/ 106 w 232"/>
                <a:gd name="T75" fmla="*/ 80 h 160"/>
                <a:gd name="T76" fmla="*/ 57 w 232"/>
                <a:gd name="T77" fmla="*/ 152 h 160"/>
                <a:gd name="T78" fmla="*/ 95 w 232"/>
                <a:gd name="T79" fmla="*/ 148 h 160"/>
                <a:gd name="T80" fmla="*/ 95 w 232"/>
                <a:gd name="T81" fmla="*/ 148 h 160"/>
                <a:gd name="T82" fmla="*/ 86 w 232"/>
                <a:gd name="T83" fmla="*/ 149 h 160"/>
                <a:gd name="T84" fmla="*/ 114 w 232"/>
                <a:gd name="T85" fmla="*/ 80 h 160"/>
                <a:gd name="T86" fmla="*/ 86 w 232"/>
                <a:gd name="T87" fmla="*/ 11 h 160"/>
                <a:gd name="T88" fmla="*/ 95 w 232"/>
                <a:gd name="T89" fmla="*/ 12 h 160"/>
                <a:gd name="T90" fmla="*/ 95 w 232"/>
                <a:gd name="T91" fmla="*/ 12 h 160"/>
                <a:gd name="T92" fmla="*/ 127 w 232"/>
                <a:gd name="T93" fmla="*/ 80 h 160"/>
                <a:gd name="T94" fmla="*/ 95 w 232"/>
                <a:gd name="T95" fmla="*/ 148 h 160"/>
                <a:gd name="T96" fmla="*/ 167 w 232"/>
                <a:gd name="T97" fmla="*/ 145 h 160"/>
                <a:gd name="T98" fmla="*/ 113 w 232"/>
                <a:gd name="T99" fmla="*/ 148 h 160"/>
                <a:gd name="T100" fmla="*/ 135 w 232"/>
                <a:gd name="T101" fmla="*/ 80 h 160"/>
                <a:gd name="T102" fmla="*/ 113 w 232"/>
                <a:gd name="T103" fmla="*/ 12 h 160"/>
                <a:gd name="T104" fmla="*/ 167 w 232"/>
                <a:gd name="T105" fmla="*/ 15 h 160"/>
                <a:gd name="T106" fmla="*/ 187 w 232"/>
                <a:gd name="T107" fmla="*/ 80 h 160"/>
                <a:gd name="T108" fmla="*/ 167 w 232"/>
                <a:gd name="T109" fmla="*/ 145 h 160"/>
                <a:gd name="T110" fmla="*/ 206 w 232"/>
                <a:gd name="T111" fmla="*/ 139 h 160"/>
                <a:gd name="T112" fmla="*/ 179 w 232"/>
                <a:gd name="T113" fmla="*/ 141 h 160"/>
                <a:gd name="T114" fmla="*/ 195 w 232"/>
                <a:gd name="T115" fmla="*/ 80 h 160"/>
                <a:gd name="T116" fmla="*/ 179 w 232"/>
                <a:gd name="T117" fmla="*/ 19 h 160"/>
                <a:gd name="T118" fmla="*/ 206 w 232"/>
                <a:gd name="T119" fmla="*/ 21 h 160"/>
                <a:gd name="T120" fmla="*/ 224 w 232"/>
                <a:gd name="T121" fmla="*/ 80 h 160"/>
                <a:gd name="T122" fmla="*/ 206 w 232"/>
                <a:gd name="T123" fmla="*/ 13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2" h="160">
                  <a:moveTo>
                    <a:pt x="57" y="16"/>
                  </a:moveTo>
                  <a:cubicBezTo>
                    <a:pt x="34" y="16"/>
                    <a:pt x="16" y="44"/>
                    <a:pt x="16" y="80"/>
                  </a:cubicBezTo>
                  <a:cubicBezTo>
                    <a:pt x="16" y="116"/>
                    <a:pt x="34" y="144"/>
                    <a:pt x="57" y="144"/>
                  </a:cubicBezTo>
                  <a:cubicBezTo>
                    <a:pt x="80" y="144"/>
                    <a:pt x="98" y="116"/>
                    <a:pt x="98" y="80"/>
                  </a:cubicBezTo>
                  <a:cubicBezTo>
                    <a:pt x="98" y="44"/>
                    <a:pt x="80" y="16"/>
                    <a:pt x="57" y="16"/>
                  </a:cubicBezTo>
                  <a:close/>
                  <a:moveTo>
                    <a:pt x="57" y="136"/>
                  </a:moveTo>
                  <a:cubicBezTo>
                    <a:pt x="39" y="136"/>
                    <a:pt x="24" y="111"/>
                    <a:pt x="24" y="80"/>
                  </a:cubicBezTo>
                  <a:cubicBezTo>
                    <a:pt x="24" y="49"/>
                    <a:pt x="39" y="24"/>
                    <a:pt x="57" y="24"/>
                  </a:cubicBezTo>
                  <a:cubicBezTo>
                    <a:pt x="75" y="24"/>
                    <a:pt x="90" y="49"/>
                    <a:pt x="90" y="80"/>
                  </a:cubicBezTo>
                  <a:cubicBezTo>
                    <a:pt x="90" y="111"/>
                    <a:pt x="75" y="136"/>
                    <a:pt x="57" y="136"/>
                  </a:cubicBezTo>
                  <a:close/>
                  <a:moveTo>
                    <a:pt x="53" y="35"/>
                  </a:moveTo>
                  <a:cubicBezTo>
                    <a:pt x="51" y="35"/>
                    <a:pt x="49" y="37"/>
                    <a:pt x="49" y="39"/>
                  </a:cubicBezTo>
                  <a:cubicBezTo>
                    <a:pt x="49" y="41"/>
                    <a:pt x="51" y="43"/>
                    <a:pt x="53" y="43"/>
                  </a:cubicBezTo>
                  <a:cubicBezTo>
                    <a:pt x="65" y="43"/>
                    <a:pt x="74" y="60"/>
                    <a:pt x="74" y="80"/>
                  </a:cubicBezTo>
                  <a:cubicBezTo>
                    <a:pt x="74" y="82"/>
                    <a:pt x="76" y="84"/>
                    <a:pt x="78" y="84"/>
                  </a:cubicBezTo>
                  <a:cubicBezTo>
                    <a:pt x="81" y="84"/>
                    <a:pt x="82" y="82"/>
                    <a:pt x="82" y="80"/>
                  </a:cubicBezTo>
                  <a:cubicBezTo>
                    <a:pt x="82" y="55"/>
                    <a:pt x="69" y="35"/>
                    <a:pt x="53" y="35"/>
                  </a:cubicBezTo>
                  <a:close/>
                  <a:moveTo>
                    <a:pt x="212" y="16"/>
                  </a:moveTo>
                  <a:cubicBezTo>
                    <a:pt x="210" y="14"/>
                    <a:pt x="208" y="13"/>
                    <a:pt x="206" y="13"/>
                  </a:cubicBezTo>
                  <a:cubicBezTo>
                    <a:pt x="173" y="10"/>
                    <a:pt x="173" y="10"/>
                    <a:pt x="173" y="10"/>
                  </a:cubicBezTo>
                  <a:cubicBezTo>
                    <a:pt x="173" y="10"/>
                    <a:pt x="173" y="10"/>
                    <a:pt x="173" y="9"/>
                  </a:cubicBezTo>
                  <a:cubicBezTo>
                    <a:pt x="171" y="8"/>
                    <a:pt x="169" y="7"/>
                    <a:pt x="167" y="7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66" y="1"/>
                    <a:pt x="62" y="0"/>
                    <a:pt x="57" y="0"/>
                  </a:cubicBezTo>
                  <a:cubicBezTo>
                    <a:pt x="26" y="0"/>
                    <a:pt x="0" y="36"/>
                    <a:pt x="0" y="80"/>
                  </a:cubicBezTo>
                  <a:cubicBezTo>
                    <a:pt x="0" y="124"/>
                    <a:pt x="26" y="160"/>
                    <a:pt x="57" y="160"/>
                  </a:cubicBezTo>
                  <a:cubicBezTo>
                    <a:pt x="62" y="160"/>
                    <a:pt x="66" y="159"/>
                    <a:pt x="71" y="158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9" y="153"/>
                    <a:pt x="171" y="152"/>
                    <a:pt x="173" y="151"/>
                  </a:cubicBezTo>
                  <a:cubicBezTo>
                    <a:pt x="173" y="150"/>
                    <a:pt x="173" y="150"/>
                    <a:pt x="173" y="150"/>
                  </a:cubicBezTo>
                  <a:cubicBezTo>
                    <a:pt x="206" y="147"/>
                    <a:pt x="206" y="147"/>
                    <a:pt x="206" y="147"/>
                  </a:cubicBezTo>
                  <a:cubicBezTo>
                    <a:pt x="208" y="147"/>
                    <a:pt x="210" y="146"/>
                    <a:pt x="212" y="144"/>
                  </a:cubicBezTo>
                  <a:cubicBezTo>
                    <a:pt x="224" y="130"/>
                    <a:pt x="232" y="106"/>
                    <a:pt x="232" y="80"/>
                  </a:cubicBezTo>
                  <a:cubicBezTo>
                    <a:pt x="232" y="54"/>
                    <a:pt x="224" y="30"/>
                    <a:pt x="212" y="16"/>
                  </a:cubicBezTo>
                  <a:close/>
                  <a:moveTo>
                    <a:pt x="57" y="152"/>
                  </a:moveTo>
                  <a:cubicBezTo>
                    <a:pt x="30" y="152"/>
                    <a:pt x="8" y="120"/>
                    <a:pt x="8" y="80"/>
                  </a:cubicBezTo>
                  <a:cubicBezTo>
                    <a:pt x="8" y="40"/>
                    <a:pt x="30" y="8"/>
                    <a:pt x="57" y="8"/>
                  </a:cubicBezTo>
                  <a:cubicBezTo>
                    <a:pt x="84" y="8"/>
                    <a:pt x="106" y="40"/>
                    <a:pt x="106" y="80"/>
                  </a:cubicBezTo>
                  <a:cubicBezTo>
                    <a:pt x="106" y="120"/>
                    <a:pt x="84" y="152"/>
                    <a:pt x="57" y="152"/>
                  </a:cubicBezTo>
                  <a:close/>
                  <a:moveTo>
                    <a:pt x="95" y="148"/>
                  </a:moveTo>
                  <a:cubicBezTo>
                    <a:pt x="95" y="148"/>
                    <a:pt x="95" y="148"/>
                    <a:pt x="95" y="148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103" y="135"/>
                    <a:pt x="114" y="109"/>
                    <a:pt x="114" y="80"/>
                  </a:cubicBezTo>
                  <a:cubicBezTo>
                    <a:pt x="114" y="51"/>
                    <a:pt x="103" y="25"/>
                    <a:pt x="86" y="11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11" y="12"/>
                    <a:pt x="127" y="43"/>
                    <a:pt x="127" y="80"/>
                  </a:cubicBezTo>
                  <a:cubicBezTo>
                    <a:pt x="127" y="117"/>
                    <a:pt x="111" y="148"/>
                    <a:pt x="95" y="148"/>
                  </a:cubicBezTo>
                  <a:close/>
                  <a:moveTo>
                    <a:pt x="167" y="145"/>
                  </a:moveTo>
                  <a:cubicBezTo>
                    <a:pt x="113" y="148"/>
                    <a:pt x="113" y="148"/>
                    <a:pt x="113" y="148"/>
                  </a:cubicBezTo>
                  <a:cubicBezTo>
                    <a:pt x="125" y="135"/>
                    <a:pt x="135" y="110"/>
                    <a:pt x="135" y="80"/>
                  </a:cubicBezTo>
                  <a:cubicBezTo>
                    <a:pt x="135" y="50"/>
                    <a:pt x="125" y="25"/>
                    <a:pt x="113" y="12"/>
                  </a:cubicBezTo>
                  <a:cubicBezTo>
                    <a:pt x="167" y="15"/>
                    <a:pt x="167" y="15"/>
                    <a:pt x="167" y="15"/>
                  </a:cubicBezTo>
                  <a:cubicBezTo>
                    <a:pt x="179" y="29"/>
                    <a:pt x="187" y="53"/>
                    <a:pt x="187" y="80"/>
                  </a:cubicBezTo>
                  <a:cubicBezTo>
                    <a:pt x="187" y="107"/>
                    <a:pt x="179" y="131"/>
                    <a:pt x="167" y="145"/>
                  </a:cubicBezTo>
                  <a:close/>
                  <a:moveTo>
                    <a:pt x="206" y="139"/>
                  </a:moveTo>
                  <a:cubicBezTo>
                    <a:pt x="179" y="141"/>
                    <a:pt x="179" y="141"/>
                    <a:pt x="179" y="141"/>
                  </a:cubicBezTo>
                  <a:cubicBezTo>
                    <a:pt x="189" y="125"/>
                    <a:pt x="195" y="103"/>
                    <a:pt x="195" y="80"/>
                  </a:cubicBezTo>
                  <a:cubicBezTo>
                    <a:pt x="195" y="57"/>
                    <a:pt x="189" y="35"/>
                    <a:pt x="179" y="19"/>
                  </a:cubicBezTo>
                  <a:cubicBezTo>
                    <a:pt x="206" y="21"/>
                    <a:pt x="206" y="21"/>
                    <a:pt x="206" y="21"/>
                  </a:cubicBezTo>
                  <a:cubicBezTo>
                    <a:pt x="217" y="33"/>
                    <a:pt x="224" y="55"/>
                    <a:pt x="224" y="80"/>
                  </a:cubicBezTo>
                  <a:cubicBezTo>
                    <a:pt x="224" y="105"/>
                    <a:pt x="217" y="127"/>
                    <a:pt x="206" y="1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AA2FD0-003D-4C58-ABF6-F2AD72F76F4B}"/>
                </a:ext>
              </a:extLst>
            </p:cNvPr>
            <p:cNvSpPr txBox="1"/>
            <p:nvPr/>
          </p:nvSpPr>
          <p:spPr>
            <a:xfrm>
              <a:off x="7916966" y="5157836"/>
              <a:ext cx="352086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8D36A2-6218-4179-A1CB-5BEA5EE67816}"/>
                </a:ext>
              </a:extLst>
            </p:cNvPr>
            <p:cNvSpPr txBox="1"/>
            <p:nvPr/>
          </p:nvSpPr>
          <p:spPr>
            <a:xfrm>
              <a:off x="8826569" y="4384739"/>
              <a:ext cx="2031998" cy="77309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53%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D1226E-1E15-4825-86B3-38D434D77594}"/>
              </a:ext>
            </a:extLst>
          </p:cNvPr>
          <p:cNvGrpSpPr/>
          <p:nvPr/>
        </p:nvGrpSpPr>
        <p:grpSpPr>
          <a:xfrm>
            <a:off x="7916966" y="827319"/>
            <a:ext cx="3520865" cy="1517651"/>
            <a:chOff x="7916966" y="1018437"/>
            <a:chExt cx="3520865" cy="1517651"/>
          </a:xfrm>
        </p:grpSpPr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C70BDED0-863A-4885-8A98-DA7DC794F5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2565" y="1185216"/>
              <a:ext cx="692578" cy="520717"/>
            </a:xfrm>
            <a:custGeom>
              <a:avLst/>
              <a:gdLst>
                <a:gd name="T0" fmla="*/ 212 w 228"/>
                <a:gd name="T1" fmla="*/ 19 h 172"/>
                <a:gd name="T2" fmla="*/ 19 w 228"/>
                <a:gd name="T3" fmla="*/ 0 h 172"/>
                <a:gd name="T4" fmla="*/ 0 w 228"/>
                <a:gd name="T5" fmla="*/ 121 h 172"/>
                <a:gd name="T6" fmla="*/ 86 w 228"/>
                <a:gd name="T7" fmla="*/ 140 h 172"/>
                <a:gd name="T8" fmla="*/ 72 w 228"/>
                <a:gd name="T9" fmla="*/ 164 h 172"/>
                <a:gd name="T10" fmla="*/ 72 w 228"/>
                <a:gd name="T11" fmla="*/ 172 h 172"/>
                <a:gd name="T12" fmla="*/ 144 w 228"/>
                <a:gd name="T13" fmla="*/ 168 h 172"/>
                <a:gd name="T14" fmla="*/ 128 w 228"/>
                <a:gd name="T15" fmla="*/ 164 h 172"/>
                <a:gd name="T16" fmla="*/ 156 w 228"/>
                <a:gd name="T17" fmla="*/ 140 h 172"/>
                <a:gd name="T18" fmla="*/ 175 w 228"/>
                <a:gd name="T19" fmla="*/ 172 h 172"/>
                <a:gd name="T20" fmla="*/ 228 w 228"/>
                <a:gd name="T21" fmla="*/ 153 h 172"/>
                <a:gd name="T22" fmla="*/ 212 w 228"/>
                <a:gd name="T23" fmla="*/ 40 h 172"/>
                <a:gd name="T24" fmla="*/ 94 w 228"/>
                <a:gd name="T25" fmla="*/ 140 h 172"/>
                <a:gd name="T26" fmla="*/ 120 w 228"/>
                <a:gd name="T27" fmla="*/ 164 h 172"/>
                <a:gd name="T28" fmla="*/ 156 w 228"/>
                <a:gd name="T29" fmla="*/ 132 h 172"/>
                <a:gd name="T30" fmla="*/ 8 w 228"/>
                <a:gd name="T31" fmla="*/ 121 h 172"/>
                <a:gd name="T32" fmla="*/ 156 w 228"/>
                <a:gd name="T33" fmla="*/ 120 h 172"/>
                <a:gd name="T34" fmla="*/ 156 w 228"/>
                <a:gd name="T35" fmla="*/ 59 h 172"/>
                <a:gd name="T36" fmla="*/ 8 w 228"/>
                <a:gd name="T37" fmla="*/ 112 h 172"/>
                <a:gd name="T38" fmla="*/ 19 w 228"/>
                <a:gd name="T39" fmla="*/ 8 h 172"/>
                <a:gd name="T40" fmla="*/ 204 w 228"/>
                <a:gd name="T41" fmla="*/ 19 h 172"/>
                <a:gd name="T42" fmla="*/ 175 w 228"/>
                <a:gd name="T43" fmla="*/ 40 h 172"/>
                <a:gd name="T44" fmla="*/ 220 w 228"/>
                <a:gd name="T45" fmla="*/ 153 h 172"/>
                <a:gd name="T46" fmla="*/ 175 w 228"/>
                <a:gd name="T47" fmla="*/ 164 h 172"/>
                <a:gd name="T48" fmla="*/ 164 w 228"/>
                <a:gd name="T49" fmla="*/ 59 h 172"/>
                <a:gd name="T50" fmla="*/ 209 w 228"/>
                <a:gd name="T51" fmla="*/ 48 h 172"/>
                <a:gd name="T52" fmla="*/ 220 w 228"/>
                <a:gd name="T53" fmla="*/ 153 h 172"/>
                <a:gd name="T54" fmla="*/ 188 w 228"/>
                <a:gd name="T55" fmla="*/ 56 h 172"/>
                <a:gd name="T56" fmla="*/ 188 w 228"/>
                <a:gd name="T57" fmla="*/ 64 h 172"/>
                <a:gd name="T58" fmla="*/ 200 w 228"/>
                <a:gd name="T59" fmla="*/ 60 h 172"/>
                <a:gd name="T60" fmla="*/ 193 w 228"/>
                <a:gd name="T61" fmla="*/ 140 h 172"/>
                <a:gd name="T62" fmla="*/ 184 w 228"/>
                <a:gd name="T63" fmla="*/ 148 h 172"/>
                <a:gd name="T64" fmla="*/ 192 w 228"/>
                <a:gd name="T65" fmla="*/ 156 h 172"/>
                <a:gd name="T66" fmla="*/ 200 w 228"/>
                <a:gd name="T67" fmla="*/ 149 h 172"/>
                <a:gd name="T68" fmla="*/ 193 w 228"/>
                <a:gd name="T69" fmla="*/ 14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8" h="172">
                  <a:moveTo>
                    <a:pt x="212" y="40"/>
                  </a:moveTo>
                  <a:cubicBezTo>
                    <a:pt x="212" y="19"/>
                    <a:pt x="212" y="19"/>
                    <a:pt x="212" y="19"/>
                  </a:cubicBezTo>
                  <a:cubicBezTo>
                    <a:pt x="212" y="9"/>
                    <a:pt x="203" y="0"/>
                    <a:pt x="19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1"/>
                    <a:pt x="9" y="140"/>
                    <a:pt x="19" y="140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70" y="164"/>
                    <a:pt x="68" y="166"/>
                    <a:pt x="68" y="168"/>
                  </a:cubicBezTo>
                  <a:cubicBezTo>
                    <a:pt x="68" y="170"/>
                    <a:pt x="70" y="172"/>
                    <a:pt x="72" y="172"/>
                  </a:cubicBezTo>
                  <a:cubicBezTo>
                    <a:pt x="140" y="172"/>
                    <a:pt x="140" y="172"/>
                    <a:pt x="140" y="172"/>
                  </a:cubicBezTo>
                  <a:cubicBezTo>
                    <a:pt x="142" y="172"/>
                    <a:pt x="144" y="170"/>
                    <a:pt x="144" y="168"/>
                  </a:cubicBezTo>
                  <a:cubicBezTo>
                    <a:pt x="144" y="166"/>
                    <a:pt x="142" y="164"/>
                    <a:pt x="140" y="164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156" y="163"/>
                    <a:pt x="165" y="172"/>
                    <a:pt x="175" y="172"/>
                  </a:cubicBezTo>
                  <a:cubicBezTo>
                    <a:pt x="209" y="172"/>
                    <a:pt x="209" y="172"/>
                    <a:pt x="209" y="172"/>
                  </a:cubicBezTo>
                  <a:cubicBezTo>
                    <a:pt x="219" y="172"/>
                    <a:pt x="228" y="163"/>
                    <a:pt x="228" y="153"/>
                  </a:cubicBezTo>
                  <a:cubicBezTo>
                    <a:pt x="228" y="59"/>
                    <a:pt x="228" y="59"/>
                    <a:pt x="228" y="59"/>
                  </a:cubicBezTo>
                  <a:cubicBezTo>
                    <a:pt x="228" y="50"/>
                    <a:pt x="221" y="42"/>
                    <a:pt x="212" y="40"/>
                  </a:cubicBezTo>
                  <a:close/>
                  <a:moveTo>
                    <a:pt x="92" y="164"/>
                  </a:moveTo>
                  <a:cubicBezTo>
                    <a:pt x="94" y="140"/>
                    <a:pt x="94" y="140"/>
                    <a:pt x="94" y="140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20" y="164"/>
                    <a:pt x="120" y="164"/>
                    <a:pt x="120" y="164"/>
                  </a:cubicBezTo>
                  <a:lnTo>
                    <a:pt x="92" y="164"/>
                  </a:lnTo>
                  <a:close/>
                  <a:moveTo>
                    <a:pt x="156" y="132"/>
                  </a:moveTo>
                  <a:cubicBezTo>
                    <a:pt x="19" y="132"/>
                    <a:pt x="19" y="132"/>
                    <a:pt x="19" y="132"/>
                  </a:cubicBezTo>
                  <a:cubicBezTo>
                    <a:pt x="13" y="132"/>
                    <a:pt x="8" y="127"/>
                    <a:pt x="8" y="121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156" y="120"/>
                    <a:pt x="156" y="120"/>
                    <a:pt x="156" y="120"/>
                  </a:cubicBezTo>
                  <a:lnTo>
                    <a:pt x="156" y="132"/>
                  </a:lnTo>
                  <a:close/>
                  <a:moveTo>
                    <a:pt x="156" y="59"/>
                  </a:moveTo>
                  <a:cubicBezTo>
                    <a:pt x="156" y="112"/>
                    <a:pt x="156" y="112"/>
                    <a:pt x="156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9" y="8"/>
                    <a:pt x="204" y="13"/>
                    <a:pt x="204" y="19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175" y="40"/>
                    <a:pt x="175" y="40"/>
                    <a:pt x="175" y="40"/>
                  </a:cubicBezTo>
                  <a:cubicBezTo>
                    <a:pt x="165" y="40"/>
                    <a:pt x="156" y="49"/>
                    <a:pt x="156" y="59"/>
                  </a:cubicBezTo>
                  <a:close/>
                  <a:moveTo>
                    <a:pt x="220" y="153"/>
                  </a:moveTo>
                  <a:cubicBezTo>
                    <a:pt x="220" y="159"/>
                    <a:pt x="215" y="164"/>
                    <a:pt x="209" y="164"/>
                  </a:cubicBezTo>
                  <a:cubicBezTo>
                    <a:pt x="175" y="164"/>
                    <a:pt x="175" y="164"/>
                    <a:pt x="175" y="164"/>
                  </a:cubicBezTo>
                  <a:cubicBezTo>
                    <a:pt x="169" y="164"/>
                    <a:pt x="164" y="159"/>
                    <a:pt x="164" y="153"/>
                  </a:cubicBezTo>
                  <a:cubicBezTo>
                    <a:pt x="164" y="59"/>
                    <a:pt x="164" y="59"/>
                    <a:pt x="164" y="59"/>
                  </a:cubicBezTo>
                  <a:cubicBezTo>
                    <a:pt x="164" y="53"/>
                    <a:pt x="169" y="48"/>
                    <a:pt x="175" y="48"/>
                  </a:cubicBezTo>
                  <a:cubicBezTo>
                    <a:pt x="209" y="48"/>
                    <a:pt x="209" y="48"/>
                    <a:pt x="209" y="48"/>
                  </a:cubicBezTo>
                  <a:cubicBezTo>
                    <a:pt x="215" y="48"/>
                    <a:pt x="220" y="53"/>
                    <a:pt x="220" y="59"/>
                  </a:cubicBezTo>
                  <a:lnTo>
                    <a:pt x="220" y="153"/>
                  </a:lnTo>
                  <a:close/>
                  <a:moveTo>
                    <a:pt x="196" y="56"/>
                  </a:moveTo>
                  <a:cubicBezTo>
                    <a:pt x="188" y="56"/>
                    <a:pt x="188" y="56"/>
                    <a:pt x="188" y="56"/>
                  </a:cubicBezTo>
                  <a:cubicBezTo>
                    <a:pt x="186" y="56"/>
                    <a:pt x="184" y="58"/>
                    <a:pt x="184" y="60"/>
                  </a:cubicBezTo>
                  <a:cubicBezTo>
                    <a:pt x="184" y="62"/>
                    <a:pt x="186" y="64"/>
                    <a:pt x="188" y="64"/>
                  </a:cubicBezTo>
                  <a:cubicBezTo>
                    <a:pt x="196" y="64"/>
                    <a:pt x="196" y="64"/>
                    <a:pt x="196" y="64"/>
                  </a:cubicBezTo>
                  <a:cubicBezTo>
                    <a:pt x="198" y="64"/>
                    <a:pt x="200" y="62"/>
                    <a:pt x="200" y="60"/>
                  </a:cubicBezTo>
                  <a:cubicBezTo>
                    <a:pt x="200" y="58"/>
                    <a:pt x="198" y="56"/>
                    <a:pt x="196" y="56"/>
                  </a:cubicBezTo>
                  <a:close/>
                  <a:moveTo>
                    <a:pt x="193" y="140"/>
                  </a:moveTo>
                  <a:cubicBezTo>
                    <a:pt x="192" y="140"/>
                    <a:pt x="192" y="140"/>
                    <a:pt x="192" y="140"/>
                  </a:cubicBezTo>
                  <a:cubicBezTo>
                    <a:pt x="187" y="140"/>
                    <a:pt x="184" y="143"/>
                    <a:pt x="184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4" y="153"/>
                    <a:pt x="187" y="156"/>
                    <a:pt x="192" y="156"/>
                  </a:cubicBezTo>
                  <a:cubicBezTo>
                    <a:pt x="193" y="156"/>
                    <a:pt x="193" y="156"/>
                    <a:pt x="193" y="156"/>
                  </a:cubicBezTo>
                  <a:cubicBezTo>
                    <a:pt x="197" y="156"/>
                    <a:pt x="200" y="153"/>
                    <a:pt x="200" y="149"/>
                  </a:cubicBezTo>
                  <a:cubicBezTo>
                    <a:pt x="200" y="148"/>
                    <a:pt x="200" y="148"/>
                    <a:pt x="200" y="148"/>
                  </a:cubicBezTo>
                  <a:cubicBezTo>
                    <a:pt x="200" y="143"/>
                    <a:pt x="197" y="140"/>
                    <a:pt x="193" y="1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FA84EB-8DA5-471C-87E0-D50EA3AEA857}"/>
                </a:ext>
              </a:extLst>
            </p:cNvPr>
            <p:cNvSpPr txBox="1"/>
            <p:nvPr/>
          </p:nvSpPr>
          <p:spPr>
            <a:xfrm>
              <a:off x="7916966" y="1796334"/>
              <a:ext cx="352086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742738E-CD0D-4206-9A03-0D863ADA32CA}"/>
                </a:ext>
              </a:extLst>
            </p:cNvPr>
            <p:cNvSpPr txBox="1"/>
            <p:nvPr/>
          </p:nvSpPr>
          <p:spPr>
            <a:xfrm>
              <a:off x="8826569" y="1018437"/>
              <a:ext cx="2031998" cy="77309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67%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FDDF16-F342-4364-BEF3-A8BA685A9E97}"/>
              </a:ext>
            </a:extLst>
          </p:cNvPr>
          <p:cNvGrpSpPr/>
          <p:nvPr/>
        </p:nvGrpSpPr>
        <p:grpSpPr>
          <a:xfrm>
            <a:off x="7916966" y="2775900"/>
            <a:ext cx="3520865" cy="1512851"/>
            <a:chOff x="7916966" y="2780631"/>
            <a:chExt cx="3520865" cy="1512851"/>
          </a:xfrm>
        </p:grpSpPr>
        <p:sp>
          <p:nvSpPr>
            <p:cNvPr id="22" name="Freeform 41">
              <a:extLst>
                <a:ext uri="{FF2B5EF4-FFF2-40B4-BE49-F238E27FC236}">
                  <a16:creationId xmlns:a16="http://schemas.microsoft.com/office/drawing/2014/main" id="{74E9CA2C-E534-4588-83B6-6B2B8487E3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4291" y="2839991"/>
              <a:ext cx="690012" cy="618189"/>
            </a:xfrm>
            <a:custGeom>
              <a:avLst/>
              <a:gdLst>
                <a:gd name="T0" fmla="*/ 203 w 228"/>
                <a:gd name="T1" fmla="*/ 97 h 204"/>
                <a:gd name="T2" fmla="*/ 201 w 228"/>
                <a:gd name="T3" fmla="*/ 93 h 204"/>
                <a:gd name="T4" fmla="*/ 140 w 228"/>
                <a:gd name="T5" fmla="*/ 84 h 204"/>
                <a:gd name="T6" fmla="*/ 127 w 228"/>
                <a:gd name="T7" fmla="*/ 0 h 204"/>
                <a:gd name="T8" fmla="*/ 84 w 228"/>
                <a:gd name="T9" fmla="*/ 13 h 204"/>
                <a:gd name="T10" fmla="*/ 38 w 228"/>
                <a:gd name="T11" fmla="*/ 84 h 204"/>
                <a:gd name="T12" fmla="*/ 25 w 228"/>
                <a:gd name="T13" fmla="*/ 96 h 204"/>
                <a:gd name="T14" fmla="*/ 0 w 228"/>
                <a:gd name="T15" fmla="*/ 162 h 204"/>
                <a:gd name="T16" fmla="*/ 0 w 228"/>
                <a:gd name="T17" fmla="*/ 164 h 204"/>
                <a:gd name="T18" fmla="*/ 12 w 228"/>
                <a:gd name="T19" fmla="*/ 204 h 204"/>
                <a:gd name="T20" fmla="*/ 228 w 228"/>
                <a:gd name="T21" fmla="*/ 192 h 204"/>
                <a:gd name="T22" fmla="*/ 228 w 228"/>
                <a:gd name="T23" fmla="*/ 164 h 204"/>
                <a:gd name="T24" fmla="*/ 228 w 228"/>
                <a:gd name="T25" fmla="*/ 161 h 204"/>
                <a:gd name="T26" fmla="*/ 97 w 228"/>
                <a:gd name="T27" fmla="*/ 8 h 204"/>
                <a:gd name="T28" fmla="*/ 132 w 228"/>
                <a:gd name="T29" fmla="*/ 13 h 204"/>
                <a:gd name="T30" fmla="*/ 127 w 228"/>
                <a:gd name="T31" fmla="*/ 136 h 204"/>
                <a:gd name="T32" fmla="*/ 92 w 228"/>
                <a:gd name="T33" fmla="*/ 131 h 204"/>
                <a:gd name="T34" fmla="*/ 32 w 228"/>
                <a:gd name="T35" fmla="*/ 100 h 204"/>
                <a:gd name="T36" fmla="*/ 38 w 228"/>
                <a:gd name="T37" fmla="*/ 92 h 204"/>
                <a:gd name="T38" fmla="*/ 84 w 228"/>
                <a:gd name="T39" fmla="*/ 131 h 204"/>
                <a:gd name="T40" fmla="*/ 127 w 228"/>
                <a:gd name="T41" fmla="*/ 144 h 204"/>
                <a:gd name="T42" fmla="*/ 140 w 228"/>
                <a:gd name="T43" fmla="*/ 92 h 204"/>
                <a:gd name="T44" fmla="*/ 194 w 228"/>
                <a:gd name="T45" fmla="*/ 97 h 204"/>
                <a:gd name="T46" fmla="*/ 220 w 228"/>
                <a:gd name="T47" fmla="*/ 163 h 204"/>
                <a:gd name="T48" fmla="*/ 14 w 228"/>
                <a:gd name="T49" fmla="*/ 168 h 204"/>
                <a:gd name="T50" fmla="*/ 32 w 228"/>
                <a:gd name="T51" fmla="*/ 100 h 204"/>
                <a:gd name="T52" fmla="*/ 216 w 228"/>
                <a:gd name="T53" fmla="*/ 196 h 204"/>
                <a:gd name="T54" fmla="*/ 8 w 228"/>
                <a:gd name="T55" fmla="*/ 192 h 204"/>
                <a:gd name="T56" fmla="*/ 14 w 228"/>
                <a:gd name="T57" fmla="*/ 176 h 204"/>
                <a:gd name="T58" fmla="*/ 220 w 228"/>
                <a:gd name="T59" fmla="*/ 175 h 204"/>
                <a:gd name="T60" fmla="*/ 104 w 228"/>
                <a:gd name="T61" fmla="*/ 32 h 204"/>
                <a:gd name="T62" fmla="*/ 104 w 228"/>
                <a:gd name="T63" fmla="*/ 24 h 204"/>
                <a:gd name="T64" fmla="*/ 104 w 228"/>
                <a:gd name="T65" fmla="*/ 32 h 204"/>
                <a:gd name="T66" fmla="*/ 124 w 228"/>
                <a:gd name="T67" fmla="*/ 28 h 204"/>
                <a:gd name="T68" fmla="*/ 116 w 228"/>
                <a:gd name="T69" fmla="*/ 28 h 204"/>
                <a:gd name="T70" fmla="*/ 104 w 228"/>
                <a:gd name="T71" fmla="*/ 44 h 204"/>
                <a:gd name="T72" fmla="*/ 104 w 228"/>
                <a:gd name="T73" fmla="*/ 36 h 204"/>
                <a:gd name="T74" fmla="*/ 104 w 228"/>
                <a:gd name="T75" fmla="*/ 44 h 204"/>
                <a:gd name="T76" fmla="*/ 124 w 228"/>
                <a:gd name="T77" fmla="*/ 40 h 204"/>
                <a:gd name="T78" fmla="*/ 116 w 228"/>
                <a:gd name="T79" fmla="*/ 40 h 204"/>
                <a:gd name="T80" fmla="*/ 104 w 228"/>
                <a:gd name="T81" fmla="*/ 56 h 204"/>
                <a:gd name="T82" fmla="*/ 104 w 228"/>
                <a:gd name="T83" fmla="*/ 48 h 204"/>
                <a:gd name="T84" fmla="*/ 104 w 228"/>
                <a:gd name="T85" fmla="*/ 56 h 204"/>
                <a:gd name="T86" fmla="*/ 124 w 228"/>
                <a:gd name="T87" fmla="*/ 52 h 204"/>
                <a:gd name="T88" fmla="*/ 116 w 228"/>
                <a:gd name="T89" fmla="*/ 52 h 204"/>
                <a:gd name="T90" fmla="*/ 104 w 228"/>
                <a:gd name="T91" fmla="*/ 68 h 204"/>
                <a:gd name="T92" fmla="*/ 104 w 228"/>
                <a:gd name="T93" fmla="*/ 60 h 204"/>
                <a:gd name="T94" fmla="*/ 104 w 228"/>
                <a:gd name="T95" fmla="*/ 68 h 204"/>
                <a:gd name="T96" fmla="*/ 124 w 228"/>
                <a:gd name="T97" fmla="*/ 64 h 204"/>
                <a:gd name="T98" fmla="*/ 116 w 228"/>
                <a:gd name="T99" fmla="*/ 64 h 204"/>
                <a:gd name="T100" fmla="*/ 112 w 228"/>
                <a:gd name="T101" fmla="*/ 116 h 204"/>
                <a:gd name="T102" fmla="*/ 112 w 228"/>
                <a:gd name="T103" fmla="*/ 84 h 204"/>
                <a:gd name="T104" fmla="*/ 112 w 228"/>
                <a:gd name="T105" fmla="*/ 116 h 204"/>
                <a:gd name="T106" fmla="*/ 120 w 228"/>
                <a:gd name="T107" fmla="*/ 100 h 204"/>
                <a:gd name="T108" fmla="*/ 104 w 228"/>
                <a:gd name="T109" fmla="*/ 1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8" h="204">
                  <a:moveTo>
                    <a:pt x="228" y="161"/>
                  </a:moveTo>
                  <a:cubicBezTo>
                    <a:pt x="203" y="97"/>
                    <a:pt x="203" y="97"/>
                    <a:pt x="203" y="97"/>
                  </a:cubicBezTo>
                  <a:cubicBezTo>
                    <a:pt x="203" y="96"/>
                    <a:pt x="203" y="96"/>
                    <a:pt x="203" y="96"/>
                  </a:cubicBezTo>
                  <a:cubicBezTo>
                    <a:pt x="202" y="95"/>
                    <a:pt x="202" y="94"/>
                    <a:pt x="201" y="93"/>
                  </a:cubicBezTo>
                  <a:cubicBezTo>
                    <a:pt x="199" y="89"/>
                    <a:pt x="197" y="84"/>
                    <a:pt x="190" y="84"/>
                  </a:cubicBezTo>
                  <a:cubicBezTo>
                    <a:pt x="140" y="84"/>
                    <a:pt x="140" y="84"/>
                    <a:pt x="140" y="84"/>
                  </a:cubicBezTo>
                  <a:cubicBezTo>
                    <a:pt x="140" y="13"/>
                    <a:pt x="140" y="13"/>
                    <a:pt x="140" y="13"/>
                  </a:cubicBezTo>
                  <a:cubicBezTo>
                    <a:pt x="140" y="6"/>
                    <a:pt x="134" y="0"/>
                    <a:pt x="127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0" y="0"/>
                    <a:pt x="84" y="6"/>
                    <a:pt x="84" y="13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1" y="84"/>
                    <a:pt x="29" y="89"/>
                    <a:pt x="27" y="93"/>
                  </a:cubicBezTo>
                  <a:cubicBezTo>
                    <a:pt x="26" y="94"/>
                    <a:pt x="26" y="95"/>
                    <a:pt x="25" y="9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3"/>
                    <a:pt x="0" y="163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9"/>
                    <a:pt x="5" y="204"/>
                    <a:pt x="12" y="204"/>
                  </a:cubicBezTo>
                  <a:cubicBezTo>
                    <a:pt x="216" y="204"/>
                    <a:pt x="216" y="204"/>
                    <a:pt x="216" y="204"/>
                  </a:cubicBezTo>
                  <a:cubicBezTo>
                    <a:pt x="223" y="204"/>
                    <a:pt x="228" y="199"/>
                    <a:pt x="228" y="192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28" y="163"/>
                    <a:pt x="228" y="163"/>
                    <a:pt x="228" y="162"/>
                  </a:cubicBezTo>
                  <a:lnTo>
                    <a:pt x="228" y="161"/>
                  </a:lnTo>
                  <a:close/>
                  <a:moveTo>
                    <a:pt x="92" y="13"/>
                  </a:moveTo>
                  <a:cubicBezTo>
                    <a:pt x="92" y="10"/>
                    <a:pt x="94" y="8"/>
                    <a:pt x="97" y="8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30" y="8"/>
                    <a:pt x="132" y="10"/>
                    <a:pt x="132" y="13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2" y="134"/>
                    <a:pt x="130" y="136"/>
                    <a:pt x="12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4" y="136"/>
                    <a:pt x="92" y="134"/>
                    <a:pt x="92" y="131"/>
                  </a:cubicBezTo>
                  <a:lnTo>
                    <a:pt x="92" y="13"/>
                  </a:lnTo>
                  <a:close/>
                  <a:moveTo>
                    <a:pt x="32" y="100"/>
                  </a:moveTo>
                  <a:cubicBezTo>
                    <a:pt x="33" y="99"/>
                    <a:pt x="33" y="98"/>
                    <a:pt x="34" y="97"/>
                  </a:cubicBezTo>
                  <a:cubicBezTo>
                    <a:pt x="36" y="92"/>
                    <a:pt x="36" y="92"/>
                    <a:pt x="38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84" y="138"/>
                    <a:pt x="90" y="144"/>
                    <a:pt x="9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34" y="144"/>
                    <a:pt x="140" y="138"/>
                    <a:pt x="140" y="131"/>
                  </a:cubicBezTo>
                  <a:cubicBezTo>
                    <a:pt x="140" y="92"/>
                    <a:pt x="140" y="92"/>
                    <a:pt x="140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2" y="92"/>
                    <a:pt x="192" y="92"/>
                    <a:pt x="194" y="97"/>
                  </a:cubicBezTo>
                  <a:cubicBezTo>
                    <a:pt x="195" y="98"/>
                    <a:pt x="195" y="99"/>
                    <a:pt x="196" y="100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20" y="166"/>
                    <a:pt x="217" y="168"/>
                    <a:pt x="2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1" y="168"/>
                    <a:pt x="8" y="166"/>
                    <a:pt x="8" y="163"/>
                  </a:cubicBezTo>
                  <a:lnTo>
                    <a:pt x="32" y="100"/>
                  </a:lnTo>
                  <a:close/>
                  <a:moveTo>
                    <a:pt x="220" y="192"/>
                  </a:moveTo>
                  <a:cubicBezTo>
                    <a:pt x="220" y="194"/>
                    <a:pt x="218" y="196"/>
                    <a:pt x="216" y="196"/>
                  </a:cubicBezTo>
                  <a:cubicBezTo>
                    <a:pt x="12" y="196"/>
                    <a:pt x="12" y="196"/>
                    <a:pt x="12" y="196"/>
                  </a:cubicBezTo>
                  <a:cubicBezTo>
                    <a:pt x="10" y="196"/>
                    <a:pt x="8" y="194"/>
                    <a:pt x="8" y="192"/>
                  </a:cubicBezTo>
                  <a:cubicBezTo>
                    <a:pt x="8" y="175"/>
                    <a:pt x="8" y="175"/>
                    <a:pt x="8" y="175"/>
                  </a:cubicBezTo>
                  <a:cubicBezTo>
                    <a:pt x="10" y="176"/>
                    <a:pt x="12" y="176"/>
                    <a:pt x="14" y="176"/>
                  </a:cubicBezTo>
                  <a:cubicBezTo>
                    <a:pt x="214" y="176"/>
                    <a:pt x="214" y="176"/>
                    <a:pt x="214" y="176"/>
                  </a:cubicBezTo>
                  <a:cubicBezTo>
                    <a:pt x="216" y="176"/>
                    <a:pt x="218" y="176"/>
                    <a:pt x="220" y="175"/>
                  </a:cubicBezTo>
                  <a:lnTo>
                    <a:pt x="220" y="192"/>
                  </a:lnTo>
                  <a:close/>
                  <a:moveTo>
                    <a:pt x="104" y="32"/>
                  </a:moveTo>
                  <a:cubicBezTo>
                    <a:pt x="106" y="32"/>
                    <a:pt x="108" y="30"/>
                    <a:pt x="108" y="28"/>
                  </a:cubicBezTo>
                  <a:cubicBezTo>
                    <a:pt x="108" y="26"/>
                    <a:pt x="106" y="24"/>
                    <a:pt x="104" y="24"/>
                  </a:cubicBezTo>
                  <a:cubicBezTo>
                    <a:pt x="102" y="24"/>
                    <a:pt x="100" y="26"/>
                    <a:pt x="100" y="28"/>
                  </a:cubicBezTo>
                  <a:cubicBezTo>
                    <a:pt x="100" y="30"/>
                    <a:pt x="102" y="32"/>
                    <a:pt x="104" y="32"/>
                  </a:cubicBezTo>
                  <a:close/>
                  <a:moveTo>
                    <a:pt x="120" y="32"/>
                  </a:moveTo>
                  <a:cubicBezTo>
                    <a:pt x="122" y="32"/>
                    <a:pt x="124" y="30"/>
                    <a:pt x="124" y="28"/>
                  </a:cubicBezTo>
                  <a:cubicBezTo>
                    <a:pt x="124" y="26"/>
                    <a:pt x="122" y="24"/>
                    <a:pt x="120" y="24"/>
                  </a:cubicBezTo>
                  <a:cubicBezTo>
                    <a:pt x="118" y="24"/>
                    <a:pt x="116" y="26"/>
                    <a:pt x="116" y="28"/>
                  </a:cubicBezTo>
                  <a:cubicBezTo>
                    <a:pt x="116" y="30"/>
                    <a:pt x="118" y="32"/>
                    <a:pt x="120" y="32"/>
                  </a:cubicBezTo>
                  <a:close/>
                  <a:moveTo>
                    <a:pt x="104" y="44"/>
                  </a:moveTo>
                  <a:cubicBezTo>
                    <a:pt x="106" y="44"/>
                    <a:pt x="108" y="42"/>
                    <a:pt x="108" y="40"/>
                  </a:cubicBezTo>
                  <a:cubicBezTo>
                    <a:pt x="108" y="38"/>
                    <a:pt x="106" y="36"/>
                    <a:pt x="104" y="36"/>
                  </a:cubicBezTo>
                  <a:cubicBezTo>
                    <a:pt x="102" y="36"/>
                    <a:pt x="100" y="38"/>
                    <a:pt x="100" y="40"/>
                  </a:cubicBezTo>
                  <a:cubicBezTo>
                    <a:pt x="100" y="42"/>
                    <a:pt x="102" y="44"/>
                    <a:pt x="104" y="44"/>
                  </a:cubicBezTo>
                  <a:close/>
                  <a:moveTo>
                    <a:pt x="120" y="44"/>
                  </a:moveTo>
                  <a:cubicBezTo>
                    <a:pt x="122" y="44"/>
                    <a:pt x="124" y="42"/>
                    <a:pt x="124" y="40"/>
                  </a:cubicBezTo>
                  <a:cubicBezTo>
                    <a:pt x="124" y="38"/>
                    <a:pt x="122" y="36"/>
                    <a:pt x="120" y="36"/>
                  </a:cubicBezTo>
                  <a:cubicBezTo>
                    <a:pt x="118" y="36"/>
                    <a:pt x="116" y="38"/>
                    <a:pt x="116" y="40"/>
                  </a:cubicBezTo>
                  <a:cubicBezTo>
                    <a:pt x="116" y="42"/>
                    <a:pt x="118" y="44"/>
                    <a:pt x="120" y="44"/>
                  </a:cubicBezTo>
                  <a:close/>
                  <a:moveTo>
                    <a:pt x="104" y="56"/>
                  </a:moveTo>
                  <a:cubicBezTo>
                    <a:pt x="106" y="56"/>
                    <a:pt x="108" y="54"/>
                    <a:pt x="108" y="52"/>
                  </a:cubicBezTo>
                  <a:cubicBezTo>
                    <a:pt x="108" y="50"/>
                    <a:pt x="106" y="48"/>
                    <a:pt x="104" y="48"/>
                  </a:cubicBezTo>
                  <a:cubicBezTo>
                    <a:pt x="102" y="48"/>
                    <a:pt x="100" y="50"/>
                    <a:pt x="100" y="52"/>
                  </a:cubicBezTo>
                  <a:cubicBezTo>
                    <a:pt x="100" y="54"/>
                    <a:pt x="102" y="56"/>
                    <a:pt x="104" y="56"/>
                  </a:cubicBezTo>
                  <a:close/>
                  <a:moveTo>
                    <a:pt x="120" y="56"/>
                  </a:moveTo>
                  <a:cubicBezTo>
                    <a:pt x="122" y="56"/>
                    <a:pt x="124" y="54"/>
                    <a:pt x="124" y="52"/>
                  </a:cubicBezTo>
                  <a:cubicBezTo>
                    <a:pt x="124" y="50"/>
                    <a:pt x="122" y="48"/>
                    <a:pt x="120" y="48"/>
                  </a:cubicBezTo>
                  <a:cubicBezTo>
                    <a:pt x="118" y="48"/>
                    <a:pt x="116" y="50"/>
                    <a:pt x="116" y="52"/>
                  </a:cubicBezTo>
                  <a:cubicBezTo>
                    <a:pt x="116" y="54"/>
                    <a:pt x="118" y="56"/>
                    <a:pt x="120" y="56"/>
                  </a:cubicBezTo>
                  <a:close/>
                  <a:moveTo>
                    <a:pt x="104" y="68"/>
                  </a:moveTo>
                  <a:cubicBezTo>
                    <a:pt x="106" y="68"/>
                    <a:pt x="108" y="66"/>
                    <a:pt x="108" y="64"/>
                  </a:cubicBezTo>
                  <a:cubicBezTo>
                    <a:pt x="108" y="62"/>
                    <a:pt x="106" y="60"/>
                    <a:pt x="104" y="60"/>
                  </a:cubicBezTo>
                  <a:cubicBezTo>
                    <a:pt x="102" y="60"/>
                    <a:pt x="100" y="62"/>
                    <a:pt x="100" y="64"/>
                  </a:cubicBezTo>
                  <a:cubicBezTo>
                    <a:pt x="100" y="66"/>
                    <a:pt x="102" y="68"/>
                    <a:pt x="104" y="68"/>
                  </a:cubicBezTo>
                  <a:close/>
                  <a:moveTo>
                    <a:pt x="120" y="68"/>
                  </a:moveTo>
                  <a:cubicBezTo>
                    <a:pt x="122" y="68"/>
                    <a:pt x="124" y="66"/>
                    <a:pt x="124" y="64"/>
                  </a:cubicBezTo>
                  <a:cubicBezTo>
                    <a:pt x="124" y="62"/>
                    <a:pt x="122" y="60"/>
                    <a:pt x="120" y="60"/>
                  </a:cubicBezTo>
                  <a:cubicBezTo>
                    <a:pt x="118" y="60"/>
                    <a:pt x="116" y="62"/>
                    <a:pt x="116" y="64"/>
                  </a:cubicBezTo>
                  <a:cubicBezTo>
                    <a:pt x="116" y="66"/>
                    <a:pt x="118" y="68"/>
                    <a:pt x="120" y="68"/>
                  </a:cubicBezTo>
                  <a:close/>
                  <a:moveTo>
                    <a:pt x="112" y="116"/>
                  </a:moveTo>
                  <a:cubicBezTo>
                    <a:pt x="121" y="116"/>
                    <a:pt x="128" y="109"/>
                    <a:pt x="128" y="100"/>
                  </a:cubicBezTo>
                  <a:cubicBezTo>
                    <a:pt x="128" y="91"/>
                    <a:pt x="121" y="84"/>
                    <a:pt x="112" y="84"/>
                  </a:cubicBezTo>
                  <a:cubicBezTo>
                    <a:pt x="103" y="84"/>
                    <a:pt x="96" y="91"/>
                    <a:pt x="96" y="100"/>
                  </a:cubicBezTo>
                  <a:cubicBezTo>
                    <a:pt x="96" y="109"/>
                    <a:pt x="103" y="116"/>
                    <a:pt x="112" y="116"/>
                  </a:cubicBezTo>
                  <a:close/>
                  <a:moveTo>
                    <a:pt x="112" y="92"/>
                  </a:moveTo>
                  <a:cubicBezTo>
                    <a:pt x="116" y="92"/>
                    <a:pt x="120" y="96"/>
                    <a:pt x="120" y="100"/>
                  </a:cubicBezTo>
                  <a:cubicBezTo>
                    <a:pt x="120" y="104"/>
                    <a:pt x="116" y="108"/>
                    <a:pt x="112" y="108"/>
                  </a:cubicBezTo>
                  <a:cubicBezTo>
                    <a:pt x="108" y="108"/>
                    <a:pt x="104" y="104"/>
                    <a:pt x="104" y="100"/>
                  </a:cubicBezTo>
                  <a:cubicBezTo>
                    <a:pt x="104" y="96"/>
                    <a:pt x="108" y="92"/>
                    <a:pt x="112" y="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748D62-0932-4224-B6F4-E3D8EB2432D6}"/>
                </a:ext>
              </a:extLst>
            </p:cNvPr>
            <p:cNvSpPr txBox="1"/>
            <p:nvPr/>
          </p:nvSpPr>
          <p:spPr>
            <a:xfrm>
              <a:off x="7916966" y="3553728"/>
              <a:ext cx="3520865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610EE9-5DB7-4F07-807A-8A407C12D85C}"/>
                </a:ext>
              </a:extLst>
            </p:cNvPr>
            <p:cNvSpPr txBox="1"/>
            <p:nvPr/>
          </p:nvSpPr>
          <p:spPr>
            <a:xfrm>
              <a:off x="8826569" y="2780631"/>
              <a:ext cx="2031998" cy="77309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49%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ABDAB5F-8456-37B2-9A6E-0701ADEFEE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67"/>
          <a:stretch>
            <a:fillRect/>
          </a:stretch>
        </p:blipFill>
        <p:spPr/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ABEF891-E77C-1412-39AC-F16D4B9545B3}"/>
              </a:ext>
            </a:extLst>
          </p:cNvPr>
          <p:cNvGrpSpPr/>
          <p:nvPr/>
        </p:nvGrpSpPr>
        <p:grpSpPr>
          <a:xfrm>
            <a:off x="512809" y="1586063"/>
            <a:ext cx="4917321" cy="3967780"/>
            <a:chOff x="751959" y="993054"/>
            <a:chExt cx="4917321" cy="39677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48D8C-5A2A-6D3A-4FAA-6E660FA5AEE3}"/>
                </a:ext>
              </a:extLst>
            </p:cNvPr>
            <p:cNvCxnSpPr/>
            <p:nvPr/>
          </p:nvCxnSpPr>
          <p:spPr>
            <a:xfrm>
              <a:off x="876753" y="2144718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41BF5BB-C3AA-C82F-2302-AA9409C16A5B}"/>
                </a:ext>
              </a:extLst>
            </p:cNvPr>
            <p:cNvSpPr txBox="1"/>
            <p:nvPr/>
          </p:nvSpPr>
          <p:spPr>
            <a:xfrm>
              <a:off x="754168" y="2516228"/>
              <a:ext cx="3059913" cy="1182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B3A895-24C9-0A2F-8F23-6B2393B7345A}"/>
                </a:ext>
              </a:extLst>
            </p:cNvPr>
            <p:cNvSpPr txBox="1"/>
            <p:nvPr/>
          </p:nvSpPr>
          <p:spPr>
            <a:xfrm>
              <a:off x="751959" y="993054"/>
              <a:ext cx="4917321" cy="9787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3A21E4-CBAF-FEE9-3CA1-FCC0EE17B85B}"/>
                </a:ext>
              </a:extLst>
            </p:cNvPr>
            <p:cNvSpPr txBox="1"/>
            <p:nvPr/>
          </p:nvSpPr>
          <p:spPr>
            <a:xfrm>
              <a:off x="751959" y="3777881"/>
              <a:ext cx="3112818" cy="1182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8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F2E47EE-BB09-4B36-7F71-376A7D5CD0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21852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8EB7C2-215E-4024-9C40-18B177096054}"/>
              </a:ext>
            </a:extLst>
          </p:cNvPr>
          <p:cNvSpPr/>
          <p:nvPr/>
        </p:nvSpPr>
        <p:spPr>
          <a:xfrm>
            <a:off x="0" y="2881975"/>
            <a:ext cx="8493149" cy="246742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317500" dist="190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117AD5-4DD5-452E-8075-35E53015C048}"/>
              </a:ext>
            </a:extLst>
          </p:cNvPr>
          <p:cNvGrpSpPr/>
          <p:nvPr/>
        </p:nvGrpSpPr>
        <p:grpSpPr>
          <a:xfrm>
            <a:off x="754167" y="3095213"/>
            <a:ext cx="7468205" cy="1883228"/>
            <a:chOff x="754167" y="3095213"/>
            <a:chExt cx="7468205" cy="18832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BA7149-22A6-418F-97DB-1E8BEB7DC5CE}"/>
                </a:ext>
              </a:extLst>
            </p:cNvPr>
            <p:cNvSpPr txBox="1"/>
            <p:nvPr/>
          </p:nvSpPr>
          <p:spPr>
            <a:xfrm>
              <a:off x="754167" y="3095213"/>
              <a:ext cx="7301261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Aenean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at dolor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nibh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Suspendisse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vitae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luctus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ligula,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ut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accumsan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orci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</a:t>
              </a:r>
            </a:p>
          </p:txBody>
        </p:sp>
        <p:sp>
          <p:nvSpPr>
            <p:cNvPr id="15" name="Rounded Rectangle 41">
              <a:extLst>
                <a:ext uri="{FF2B5EF4-FFF2-40B4-BE49-F238E27FC236}">
                  <a16:creationId xmlns:a16="http://schemas.microsoft.com/office/drawing/2014/main" id="{02B9E29A-15B4-4FCA-84E2-D28D49281DD5}"/>
                </a:ext>
              </a:extLst>
            </p:cNvPr>
            <p:cNvSpPr/>
            <p:nvPr/>
          </p:nvSpPr>
          <p:spPr>
            <a:xfrm>
              <a:off x="7592210" y="4191667"/>
              <a:ext cx="630162" cy="187808"/>
            </a:xfrm>
            <a:prstGeom prst="roundRect">
              <a:avLst>
                <a:gd name="adj" fmla="val 467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200" dirty="0">
                  <a:latin typeface="Montserrat" panose="00000500000000000000" pitchFamily="2" charset="0"/>
                  <a:cs typeface="Segoe UI Semibold" panose="020B0702040204020203" pitchFamily="34" charset="0"/>
                </a:rPr>
                <a:t>75</a:t>
              </a:r>
              <a:r>
                <a:rPr lang="en-US" sz="1200" baseline="30000" dirty="0"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0206E77-2C6D-4D2E-B781-D0321D4DE1C1}"/>
                </a:ext>
              </a:extLst>
            </p:cNvPr>
            <p:cNvCxnSpPr/>
            <p:nvPr/>
          </p:nvCxnSpPr>
          <p:spPr>
            <a:xfrm>
              <a:off x="900755" y="4319799"/>
              <a:ext cx="6583680" cy="0"/>
            </a:xfrm>
            <a:prstGeom prst="line">
              <a:avLst/>
            </a:prstGeom>
            <a:ln w="63500" cap="sq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685726-88B3-4087-8F76-84B9402F2BB0}"/>
                </a:ext>
              </a:extLst>
            </p:cNvPr>
            <p:cNvCxnSpPr/>
            <p:nvPr/>
          </p:nvCxnSpPr>
          <p:spPr>
            <a:xfrm>
              <a:off x="900755" y="4319799"/>
              <a:ext cx="3017520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EEDC1D-784B-497E-B2B2-BEDD16A888E1}"/>
                </a:ext>
              </a:extLst>
            </p:cNvPr>
            <p:cNvSpPr txBox="1"/>
            <p:nvPr/>
          </p:nvSpPr>
          <p:spPr>
            <a:xfrm>
              <a:off x="754168" y="3966097"/>
              <a:ext cx="253420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9" name="Rounded Rectangle 41">
              <a:extLst>
                <a:ext uri="{FF2B5EF4-FFF2-40B4-BE49-F238E27FC236}">
                  <a16:creationId xmlns:a16="http://schemas.microsoft.com/office/drawing/2014/main" id="{2B27DEFB-FCAF-49DD-A023-303553231420}"/>
                </a:ext>
              </a:extLst>
            </p:cNvPr>
            <p:cNvSpPr/>
            <p:nvPr/>
          </p:nvSpPr>
          <p:spPr>
            <a:xfrm>
              <a:off x="7592210" y="4807091"/>
              <a:ext cx="630162" cy="171350"/>
            </a:xfrm>
            <a:prstGeom prst="roundRect">
              <a:avLst>
                <a:gd name="adj" fmla="val 4672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200" dirty="0">
                  <a:latin typeface="Montserrat" panose="00000500000000000000" pitchFamily="2" charset="0"/>
                  <a:cs typeface="Segoe UI Semibold" panose="020B0702040204020203" pitchFamily="34" charset="0"/>
                </a:rPr>
                <a:t>70</a:t>
              </a:r>
              <a:r>
                <a:rPr lang="en-US" sz="1200" baseline="30000" dirty="0">
                  <a:latin typeface="Montserrat" panose="00000500000000000000" pitchFamily="2" charset="0"/>
                  <a:cs typeface="Segoe UI Semibold" panose="020B0702040204020203" pitchFamily="34" charset="0"/>
                </a:rPr>
                <a:t>%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1F30FFD-88F7-4B7C-8893-C05F58E25B5A}"/>
                </a:ext>
              </a:extLst>
            </p:cNvPr>
            <p:cNvCxnSpPr/>
            <p:nvPr/>
          </p:nvCxnSpPr>
          <p:spPr>
            <a:xfrm>
              <a:off x="900755" y="4935223"/>
              <a:ext cx="6583680" cy="0"/>
            </a:xfrm>
            <a:prstGeom prst="line">
              <a:avLst/>
            </a:prstGeom>
            <a:ln w="63500" cap="sq">
              <a:solidFill>
                <a:schemeClr val="bg1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DC35C8-195D-496F-8847-C845876F7FD8}"/>
                </a:ext>
              </a:extLst>
            </p:cNvPr>
            <p:cNvCxnSpPr/>
            <p:nvPr/>
          </p:nvCxnSpPr>
          <p:spPr>
            <a:xfrm>
              <a:off x="900755" y="4935223"/>
              <a:ext cx="2816352" cy="0"/>
            </a:xfrm>
            <a:prstGeom prst="line">
              <a:avLst/>
            </a:prstGeom>
            <a:ln w="63500" cap="sq">
              <a:solidFill>
                <a:schemeClr val="bg1"/>
              </a:solidFill>
              <a:round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CFF3F0-08A9-4058-89AF-4C1426EAAB73}"/>
                </a:ext>
              </a:extLst>
            </p:cNvPr>
            <p:cNvSpPr txBox="1"/>
            <p:nvPr/>
          </p:nvSpPr>
          <p:spPr>
            <a:xfrm>
              <a:off x="754168" y="4581521"/>
              <a:ext cx="253420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Montserrat" panose="00000500000000000000" pitchFamily="2" charset="0"/>
                </a:rPr>
                <a:t>Lorem ipsum dolor sit </a:t>
              </a:r>
              <a:r>
                <a:rPr lang="en-US" dirty="0" err="1">
                  <a:solidFill>
                    <a:schemeClr val="bg1"/>
                  </a:solidFill>
                  <a:latin typeface="Montserrat" panose="00000500000000000000" pitchFamily="2" charset="0"/>
                </a:rPr>
                <a:t>amet</a:t>
              </a:r>
              <a:endParaRPr lang="en-US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28FA56-1ED3-C655-3D11-B78970EB4000}"/>
              </a:ext>
            </a:extLst>
          </p:cNvPr>
          <p:cNvCxnSpPr/>
          <p:nvPr/>
        </p:nvCxnSpPr>
        <p:spPr>
          <a:xfrm>
            <a:off x="900755" y="2466299"/>
            <a:ext cx="548640" cy="0"/>
          </a:xfrm>
          <a:prstGeom prst="line">
            <a:avLst/>
          </a:prstGeom>
          <a:ln w="63500" cap="sq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B3B733-C5C7-C285-E352-BCC8A00507F5}"/>
              </a:ext>
            </a:extLst>
          </p:cNvPr>
          <p:cNvSpPr txBox="1"/>
          <p:nvPr/>
        </p:nvSpPr>
        <p:spPr>
          <a:xfrm>
            <a:off x="754167" y="1330202"/>
            <a:ext cx="4917321" cy="9787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4095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AD42A27-D7DB-475D-8D2F-0CEC6491D8DA}"/>
              </a:ext>
            </a:extLst>
          </p:cNvPr>
          <p:cNvSpPr txBox="1"/>
          <p:nvPr/>
        </p:nvSpPr>
        <p:spPr>
          <a:xfrm>
            <a:off x="9068971" y="4111501"/>
            <a:ext cx="249816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05247-19E7-4C3F-9ABB-F04128DEAB44}"/>
              </a:ext>
            </a:extLst>
          </p:cNvPr>
          <p:cNvSpPr txBox="1"/>
          <p:nvPr/>
        </p:nvSpPr>
        <p:spPr>
          <a:xfrm>
            <a:off x="9176085" y="3746914"/>
            <a:ext cx="2208176" cy="364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0070C0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Category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51CA28-3E3A-4201-AF1B-BD2E06975CA1}"/>
              </a:ext>
            </a:extLst>
          </p:cNvPr>
          <p:cNvSpPr txBox="1"/>
          <p:nvPr/>
        </p:nvSpPr>
        <p:spPr>
          <a:xfrm>
            <a:off x="3490075" y="4111501"/>
            <a:ext cx="249816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7CF5DA-F1EE-4110-97A0-646E54F852D8}"/>
              </a:ext>
            </a:extLst>
          </p:cNvPr>
          <p:cNvSpPr txBox="1"/>
          <p:nvPr/>
        </p:nvSpPr>
        <p:spPr>
          <a:xfrm>
            <a:off x="3597189" y="3746914"/>
            <a:ext cx="2208176" cy="364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0070C0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Category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21D0F-464B-4239-8FD7-DD03097C6F6F}"/>
              </a:ext>
            </a:extLst>
          </p:cNvPr>
          <p:cNvSpPr txBox="1"/>
          <p:nvPr/>
        </p:nvSpPr>
        <p:spPr>
          <a:xfrm>
            <a:off x="6279523" y="4111501"/>
            <a:ext cx="249816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09ECC5-4621-4E96-BCC6-1CF07565F35A}"/>
              </a:ext>
            </a:extLst>
          </p:cNvPr>
          <p:cNvSpPr txBox="1"/>
          <p:nvPr/>
        </p:nvSpPr>
        <p:spPr>
          <a:xfrm>
            <a:off x="6386637" y="3746914"/>
            <a:ext cx="2208176" cy="364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00B0F0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Category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5E16C7-A7FB-4895-95E2-2B5EB0D67FBF}"/>
              </a:ext>
            </a:extLst>
          </p:cNvPr>
          <p:cNvSpPr txBox="1"/>
          <p:nvPr/>
        </p:nvSpPr>
        <p:spPr>
          <a:xfrm>
            <a:off x="700627" y="4111501"/>
            <a:ext cx="249816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381BFA-032D-463B-ACA7-64A595C9AC12}"/>
              </a:ext>
            </a:extLst>
          </p:cNvPr>
          <p:cNvSpPr txBox="1"/>
          <p:nvPr/>
        </p:nvSpPr>
        <p:spPr>
          <a:xfrm>
            <a:off x="807741" y="3746914"/>
            <a:ext cx="2208176" cy="364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00B0F0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Category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871BB3-5D0F-4145-92E7-D8DF8D65DA21}"/>
              </a:ext>
            </a:extLst>
          </p:cNvPr>
          <p:cNvGrpSpPr/>
          <p:nvPr/>
        </p:nvGrpSpPr>
        <p:grpSpPr>
          <a:xfrm>
            <a:off x="4078020" y="2097098"/>
            <a:ext cx="1246514" cy="1352862"/>
            <a:chOff x="4078020" y="2097098"/>
            <a:chExt cx="1246514" cy="135286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411F832-50E0-46E1-84FA-A5DF0B2DF08D}"/>
                </a:ext>
              </a:extLst>
            </p:cNvPr>
            <p:cNvSpPr/>
            <p:nvPr/>
          </p:nvSpPr>
          <p:spPr>
            <a:xfrm>
              <a:off x="4078020" y="2097098"/>
              <a:ext cx="1246514" cy="13528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0" dist="190500" dir="5400000" sx="96000" sy="96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grpSp>
          <p:nvGrpSpPr>
            <p:cNvPr id="28" name="Gruppieren 712">
              <a:extLst>
                <a:ext uri="{FF2B5EF4-FFF2-40B4-BE49-F238E27FC236}">
                  <a16:creationId xmlns:a16="http://schemas.microsoft.com/office/drawing/2014/main" id="{75655776-A7A0-4B1D-AC49-D35110750F61}"/>
                </a:ext>
              </a:extLst>
            </p:cNvPr>
            <p:cNvGrpSpPr/>
            <p:nvPr/>
          </p:nvGrpSpPr>
          <p:grpSpPr>
            <a:xfrm>
              <a:off x="4403834" y="2521557"/>
              <a:ext cx="594886" cy="503946"/>
              <a:chOff x="1740693" y="4699000"/>
              <a:chExt cx="498475" cy="422275"/>
            </a:xfrm>
            <a:solidFill>
              <a:schemeClr val="bg1"/>
            </a:solidFill>
          </p:grpSpPr>
          <p:sp>
            <p:nvSpPr>
              <p:cNvPr id="29" name="Freeform 430">
                <a:extLst>
                  <a:ext uri="{FF2B5EF4-FFF2-40B4-BE49-F238E27FC236}">
                    <a16:creationId xmlns:a16="http://schemas.microsoft.com/office/drawing/2014/main" id="{DBF7EAE6-C044-4191-A470-E66C8ACB6E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40693" y="4732337"/>
                <a:ext cx="282575" cy="388938"/>
              </a:xfrm>
              <a:custGeom>
                <a:avLst/>
                <a:gdLst>
                  <a:gd name="T0" fmla="*/ 68 w 136"/>
                  <a:gd name="T1" fmla="*/ 188 h 188"/>
                  <a:gd name="T2" fmla="*/ 0 w 136"/>
                  <a:gd name="T3" fmla="*/ 120 h 188"/>
                  <a:gd name="T4" fmla="*/ 48 w 136"/>
                  <a:gd name="T5" fmla="*/ 55 h 188"/>
                  <a:gd name="T6" fmla="*/ 48 w 136"/>
                  <a:gd name="T7" fmla="*/ 0 h 188"/>
                  <a:gd name="T8" fmla="*/ 88 w 136"/>
                  <a:gd name="T9" fmla="*/ 0 h 188"/>
                  <a:gd name="T10" fmla="*/ 88 w 136"/>
                  <a:gd name="T11" fmla="*/ 55 h 188"/>
                  <a:gd name="T12" fmla="*/ 136 w 136"/>
                  <a:gd name="T13" fmla="*/ 120 h 188"/>
                  <a:gd name="T14" fmla="*/ 68 w 136"/>
                  <a:gd name="T15" fmla="*/ 188 h 188"/>
                  <a:gd name="T16" fmla="*/ 56 w 136"/>
                  <a:gd name="T17" fmla="*/ 8 h 188"/>
                  <a:gd name="T18" fmla="*/ 56 w 136"/>
                  <a:gd name="T19" fmla="*/ 61 h 188"/>
                  <a:gd name="T20" fmla="*/ 53 w 136"/>
                  <a:gd name="T21" fmla="*/ 62 h 188"/>
                  <a:gd name="T22" fmla="*/ 8 w 136"/>
                  <a:gd name="T23" fmla="*/ 120 h 188"/>
                  <a:gd name="T24" fmla="*/ 68 w 136"/>
                  <a:gd name="T25" fmla="*/ 180 h 188"/>
                  <a:gd name="T26" fmla="*/ 128 w 136"/>
                  <a:gd name="T27" fmla="*/ 120 h 188"/>
                  <a:gd name="T28" fmla="*/ 83 w 136"/>
                  <a:gd name="T29" fmla="*/ 62 h 188"/>
                  <a:gd name="T30" fmla="*/ 80 w 136"/>
                  <a:gd name="T31" fmla="*/ 61 h 188"/>
                  <a:gd name="T32" fmla="*/ 80 w 136"/>
                  <a:gd name="T33" fmla="*/ 8 h 188"/>
                  <a:gd name="T34" fmla="*/ 56 w 136"/>
                  <a:gd name="T35" fmla="*/ 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6" h="188">
                    <a:moveTo>
                      <a:pt x="68" y="188"/>
                    </a:moveTo>
                    <a:cubicBezTo>
                      <a:pt x="31" y="188"/>
                      <a:pt x="0" y="157"/>
                      <a:pt x="0" y="120"/>
                    </a:cubicBezTo>
                    <a:cubicBezTo>
                      <a:pt x="0" y="90"/>
                      <a:pt x="20" y="64"/>
                      <a:pt x="48" y="5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116" y="64"/>
                      <a:pt x="136" y="90"/>
                      <a:pt x="136" y="120"/>
                    </a:cubicBezTo>
                    <a:cubicBezTo>
                      <a:pt x="136" y="157"/>
                      <a:pt x="105" y="188"/>
                      <a:pt x="68" y="188"/>
                    </a:cubicBezTo>
                    <a:close/>
                    <a:moveTo>
                      <a:pt x="56" y="8"/>
                    </a:moveTo>
                    <a:cubicBezTo>
                      <a:pt x="56" y="61"/>
                      <a:pt x="56" y="61"/>
                      <a:pt x="56" y="61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27" y="69"/>
                      <a:pt x="8" y="93"/>
                      <a:pt x="8" y="120"/>
                    </a:cubicBezTo>
                    <a:cubicBezTo>
                      <a:pt x="8" y="153"/>
                      <a:pt x="35" y="180"/>
                      <a:pt x="68" y="180"/>
                    </a:cubicBezTo>
                    <a:cubicBezTo>
                      <a:pt x="101" y="180"/>
                      <a:pt x="128" y="153"/>
                      <a:pt x="128" y="120"/>
                    </a:cubicBezTo>
                    <a:cubicBezTo>
                      <a:pt x="128" y="93"/>
                      <a:pt x="109" y="69"/>
                      <a:pt x="83" y="62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0" y="8"/>
                      <a:pt x="80" y="8"/>
                      <a:pt x="80" y="8"/>
                    </a:cubicBezTo>
                    <a:lnTo>
                      <a:pt x="56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0" name="Freeform 431">
                <a:extLst>
                  <a:ext uri="{FF2B5EF4-FFF2-40B4-BE49-F238E27FC236}">
                    <a16:creationId xmlns:a16="http://schemas.microsoft.com/office/drawing/2014/main" id="{0FDB0D43-5AD0-4AE6-9F2F-E8F2100080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5306" y="4699000"/>
                <a:ext cx="133350" cy="49213"/>
              </a:xfrm>
              <a:custGeom>
                <a:avLst/>
                <a:gdLst>
                  <a:gd name="T0" fmla="*/ 52 w 64"/>
                  <a:gd name="T1" fmla="*/ 24 h 24"/>
                  <a:gd name="T2" fmla="*/ 12 w 64"/>
                  <a:gd name="T3" fmla="*/ 24 h 24"/>
                  <a:gd name="T4" fmla="*/ 0 w 64"/>
                  <a:gd name="T5" fmla="*/ 12 h 24"/>
                  <a:gd name="T6" fmla="*/ 12 w 64"/>
                  <a:gd name="T7" fmla="*/ 0 h 24"/>
                  <a:gd name="T8" fmla="*/ 52 w 64"/>
                  <a:gd name="T9" fmla="*/ 0 h 24"/>
                  <a:gd name="T10" fmla="*/ 64 w 64"/>
                  <a:gd name="T11" fmla="*/ 12 h 24"/>
                  <a:gd name="T12" fmla="*/ 52 w 64"/>
                  <a:gd name="T13" fmla="*/ 24 h 24"/>
                  <a:gd name="T14" fmla="*/ 12 w 64"/>
                  <a:gd name="T15" fmla="*/ 8 h 24"/>
                  <a:gd name="T16" fmla="*/ 8 w 64"/>
                  <a:gd name="T17" fmla="*/ 12 h 24"/>
                  <a:gd name="T18" fmla="*/ 12 w 64"/>
                  <a:gd name="T19" fmla="*/ 16 h 24"/>
                  <a:gd name="T20" fmla="*/ 52 w 64"/>
                  <a:gd name="T21" fmla="*/ 16 h 24"/>
                  <a:gd name="T22" fmla="*/ 56 w 64"/>
                  <a:gd name="T23" fmla="*/ 12 h 24"/>
                  <a:gd name="T24" fmla="*/ 52 w 64"/>
                  <a:gd name="T25" fmla="*/ 8 h 24"/>
                  <a:gd name="T26" fmla="*/ 12 w 64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24">
                    <a:moveTo>
                      <a:pt x="5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9" y="0"/>
                      <a:pt x="64" y="5"/>
                      <a:pt x="64" y="12"/>
                    </a:cubicBezTo>
                    <a:cubicBezTo>
                      <a:pt x="64" y="19"/>
                      <a:pt x="59" y="24"/>
                      <a:pt x="5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4" y="16"/>
                      <a:pt x="56" y="14"/>
                      <a:pt x="56" y="12"/>
                    </a:cubicBezTo>
                    <a:cubicBezTo>
                      <a:pt x="56" y="10"/>
                      <a:pt x="54" y="8"/>
                      <a:pt x="52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1" name="Freeform 432">
                <a:extLst>
                  <a:ext uri="{FF2B5EF4-FFF2-40B4-BE49-F238E27FC236}">
                    <a16:creationId xmlns:a16="http://schemas.microsoft.com/office/drawing/2014/main" id="{64D9ED38-1618-4655-83F0-D4152A13C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868" y="4922837"/>
                <a:ext cx="142875" cy="47625"/>
              </a:xfrm>
              <a:custGeom>
                <a:avLst/>
                <a:gdLst>
                  <a:gd name="T0" fmla="*/ 65 w 69"/>
                  <a:gd name="T1" fmla="*/ 23 h 23"/>
                  <a:gd name="T2" fmla="*/ 6 w 69"/>
                  <a:gd name="T3" fmla="*/ 23 h 23"/>
                  <a:gd name="T4" fmla="*/ 0 w 69"/>
                  <a:gd name="T5" fmla="*/ 17 h 23"/>
                  <a:gd name="T6" fmla="*/ 69 w 69"/>
                  <a:gd name="T7" fmla="*/ 17 h 23"/>
                  <a:gd name="T8" fmla="*/ 65 w 69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3">
                    <a:moveTo>
                      <a:pt x="65" y="23"/>
                    </a:moveTo>
                    <a:cubicBezTo>
                      <a:pt x="46" y="9"/>
                      <a:pt x="23" y="8"/>
                      <a:pt x="6" y="2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0" y="0"/>
                      <a:pt x="48" y="0"/>
                      <a:pt x="69" y="17"/>
                    </a:cubicBezTo>
                    <a:lnTo>
                      <a:pt x="65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2" name="Freeform 433">
                <a:extLst>
                  <a:ext uri="{FF2B5EF4-FFF2-40B4-BE49-F238E27FC236}">
                    <a16:creationId xmlns:a16="http://schemas.microsoft.com/office/drawing/2014/main" id="{539D1A3E-FF85-47AA-BB96-4722546A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7218" y="4957762"/>
                <a:ext cx="144463" cy="39688"/>
              </a:xfrm>
              <a:custGeom>
                <a:avLst/>
                <a:gdLst>
                  <a:gd name="T0" fmla="*/ 35 w 69"/>
                  <a:gd name="T1" fmla="*/ 19 h 19"/>
                  <a:gd name="T2" fmla="*/ 0 w 69"/>
                  <a:gd name="T3" fmla="*/ 6 h 19"/>
                  <a:gd name="T4" fmla="*/ 4 w 69"/>
                  <a:gd name="T5" fmla="*/ 0 h 19"/>
                  <a:gd name="T6" fmla="*/ 63 w 69"/>
                  <a:gd name="T7" fmla="*/ 0 h 19"/>
                  <a:gd name="T8" fmla="*/ 69 w 69"/>
                  <a:gd name="T9" fmla="*/ 6 h 19"/>
                  <a:gd name="T10" fmla="*/ 35 w 69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19">
                    <a:moveTo>
                      <a:pt x="35" y="19"/>
                    </a:moveTo>
                    <a:cubicBezTo>
                      <a:pt x="22" y="19"/>
                      <a:pt x="10" y="15"/>
                      <a:pt x="0" y="6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3" y="14"/>
                      <a:pt x="46" y="15"/>
                      <a:pt x="63" y="0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59" y="15"/>
                      <a:pt x="47" y="19"/>
                      <a:pt x="3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3" name="Oval 434">
                <a:extLst>
                  <a:ext uri="{FF2B5EF4-FFF2-40B4-BE49-F238E27FC236}">
                    <a16:creationId xmlns:a16="http://schemas.microsoft.com/office/drawing/2014/main" id="{2A7902E5-AAA6-41C2-B841-9140D97DA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493" y="4964112"/>
                <a:ext cx="23813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4" name="Oval 435">
                <a:extLst>
                  <a:ext uri="{FF2B5EF4-FFF2-40B4-BE49-F238E27FC236}">
                    <a16:creationId xmlns:a16="http://schemas.microsoft.com/office/drawing/2014/main" id="{8DFE203D-6664-4040-A159-5C43740F4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1493" y="5030787"/>
                <a:ext cx="23813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5" name="Oval 436">
                <a:extLst>
                  <a:ext uri="{FF2B5EF4-FFF2-40B4-BE49-F238E27FC236}">
                    <a16:creationId xmlns:a16="http://schemas.microsoft.com/office/drawing/2014/main" id="{4F4DE82D-31DD-4496-8EE4-43887912F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56581" y="4997450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6" name="Oval 437">
                <a:extLst>
                  <a:ext uri="{FF2B5EF4-FFF2-40B4-BE49-F238E27FC236}">
                    <a16:creationId xmlns:a16="http://schemas.microsoft.com/office/drawing/2014/main" id="{8C701D94-9225-4BC3-A01D-7EBB30E99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9443" y="5056187"/>
                <a:ext cx="23813" cy="238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7" name="Oval 438">
                <a:extLst>
                  <a:ext uri="{FF2B5EF4-FFF2-40B4-BE49-F238E27FC236}">
                    <a16:creationId xmlns:a16="http://schemas.microsoft.com/office/drawing/2014/main" id="{79CAE145-2406-4F4C-BED8-556DC4E13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6593" y="5005387"/>
                <a:ext cx="25400" cy="25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8" name="Freeform 439">
                <a:extLst>
                  <a:ext uri="{FF2B5EF4-FFF2-40B4-BE49-F238E27FC236}">
                    <a16:creationId xmlns:a16="http://schemas.microsoft.com/office/drawing/2014/main" id="{BD1B7E1B-E98A-4DCC-8DE9-B30F4C291C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4543" y="4724400"/>
                <a:ext cx="174625" cy="49213"/>
              </a:xfrm>
              <a:custGeom>
                <a:avLst/>
                <a:gdLst>
                  <a:gd name="T0" fmla="*/ 72 w 84"/>
                  <a:gd name="T1" fmla="*/ 24 h 24"/>
                  <a:gd name="T2" fmla="*/ 12 w 84"/>
                  <a:gd name="T3" fmla="*/ 24 h 24"/>
                  <a:gd name="T4" fmla="*/ 0 w 84"/>
                  <a:gd name="T5" fmla="*/ 12 h 24"/>
                  <a:gd name="T6" fmla="*/ 12 w 84"/>
                  <a:gd name="T7" fmla="*/ 0 h 24"/>
                  <a:gd name="T8" fmla="*/ 72 w 84"/>
                  <a:gd name="T9" fmla="*/ 0 h 24"/>
                  <a:gd name="T10" fmla="*/ 84 w 84"/>
                  <a:gd name="T11" fmla="*/ 12 h 24"/>
                  <a:gd name="T12" fmla="*/ 72 w 84"/>
                  <a:gd name="T13" fmla="*/ 24 h 24"/>
                  <a:gd name="T14" fmla="*/ 12 w 84"/>
                  <a:gd name="T15" fmla="*/ 8 h 24"/>
                  <a:gd name="T16" fmla="*/ 8 w 84"/>
                  <a:gd name="T17" fmla="*/ 12 h 24"/>
                  <a:gd name="T18" fmla="*/ 12 w 84"/>
                  <a:gd name="T19" fmla="*/ 16 h 24"/>
                  <a:gd name="T20" fmla="*/ 72 w 84"/>
                  <a:gd name="T21" fmla="*/ 16 h 24"/>
                  <a:gd name="T22" fmla="*/ 76 w 84"/>
                  <a:gd name="T23" fmla="*/ 12 h 24"/>
                  <a:gd name="T24" fmla="*/ 72 w 84"/>
                  <a:gd name="T25" fmla="*/ 8 h 24"/>
                  <a:gd name="T26" fmla="*/ 12 w 84"/>
                  <a:gd name="T2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24">
                    <a:moveTo>
                      <a:pt x="72" y="24"/>
                    </a:moveTo>
                    <a:cubicBezTo>
                      <a:pt x="12" y="24"/>
                      <a:pt x="12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9" y="0"/>
                      <a:pt x="84" y="5"/>
                      <a:pt x="84" y="12"/>
                    </a:cubicBezTo>
                    <a:cubicBezTo>
                      <a:pt x="84" y="19"/>
                      <a:pt x="79" y="24"/>
                      <a:pt x="72" y="24"/>
                    </a:cubicBezTo>
                    <a:close/>
                    <a:moveTo>
                      <a:pt x="12" y="8"/>
                    </a:moveTo>
                    <a:cubicBezTo>
                      <a:pt x="10" y="8"/>
                      <a:pt x="8" y="10"/>
                      <a:pt x="8" y="12"/>
                    </a:cubicBezTo>
                    <a:cubicBezTo>
                      <a:pt x="8" y="14"/>
                      <a:pt x="10" y="16"/>
                      <a:pt x="1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4" y="16"/>
                      <a:pt x="76" y="14"/>
                      <a:pt x="76" y="12"/>
                    </a:cubicBezTo>
                    <a:cubicBezTo>
                      <a:pt x="76" y="10"/>
                      <a:pt x="74" y="8"/>
                      <a:pt x="72" y="8"/>
                    </a:cubicBezTo>
                    <a:lnTo>
                      <a:pt x="1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39" name="Freeform 440">
                <a:extLst>
                  <a:ext uri="{FF2B5EF4-FFF2-40B4-BE49-F238E27FC236}">
                    <a16:creationId xmlns:a16="http://schemas.microsoft.com/office/drawing/2014/main" id="{34F460D7-1354-41DD-8044-E915F3E6A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943" y="4765675"/>
                <a:ext cx="123825" cy="355600"/>
              </a:xfrm>
              <a:custGeom>
                <a:avLst/>
                <a:gdLst>
                  <a:gd name="T0" fmla="*/ 30 w 60"/>
                  <a:gd name="T1" fmla="*/ 172 h 172"/>
                  <a:gd name="T2" fmla="*/ 0 w 60"/>
                  <a:gd name="T3" fmla="*/ 142 h 172"/>
                  <a:gd name="T4" fmla="*/ 0 w 60"/>
                  <a:gd name="T5" fmla="*/ 0 h 172"/>
                  <a:gd name="T6" fmla="*/ 8 w 60"/>
                  <a:gd name="T7" fmla="*/ 0 h 172"/>
                  <a:gd name="T8" fmla="*/ 8 w 60"/>
                  <a:gd name="T9" fmla="*/ 142 h 172"/>
                  <a:gd name="T10" fmla="*/ 30 w 60"/>
                  <a:gd name="T11" fmla="*/ 164 h 172"/>
                  <a:gd name="T12" fmla="*/ 52 w 60"/>
                  <a:gd name="T13" fmla="*/ 142 h 172"/>
                  <a:gd name="T14" fmla="*/ 52 w 60"/>
                  <a:gd name="T15" fmla="*/ 0 h 172"/>
                  <a:gd name="T16" fmla="*/ 60 w 60"/>
                  <a:gd name="T17" fmla="*/ 0 h 172"/>
                  <a:gd name="T18" fmla="*/ 60 w 60"/>
                  <a:gd name="T19" fmla="*/ 142 h 172"/>
                  <a:gd name="T20" fmla="*/ 30 w 60"/>
                  <a:gd name="T21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172">
                    <a:moveTo>
                      <a:pt x="30" y="172"/>
                    </a:moveTo>
                    <a:cubicBezTo>
                      <a:pt x="13" y="172"/>
                      <a:pt x="0" y="159"/>
                      <a:pt x="0" y="1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42"/>
                      <a:pt x="8" y="142"/>
                      <a:pt x="8" y="142"/>
                    </a:cubicBezTo>
                    <a:cubicBezTo>
                      <a:pt x="8" y="154"/>
                      <a:pt x="18" y="164"/>
                      <a:pt x="30" y="164"/>
                    </a:cubicBezTo>
                    <a:cubicBezTo>
                      <a:pt x="42" y="164"/>
                      <a:pt x="52" y="154"/>
                      <a:pt x="52" y="142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142"/>
                      <a:pt x="60" y="142"/>
                      <a:pt x="60" y="142"/>
                    </a:cubicBezTo>
                    <a:cubicBezTo>
                      <a:pt x="60" y="159"/>
                      <a:pt x="47" y="172"/>
                      <a:pt x="30" y="1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40" name="Freeform 441">
                <a:extLst>
                  <a:ext uri="{FF2B5EF4-FFF2-40B4-BE49-F238E27FC236}">
                    <a16:creationId xmlns:a16="http://schemas.microsoft.com/office/drawing/2014/main" id="{CEF8747A-B5DB-49F5-B84E-049FCE468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943" y="4848225"/>
                <a:ext cx="90488" cy="15875"/>
              </a:xfrm>
              <a:custGeom>
                <a:avLst/>
                <a:gdLst>
                  <a:gd name="T0" fmla="*/ 40 w 44"/>
                  <a:gd name="T1" fmla="*/ 8 h 8"/>
                  <a:gd name="T2" fmla="*/ 4 w 44"/>
                  <a:gd name="T3" fmla="*/ 8 h 8"/>
                  <a:gd name="T4" fmla="*/ 0 w 44"/>
                  <a:gd name="T5" fmla="*/ 4 h 8"/>
                  <a:gd name="T6" fmla="*/ 4 w 44"/>
                  <a:gd name="T7" fmla="*/ 0 h 8"/>
                  <a:gd name="T8" fmla="*/ 40 w 44"/>
                  <a:gd name="T9" fmla="*/ 0 h 8"/>
                  <a:gd name="T10" fmla="*/ 44 w 44"/>
                  <a:gd name="T11" fmla="*/ 4 h 8"/>
                  <a:gd name="T12" fmla="*/ 40 w 44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8">
                    <a:moveTo>
                      <a:pt x="40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2" y="0"/>
                      <a:pt x="44" y="2"/>
                      <a:pt x="44" y="4"/>
                    </a:cubicBezTo>
                    <a:cubicBezTo>
                      <a:pt x="44" y="6"/>
                      <a:pt x="42" y="8"/>
                      <a:pt x="4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41" name="Freeform 442">
                <a:extLst>
                  <a:ext uri="{FF2B5EF4-FFF2-40B4-BE49-F238E27FC236}">
                    <a16:creationId xmlns:a16="http://schemas.microsoft.com/office/drawing/2014/main" id="{C30E29C3-6CCE-4C23-9F46-323D2E54A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943" y="4889500"/>
                <a:ext cx="74613" cy="17463"/>
              </a:xfrm>
              <a:custGeom>
                <a:avLst/>
                <a:gdLst>
                  <a:gd name="T0" fmla="*/ 32 w 36"/>
                  <a:gd name="T1" fmla="*/ 8 h 8"/>
                  <a:gd name="T2" fmla="*/ 4 w 36"/>
                  <a:gd name="T3" fmla="*/ 8 h 8"/>
                  <a:gd name="T4" fmla="*/ 0 w 36"/>
                  <a:gd name="T5" fmla="*/ 4 h 8"/>
                  <a:gd name="T6" fmla="*/ 4 w 36"/>
                  <a:gd name="T7" fmla="*/ 0 h 8"/>
                  <a:gd name="T8" fmla="*/ 32 w 36"/>
                  <a:gd name="T9" fmla="*/ 0 h 8"/>
                  <a:gd name="T10" fmla="*/ 36 w 36"/>
                  <a:gd name="T11" fmla="*/ 4 h 8"/>
                  <a:gd name="T12" fmla="*/ 32 w 36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8">
                    <a:moveTo>
                      <a:pt x="32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4" y="0"/>
                      <a:pt x="36" y="2"/>
                      <a:pt x="36" y="4"/>
                    </a:cubicBezTo>
                    <a:cubicBezTo>
                      <a:pt x="36" y="6"/>
                      <a:pt x="34" y="8"/>
                      <a:pt x="3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  <p:sp>
            <p:nvSpPr>
              <p:cNvPr id="42" name="Freeform 443">
                <a:extLst>
                  <a:ext uri="{FF2B5EF4-FFF2-40B4-BE49-F238E27FC236}">
                    <a16:creationId xmlns:a16="http://schemas.microsoft.com/office/drawing/2014/main" id="{F11B7EEE-EC86-48A9-B343-333DDA179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943" y="4930775"/>
                <a:ext cx="57150" cy="17463"/>
              </a:xfrm>
              <a:custGeom>
                <a:avLst/>
                <a:gdLst>
                  <a:gd name="T0" fmla="*/ 24 w 28"/>
                  <a:gd name="T1" fmla="*/ 8 h 8"/>
                  <a:gd name="T2" fmla="*/ 4 w 28"/>
                  <a:gd name="T3" fmla="*/ 8 h 8"/>
                  <a:gd name="T4" fmla="*/ 0 w 28"/>
                  <a:gd name="T5" fmla="*/ 4 h 8"/>
                  <a:gd name="T6" fmla="*/ 4 w 28"/>
                  <a:gd name="T7" fmla="*/ 0 h 8"/>
                  <a:gd name="T8" fmla="*/ 24 w 28"/>
                  <a:gd name="T9" fmla="*/ 0 h 8"/>
                  <a:gd name="T10" fmla="*/ 28 w 28"/>
                  <a:gd name="T11" fmla="*/ 4 h 8"/>
                  <a:gd name="T12" fmla="*/ 24 w 2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8">
                    <a:moveTo>
                      <a:pt x="2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6" y="0"/>
                      <a:pt x="28" y="2"/>
                      <a:pt x="28" y="4"/>
                    </a:cubicBezTo>
                    <a:cubicBezTo>
                      <a:pt x="28" y="6"/>
                      <a:pt x="26" y="8"/>
                      <a:pt x="2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Montserrat" panose="00000500000000000000" pitchFamily="2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A4505E-4D92-48A1-BB3E-23BDE15C4F3F}"/>
              </a:ext>
            </a:extLst>
          </p:cNvPr>
          <p:cNvGrpSpPr/>
          <p:nvPr/>
        </p:nvGrpSpPr>
        <p:grpSpPr>
          <a:xfrm>
            <a:off x="9656915" y="2097098"/>
            <a:ext cx="1246514" cy="1352862"/>
            <a:chOff x="9656915" y="2097098"/>
            <a:chExt cx="1246514" cy="13528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11F05B1-730A-4DF3-9A17-AA9B9C29AB6B}"/>
                </a:ext>
              </a:extLst>
            </p:cNvPr>
            <p:cNvSpPr/>
            <p:nvPr/>
          </p:nvSpPr>
          <p:spPr>
            <a:xfrm>
              <a:off x="9656915" y="2097098"/>
              <a:ext cx="1246514" cy="135286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0" dist="190500" dir="5400000" sx="96000" sy="96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5" name="Freeform 82">
              <a:extLst>
                <a:ext uri="{FF2B5EF4-FFF2-40B4-BE49-F238E27FC236}">
                  <a16:creationId xmlns:a16="http://schemas.microsoft.com/office/drawing/2014/main" id="{CF900796-FABD-4613-839C-83E02F6C76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17361" y="2510718"/>
              <a:ext cx="525622" cy="525622"/>
            </a:xfrm>
            <a:custGeom>
              <a:avLst/>
              <a:gdLst>
                <a:gd name="T0" fmla="*/ 108 w 216"/>
                <a:gd name="T1" fmla="*/ 0 h 216"/>
                <a:gd name="T2" fmla="*/ 0 w 216"/>
                <a:gd name="T3" fmla="*/ 108 h 216"/>
                <a:gd name="T4" fmla="*/ 2 w 216"/>
                <a:gd name="T5" fmla="*/ 130 h 216"/>
                <a:gd name="T6" fmla="*/ 3 w 216"/>
                <a:gd name="T7" fmla="*/ 134 h 216"/>
                <a:gd name="T8" fmla="*/ 79 w 216"/>
                <a:gd name="T9" fmla="*/ 125 h 216"/>
                <a:gd name="T10" fmla="*/ 65 w 216"/>
                <a:gd name="T11" fmla="*/ 204 h 216"/>
                <a:gd name="T12" fmla="*/ 65 w 216"/>
                <a:gd name="T13" fmla="*/ 207 h 216"/>
                <a:gd name="T14" fmla="*/ 68 w 216"/>
                <a:gd name="T15" fmla="*/ 208 h 216"/>
                <a:gd name="T16" fmla="*/ 108 w 216"/>
                <a:gd name="T17" fmla="*/ 216 h 216"/>
                <a:gd name="T18" fmla="*/ 216 w 216"/>
                <a:gd name="T19" fmla="*/ 108 h 216"/>
                <a:gd name="T20" fmla="*/ 108 w 216"/>
                <a:gd name="T21" fmla="*/ 0 h 216"/>
                <a:gd name="T22" fmla="*/ 108 w 216"/>
                <a:gd name="T23" fmla="*/ 208 h 216"/>
                <a:gd name="T24" fmla="*/ 74 w 216"/>
                <a:gd name="T25" fmla="*/ 202 h 216"/>
                <a:gd name="T26" fmla="*/ 88 w 216"/>
                <a:gd name="T27" fmla="*/ 121 h 216"/>
                <a:gd name="T28" fmla="*/ 89 w 216"/>
                <a:gd name="T29" fmla="*/ 115 h 216"/>
                <a:gd name="T30" fmla="*/ 9 w 216"/>
                <a:gd name="T31" fmla="*/ 125 h 216"/>
                <a:gd name="T32" fmla="*/ 8 w 216"/>
                <a:gd name="T33" fmla="*/ 108 h 216"/>
                <a:gd name="T34" fmla="*/ 108 w 216"/>
                <a:gd name="T35" fmla="*/ 8 h 216"/>
                <a:gd name="T36" fmla="*/ 208 w 216"/>
                <a:gd name="T37" fmla="*/ 108 h 216"/>
                <a:gd name="T38" fmla="*/ 108 w 216"/>
                <a:gd name="T39" fmla="*/ 208 h 216"/>
                <a:gd name="T40" fmla="*/ 56 w 216"/>
                <a:gd name="T41" fmla="*/ 52 h 216"/>
                <a:gd name="T42" fmla="*/ 40 w 216"/>
                <a:gd name="T43" fmla="*/ 68 h 216"/>
                <a:gd name="T44" fmla="*/ 56 w 216"/>
                <a:gd name="T45" fmla="*/ 84 h 216"/>
                <a:gd name="T46" fmla="*/ 72 w 216"/>
                <a:gd name="T47" fmla="*/ 68 h 216"/>
                <a:gd name="T48" fmla="*/ 56 w 216"/>
                <a:gd name="T49" fmla="*/ 52 h 216"/>
                <a:gd name="T50" fmla="*/ 56 w 216"/>
                <a:gd name="T51" fmla="*/ 76 h 216"/>
                <a:gd name="T52" fmla="*/ 48 w 216"/>
                <a:gd name="T53" fmla="*/ 68 h 216"/>
                <a:gd name="T54" fmla="*/ 56 w 216"/>
                <a:gd name="T55" fmla="*/ 60 h 216"/>
                <a:gd name="T56" fmla="*/ 64 w 216"/>
                <a:gd name="T57" fmla="*/ 68 h 216"/>
                <a:gd name="T58" fmla="*/ 56 w 216"/>
                <a:gd name="T59" fmla="*/ 76 h 216"/>
                <a:gd name="T60" fmla="*/ 132 w 216"/>
                <a:gd name="T61" fmla="*/ 48 h 216"/>
                <a:gd name="T62" fmla="*/ 112 w 216"/>
                <a:gd name="T63" fmla="*/ 28 h 216"/>
                <a:gd name="T64" fmla="*/ 92 w 216"/>
                <a:gd name="T65" fmla="*/ 48 h 216"/>
                <a:gd name="T66" fmla="*/ 112 w 216"/>
                <a:gd name="T67" fmla="*/ 68 h 216"/>
                <a:gd name="T68" fmla="*/ 132 w 216"/>
                <a:gd name="T69" fmla="*/ 48 h 216"/>
                <a:gd name="T70" fmla="*/ 100 w 216"/>
                <a:gd name="T71" fmla="*/ 48 h 216"/>
                <a:gd name="T72" fmla="*/ 112 w 216"/>
                <a:gd name="T73" fmla="*/ 36 h 216"/>
                <a:gd name="T74" fmla="*/ 124 w 216"/>
                <a:gd name="T75" fmla="*/ 48 h 216"/>
                <a:gd name="T76" fmla="*/ 112 w 216"/>
                <a:gd name="T77" fmla="*/ 60 h 216"/>
                <a:gd name="T78" fmla="*/ 100 w 216"/>
                <a:gd name="T79" fmla="*/ 48 h 216"/>
                <a:gd name="T80" fmla="*/ 164 w 216"/>
                <a:gd name="T81" fmla="*/ 72 h 216"/>
                <a:gd name="T82" fmla="*/ 140 w 216"/>
                <a:gd name="T83" fmla="*/ 96 h 216"/>
                <a:gd name="T84" fmla="*/ 164 w 216"/>
                <a:gd name="T85" fmla="*/ 120 h 216"/>
                <a:gd name="T86" fmla="*/ 188 w 216"/>
                <a:gd name="T87" fmla="*/ 96 h 216"/>
                <a:gd name="T88" fmla="*/ 164 w 216"/>
                <a:gd name="T89" fmla="*/ 72 h 216"/>
                <a:gd name="T90" fmla="*/ 164 w 216"/>
                <a:gd name="T91" fmla="*/ 112 h 216"/>
                <a:gd name="T92" fmla="*/ 148 w 216"/>
                <a:gd name="T93" fmla="*/ 96 h 216"/>
                <a:gd name="T94" fmla="*/ 164 w 216"/>
                <a:gd name="T95" fmla="*/ 80 h 216"/>
                <a:gd name="T96" fmla="*/ 180 w 216"/>
                <a:gd name="T97" fmla="*/ 96 h 216"/>
                <a:gd name="T98" fmla="*/ 164 w 216"/>
                <a:gd name="T99" fmla="*/ 112 h 216"/>
                <a:gd name="T100" fmla="*/ 132 w 216"/>
                <a:gd name="T101" fmla="*/ 132 h 216"/>
                <a:gd name="T102" fmla="*/ 104 w 216"/>
                <a:gd name="T103" fmla="*/ 160 h 216"/>
                <a:gd name="T104" fmla="*/ 132 w 216"/>
                <a:gd name="T105" fmla="*/ 188 h 216"/>
                <a:gd name="T106" fmla="*/ 160 w 216"/>
                <a:gd name="T107" fmla="*/ 160 h 216"/>
                <a:gd name="T108" fmla="*/ 132 w 216"/>
                <a:gd name="T109" fmla="*/ 132 h 216"/>
                <a:gd name="T110" fmla="*/ 132 w 216"/>
                <a:gd name="T111" fmla="*/ 180 h 216"/>
                <a:gd name="T112" fmla="*/ 112 w 216"/>
                <a:gd name="T113" fmla="*/ 160 h 216"/>
                <a:gd name="T114" fmla="*/ 132 w 216"/>
                <a:gd name="T115" fmla="*/ 140 h 216"/>
                <a:gd name="T116" fmla="*/ 152 w 216"/>
                <a:gd name="T117" fmla="*/ 160 h 216"/>
                <a:gd name="T118" fmla="*/ 132 w 216"/>
                <a:gd name="T119" fmla="*/ 18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6" h="216">
                  <a:moveTo>
                    <a:pt x="108" y="0"/>
                  </a:moveTo>
                  <a:cubicBezTo>
                    <a:pt x="48" y="0"/>
                    <a:pt x="0" y="48"/>
                    <a:pt x="0" y="108"/>
                  </a:cubicBezTo>
                  <a:cubicBezTo>
                    <a:pt x="0" y="115"/>
                    <a:pt x="1" y="123"/>
                    <a:pt x="2" y="130"/>
                  </a:cubicBezTo>
                  <a:cubicBezTo>
                    <a:pt x="3" y="134"/>
                    <a:pt x="3" y="134"/>
                    <a:pt x="3" y="134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7" y="138"/>
                    <a:pt x="71" y="172"/>
                    <a:pt x="65" y="204"/>
                  </a:cubicBezTo>
                  <a:cubicBezTo>
                    <a:pt x="65" y="207"/>
                    <a:pt x="65" y="207"/>
                    <a:pt x="65" y="207"/>
                  </a:cubicBezTo>
                  <a:cubicBezTo>
                    <a:pt x="68" y="208"/>
                    <a:pt x="68" y="208"/>
                    <a:pt x="68" y="208"/>
                  </a:cubicBezTo>
                  <a:cubicBezTo>
                    <a:pt x="81" y="213"/>
                    <a:pt x="94" y="216"/>
                    <a:pt x="108" y="216"/>
                  </a:cubicBezTo>
                  <a:cubicBezTo>
                    <a:pt x="168" y="216"/>
                    <a:pt x="216" y="168"/>
                    <a:pt x="216" y="108"/>
                  </a:cubicBezTo>
                  <a:cubicBezTo>
                    <a:pt x="216" y="48"/>
                    <a:pt x="168" y="0"/>
                    <a:pt x="108" y="0"/>
                  </a:cubicBezTo>
                  <a:close/>
                  <a:moveTo>
                    <a:pt x="108" y="208"/>
                  </a:moveTo>
                  <a:cubicBezTo>
                    <a:pt x="96" y="208"/>
                    <a:pt x="85" y="206"/>
                    <a:pt x="74" y="202"/>
                  </a:cubicBezTo>
                  <a:cubicBezTo>
                    <a:pt x="81" y="163"/>
                    <a:pt x="88" y="121"/>
                    <a:pt x="88" y="121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9" y="125"/>
                    <a:pt x="9" y="125"/>
                    <a:pt x="9" y="125"/>
                  </a:cubicBezTo>
                  <a:cubicBezTo>
                    <a:pt x="8" y="119"/>
                    <a:pt x="8" y="114"/>
                    <a:pt x="8" y="108"/>
                  </a:cubicBezTo>
                  <a:cubicBezTo>
                    <a:pt x="8" y="53"/>
                    <a:pt x="53" y="8"/>
                    <a:pt x="108" y="8"/>
                  </a:cubicBezTo>
                  <a:cubicBezTo>
                    <a:pt x="163" y="8"/>
                    <a:pt x="208" y="53"/>
                    <a:pt x="208" y="108"/>
                  </a:cubicBezTo>
                  <a:cubicBezTo>
                    <a:pt x="208" y="163"/>
                    <a:pt x="163" y="208"/>
                    <a:pt x="108" y="208"/>
                  </a:cubicBezTo>
                  <a:close/>
                  <a:moveTo>
                    <a:pt x="56" y="52"/>
                  </a:moveTo>
                  <a:cubicBezTo>
                    <a:pt x="47" y="52"/>
                    <a:pt x="40" y="59"/>
                    <a:pt x="40" y="68"/>
                  </a:cubicBezTo>
                  <a:cubicBezTo>
                    <a:pt x="40" y="77"/>
                    <a:pt x="47" y="84"/>
                    <a:pt x="56" y="84"/>
                  </a:cubicBezTo>
                  <a:cubicBezTo>
                    <a:pt x="65" y="84"/>
                    <a:pt x="72" y="77"/>
                    <a:pt x="72" y="68"/>
                  </a:cubicBezTo>
                  <a:cubicBezTo>
                    <a:pt x="72" y="59"/>
                    <a:pt x="65" y="52"/>
                    <a:pt x="56" y="52"/>
                  </a:cubicBezTo>
                  <a:close/>
                  <a:moveTo>
                    <a:pt x="56" y="76"/>
                  </a:moveTo>
                  <a:cubicBezTo>
                    <a:pt x="52" y="76"/>
                    <a:pt x="48" y="72"/>
                    <a:pt x="48" y="68"/>
                  </a:cubicBezTo>
                  <a:cubicBezTo>
                    <a:pt x="48" y="64"/>
                    <a:pt x="52" y="60"/>
                    <a:pt x="56" y="60"/>
                  </a:cubicBezTo>
                  <a:cubicBezTo>
                    <a:pt x="60" y="60"/>
                    <a:pt x="64" y="64"/>
                    <a:pt x="64" y="68"/>
                  </a:cubicBezTo>
                  <a:cubicBezTo>
                    <a:pt x="64" y="72"/>
                    <a:pt x="60" y="76"/>
                    <a:pt x="56" y="76"/>
                  </a:cubicBezTo>
                  <a:close/>
                  <a:moveTo>
                    <a:pt x="132" y="48"/>
                  </a:moveTo>
                  <a:cubicBezTo>
                    <a:pt x="132" y="37"/>
                    <a:pt x="123" y="28"/>
                    <a:pt x="112" y="28"/>
                  </a:cubicBezTo>
                  <a:cubicBezTo>
                    <a:pt x="101" y="28"/>
                    <a:pt x="92" y="37"/>
                    <a:pt x="92" y="48"/>
                  </a:cubicBezTo>
                  <a:cubicBezTo>
                    <a:pt x="92" y="59"/>
                    <a:pt x="101" y="68"/>
                    <a:pt x="112" y="68"/>
                  </a:cubicBezTo>
                  <a:cubicBezTo>
                    <a:pt x="123" y="68"/>
                    <a:pt x="132" y="59"/>
                    <a:pt x="132" y="48"/>
                  </a:cubicBezTo>
                  <a:close/>
                  <a:moveTo>
                    <a:pt x="100" y="48"/>
                  </a:moveTo>
                  <a:cubicBezTo>
                    <a:pt x="100" y="41"/>
                    <a:pt x="105" y="36"/>
                    <a:pt x="112" y="36"/>
                  </a:cubicBezTo>
                  <a:cubicBezTo>
                    <a:pt x="119" y="36"/>
                    <a:pt x="124" y="41"/>
                    <a:pt x="124" y="48"/>
                  </a:cubicBezTo>
                  <a:cubicBezTo>
                    <a:pt x="124" y="55"/>
                    <a:pt x="119" y="60"/>
                    <a:pt x="112" y="60"/>
                  </a:cubicBezTo>
                  <a:cubicBezTo>
                    <a:pt x="105" y="60"/>
                    <a:pt x="100" y="55"/>
                    <a:pt x="100" y="48"/>
                  </a:cubicBezTo>
                  <a:close/>
                  <a:moveTo>
                    <a:pt x="164" y="72"/>
                  </a:moveTo>
                  <a:cubicBezTo>
                    <a:pt x="151" y="72"/>
                    <a:pt x="140" y="83"/>
                    <a:pt x="140" y="96"/>
                  </a:cubicBezTo>
                  <a:cubicBezTo>
                    <a:pt x="140" y="109"/>
                    <a:pt x="151" y="120"/>
                    <a:pt x="164" y="120"/>
                  </a:cubicBezTo>
                  <a:cubicBezTo>
                    <a:pt x="177" y="120"/>
                    <a:pt x="188" y="109"/>
                    <a:pt x="188" y="96"/>
                  </a:cubicBezTo>
                  <a:cubicBezTo>
                    <a:pt x="188" y="83"/>
                    <a:pt x="177" y="72"/>
                    <a:pt x="164" y="72"/>
                  </a:cubicBezTo>
                  <a:close/>
                  <a:moveTo>
                    <a:pt x="164" y="112"/>
                  </a:moveTo>
                  <a:cubicBezTo>
                    <a:pt x="155" y="112"/>
                    <a:pt x="148" y="105"/>
                    <a:pt x="148" y="96"/>
                  </a:cubicBezTo>
                  <a:cubicBezTo>
                    <a:pt x="148" y="87"/>
                    <a:pt x="155" y="80"/>
                    <a:pt x="164" y="80"/>
                  </a:cubicBezTo>
                  <a:cubicBezTo>
                    <a:pt x="173" y="80"/>
                    <a:pt x="180" y="87"/>
                    <a:pt x="180" y="96"/>
                  </a:cubicBezTo>
                  <a:cubicBezTo>
                    <a:pt x="180" y="105"/>
                    <a:pt x="173" y="112"/>
                    <a:pt x="164" y="112"/>
                  </a:cubicBezTo>
                  <a:close/>
                  <a:moveTo>
                    <a:pt x="132" y="132"/>
                  </a:moveTo>
                  <a:cubicBezTo>
                    <a:pt x="117" y="132"/>
                    <a:pt x="104" y="145"/>
                    <a:pt x="104" y="160"/>
                  </a:cubicBezTo>
                  <a:cubicBezTo>
                    <a:pt x="104" y="175"/>
                    <a:pt x="117" y="188"/>
                    <a:pt x="132" y="188"/>
                  </a:cubicBezTo>
                  <a:cubicBezTo>
                    <a:pt x="147" y="188"/>
                    <a:pt x="160" y="175"/>
                    <a:pt x="160" y="160"/>
                  </a:cubicBezTo>
                  <a:cubicBezTo>
                    <a:pt x="160" y="145"/>
                    <a:pt x="147" y="132"/>
                    <a:pt x="132" y="132"/>
                  </a:cubicBezTo>
                  <a:close/>
                  <a:moveTo>
                    <a:pt x="132" y="180"/>
                  </a:moveTo>
                  <a:cubicBezTo>
                    <a:pt x="121" y="180"/>
                    <a:pt x="112" y="171"/>
                    <a:pt x="112" y="160"/>
                  </a:cubicBezTo>
                  <a:cubicBezTo>
                    <a:pt x="112" y="149"/>
                    <a:pt x="121" y="140"/>
                    <a:pt x="132" y="140"/>
                  </a:cubicBezTo>
                  <a:cubicBezTo>
                    <a:pt x="143" y="140"/>
                    <a:pt x="152" y="149"/>
                    <a:pt x="152" y="160"/>
                  </a:cubicBezTo>
                  <a:cubicBezTo>
                    <a:pt x="152" y="171"/>
                    <a:pt x="143" y="180"/>
                    <a:pt x="132" y="1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7D8A08-A1EA-4DD8-9E8C-A4F52332D636}"/>
              </a:ext>
            </a:extLst>
          </p:cNvPr>
          <p:cNvGrpSpPr/>
          <p:nvPr/>
        </p:nvGrpSpPr>
        <p:grpSpPr>
          <a:xfrm>
            <a:off x="6867468" y="2097098"/>
            <a:ext cx="1246514" cy="1352862"/>
            <a:chOff x="6867468" y="2097098"/>
            <a:chExt cx="1246514" cy="13528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A73A87-1F6A-4E37-931C-1F5A8FD8D43C}"/>
                </a:ext>
              </a:extLst>
            </p:cNvPr>
            <p:cNvSpPr/>
            <p:nvPr/>
          </p:nvSpPr>
          <p:spPr>
            <a:xfrm>
              <a:off x="6867468" y="2097098"/>
              <a:ext cx="1246514" cy="135286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444500" dist="190500" dir="5400000" sx="96000" sy="96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88EDCA52-FFA3-4399-B62F-2437FE017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0900" y="2474394"/>
              <a:ext cx="579650" cy="598272"/>
            </a:xfrm>
            <a:custGeom>
              <a:avLst/>
              <a:gdLst>
                <a:gd name="T0" fmla="*/ 200 w 211"/>
                <a:gd name="T1" fmla="*/ 154 h 218"/>
                <a:gd name="T2" fmla="*/ 152 w 211"/>
                <a:gd name="T3" fmla="*/ 144 h 218"/>
                <a:gd name="T4" fmla="*/ 137 w 211"/>
                <a:gd name="T5" fmla="*/ 117 h 218"/>
                <a:gd name="T6" fmla="*/ 103 w 211"/>
                <a:gd name="T7" fmla="*/ 121 h 218"/>
                <a:gd name="T8" fmla="*/ 105 w 211"/>
                <a:gd name="T9" fmla="*/ 94 h 218"/>
                <a:gd name="T10" fmla="*/ 160 w 211"/>
                <a:gd name="T11" fmla="*/ 25 h 218"/>
                <a:gd name="T12" fmla="*/ 156 w 211"/>
                <a:gd name="T13" fmla="*/ 22 h 218"/>
                <a:gd name="T14" fmla="*/ 98 w 211"/>
                <a:gd name="T15" fmla="*/ 19 h 218"/>
                <a:gd name="T16" fmla="*/ 33 w 211"/>
                <a:gd name="T17" fmla="*/ 2 h 218"/>
                <a:gd name="T18" fmla="*/ 44 w 211"/>
                <a:gd name="T19" fmla="*/ 54 h 218"/>
                <a:gd name="T20" fmla="*/ 95 w 211"/>
                <a:gd name="T21" fmla="*/ 122 h 218"/>
                <a:gd name="T22" fmla="*/ 73 w 211"/>
                <a:gd name="T23" fmla="*/ 122 h 218"/>
                <a:gd name="T24" fmla="*/ 58 w 211"/>
                <a:gd name="T25" fmla="*/ 134 h 218"/>
                <a:gd name="T26" fmla="*/ 40 w 211"/>
                <a:gd name="T27" fmla="*/ 136 h 218"/>
                <a:gd name="T28" fmla="*/ 8 w 211"/>
                <a:gd name="T29" fmla="*/ 148 h 218"/>
                <a:gd name="T30" fmla="*/ 1 w 211"/>
                <a:gd name="T31" fmla="*/ 159 h 218"/>
                <a:gd name="T32" fmla="*/ 55 w 211"/>
                <a:gd name="T33" fmla="*/ 206 h 218"/>
                <a:gd name="T34" fmla="*/ 123 w 211"/>
                <a:gd name="T35" fmla="*/ 212 h 218"/>
                <a:gd name="T36" fmla="*/ 186 w 211"/>
                <a:gd name="T37" fmla="*/ 203 h 218"/>
                <a:gd name="T38" fmla="*/ 188 w 211"/>
                <a:gd name="T39" fmla="*/ 201 h 218"/>
                <a:gd name="T40" fmla="*/ 153 w 211"/>
                <a:gd name="T41" fmla="*/ 30 h 218"/>
                <a:gd name="T42" fmla="*/ 109 w 211"/>
                <a:gd name="T43" fmla="*/ 86 h 218"/>
                <a:gd name="T44" fmla="*/ 118 w 211"/>
                <a:gd name="T45" fmla="*/ 63 h 218"/>
                <a:gd name="T46" fmla="*/ 115 w 211"/>
                <a:gd name="T47" fmla="*/ 48 h 218"/>
                <a:gd name="T48" fmla="*/ 51 w 211"/>
                <a:gd name="T49" fmla="*/ 49 h 218"/>
                <a:gd name="T50" fmla="*/ 92 w 211"/>
                <a:gd name="T51" fmla="*/ 24 h 218"/>
                <a:gd name="T52" fmla="*/ 101 w 211"/>
                <a:gd name="T53" fmla="*/ 58 h 218"/>
                <a:gd name="T54" fmla="*/ 79 w 211"/>
                <a:gd name="T55" fmla="*/ 41 h 218"/>
                <a:gd name="T56" fmla="*/ 51 w 211"/>
                <a:gd name="T57" fmla="*/ 49 h 218"/>
                <a:gd name="T58" fmla="*/ 45 w 211"/>
                <a:gd name="T59" fmla="*/ 143 h 218"/>
                <a:gd name="T60" fmla="*/ 66 w 211"/>
                <a:gd name="T61" fmla="*/ 134 h 218"/>
                <a:gd name="T62" fmla="*/ 83 w 211"/>
                <a:gd name="T63" fmla="*/ 130 h 218"/>
                <a:gd name="T64" fmla="*/ 137 w 211"/>
                <a:gd name="T65" fmla="*/ 127 h 218"/>
                <a:gd name="T66" fmla="*/ 117 w 211"/>
                <a:gd name="T67" fmla="*/ 135 h 218"/>
                <a:gd name="T68" fmla="*/ 59 w 211"/>
                <a:gd name="T69" fmla="*/ 155 h 218"/>
                <a:gd name="T70" fmla="*/ 60 w 211"/>
                <a:gd name="T71" fmla="*/ 156 h 218"/>
                <a:gd name="T72" fmla="*/ 108 w 211"/>
                <a:gd name="T73" fmla="*/ 166 h 218"/>
                <a:gd name="T74" fmla="*/ 81 w 211"/>
                <a:gd name="T75" fmla="*/ 178 h 218"/>
                <a:gd name="T76" fmla="*/ 29 w 211"/>
                <a:gd name="T77" fmla="*/ 157 h 218"/>
                <a:gd name="T78" fmla="*/ 182 w 211"/>
                <a:gd name="T79" fmla="*/ 195 h 218"/>
                <a:gd name="T80" fmla="*/ 120 w 211"/>
                <a:gd name="T81" fmla="*/ 205 h 218"/>
                <a:gd name="T82" fmla="*/ 59 w 211"/>
                <a:gd name="T83" fmla="*/ 199 h 218"/>
                <a:gd name="T84" fmla="*/ 8 w 211"/>
                <a:gd name="T85" fmla="*/ 157 h 218"/>
                <a:gd name="T86" fmla="*/ 26 w 211"/>
                <a:gd name="T87" fmla="*/ 165 h 218"/>
                <a:gd name="T88" fmla="*/ 121 w 211"/>
                <a:gd name="T89" fmla="*/ 170 h 218"/>
                <a:gd name="T90" fmla="*/ 109 w 211"/>
                <a:gd name="T91" fmla="*/ 158 h 218"/>
                <a:gd name="T92" fmla="*/ 81 w 211"/>
                <a:gd name="T93" fmla="*/ 162 h 218"/>
                <a:gd name="T94" fmla="*/ 93 w 211"/>
                <a:gd name="T95" fmla="*/ 146 h 218"/>
                <a:gd name="T96" fmla="*/ 143 w 211"/>
                <a:gd name="T97" fmla="*/ 149 h 218"/>
                <a:gd name="T98" fmla="*/ 182 w 211"/>
                <a:gd name="T99" fmla="*/ 19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1" h="218">
                  <a:moveTo>
                    <a:pt x="207" y="157"/>
                  </a:moveTo>
                  <a:cubicBezTo>
                    <a:pt x="205" y="155"/>
                    <a:pt x="203" y="154"/>
                    <a:pt x="200" y="154"/>
                  </a:cubicBezTo>
                  <a:cubicBezTo>
                    <a:pt x="190" y="154"/>
                    <a:pt x="169" y="150"/>
                    <a:pt x="152" y="144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44" y="124"/>
                    <a:pt x="144" y="124"/>
                    <a:pt x="144" y="124"/>
                  </a:cubicBezTo>
                  <a:cubicBezTo>
                    <a:pt x="144" y="124"/>
                    <a:pt x="143" y="120"/>
                    <a:pt x="137" y="117"/>
                  </a:cubicBezTo>
                  <a:cubicBezTo>
                    <a:pt x="131" y="114"/>
                    <a:pt x="122" y="114"/>
                    <a:pt x="111" y="118"/>
                  </a:cubicBezTo>
                  <a:cubicBezTo>
                    <a:pt x="108" y="119"/>
                    <a:pt x="105" y="120"/>
                    <a:pt x="103" y="121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5" y="94"/>
                    <a:pt x="105" y="94"/>
                    <a:pt x="105" y="94"/>
                  </a:cubicBezTo>
                  <a:cubicBezTo>
                    <a:pt x="124" y="94"/>
                    <a:pt x="140" y="88"/>
                    <a:pt x="149" y="76"/>
                  </a:cubicBezTo>
                  <a:cubicBezTo>
                    <a:pt x="166" y="56"/>
                    <a:pt x="161" y="26"/>
                    <a:pt x="160" y="25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6" y="23"/>
                    <a:pt x="121" y="29"/>
                    <a:pt x="111" y="40"/>
                  </a:cubicBezTo>
                  <a:cubicBezTo>
                    <a:pt x="109" y="34"/>
                    <a:pt x="106" y="26"/>
                    <a:pt x="98" y="19"/>
                  </a:cubicBezTo>
                  <a:cubicBezTo>
                    <a:pt x="85" y="6"/>
                    <a:pt x="64" y="0"/>
                    <a:pt x="36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6"/>
                    <a:pt x="28" y="33"/>
                    <a:pt x="44" y="54"/>
                  </a:cubicBezTo>
                  <a:cubicBezTo>
                    <a:pt x="55" y="67"/>
                    <a:pt x="72" y="75"/>
                    <a:pt x="95" y="77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0" y="123"/>
                    <a:pt x="87" y="123"/>
                    <a:pt x="83" y="122"/>
                  </a:cubicBezTo>
                  <a:cubicBezTo>
                    <a:pt x="81" y="122"/>
                    <a:pt x="77" y="122"/>
                    <a:pt x="73" y="122"/>
                  </a:cubicBezTo>
                  <a:cubicBezTo>
                    <a:pt x="62" y="122"/>
                    <a:pt x="60" y="128"/>
                    <a:pt x="59" y="132"/>
                  </a:cubicBezTo>
                  <a:cubicBezTo>
                    <a:pt x="59" y="133"/>
                    <a:pt x="58" y="134"/>
                    <a:pt x="58" y="134"/>
                  </a:cubicBezTo>
                  <a:cubicBezTo>
                    <a:pt x="58" y="134"/>
                    <a:pt x="57" y="135"/>
                    <a:pt x="53" y="134"/>
                  </a:cubicBezTo>
                  <a:cubicBezTo>
                    <a:pt x="49" y="133"/>
                    <a:pt x="44" y="133"/>
                    <a:pt x="40" y="136"/>
                  </a:cubicBezTo>
                  <a:cubicBezTo>
                    <a:pt x="32" y="141"/>
                    <a:pt x="29" y="154"/>
                    <a:pt x="29" y="157"/>
                  </a:cubicBezTo>
                  <a:cubicBezTo>
                    <a:pt x="23" y="152"/>
                    <a:pt x="14" y="148"/>
                    <a:pt x="8" y="148"/>
                  </a:cubicBezTo>
                  <a:cubicBezTo>
                    <a:pt x="4" y="148"/>
                    <a:pt x="2" y="149"/>
                    <a:pt x="1" y="151"/>
                  </a:cubicBezTo>
                  <a:cubicBezTo>
                    <a:pt x="0" y="153"/>
                    <a:pt x="0" y="156"/>
                    <a:pt x="1" y="159"/>
                  </a:cubicBezTo>
                  <a:cubicBezTo>
                    <a:pt x="5" y="173"/>
                    <a:pt x="38" y="197"/>
                    <a:pt x="55" y="205"/>
                  </a:cubicBezTo>
                  <a:cubicBezTo>
                    <a:pt x="55" y="206"/>
                    <a:pt x="55" y="206"/>
                    <a:pt x="55" y="206"/>
                  </a:cubicBezTo>
                  <a:cubicBezTo>
                    <a:pt x="71" y="214"/>
                    <a:pt x="80" y="218"/>
                    <a:pt x="97" y="218"/>
                  </a:cubicBezTo>
                  <a:cubicBezTo>
                    <a:pt x="105" y="218"/>
                    <a:pt x="113" y="215"/>
                    <a:pt x="123" y="212"/>
                  </a:cubicBezTo>
                  <a:cubicBezTo>
                    <a:pt x="132" y="209"/>
                    <a:pt x="143" y="206"/>
                    <a:pt x="153" y="206"/>
                  </a:cubicBezTo>
                  <a:cubicBezTo>
                    <a:pt x="173" y="206"/>
                    <a:pt x="185" y="203"/>
                    <a:pt x="186" y="203"/>
                  </a:cubicBezTo>
                  <a:cubicBezTo>
                    <a:pt x="187" y="202"/>
                    <a:pt x="187" y="202"/>
                    <a:pt x="187" y="202"/>
                  </a:cubicBezTo>
                  <a:cubicBezTo>
                    <a:pt x="188" y="201"/>
                    <a:pt x="188" y="201"/>
                    <a:pt x="188" y="201"/>
                  </a:cubicBezTo>
                  <a:cubicBezTo>
                    <a:pt x="197" y="188"/>
                    <a:pt x="211" y="165"/>
                    <a:pt x="207" y="157"/>
                  </a:cubicBezTo>
                  <a:close/>
                  <a:moveTo>
                    <a:pt x="153" y="30"/>
                  </a:moveTo>
                  <a:cubicBezTo>
                    <a:pt x="154" y="38"/>
                    <a:pt x="154" y="57"/>
                    <a:pt x="143" y="71"/>
                  </a:cubicBezTo>
                  <a:cubicBezTo>
                    <a:pt x="136" y="80"/>
                    <a:pt x="124" y="85"/>
                    <a:pt x="109" y="86"/>
                  </a:cubicBezTo>
                  <a:cubicBezTo>
                    <a:pt x="112" y="79"/>
                    <a:pt x="120" y="71"/>
                    <a:pt x="123" y="69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17" y="63"/>
                    <a:pt x="112" y="68"/>
                    <a:pt x="107" y="74"/>
                  </a:cubicBezTo>
                  <a:cubicBezTo>
                    <a:pt x="107" y="66"/>
                    <a:pt x="109" y="56"/>
                    <a:pt x="115" y="48"/>
                  </a:cubicBezTo>
                  <a:cubicBezTo>
                    <a:pt x="122" y="38"/>
                    <a:pt x="135" y="32"/>
                    <a:pt x="153" y="30"/>
                  </a:cubicBezTo>
                  <a:close/>
                  <a:moveTo>
                    <a:pt x="51" y="49"/>
                  </a:moveTo>
                  <a:cubicBezTo>
                    <a:pt x="39" y="34"/>
                    <a:pt x="39" y="17"/>
                    <a:pt x="40" y="10"/>
                  </a:cubicBezTo>
                  <a:cubicBezTo>
                    <a:pt x="64" y="9"/>
                    <a:pt x="81" y="14"/>
                    <a:pt x="92" y="24"/>
                  </a:cubicBezTo>
                  <a:cubicBezTo>
                    <a:pt x="104" y="35"/>
                    <a:pt x="105" y="49"/>
                    <a:pt x="105" y="50"/>
                  </a:cubicBezTo>
                  <a:cubicBezTo>
                    <a:pt x="103" y="52"/>
                    <a:pt x="102" y="55"/>
                    <a:pt x="101" y="58"/>
                  </a:cubicBezTo>
                  <a:cubicBezTo>
                    <a:pt x="95" y="41"/>
                    <a:pt x="83" y="34"/>
                    <a:pt x="82" y="34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9" y="42"/>
                    <a:pt x="93" y="49"/>
                    <a:pt x="96" y="69"/>
                  </a:cubicBezTo>
                  <a:cubicBezTo>
                    <a:pt x="75" y="68"/>
                    <a:pt x="60" y="61"/>
                    <a:pt x="51" y="49"/>
                  </a:cubicBezTo>
                  <a:close/>
                  <a:moveTo>
                    <a:pt x="36" y="158"/>
                  </a:moveTo>
                  <a:cubicBezTo>
                    <a:pt x="37" y="155"/>
                    <a:pt x="40" y="146"/>
                    <a:pt x="45" y="143"/>
                  </a:cubicBezTo>
                  <a:cubicBezTo>
                    <a:pt x="47" y="141"/>
                    <a:pt x="49" y="141"/>
                    <a:pt x="52" y="142"/>
                  </a:cubicBezTo>
                  <a:cubicBezTo>
                    <a:pt x="62" y="144"/>
                    <a:pt x="65" y="140"/>
                    <a:pt x="66" y="134"/>
                  </a:cubicBezTo>
                  <a:cubicBezTo>
                    <a:pt x="67" y="131"/>
                    <a:pt x="68" y="130"/>
                    <a:pt x="73" y="130"/>
                  </a:cubicBezTo>
                  <a:cubicBezTo>
                    <a:pt x="77" y="130"/>
                    <a:pt x="80" y="130"/>
                    <a:pt x="83" y="130"/>
                  </a:cubicBezTo>
                  <a:cubicBezTo>
                    <a:pt x="90" y="131"/>
                    <a:pt x="96" y="132"/>
                    <a:pt x="114" y="126"/>
                  </a:cubicBezTo>
                  <a:cubicBezTo>
                    <a:pt x="129" y="120"/>
                    <a:pt x="136" y="124"/>
                    <a:pt x="137" y="127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32" y="137"/>
                    <a:pt x="126" y="135"/>
                    <a:pt x="117" y="135"/>
                  </a:cubicBezTo>
                  <a:cubicBezTo>
                    <a:pt x="111" y="135"/>
                    <a:pt x="102" y="136"/>
                    <a:pt x="91" y="138"/>
                  </a:cubicBezTo>
                  <a:cubicBezTo>
                    <a:pt x="62" y="142"/>
                    <a:pt x="59" y="152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60" y="156"/>
                    <a:pt x="60" y="156"/>
                    <a:pt x="60" y="156"/>
                  </a:cubicBezTo>
                  <a:cubicBezTo>
                    <a:pt x="60" y="157"/>
                    <a:pt x="66" y="170"/>
                    <a:pt x="81" y="170"/>
                  </a:cubicBezTo>
                  <a:cubicBezTo>
                    <a:pt x="91" y="170"/>
                    <a:pt x="104" y="167"/>
                    <a:pt x="108" y="166"/>
                  </a:cubicBezTo>
                  <a:cubicBezTo>
                    <a:pt x="110" y="167"/>
                    <a:pt x="112" y="169"/>
                    <a:pt x="112" y="169"/>
                  </a:cubicBezTo>
                  <a:cubicBezTo>
                    <a:pt x="110" y="172"/>
                    <a:pt x="98" y="178"/>
                    <a:pt x="81" y="178"/>
                  </a:cubicBezTo>
                  <a:cubicBezTo>
                    <a:pt x="62" y="178"/>
                    <a:pt x="39" y="167"/>
                    <a:pt x="31" y="159"/>
                  </a:cubicBezTo>
                  <a:cubicBezTo>
                    <a:pt x="31" y="158"/>
                    <a:pt x="30" y="158"/>
                    <a:pt x="29" y="157"/>
                  </a:cubicBezTo>
                  <a:lnTo>
                    <a:pt x="36" y="158"/>
                  </a:lnTo>
                  <a:close/>
                  <a:moveTo>
                    <a:pt x="182" y="195"/>
                  </a:moveTo>
                  <a:cubicBezTo>
                    <a:pt x="178" y="196"/>
                    <a:pt x="168" y="198"/>
                    <a:pt x="153" y="198"/>
                  </a:cubicBezTo>
                  <a:cubicBezTo>
                    <a:pt x="141" y="198"/>
                    <a:pt x="131" y="202"/>
                    <a:pt x="120" y="205"/>
                  </a:cubicBezTo>
                  <a:cubicBezTo>
                    <a:pt x="112" y="207"/>
                    <a:pt x="103" y="210"/>
                    <a:pt x="97" y="210"/>
                  </a:cubicBezTo>
                  <a:cubicBezTo>
                    <a:pt x="82" y="210"/>
                    <a:pt x="75" y="206"/>
                    <a:pt x="59" y="199"/>
                  </a:cubicBezTo>
                  <a:cubicBezTo>
                    <a:pt x="58" y="198"/>
                    <a:pt x="58" y="198"/>
                    <a:pt x="58" y="198"/>
                  </a:cubicBezTo>
                  <a:cubicBezTo>
                    <a:pt x="42" y="190"/>
                    <a:pt x="12" y="167"/>
                    <a:pt x="8" y="157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12" y="156"/>
                    <a:pt x="21" y="160"/>
                    <a:pt x="26" y="165"/>
                  </a:cubicBezTo>
                  <a:cubicBezTo>
                    <a:pt x="35" y="173"/>
                    <a:pt x="60" y="186"/>
                    <a:pt x="81" y="186"/>
                  </a:cubicBezTo>
                  <a:cubicBezTo>
                    <a:pt x="101" y="186"/>
                    <a:pt x="121" y="178"/>
                    <a:pt x="121" y="170"/>
                  </a:cubicBezTo>
                  <a:cubicBezTo>
                    <a:pt x="121" y="164"/>
                    <a:pt x="113" y="159"/>
                    <a:pt x="110" y="158"/>
                  </a:cubicBezTo>
                  <a:cubicBezTo>
                    <a:pt x="109" y="158"/>
                    <a:pt x="109" y="158"/>
                    <a:pt x="109" y="158"/>
                  </a:cubicBezTo>
                  <a:cubicBezTo>
                    <a:pt x="108" y="158"/>
                    <a:pt x="108" y="158"/>
                    <a:pt x="108" y="158"/>
                  </a:cubicBezTo>
                  <a:cubicBezTo>
                    <a:pt x="107" y="158"/>
                    <a:pt x="92" y="162"/>
                    <a:pt x="81" y="162"/>
                  </a:cubicBezTo>
                  <a:cubicBezTo>
                    <a:pt x="73" y="162"/>
                    <a:pt x="70" y="157"/>
                    <a:pt x="69" y="154"/>
                  </a:cubicBezTo>
                  <a:cubicBezTo>
                    <a:pt x="70" y="153"/>
                    <a:pt x="75" y="148"/>
                    <a:pt x="93" y="146"/>
                  </a:cubicBezTo>
                  <a:cubicBezTo>
                    <a:pt x="104" y="144"/>
                    <a:pt x="112" y="143"/>
                    <a:pt x="118" y="143"/>
                  </a:cubicBezTo>
                  <a:cubicBezTo>
                    <a:pt x="126" y="143"/>
                    <a:pt x="131" y="145"/>
                    <a:pt x="143" y="149"/>
                  </a:cubicBezTo>
                  <a:cubicBezTo>
                    <a:pt x="163" y="157"/>
                    <a:pt x="186" y="162"/>
                    <a:pt x="200" y="162"/>
                  </a:cubicBezTo>
                  <a:cubicBezTo>
                    <a:pt x="199" y="167"/>
                    <a:pt x="192" y="181"/>
                    <a:pt x="182" y="1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ED5A43D-609F-46BD-963D-3D4205B49367}"/>
              </a:ext>
            </a:extLst>
          </p:cNvPr>
          <p:cNvGrpSpPr/>
          <p:nvPr/>
        </p:nvGrpSpPr>
        <p:grpSpPr>
          <a:xfrm>
            <a:off x="1288572" y="2097098"/>
            <a:ext cx="1246514" cy="1352862"/>
            <a:chOff x="1288572" y="2097098"/>
            <a:chExt cx="1246514" cy="1352862"/>
          </a:xfrm>
          <a:solidFill>
            <a:srgbClr val="0070C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E7F202-E095-4600-A306-7A7D832CDA4C}"/>
                </a:ext>
              </a:extLst>
            </p:cNvPr>
            <p:cNvSpPr/>
            <p:nvPr/>
          </p:nvSpPr>
          <p:spPr>
            <a:xfrm>
              <a:off x="1288572" y="2097098"/>
              <a:ext cx="1246514" cy="1352862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  <a:effectLst>
              <a:outerShdw blurRad="444500" dist="190500" dir="5400000" sx="96000" sy="96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03E666D4-BC11-47BE-9FE4-C1CA747CD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4910" y="2539966"/>
              <a:ext cx="613840" cy="467126"/>
            </a:xfrm>
            <a:custGeom>
              <a:avLst/>
              <a:gdLst>
                <a:gd name="T0" fmla="*/ 36 w 200"/>
                <a:gd name="T1" fmla="*/ 144 h 152"/>
                <a:gd name="T2" fmla="*/ 8 w 200"/>
                <a:gd name="T3" fmla="*/ 116 h 152"/>
                <a:gd name="T4" fmla="*/ 36 w 200"/>
                <a:gd name="T5" fmla="*/ 88 h 152"/>
                <a:gd name="T6" fmla="*/ 108 w 200"/>
                <a:gd name="T7" fmla="*/ 88 h 152"/>
                <a:gd name="T8" fmla="*/ 108 w 200"/>
                <a:gd name="T9" fmla="*/ 80 h 152"/>
                <a:gd name="T10" fmla="*/ 36 w 200"/>
                <a:gd name="T11" fmla="*/ 80 h 152"/>
                <a:gd name="T12" fmla="*/ 0 w 200"/>
                <a:gd name="T13" fmla="*/ 116 h 152"/>
                <a:gd name="T14" fmla="*/ 36 w 200"/>
                <a:gd name="T15" fmla="*/ 152 h 152"/>
                <a:gd name="T16" fmla="*/ 200 w 200"/>
                <a:gd name="T17" fmla="*/ 152 h 152"/>
                <a:gd name="T18" fmla="*/ 200 w 200"/>
                <a:gd name="T19" fmla="*/ 144 h 152"/>
                <a:gd name="T20" fmla="*/ 36 w 200"/>
                <a:gd name="T21" fmla="*/ 144 h 152"/>
                <a:gd name="T22" fmla="*/ 36 w 200"/>
                <a:gd name="T23" fmla="*/ 72 h 152"/>
                <a:gd name="T24" fmla="*/ 108 w 200"/>
                <a:gd name="T25" fmla="*/ 72 h 152"/>
                <a:gd name="T26" fmla="*/ 108 w 200"/>
                <a:gd name="T27" fmla="*/ 64 h 152"/>
                <a:gd name="T28" fmla="*/ 36 w 200"/>
                <a:gd name="T29" fmla="*/ 64 h 152"/>
                <a:gd name="T30" fmla="*/ 8 w 200"/>
                <a:gd name="T31" fmla="*/ 36 h 152"/>
                <a:gd name="T32" fmla="*/ 36 w 200"/>
                <a:gd name="T33" fmla="*/ 8 h 152"/>
                <a:gd name="T34" fmla="*/ 156 w 200"/>
                <a:gd name="T35" fmla="*/ 8 h 152"/>
                <a:gd name="T36" fmla="*/ 156 w 200"/>
                <a:gd name="T37" fmla="*/ 0 h 152"/>
                <a:gd name="T38" fmla="*/ 36 w 200"/>
                <a:gd name="T39" fmla="*/ 0 h 152"/>
                <a:gd name="T40" fmla="*/ 0 w 200"/>
                <a:gd name="T41" fmla="*/ 36 h 152"/>
                <a:gd name="T42" fmla="*/ 36 w 200"/>
                <a:gd name="T43" fmla="*/ 72 h 152"/>
                <a:gd name="T44" fmla="*/ 112 w 200"/>
                <a:gd name="T45" fmla="*/ 64 h 152"/>
                <a:gd name="T46" fmla="*/ 148 w 200"/>
                <a:gd name="T47" fmla="*/ 100 h 152"/>
                <a:gd name="T48" fmla="*/ 170 w 200"/>
                <a:gd name="T49" fmla="*/ 92 h 152"/>
                <a:gd name="T50" fmla="*/ 193 w 200"/>
                <a:gd name="T51" fmla="*/ 115 h 152"/>
                <a:gd name="T52" fmla="*/ 199 w 200"/>
                <a:gd name="T53" fmla="*/ 109 h 152"/>
                <a:gd name="T54" fmla="*/ 176 w 200"/>
                <a:gd name="T55" fmla="*/ 86 h 152"/>
                <a:gd name="T56" fmla="*/ 184 w 200"/>
                <a:gd name="T57" fmla="*/ 64 h 152"/>
                <a:gd name="T58" fmla="*/ 148 w 200"/>
                <a:gd name="T59" fmla="*/ 28 h 152"/>
                <a:gd name="T60" fmla="*/ 112 w 200"/>
                <a:gd name="T61" fmla="*/ 64 h 152"/>
                <a:gd name="T62" fmla="*/ 176 w 200"/>
                <a:gd name="T63" fmla="*/ 64 h 152"/>
                <a:gd name="T64" fmla="*/ 148 w 200"/>
                <a:gd name="T65" fmla="*/ 92 h 152"/>
                <a:gd name="T66" fmla="*/ 120 w 200"/>
                <a:gd name="T67" fmla="*/ 64 h 152"/>
                <a:gd name="T68" fmla="*/ 148 w 200"/>
                <a:gd name="T69" fmla="*/ 36 h 152"/>
                <a:gd name="T70" fmla="*/ 176 w 200"/>
                <a:gd name="T71" fmla="*/ 64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152">
                  <a:moveTo>
                    <a:pt x="36" y="144"/>
                  </a:moveTo>
                  <a:cubicBezTo>
                    <a:pt x="21" y="144"/>
                    <a:pt x="8" y="131"/>
                    <a:pt x="8" y="116"/>
                  </a:cubicBezTo>
                  <a:cubicBezTo>
                    <a:pt x="8" y="101"/>
                    <a:pt x="21" y="88"/>
                    <a:pt x="36" y="88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16" y="80"/>
                    <a:pt x="0" y="96"/>
                    <a:pt x="0" y="116"/>
                  </a:cubicBezTo>
                  <a:cubicBezTo>
                    <a:pt x="0" y="136"/>
                    <a:pt x="16" y="152"/>
                    <a:pt x="36" y="152"/>
                  </a:cubicBezTo>
                  <a:cubicBezTo>
                    <a:pt x="200" y="152"/>
                    <a:pt x="200" y="152"/>
                    <a:pt x="200" y="152"/>
                  </a:cubicBezTo>
                  <a:cubicBezTo>
                    <a:pt x="200" y="144"/>
                    <a:pt x="200" y="144"/>
                    <a:pt x="200" y="144"/>
                  </a:cubicBezTo>
                  <a:lnTo>
                    <a:pt x="36" y="144"/>
                  </a:lnTo>
                  <a:close/>
                  <a:moveTo>
                    <a:pt x="36" y="72"/>
                  </a:moveTo>
                  <a:cubicBezTo>
                    <a:pt x="108" y="72"/>
                    <a:pt x="108" y="72"/>
                    <a:pt x="108" y="72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1" y="64"/>
                    <a:pt x="8" y="51"/>
                    <a:pt x="8" y="36"/>
                  </a:cubicBezTo>
                  <a:cubicBezTo>
                    <a:pt x="8" y="21"/>
                    <a:pt x="21" y="8"/>
                    <a:pt x="3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lose/>
                  <a:moveTo>
                    <a:pt x="112" y="64"/>
                  </a:moveTo>
                  <a:cubicBezTo>
                    <a:pt x="112" y="84"/>
                    <a:pt x="128" y="100"/>
                    <a:pt x="148" y="100"/>
                  </a:cubicBezTo>
                  <a:cubicBezTo>
                    <a:pt x="157" y="100"/>
                    <a:pt x="164" y="97"/>
                    <a:pt x="170" y="92"/>
                  </a:cubicBezTo>
                  <a:cubicBezTo>
                    <a:pt x="193" y="115"/>
                    <a:pt x="193" y="115"/>
                    <a:pt x="193" y="115"/>
                  </a:cubicBezTo>
                  <a:cubicBezTo>
                    <a:pt x="199" y="109"/>
                    <a:pt x="199" y="109"/>
                    <a:pt x="199" y="109"/>
                  </a:cubicBezTo>
                  <a:cubicBezTo>
                    <a:pt x="176" y="86"/>
                    <a:pt x="176" y="86"/>
                    <a:pt x="176" y="86"/>
                  </a:cubicBezTo>
                  <a:cubicBezTo>
                    <a:pt x="181" y="80"/>
                    <a:pt x="184" y="72"/>
                    <a:pt x="184" y="64"/>
                  </a:cubicBezTo>
                  <a:cubicBezTo>
                    <a:pt x="184" y="44"/>
                    <a:pt x="168" y="28"/>
                    <a:pt x="148" y="28"/>
                  </a:cubicBezTo>
                  <a:cubicBezTo>
                    <a:pt x="128" y="28"/>
                    <a:pt x="112" y="44"/>
                    <a:pt x="112" y="64"/>
                  </a:cubicBezTo>
                  <a:close/>
                  <a:moveTo>
                    <a:pt x="176" y="64"/>
                  </a:moveTo>
                  <a:cubicBezTo>
                    <a:pt x="176" y="79"/>
                    <a:pt x="163" y="92"/>
                    <a:pt x="148" y="92"/>
                  </a:cubicBezTo>
                  <a:cubicBezTo>
                    <a:pt x="133" y="92"/>
                    <a:pt x="120" y="79"/>
                    <a:pt x="120" y="64"/>
                  </a:cubicBezTo>
                  <a:cubicBezTo>
                    <a:pt x="120" y="49"/>
                    <a:pt x="133" y="36"/>
                    <a:pt x="148" y="36"/>
                  </a:cubicBezTo>
                  <a:cubicBezTo>
                    <a:pt x="163" y="36"/>
                    <a:pt x="176" y="49"/>
                    <a:pt x="176" y="64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0E4B47F-34CE-DB57-8098-A07D3502EFA8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5586863-A63D-1E36-ECE4-F6F72898E989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 HERE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FE96647-C582-96F2-0EB9-8939E8AF5252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43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E27A13A-C845-36BE-D724-6CDDEBFE46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EDD1AE-EEB6-AC5F-BF7B-3146FEE46A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D54B06-733F-4C52-8207-A99338F0764F}"/>
              </a:ext>
            </a:extLst>
          </p:cNvPr>
          <p:cNvSpPr/>
          <p:nvPr/>
        </p:nvSpPr>
        <p:spPr>
          <a:xfrm>
            <a:off x="6274190" y="2374900"/>
            <a:ext cx="5917809" cy="21082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0" dist="1905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74BF0D-0323-4F01-B57F-B3C1ACE7DFC4}"/>
              </a:ext>
            </a:extLst>
          </p:cNvPr>
          <p:cNvSpPr/>
          <p:nvPr/>
        </p:nvSpPr>
        <p:spPr>
          <a:xfrm>
            <a:off x="6742209" y="2957589"/>
            <a:ext cx="4981769" cy="94282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109000"/>
              </a:lnSpc>
            </a:pPr>
            <a:r>
              <a:rPr lang="en-US" sz="5400" dirty="0">
                <a:solidFill>
                  <a:schemeClr val="bg1"/>
                </a:solidFill>
                <a:effectLst>
                  <a:outerShdw blurRad="444500" dist="190500" dir="2700000" algn="tl" rotWithShape="0">
                    <a:prstClr val="black">
                      <a:alpha val="20000"/>
                    </a:prstClr>
                  </a:outerShdw>
                </a:effectLst>
                <a:latin typeface="Montserrat" panose="00000500000000000000" pitchFamily="2" charset="0"/>
                <a:cs typeface="Segoe UI Light" panose="020B0502040204020203" pitchFamily="34" charset="0"/>
              </a:rPr>
              <a:t>BREAK SLIDE</a:t>
            </a:r>
          </a:p>
        </p:txBody>
      </p:sp>
    </p:spTree>
    <p:extLst>
      <p:ext uri="{BB962C8B-B14F-4D97-AF65-F5344CB8AC3E}">
        <p14:creationId xmlns:p14="http://schemas.microsoft.com/office/powerpoint/2010/main" val="16281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88717C7-1A37-4E32-9D36-F60DD2D79639}"/>
              </a:ext>
            </a:extLst>
          </p:cNvPr>
          <p:cNvSpPr/>
          <p:nvPr/>
        </p:nvSpPr>
        <p:spPr>
          <a:xfrm>
            <a:off x="0" y="0"/>
            <a:ext cx="2834640" cy="6858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D672CB-86D4-4611-AC9B-F3E4C02A6140}"/>
              </a:ext>
            </a:extLst>
          </p:cNvPr>
          <p:cNvGrpSpPr/>
          <p:nvPr/>
        </p:nvGrpSpPr>
        <p:grpSpPr>
          <a:xfrm>
            <a:off x="3534437" y="2507155"/>
            <a:ext cx="2180571" cy="3309771"/>
            <a:chOff x="2157740" y="1983977"/>
            <a:chExt cx="2180571" cy="3309771"/>
          </a:xfrm>
        </p:grpSpPr>
        <p:sp>
          <p:nvSpPr>
            <p:cNvPr id="58" name="Round Same Side Corner Rectangle 3">
              <a:extLst>
                <a:ext uri="{FF2B5EF4-FFF2-40B4-BE49-F238E27FC236}">
                  <a16:creationId xmlns:a16="http://schemas.microsoft.com/office/drawing/2014/main" id="{6774BF6F-84C4-46D1-AF99-2951BA5B6660}"/>
                </a:ext>
              </a:extLst>
            </p:cNvPr>
            <p:cNvSpPr/>
            <p:nvPr/>
          </p:nvSpPr>
          <p:spPr>
            <a:xfrm>
              <a:off x="2157741" y="2868009"/>
              <a:ext cx="2180570" cy="2425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D82B64F-5F2F-45D7-BF37-528A56D5205D}"/>
                </a:ext>
              </a:extLst>
            </p:cNvPr>
            <p:cNvGrpSpPr/>
            <p:nvPr/>
          </p:nvGrpSpPr>
          <p:grpSpPr>
            <a:xfrm>
              <a:off x="2157741" y="1983977"/>
              <a:ext cx="2180570" cy="1273168"/>
              <a:chOff x="1284525" y="2240458"/>
              <a:chExt cx="2180570" cy="1273168"/>
            </a:xfrm>
            <a:effectLst>
              <a:outerShdw blurRad="101600" dist="38100" dir="5400000" algn="t" rotWithShape="0">
                <a:schemeClr val="accent2">
                  <a:alpha val="7000"/>
                </a:schemeClr>
              </a:outerShdw>
            </a:effectLst>
          </p:grpSpPr>
          <p:sp>
            <p:nvSpPr>
              <p:cNvPr id="70" name="Triangle 5">
                <a:extLst>
                  <a:ext uri="{FF2B5EF4-FFF2-40B4-BE49-F238E27FC236}">
                    <a16:creationId xmlns:a16="http://schemas.microsoft.com/office/drawing/2014/main" id="{3A4BCA7E-0432-4ACE-8328-9F56E212C702}"/>
                  </a:ext>
                </a:extLst>
              </p:cNvPr>
              <p:cNvSpPr/>
              <p:nvPr/>
            </p:nvSpPr>
            <p:spPr>
              <a:xfrm rot="10800000">
                <a:off x="1925053" y="3138241"/>
                <a:ext cx="885524" cy="375385"/>
              </a:xfrm>
              <a:prstGeom prst="triangl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71" name="Round Same Side Corner Rectangle 6">
                <a:extLst>
                  <a:ext uri="{FF2B5EF4-FFF2-40B4-BE49-F238E27FC236}">
                    <a16:creationId xmlns:a16="http://schemas.microsoft.com/office/drawing/2014/main" id="{4F258E36-7DD4-4988-936E-D008C05C0700}"/>
                  </a:ext>
                </a:extLst>
              </p:cNvPr>
              <p:cNvSpPr/>
              <p:nvPr/>
            </p:nvSpPr>
            <p:spPr>
              <a:xfrm>
                <a:off x="1284525" y="2240458"/>
                <a:ext cx="2180570" cy="89778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0BEAD55-977F-42A4-9CB8-FEC30D756CC0}"/>
                </a:ext>
              </a:extLst>
            </p:cNvPr>
            <p:cNvSpPr txBox="1"/>
            <p:nvPr/>
          </p:nvSpPr>
          <p:spPr>
            <a:xfrm>
              <a:off x="2230158" y="3887069"/>
              <a:ext cx="20549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alpha val="7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consectetuer adipiscing elit, sed diam nonummy nibh euismod </a:t>
              </a:r>
            </a:p>
          </p:txBody>
        </p:sp>
        <p:sp>
          <p:nvSpPr>
            <p:cNvPr id="61" name="Rounded Rectangle 18">
              <a:extLst>
                <a:ext uri="{FF2B5EF4-FFF2-40B4-BE49-F238E27FC236}">
                  <a16:creationId xmlns:a16="http://schemas.microsoft.com/office/drawing/2014/main" id="{F9B5EA27-F220-4B62-9712-B0B8AC92636C}"/>
                </a:ext>
              </a:extLst>
            </p:cNvPr>
            <p:cNvSpPr/>
            <p:nvPr/>
          </p:nvSpPr>
          <p:spPr>
            <a:xfrm>
              <a:off x="2798268" y="4699237"/>
              <a:ext cx="933400" cy="27794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Read More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7E5883F-D4F8-4879-8AFA-5B88B4DB7B6B}"/>
                </a:ext>
              </a:extLst>
            </p:cNvPr>
            <p:cNvGrpSpPr/>
            <p:nvPr/>
          </p:nvGrpSpPr>
          <p:grpSpPr>
            <a:xfrm>
              <a:off x="2967262" y="5043412"/>
              <a:ext cx="595412" cy="108000"/>
              <a:chOff x="5799063" y="6345907"/>
              <a:chExt cx="595412" cy="108000"/>
            </a:xfrm>
          </p:grpSpPr>
          <p:sp>
            <p:nvSpPr>
              <p:cNvPr id="65" name="5-Point Star 20">
                <a:extLst>
                  <a:ext uri="{FF2B5EF4-FFF2-40B4-BE49-F238E27FC236}">
                    <a16:creationId xmlns:a16="http://schemas.microsoft.com/office/drawing/2014/main" id="{D196E38D-77A7-4573-9C9F-B8A5D005F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9063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66" name="5-Point Star 21">
                <a:extLst>
                  <a:ext uri="{FF2B5EF4-FFF2-40B4-BE49-F238E27FC236}">
                    <a16:creationId xmlns:a16="http://schemas.microsoft.com/office/drawing/2014/main" id="{5D289B98-A86F-4FBF-A165-3B680CA88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20916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67" name="5-Point Star 22">
                <a:extLst>
                  <a:ext uri="{FF2B5EF4-FFF2-40B4-BE49-F238E27FC236}">
                    <a16:creationId xmlns:a16="http://schemas.microsoft.com/office/drawing/2014/main" id="{DD54CF3F-9CF2-47CD-8D8C-B41C1FD92F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769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68" name="5-Point Star 23">
                <a:extLst>
                  <a:ext uri="{FF2B5EF4-FFF2-40B4-BE49-F238E27FC236}">
                    <a16:creationId xmlns:a16="http://schemas.microsoft.com/office/drawing/2014/main" id="{E642303A-E6BE-4A30-B0DB-288589431F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4622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69" name="5-Point Star 24">
                <a:extLst>
                  <a:ext uri="{FF2B5EF4-FFF2-40B4-BE49-F238E27FC236}">
                    <a16:creationId xmlns:a16="http://schemas.microsoft.com/office/drawing/2014/main" id="{02BD5438-FD2E-49B9-A83F-AB025AEC7B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86475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D933B71-3CB0-4F67-A4E5-0E9BCDDB5723}"/>
                </a:ext>
              </a:extLst>
            </p:cNvPr>
            <p:cNvSpPr txBox="1"/>
            <p:nvPr/>
          </p:nvSpPr>
          <p:spPr>
            <a:xfrm>
              <a:off x="2294947" y="2225938"/>
              <a:ext cx="1892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Standard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C82ACE4-0E12-40E8-A015-2B2562CB8984}"/>
                </a:ext>
              </a:extLst>
            </p:cNvPr>
            <p:cNvSpPr txBox="1"/>
            <p:nvPr/>
          </p:nvSpPr>
          <p:spPr>
            <a:xfrm>
              <a:off x="2157740" y="3348775"/>
              <a:ext cx="2180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100 $</a:t>
              </a:r>
              <a:r>
                <a:rPr lang="en-US" sz="2800" b="1" baseline="-25000" dirty="0"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/m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9D70B1-7F01-494C-BDC1-8B39D343CDAB}"/>
              </a:ext>
            </a:extLst>
          </p:cNvPr>
          <p:cNvGrpSpPr>
            <a:grpSpLocks noChangeAspect="1"/>
          </p:cNvGrpSpPr>
          <p:nvPr/>
        </p:nvGrpSpPr>
        <p:grpSpPr>
          <a:xfrm>
            <a:off x="6066752" y="2159629"/>
            <a:ext cx="2646954" cy="4004823"/>
            <a:chOff x="4678982" y="1983977"/>
            <a:chExt cx="2187565" cy="3309771"/>
          </a:xfrm>
        </p:grpSpPr>
        <p:sp>
          <p:nvSpPr>
            <p:cNvPr id="44" name="Round Same Side Corner Rectangle 7">
              <a:extLst>
                <a:ext uri="{FF2B5EF4-FFF2-40B4-BE49-F238E27FC236}">
                  <a16:creationId xmlns:a16="http://schemas.microsoft.com/office/drawing/2014/main" id="{144B1E27-33A4-4A1B-B312-5C73A3D9EA5D}"/>
                </a:ext>
              </a:extLst>
            </p:cNvPr>
            <p:cNvSpPr/>
            <p:nvPr/>
          </p:nvSpPr>
          <p:spPr>
            <a:xfrm>
              <a:off x="4685977" y="2881760"/>
              <a:ext cx="2180570" cy="24119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Montserrat" panose="00000500000000000000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3AE0772-AFC0-4FB8-A6C4-A7C84CC7BB59}"/>
                </a:ext>
              </a:extLst>
            </p:cNvPr>
            <p:cNvGrpSpPr/>
            <p:nvPr/>
          </p:nvGrpSpPr>
          <p:grpSpPr>
            <a:xfrm>
              <a:off x="4685977" y="1983977"/>
              <a:ext cx="2180570" cy="1273168"/>
              <a:chOff x="3806344" y="2240458"/>
              <a:chExt cx="2180570" cy="1273168"/>
            </a:xfrm>
            <a:effectLst>
              <a:outerShdw blurRad="101600" dist="38100" dir="5400000" algn="t" rotWithShape="0">
                <a:schemeClr val="accent2">
                  <a:alpha val="7000"/>
                </a:schemeClr>
              </a:outerShdw>
            </a:effectLst>
          </p:grpSpPr>
          <p:sp>
            <p:nvSpPr>
              <p:cNvPr id="56" name="Triangle 9">
                <a:extLst>
                  <a:ext uri="{FF2B5EF4-FFF2-40B4-BE49-F238E27FC236}">
                    <a16:creationId xmlns:a16="http://schemas.microsoft.com/office/drawing/2014/main" id="{8DFC6864-8C3E-4DC2-8CE7-E46CAD0A0338}"/>
                  </a:ext>
                </a:extLst>
              </p:cNvPr>
              <p:cNvSpPr/>
              <p:nvPr/>
            </p:nvSpPr>
            <p:spPr>
              <a:xfrm rot="10800000">
                <a:off x="4446872" y="3138241"/>
                <a:ext cx="885524" cy="375385"/>
              </a:xfrm>
              <a:prstGeom prst="triangle">
                <a:avLst/>
              </a:prstGeom>
              <a:solidFill>
                <a:schemeClr val="tx1">
                  <a:alpha val="8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57" name="Round Same Side Corner Rectangle 10">
                <a:extLst>
                  <a:ext uri="{FF2B5EF4-FFF2-40B4-BE49-F238E27FC236}">
                    <a16:creationId xmlns:a16="http://schemas.microsoft.com/office/drawing/2014/main" id="{5BF3C271-F74E-48AD-A94D-138BF1A91EAD}"/>
                  </a:ext>
                </a:extLst>
              </p:cNvPr>
              <p:cNvSpPr/>
              <p:nvPr/>
            </p:nvSpPr>
            <p:spPr>
              <a:xfrm>
                <a:off x="3806344" y="2240458"/>
                <a:ext cx="2180570" cy="897783"/>
              </a:xfrm>
              <a:prstGeom prst="rect">
                <a:avLst/>
              </a:prstGeom>
              <a:solidFill>
                <a:schemeClr val="tx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6C7AD37-17FE-46F4-88CF-D49B5EFB5EE2}"/>
                </a:ext>
              </a:extLst>
            </p:cNvPr>
            <p:cNvSpPr txBox="1"/>
            <p:nvPr/>
          </p:nvSpPr>
          <p:spPr>
            <a:xfrm>
              <a:off x="4761313" y="3887069"/>
              <a:ext cx="2054988" cy="788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alpha val="7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consectetuer adipiscing elit, sed diam nonummy nibh euismod </a:t>
              </a:r>
            </a:p>
          </p:txBody>
        </p:sp>
        <p:sp>
          <p:nvSpPr>
            <p:cNvPr id="47" name="Rounded Rectangle 25">
              <a:extLst>
                <a:ext uri="{FF2B5EF4-FFF2-40B4-BE49-F238E27FC236}">
                  <a16:creationId xmlns:a16="http://schemas.microsoft.com/office/drawing/2014/main" id="{F0080CD1-B8BD-4B1E-A71B-048CA46BA963}"/>
                </a:ext>
              </a:extLst>
            </p:cNvPr>
            <p:cNvSpPr/>
            <p:nvPr/>
          </p:nvSpPr>
          <p:spPr>
            <a:xfrm>
              <a:off x="5302567" y="4699237"/>
              <a:ext cx="933400" cy="2779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Read More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CD53152-8E16-407B-90D7-B72A9BD8460E}"/>
                </a:ext>
              </a:extLst>
            </p:cNvPr>
            <p:cNvGrpSpPr/>
            <p:nvPr/>
          </p:nvGrpSpPr>
          <p:grpSpPr>
            <a:xfrm>
              <a:off x="5471561" y="5043412"/>
              <a:ext cx="595412" cy="108000"/>
              <a:chOff x="5799063" y="6345907"/>
              <a:chExt cx="595412" cy="108000"/>
            </a:xfrm>
          </p:grpSpPr>
          <p:sp>
            <p:nvSpPr>
              <p:cNvPr id="51" name="5-Point Star 27">
                <a:extLst>
                  <a:ext uri="{FF2B5EF4-FFF2-40B4-BE49-F238E27FC236}">
                    <a16:creationId xmlns:a16="http://schemas.microsoft.com/office/drawing/2014/main" id="{9DEADCAF-3C3A-4D16-97F4-0B9882C49A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9063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5-Point Star 28">
                <a:extLst>
                  <a:ext uri="{FF2B5EF4-FFF2-40B4-BE49-F238E27FC236}">
                    <a16:creationId xmlns:a16="http://schemas.microsoft.com/office/drawing/2014/main" id="{FCB70DE7-B565-495D-A029-84FB4BCB04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20916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5-Point Star 29">
                <a:extLst>
                  <a:ext uri="{FF2B5EF4-FFF2-40B4-BE49-F238E27FC236}">
                    <a16:creationId xmlns:a16="http://schemas.microsoft.com/office/drawing/2014/main" id="{549C6B16-91BD-4C50-88D2-A00131351E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2769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54" name="5-Point Star 30">
                <a:extLst>
                  <a:ext uri="{FF2B5EF4-FFF2-40B4-BE49-F238E27FC236}">
                    <a16:creationId xmlns:a16="http://schemas.microsoft.com/office/drawing/2014/main" id="{B5E6D01A-1B0C-4DA5-A348-6946003DB4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4622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55" name="5-Point Star 31">
                <a:extLst>
                  <a:ext uri="{FF2B5EF4-FFF2-40B4-BE49-F238E27FC236}">
                    <a16:creationId xmlns:a16="http://schemas.microsoft.com/office/drawing/2014/main" id="{F9ED47AC-C6C8-415B-8026-93E3EF4F04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86475" y="6345907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6CEADF-2425-44CF-8DEE-949CBBE1A5CA}"/>
                </a:ext>
              </a:extLst>
            </p:cNvPr>
            <p:cNvSpPr txBox="1"/>
            <p:nvPr/>
          </p:nvSpPr>
          <p:spPr>
            <a:xfrm>
              <a:off x="4823184" y="2225938"/>
              <a:ext cx="1892166" cy="43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Best Price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9BA10B9-947C-487F-B2A0-07C8F9685F09}"/>
                </a:ext>
              </a:extLst>
            </p:cNvPr>
            <p:cNvSpPr txBox="1"/>
            <p:nvPr/>
          </p:nvSpPr>
          <p:spPr>
            <a:xfrm>
              <a:off x="4678982" y="3348775"/>
              <a:ext cx="2180570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tx1">
                      <a:alpha val="80000"/>
                    </a:schemeClr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200 $</a:t>
              </a:r>
              <a:r>
                <a:rPr lang="en-US" sz="3600" b="1" baseline="-25000" dirty="0">
                  <a:solidFill>
                    <a:schemeClr val="tx1">
                      <a:alpha val="80000"/>
                    </a:schemeClr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/m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775106-1178-4D56-86A7-46AD664B605B}"/>
              </a:ext>
            </a:extLst>
          </p:cNvPr>
          <p:cNvGrpSpPr/>
          <p:nvPr/>
        </p:nvGrpSpPr>
        <p:grpSpPr>
          <a:xfrm>
            <a:off x="9065449" y="2507155"/>
            <a:ext cx="2180570" cy="3309771"/>
            <a:chOff x="7214213" y="1983977"/>
            <a:chExt cx="2180570" cy="3309771"/>
          </a:xfrm>
        </p:grpSpPr>
        <p:sp>
          <p:nvSpPr>
            <p:cNvPr id="30" name="Round Same Side Corner Rectangle 11">
              <a:extLst>
                <a:ext uri="{FF2B5EF4-FFF2-40B4-BE49-F238E27FC236}">
                  <a16:creationId xmlns:a16="http://schemas.microsoft.com/office/drawing/2014/main" id="{4977FE43-D200-4102-A811-1BB700A5E634}"/>
                </a:ext>
              </a:extLst>
            </p:cNvPr>
            <p:cNvSpPr/>
            <p:nvPr/>
          </p:nvSpPr>
          <p:spPr>
            <a:xfrm>
              <a:off x="7214213" y="2868009"/>
              <a:ext cx="2180570" cy="2425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C587C5-3ACE-4FCD-9359-8BE095FC1F4D}"/>
                </a:ext>
              </a:extLst>
            </p:cNvPr>
            <p:cNvGrpSpPr/>
            <p:nvPr/>
          </p:nvGrpSpPr>
          <p:grpSpPr>
            <a:xfrm>
              <a:off x="7214213" y="1983977"/>
              <a:ext cx="2180570" cy="1273168"/>
              <a:chOff x="6337789" y="2240458"/>
              <a:chExt cx="2180570" cy="1273168"/>
            </a:xfrm>
            <a:effectLst>
              <a:outerShdw blurRad="101600" dist="38100" dir="5400000" algn="t" rotWithShape="0">
                <a:schemeClr val="accent2">
                  <a:alpha val="7000"/>
                </a:schemeClr>
              </a:outerShdw>
            </a:effectLst>
          </p:grpSpPr>
          <p:sp>
            <p:nvSpPr>
              <p:cNvPr id="42" name="Triangle 13">
                <a:extLst>
                  <a:ext uri="{FF2B5EF4-FFF2-40B4-BE49-F238E27FC236}">
                    <a16:creationId xmlns:a16="http://schemas.microsoft.com/office/drawing/2014/main" id="{ADD6A717-00E7-497D-9D59-4B55D34E15CA}"/>
                  </a:ext>
                </a:extLst>
              </p:cNvPr>
              <p:cNvSpPr/>
              <p:nvPr/>
            </p:nvSpPr>
            <p:spPr>
              <a:xfrm rot="10800000">
                <a:off x="6978317" y="3138241"/>
                <a:ext cx="885524" cy="375385"/>
              </a:xfrm>
              <a:prstGeom prst="triangl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43" name="Round Same Side Corner Rectangle 14">
                <a:extLst>
                  <a:ext uri="{FF2B5EF4-FFF2-40B4-BE49-F238E27FC236}">
                    <a16:creationId xmlns:a16="http://schemas.microsoft.com/office/drawing/2014/main" id="{2FDC252C-DD1B-44AB-81D4-B361BC9F7104}"/>
                  </a:ext>
                </a:extLst>
              </p:cNvPr>
              <p:cNvSpPr/>
              <p:nvPr/>
            </p:nvSpPr>
            <p:spPr>
              <a:xfrm>
                <a:off x="6337789" y="2240458"/>
                <a:ext cx="2180570" cy="897783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51F76E-11C4-4EFB-A78F-60A5FB60C040}"/>
                </a:ext>
              </a:extLst>
            </p:cNvPr>
            <p:cNvSpPr txBox="1"/>
            <p:nvPr/>
          </p:nvSpPr>
          <p:spPr>
            <a:xfrm>
              <a:off x="7289549" y="3887069"/>
              <a:ext cx="20549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tx1">
                      <a:alpha val="70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amet, consectetuer adipiscing elit, sed diam nonummy nibh euismod 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0C5D38B3-C481-44FA-94CC-69EBE953D0B2}"/>
                </a:ext>
              </a:extLst>
            </p:cNvPr>
            <p:cNvSpPr/>
            <p:nvPr/>
          </p:nvSpPr>
          <p:spPr>
            <a:xfrm>
              <a:off x="7830803" y="4699237"/>
              <a:ext cx="933400" cy="27794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Read More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1FA8B57-2FB2-4CDE-9590-81B7D58CD2A0}"/>
                </a:ext>
              </a:extLst>
            </p:cNvPr>
            <p:cNvGrpSpPr/>
            <p:nvPr/>
          </p:nvGrpSpPr>
          <p:grpSpPr>
            <a:xfrm>
              <a:off x="7999797" y="5043412"/>
              <a:ext cx="595412" cy="108000"/>
              <a:chOff x="7055417" y="4801651"/>
              <a:chExt cx="595412" cy="108000"/>
            </a:xfrm>
          </p:grpSpPr>
          <p:sp>
            <p:nvSpPr>
              <p:cNvPr id="37" name="5-Point Star 34">
                <a:extLst>
                  <a:ext uri="{FF2B5EF4-FFF2-40B4-BE49-F238E27FC236}">
                    <a16:creationId xmlns:a16="http://schemas.microsoft.com/office/drawing/2014/main" id="{92158BDE-0A9C-4D7D-83C2-A3FBB2B1B9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55417" y="4801651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38" name="5-Point Star 35">
                <a:extLst>
                  <a:ext uri="{FF2B5EF4-FFF2-40B4-BE49-F238E27FC236}">
                    <a16:creationId xmlns:a16="http://schemas.microsoft.com/office/drawing/2014/main" id="{3735AB44-D1B2-48BF-B550-51AE5B9E0B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77270" y="4801651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39" name="5-Point Star 36">
                <a:extLst>
                  <a:ext uri="{FF2B5EF4-FFF2-40B4-BE49-F238E27FC236}">
                    <a16:creationId xmlns:a16="http://schemas.microsoft.com/office/drawing/2014/main" id="{A1DAD52D-3977-40D4-B262-7C9AFA3DA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99123" y="4801651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40" name="5-Point Star 37">
                <a:extLst>
                  <a:ext uri="{FF2B5EF4-FFF2-40B4-BE49-F238E27FC236}">
                    <a16:creationId xmlns:a16="http://schemas.microsoft.com/office/drawing/2014/main" id="{63C17EFF-2627-4099-95E4-88DDF0C068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20976" y="4801651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41" name="5-Point Star 38">
                <a:extLst>
                  <a:ext uri="{FF2B5EF4-FFF2-40B4-BE49-F238E27FC236}">
                    <a16:creationId xmlns:a16="http://schemas.microsoft.com/office/drawing/2014/main" id="{376F7FF8-4425-4EAA-98DB-C85D1A5F0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42829" y="4801651"/>
                <a:ext cx="108000" cy="108000"/>
              </a:xfrm>
              <a:prstGeom prst="star5">
                <a:avLst>
                  <a:gd name="adj" fmla="val 27076"/>
                  <a:gd name="hf" fmla="val 105146"/>
                  <a:gd name="vf" fmla="val 110557"/>
                </a:avLst>
              </a:prstGeom>
              <a:solidFill>
                <a:schemeClr val="bg2">
                  <a:lumMod val="7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D561758-E657-4203-BCD8-308596BCB986}"/>
                </a:ext>
              </a:extLst>
            </p:cNvPr>
            <p:cNvSpPr txBox="1"/>
            <p:nvPr/>
          </p:nvSpPr>
          <p:spPr>
            <a:xfrm>
              <a:off x="7353841" y="2225938"/>
              <a:ext cx="18921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ntserrat" panose="00000500000000000000" pitchFamily="2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Premium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D50B32-8492-4E47-8E71-90453D2D4A43}"/>
                </a:ext>
              </a:extLst>
            </p:cNvPr>
            <p:cNvSpPr txBox="1"/>
            <p:nvPr/>
          </p:nvSpPr>
          <p:spPr>
            <a:xfrm>
              <a:off x="7214213" y="3348775"/>
              <a:ext cx="2180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400 $</a:t>
              </a:r>
              <a:r>
                <a:rPr lang="en-US" sz="2800" b="1" baseline="-25000" dirty="0">
                  <a:latin typeface="Montserrat" panose="00000500000000000000" pitchFamily="2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/m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96A0FF4-57B4-0260-9685-927B656570FC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63C7690-9352-36A2-6CD1-5293940D194F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 HERE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4952F11-8B73-5897-6E16-A9436B76796F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393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6CE1CA-C6DE-2C44-08D1-7FB46699FB7A}"/>
              </a:ext>
            </a:extLst>
          </p:cNvPr>
          <p:cNvSpPr/>
          <p:nvPr/>
        </p:nvSpPr>
        <p:spPr>
          <a:xfrm>
            <a:off x="0" y="-852489"/>
            <a:ext cx="12192000" cy="71290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A27D055-1BCB-45A2-CF84-1EEAFB7789C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b="14375"/>
          <a:stretch/>
        </p:blipFill>
        <p:spPr>
          <a:xfrm>
            <a:off x="0" y="-852489"/>
            <a:ext cx="12192000" cy="69425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387E62-7AB2-B8AB-62F5-30C52A5AF50D}"/>
              </a:ext>
            </a:extLst>
          </p:cNvPr>
          <p:cNvSpPr/>
          <p:nvPr/>
        </p:nvSpPr>
        <p:spPr>
          <a:xfrm>
            <a:off x="0" y="-852489"/>
            <a:ext cx="12192000" cy="6942571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25000"/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A3FB8A-C9E7-46F3-9E57-3DDF598A7802}"/>
              </a:ext>
            </a:extLst>
          </p:cNvPr>
          <p:cNvSpPr/>
          <p:nvPr/>
        </p:nvSpPr>
        <p:spPr>
          <a:xfrm>
            <a:off x="5175265" y="5115208"/>
            <a:ext cx="1841469" cy="4735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Montserrat" panose="00000500000000000000" pitchFamily="2" charset="0"/>
              </a:rPr>
              <a:t>START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71949-8DCD-4190-936B-DD0F2176EA8C}"/>
              </a:ext>
            </a:extLst>
          </p:cNvPr>
          <p:cNvSpPr txBox="1"/>
          <p:nvPr/>
        </p:nvSpPr>
        <p:spPr>
          <a:xfrm>
            <a:off x="4663557" y="3769608"/>
            <a:ext cx="28648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 panose="00000500000000000000" pitchFamily="2" charset="0"/>
              </a:rPr>
              <a:t>Law Template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7E1B69-2F5A-4194-AD22-A99A04C29F48}"/>
              </a:ext>
            </a:extLst>
          </p:cNvPr>
          <p:cNvSpPr txBox="1"/>
          <p:nvPr/>
        </p:nvSpPr>
        <p:spPr>
          <a:xfrm>
            <a:off x="4182657" y="2788221"/>
            <a:ext cx="3826689" cy="110799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Montserrat" panose="00000500000000000000" pitchFamily="2" charset="0"/>
              </a:rPr>
              <a:t>LAWYER</a:t>
            </a:r>
          </a:p>
        </p:txBody>
      </p:sp>
    </p:spTree>
    <p:extLst>
      <p:ext uri="{BB962C8B-B14F-4D97-AF65-F5344CB8AC3E}">
        <p14:creationId xmlns:p14="http://schemas.microsoft.com/office/powerpoint/2010/main" val="2523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94ED96-07B1-42A2-9018-64EF77E5F3C1}"/>
              </a:ext>
            </a:extLst>
          </p:cNvPr>
          <p:cNvGrpSpPr/>
          <p:nvPr/>
        </p:nvGrpSpPr>
        <p:grpSpPr>
          <a:xfrm>
            <a:off x="436109" y="742950"/>
            <a:ext cx="6955291" cy="3587750"/>
            <a:chOff x="436109" y="742950"/>
            <a:chExt cx="6955291" cy="35877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0C825C-78B2-4A51-BFE8-A9C670EEF0C9}"/>
                </a:ext>
              </a:extLst>
            </p:cNvPr>
            <p:cNvSpPr/>
            <p:nvPr/>
          </p:nvSpPr>
          <p:spPr>
            <a:xfrm>
              <a:off x="436109" y="742950"/>
              <a:ext cx="6955291" cy="3587750"/>
            </a:xfrm>
            <a:prstGeom prst="rect">
              <a:avLst/>
            </a:pr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>
                <a:latin typeface="Montserrat" panose="00000500000000000000" pitchFamily="2" charset="0"/>
              </a:endParaRPr>
            </a:p>
          </p:txBody>
        </p: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FBA8116-FAE3-4236-BCD2-3A490BD84F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3315370"/>
                </p:ext>
              </p:extLst>
            </p:nvPr>
          </p:nvGraphicFramePr>
          <p:xfrm>
            <a:off x="603051" y="891117"/>
            <a:ext cx="6621406" cy="32914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F62F09-AF00-4E02-96A9-F26EEE247BFE}"/>
              </a:ext>
            </a:extLst>
          </p:cNvPr>
          <p:cNvGrpSpPr/>
          <p:nvPr/>
        </p:nvGrpSpPr>
        <p:grpSpPr>
          <a:xfrm>
            <a:off x="436109" y="4563451"/>
            <a:ext cx="6955291" cy="1600363"/>
            <a:chOff x="436109" y="4563451"/>
            <a:chExt cx="6955291" cy="1600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7B699-5C56-4DF5-BE32-47459A99AD52}"/>
                </a:ext>
              </a:extLst>
            </p:cNvPr>
            <p:cNvSpPr/>
            <p:nvPr/>
          </p:nvSpPr>
          <p:spPr>
            <a:xfrm>
              <a:off x="436109" y="4593166"/>
              <a:ext cx="6955291" cy="1540934"/>
            </a:xfrm>
            <a:prstGeom prst="rect">
              <a:avLst/>
            </a:pr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 dirty="0">
                <a:latin typeface="Montserrat" panose="00000500000000000000" pitchFamily="2" charset="0"/>
              </a:endParaRPr>
            </a:p>
          </p:txBody>
        </p:sp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6E21FC5C-08AE-45F7-93FE-DCE7762CCA3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56223905"/>
                </p:ext>
              </p:extLst>
            </p:nvPr>
          </p:nvGraphicFramePr>
          <p:xfrm>
            <a:off x="3766365" y="4563451"/>
            <a:ext cx="1414715" cy="16003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A65E0A0C-107A-4ABC-A3E5-818F9A65A27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3314263"/>
                </p:ext>
              </p:extLst>
            </p:nvPr>
          </p:nvGraphicFramePr>
          <p:xfrm>
            <a:off x="2184708" y="4563451"/>
            <a:ext cx="1414715" cy="16003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F0CF1AA-1DFE-4FE3-ABBE-649C7B3E145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83733872"/>
                </p:ext>
              </p:extLst>
            </p:nvPr>
          </p:nvGraphicFramePr>
          <p:xfrm>
            <a:off x="603051" y="4563451"/>
            <a:ext cx="1414715" cy="16003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75B59D-6779-4CB1-95EC-F9DEE5C03142}"/>
                </a:ext>
              </a:extLst>
            </p:cNvPr>
            <p:cNvSpPr txBox="1"/>
            <p:nvPr/>
          </p:nvSpPr>
          <p:spPr>
            <a:xfrm>
              <a:off x="2682713" y="5209743"/>
              <a:ext cx="41870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#2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A8BC30-6984-4A75-A200-F4A2C0B44DA7}"/>
                </a:ext>
              </a:extLst>
            </p:cNvPr>
            <p:cNvSpPr txBox="1"/>
            <p:nvPr/>
          </p:nvSpPr>
          <p:spPr>
            <a:xfrm>
              <a:off x="4263568" y="5209743"/>
              <a:ext cx="420307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#3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03AC35-C1F2-48C4-A3A3-4247253D0346}"/>
                </a:ext>
              </a:extLst>
            </p:cNvPr>
            <p:cNvSpPr txBox="1"/>
            <p:nvPr/>
          </p:nvSpPr>
          <p:spPr>
            <a:xfrm>
              <a:off x="1120292" y="5209743"/>
              <a:ext cx="380232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</a:rPr>
                <a:t>#1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C74AA9-71F0-43E3-A183-670F4E16850D}"/>
                </a:ext>
              </a:extLst>
            </p:cNvPr>
            <p:cNvSpPr/>
            <p:nvPr/>
          </p:nvSpPr>
          <p:spPr>
            <a:xfrm>
              <a:off x="5348023" y="5167142"/>
              <a:ext cx="1856282" cy="6346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at dolor sit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enim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wisi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veniam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endPara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A70685C-7EAC-4E7C-BE69-7F47E20882E8}"/>
                </a:ext>
              </a:extLst>
            </p:cNvPr>
            <p:cNvSpPr/>
            <p:nvPr/>
          </p:nvSpPr>
          <p:spPr>
            <a:xfrm>
              <a:off x="5348023" y="4902830"/>
              <a:ext cx="1856282" cy="28135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Avg. Chart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E5C219-AA3A-4ADA-9B4A-5552CE8105BD}"/>
              </a:ext>
            </a:extLst>
          </p:cNvPr>
          <p:cNvGrpSpPr/>
          <p:nvPr/>
        </p:nvGrpSpPr>
        <p:grpSpPr>
          <a:xfrm>
            <a:off x="7691891" y="742950"/>
            <a:ext cx="4064000" cy="5391150"/>
            <a:chOff x="7691891" y="742950"/>
            <a:chExt cx="4064000" cy="53911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302C16-9DE7-4423-BCBF-BBE6F1DCEE84}"/>
                </a:ext>
              </a:extLst>
            </p:cNvPr>
            <p:cNvSpPr/>
            <p:nvPr/>
          </p:nvSpPr>
          <p:spPr>
            <a:xfrm>
              <a:off x="7691891" y="742950"/>
              <a:ext cx="4064000" cy="5391150"/>
            </a:xfrm>
            <a:prstGeom prst="rect">
              <a:avLst/>
            </a:prstGeom>
            <a:noFill/>
            <a:ln w="158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 dirty="0">
                <a:latin typeface="Montserrat" panose="000005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B565D4-74F8-4DDB-AB3B-5031DB3257FB}"/>
                </a:ext>
              </a:extLst>
            </p:cNvPr>
            <p:cNvSpPr/>
            <p:nvPr/>
          </p:nvSpPr>
          <p:spPr>
            <a:xfrm>
              <a:off x="8913587" y="5336550"/>
              <a:ext cx="2675361" cy="45012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veniam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mauris</a:t>
              </a:r>
              <a:r>
                <a:rPr 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F0264E-CE16-4C82-90B4-FF73322B1CEF}"/>
                </a:ext>
              </a:extLst>
            </p:cNvPr>
            <p:cNvSpPr/>
            <p:nvPr/>
          </p:nvSpPr>
          <p:spPr>
            <a:xfrm>
              <a:off x="7911374" y="936459"/>
              <a:ext cx="3625034" cy="375872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Report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808D45-489A-46AE-9986-7DACDB1012FD}"/>
                </a:ext>
              </a:extLst>
            </p:cNvPr>
            <p:cNvSpPr/>
            <p:nvPr/>
          </p:nvSpPr>
          <p:spPr>
            <a:xfrm>
              <a:off x="8013701" y="3223413"/>
              <a:ext cx="3470168" cy="914400"/>
            </a:xfrm>
            <a:prstGeom prst="roundRect">
              <a:avLst>
                <a:gd name="adj" fmla="val 325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>
                <a:latin typeface="Montserrat" panose="00000500000000000000" pitchFamily="2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CEA8ABE-843A-4F89-878F-1E5AD58843D3}"/>
                </a:ext>
              </a:extLst>
            </p:cNvPr>
            <p:cNvSpPr/>
            <p:nvPr/>
          </p:nvSpPr>
          <p:spPr>
            <a:xfrm>
              <a:off x="8013701" y="2147876"/>
              <a:ext cx="3470168" cy="914400"/>
            </a:xfrm>
            <a:prstGeom prst="roundRect">
              <a:avLst>
                <a:gd name="adj" fmla="val 325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>
                <a:latin typeface="Montserrat" panose="00000500000000000000" pitchFamily="2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F068556-C243-4B95-A439-290A58502273}"/>
                </a:ext>
              </a:extLst>
            </p:cNvPr>
            <p:cNvSpPr/>
            <p:nvPr/>
          </p:nvSpPr>
          <p:spPr>
            <a:xfrm>
              <a:off x="8013701" y="4298950"/>
              <a:ext cx="3470168" cy="914400"/>
            </a:xfrm>
            <a:prstGeom prst="roundRect">
              <a:avLst>
                <a:gd name="adj" fmla="val 325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600">
                <a:latin typeface="Montserrat" panose="00000500000000000000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02B698-65D5-44F4-97E1-647E17DDB71D}"/>
                </a:ext>
              </a:extLst>
            </p:cNvPr>
            <p:cNvSpPr/>
            <p:nvPr/>
          </p:nvSpPr>
          <p:spPr>
            <a:xfrm>
              <a:off x="7911373" y="1337333"/>
              <a:ext cx="3844517" cy="63466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veniam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Mauris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lacinia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quis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tortor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eu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dapibus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Fusce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malesuada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sem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et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viverra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libero semper.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E2733B-7648-46ED-A1F9-EF9712536A1D}"/>
                </a:ext>
              </a:extLst>
            </p:cNvPr>
            <p:cNvSpPr/>
            <p:nvPr/>
          </p:nvSpPr>
          <p:spPr>
            <a:xfrm>
              <a:off x="7892324" y="5336550"/>
              <a:ext cx="1021263" cy="47032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just">
                <a:lnSpc>
                  <a:spcPct val="109000"/>
                </a:lnSpc>
              </a:pPr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86%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61C9FF3-4C9E-468A-81B0-0FEC0D9F2A5A}"/>
                </a:ext>
              </a:extLst>
            </p:cNvPr>
            <p:cNvGrpSpPr/>
            <p:nvPr/>
          </p:nvGrpSpPr>
          <p:grpSpPr>
            <a:xfrm>
              <a:off x="8050919" y="3174623"/>
              <a:ext cx="891104" cy="1008042"/>
              <a:chOff x="8095545" y="2071689"/>
              <a:chExt cx="954252" cy="1079476"/>
            </a:xfrm>
          </p:grpSpPr>
          <p:graphicFrame>
            <p:nvGraphicFramePr>
              <p:cNvPr id="27" name="Chart 26">
                <a:extLst>
                  <a:ext uri="{FF2B5EF4-FFF2-40B4-BE49-F238E27FC236}">
                    <a16:creationId xmlns:a16="http://schemas.microsoft.com/office/drawing/2014/main" id="{3456C0C3-FC39-4337-8A15-040512F5B5B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36865667"/>
                  </p:ext>
                </p:extLst>
              </p:nvPr>
            </p:nvGraphicFramePr>
            <p:xfrm>
              <a:off x="8095545" y="2071689"/>
              <a:ext cx="954252" cy="1079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D40133A9-AECF-4671-B377-F4970913CC78}"/>
                  </a:ext>
                </a:extLst>
              </p:cNvPr>
              <p:cNvSpPr/>
              <p:nvPr/>
            </p:nvSpPr>
            <p:spPr>
              <a:xfrm>
                <a:off x="8353768" y="2392525"/>
                <a:ext cx="437808" cy="43780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US" sz="900" dirty="0">
                    <a:latin typeface="Montserrat" panose="00000500000000000000" pitchFamily="2" charset="0"/>
                  </a:rPr>
                  <a:t>65</a:t>
                </a:r>
                <a:r>
                  <a:rPr lang="en-US" sz="900" baseline="30000" dirty="0">
                    <a:latin typeface="Montserrat" panose="00000500000000000000" pitchFamily="2" charset="0"/>
                  </a:rPr>
                  <a:t>%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7EECB9-EE6D-4556-8DD8-D5E981E65B14}"/>
                </a:ext>
              </a:extLst>
            </p:cNvPr>
            <p:cNvGrpSpPr/>
            <p:nvPr/>
          </p:nvGrpSpPr>
          <p:grpSpPr>
            <a:xfrm>
              <a:off x="8050919" y="4254136"/>
              <a:ext cx="891104" cy="1008042"/>
              <a:chOff x="8095545" y="2071689"/>
              <a:chExt cx="954252" cy="1079476"/>
            </a:xfrm>
          </p:grpSpPr>
          <p:graphicFrame>
            <p:nvGraphicFramePr>
              <p:cNvPr id="31" name="Chart 30">
                <a:extLst>
                  <a:ext uri="{FF2B5EF4-FFF2-40B4-BE49-F238E27FC236}">
                    <a16:creationId xmlns:a16="http://schemas.microsoft.com/office/drawing/2014/main" id="{7EE4B81C-B384-487A-8292-8A285753DA3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43320302"/>
                  </p:ext>
                </p:extLst>
              </p:nvPr>
            </p:nvGraphicFramePr>
            <p:xfrm>
              <a:off x="8095545" y="2071689"/>
              <a:ext cx="954252" cy="1079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764EF59-54AD-4B6C-B4C4-0553CB63629D}"/>
                  </a:ext>
                </a:extLst>
              </p:cNvPr>
              <p:cNvSpPr/>
              <p:nvPr/>
            </p:nvSpPr>
            <p:spPr>
              <a:xfrm>
                <a:off x="8353768" y="2392525"/>
                <a:ext cx="437808" cy="43780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US" sz="900" dirty="0">
                    <a:latin typeface="Montserrat" panose="00000500000000000000" pitchFamily="2" charset="0"/>
                  </a:rPr>
                  <a:t>74</a:t>
                </a:r>
                <a:r>
                  <a:rPr lang="en-US" sz="900" baseline="30000" dirty="0">
                    <a:latin typeface="Montserrat" panose="00000500000000000000" pitchFamily="2" charset="0"/>
                  </a:rPr>
                  <a:t>%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737CA7-B3F5-4618-B2B1-7999D3ED1AB2}"/>
                </a:ext>
              </a:extLst>
            </p:cNvPr>
            <p:cNvGrpSpPr/>
            <p:nvPr/>
          </p:nvGrpSpPr>
          <p:grpSpPr>
            <a:xfrm>
              <a:off x="8050919" y="2101056"/>
              <a:ext cx="891104" cy="1008042"/>
              <a:chOff x="8095545" y="2071689"/>
              <a:chExt cx="954252" cy="1079476"/>
            </a:xfrm>
          </p:grpSpPr>
          <p:graphicFrame>
            <p:nvGraphicFramePr>
              <p:cNvPr id="34" name="Chart 33">
                <a:extLst>
                  <a:ext uri="{FF2B5EF4-FFF2-40B4-BE49-F238E27FC236}">
                    <a16:creationId xmlns:a16="http://schemas.microsoft.com/office/drawing/2014/main" id="{315D265F-8514-4FAA-BE7C-A87B31CABDD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46448810"/>
                  </p:ext>
                </p:extLst>
              </p:nvPr>
            </p:nvGraphicFramePr>
            <p:xfrm>
              <a:off x="8095545" y="2071689"/>
              <a:ext cx="954252" cy="1079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1CE8FA1-4E32-40AA-AC29-0D45122768E4}"/>
                  </a:ext>
                </a:extLst>
              </p:cNvPr>
              <p:cNvSpPr/>
              <p:nvPr/>
            </p:nvSpPr>
            <p:spPr>
              <a:xfrm>
                <a:off x="8353768" y="2392525"/>
                <a:ext cx="437808" cy="43780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US" sz="900" dirty="0">
                    <a:latin typeface="Montserrat" panose="00000500000000000000" pitchFamily="2" charset="0"/>
                  </a:rPr>
                  <a:t>55</a:t>
                </a:r>
                <a:r>
                  <a:rPr lang="en-US" sz="900" baseline="30000" dirty="0">
                    <a:latin typeface="Montserrat" panose="00000500000000000000" pitchFamily="2" charset="0"/>
                  </a:rPr>
                  <a:t>%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BD5172B-875F-4193-9B89-65EF495F5299}"/>
                </a:ext>
              </a:extLst>
            </p:cNvPr>
            <p:cNvGrpSpPr/>
            <p:nvPr/>
          </p:nvGrpSpPr>
          <p:grpSpPr>
            <a:xfrm>
              <a:off x="8974235" y="3337181"/>
              <a:ext cx="2380789" cy="666089"/>
              <a:chOff x="8936135" y="2199201"/>
              <a:chExt cx="2380789" cy="666089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5FED60-858A-439D-90AF-D6587CF61E24}"/>
                  </a:ext>
                </a:extLst>
              </p:cNvPr>
              <p:cNvSpPr/>
              <p:nvPr/>
            </p:nvSpPr>
            <p:spPr>
              <a:xfrm>
                <a:off x="8936135" y="2447740"/>
                <a:ext cx="2380789" cy="41755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Lorem ipsum at dolor sit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enim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wisi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veniam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amet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consectetur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EFA8C19-BF79-4E14-94B1-D4D59D87F576}"/>
                  </a:ext>
                </a:extLst>
              </p:cNvPr>
              <p:cNvSpPr/>
              <p:nvPr/>
            </p:nvSpPr>
            <p:spPr>
              <a:xfrm>
                <a:off x="8936135" y="2199201"/>
                <a:ext cx="2380789" cy="265586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Chart 2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DB80F5E-DF98-49D7-AB09-72F8722C769E}"/>
                </a:ext>
              </a:extLst>
            </p:cNvPr>
            <p:cNvGrpSpPr/>
            <p:nvPr/>
          </p:nvGrpSpPr>
          <p:grpSpPr>
            <a:xfrm>
              <a:off x="8974235" y="4412718"/>
              <a:ext cx="2380789" cy="666089"/>
              <a:chOff x="8936135" y="2199201"/>
              <a:chExt cx="2380789" cy="666089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42782B6-E354-4F41-82A9-D5FE4671DBAE}"/>
                  </a:ext>
                </a:extLst>
              </p:cNvPr>
              <p:cNvSpPr/>
              <p:nvPr/>
            </p:nvSpPr>
            <p:spPr>
              <a:xfrm>
                <a:off x="8936135" y="2447740"/>
                <a:ext cx="2380789" cy="41755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Lorem ipsum at dolor sit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enim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wisi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veniam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amet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consectetur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4DF98B0-D642-4AC3-B658-E17D1B97EF92}"/>
                  </a:ext>
                </a:extLst>
              </p:cNvPr>
              <p:cNvSpPr/>
              <p:nvPr/>
            </p:nvSpPr>
            <p:spPr>
              <a:xfrm>
                <a:off x="8936135" y="2199201"/>
                <a:ext cx="2380789" cy="265586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Chart 3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2980CA6-611B-4768-B1E2-51277D6C1058}"/>
                </a:ext>
              </a:extLst>
            </p:cNvPr>
            <p:cNvGrpSpPr/>
            <p:nvPr/>
          </p:nvGrpSpPr>
          <p:grpSpPr>
            <a:xfrm>
              <a:off x="8974235" y="2260683"/>
              <a:ext cx="2380789" cy="666089"/>
              <a:chOff x="8936135" y="2199201"/>
              <a:chExt cx="2380789" cy="666089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A59FE6A-14DE-4F14-96BA-5EC21E5C69E4}"/>
                  </a:ext>
                </a:extLst>
              </p:cNvPr>
              <p:cNvSpPr/>
              <p:nvPr/>
            </p:nvSpPr>
            <p:spPr>
              <a:xfrm>
                <a:off x="8936135" y="2447740"/>
                <a:ext cx="2380789" cy="417550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Lorem ipsum at dolor sit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enim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wisi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veniam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amet</a:t>
                </a:r>
                <a:r>
                  <a:rPr lang="en-US" sz="1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consectetur</a:t>
                </a:r>
                <a:endPara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A9D7FC6-D7C9-4BD5-B079-4EDFE9DDFD2B}"/>
                  </a:ext>
                </a:extLst>
              </p:cNvPr>
              <p:cNvSpPr/>
              <p:nvPr/>
            </p:nvSpPr>
            <p:spPr>
              <a:xfrm>
                <a:off x="8936135" y="2199201"/>
                <a:ext cx="2380789" cy="265586"/>
              </a:xfrm>
              <a:prstGeom prst="rect">
                <a:avLst/>
              </a:prstGeom>
            </p:spPr>
            <p:txBody>
              <a:bodyPr wrap="square" anchor="b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Chart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413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EFE02C6-E53A-4394-AC1F-4D67BEA85682}"/>
              </a:ext>
            </a:extLst>
          </p:cNvPr>
          <p:cNvGrpSpPr/>
          <p:nvPr/>
        </p:nvGrpSpPr>
        <p:grpSpPr>
          <a:xfrm flipH="1">
            <a:off x="6156849" y="4023407"/>
            <a:ext cx="1735710" cy="1735710"/>
            <a:chOff x="6156849" y="4023407"/>
            <a:chExt cx="1735710" cy="1735710"/>
          </a:xfrm>
          <a:solidFill>
            <a:srgbClr val="0070C0"/>
          </a:solidFill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3AD825A1-A787-4193-AC7D-CA655C6C68FE}"/>
                </a:ext>
              </a:extLst>
            </p:cNvPr>
            <p:cNvSpPr/>
            <p:nvPr/>
          </p:nvSpPr>
          <p:spPr>
            <a:xfrm flipV="1">
              <a:off x="6156849" y="4023407"/>
              <a:ext cx="1735710" cy="1735710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3896AD9-E946-471B-A160-786DAFE8EF34}"/>
                </a:ext>
              </a:extLst>
            </p:cNvPr>
            <p:cNvSpPr txBox="1"/>
            <p:nvPr/>
          </p:nvSpPr>
          <p:spPr>
            <a:xfrm flipH="1">
              <a:off x="6519598" y="4229543"/>
              <a:ext cx="1010213" cy="132343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O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FC70DE-B165-4E81-BD36-CB10401867E8}"/>
              </a:ext>
            </a:extLst>
          </p:cNvPr>
          <p:cNvGrpSpPr/>
          <p:nvPr/>
        </p:nvGrpSpPr>
        <p:grpSpPr>
          <a:xfrm flipH="1">
            <a:off x="4299441" y="4023407"/>
            <a:ext cx="1735710" cy="1735710"/>
            <a:chOff x="4299441" y="4023407"/>
            <a:chExt cx="1735710" cy="1735710"/>
          </a:xfrm>
          <a:solidFill>
            <a:schemeClr val="bg1">
              <a:lumMod val="50000"/>
            </a:schemeClr>
          </a:solidFill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33F0CE49-EDB8-4C07-B858-634F5026912E}"/>
                </a:ext>
              </a:extLst>
            </p:cNvPr>
            <p:cNvSpPr/>
            <p:nvPr/>
          </p:nvSpPr>
          <p:spPr>
            <a:xfrm flipH="1" flipV="1">
              <a:off x="4299441" y="4023407"/>
              <a:ext cx="1735710" cy="1735710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B8B1B7-B539-460E-ACEC-872CE66E199A}"/>
                </a:ext>
              </a:extLst>
            </p:cNvPr>
            <p:cNvSpPr txBox="1"/>
            <p:nvPr/>
          </p:nvSpPr>
          <p:spPr>
            <a:xfrm flipH="1">
              <a:off x="4759973" y="4229543"/>
              <a:ext cx="814647" cy="132343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1F9296-CE42-40F4-A064-FF24CA70219B}"/>
              </a:ext>
            </a:extLst>
          </p:cNvPr>
          <p:cNvGrpSpPr/>
          <p:nvPr/>
        </p:nvGrpSpPr>
        <p:grpSpPr>
          <a:xfrm flipH="1">
            <a:off x="6156849" y="2181727"/>
            <a:ext cx="1735710" cy="1735710"/>
            <a:chOff x="6156849" y="2181727"/>
            <a:chExt cx="1735710" cy="1735710"/>
          </a:xfrm>
          <a:solidFill>
            <a:schemeClr val="bg1">
              <a:lumMod val="65000"/>
            </a:schemeClr>
          </a:solidFill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4055D716-708F-48E4-862F-3DF37D7D90B8}"/>
                </a:ext>
              </a:extLst>
            </p:cNvPr>
            <p:cNvSpPr/>
            <p:nvPr/>
          </p:nvSpPr>
          <p:spPr>
            <a:xfrm>
              <a:off x="6156849" y="2181727"/>
              <a:ext cx="1735710" cy="1735710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ECCEBB-ADBD-4719-A9BB-8CFD881D8D1E}"/>
                </a:ext>
              </a:extLst>
            </p:cNvPr>
            <p:cNvSpPr txBox="1"/>
            <p:nvPr/>
          </p:nvSpPr>
          <p:spPr>
            <a:xfrm flipH="1">
              <a:off x="6269453" y="2317467"/>
              <a:ext cx="1510502" cy="1464231"/>
            </a:xfrm>
            <a:prstGeom prst="roundRect">
              <a:avLst>
                <a:gd name="adj" fmla="val 38452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W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F9B7E2-2574-46F1-A2E8-2F1A818B9161}"/>
              </a:ext>
            </a:extLst>
          </p:cNvPr>
          <p:cNvGrpSpPr/>
          <p:nvPr/>
        </p:nvGrpSpPr>
        <p:grpSpPr>
          <a:xfrm flipH="1">
            <a:off x="4299441" y="2181727"/>
            <a:ext cx="1735710" cy="1735710"/>
            <a:chOff x="4299441" y="2181727"/>
            <a:chExt cx="1735710" cy="1735710"/>
          </a:xfrm>
          <a:solidFill>
            <a:srgbClr val="00B0F0"/>
          </a:solidFill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1ABB48AB-5F80-417E-801C-E27541ECA6CA}"/>
                </a:ext>
              </a:extLst>
            </p:cNvPr>
            <p:cNvSpPr/>
            <p:nvPr/>
          </p:nvSpPr>
          <p:spPr>
            <a:xfrm flipH="1">
              <a:off x="4299441" y="2181727"/>
              <a:ext cx="1735710" cy="1735710"/>
            </a:xfrm>
            <a:prstGeom prst="round2DiagRect">
              <a:avLst>
                <a:gd name="adj1" fmla="val 50000"/>
                <a:gd name="adj2" fmla="val 0"/>
              </a:avLst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ABA170-AE47-4F6F-9768-D8000E1A10C3}"/>
                </a:ext>
              </a:extLst>
            </p:cNvPr>
            <p:cNvSpPr txBox="1"/>
            <p:nvPr/>
          </p:nvSpPr>
          <p:spPr>
            <a:xfrm flipH="1">
              <a:off x="4743943" y="2387863"/>
              <a:ext cx="846707" cy="1323439"/>
            </a:xfrm>
            <a:prstGeom prst="rect">
              <a:avLst/>
            </a:prstGeom>
            <a:grpFill/>
            <a:ln>
              <a:solidFill>
                <a:srgbClr val="00B0F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2B8747-79FB-4419-A20F-EA58CC21DC17}"/>
              </a:ext>
            </a:extLst>
          </p:cNvPr>
          <p:cNvGrpSpPr/>
          <p:nvPr/>
        </p:nvGrpSpPr>
        <p:grpSpPr>
          <a:xfrm>
            <a:off x="8047934" y="4320250"/>
            <a:ext cx="3420025" cy="1139397"/>
            <a:chOff x="1105041" y="2387863"/>
            <a:chExt cx="3202421" cy="11393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325478-EE73-49E4-8364-5C4AED96DEA1}"/>
                </a:ext>
              </a:extLst>
            </p:cNvPr>
            <p:cNvSpPr txBox="1"/>
            <p:nvPr/>
          </p:nvSpPr>
          <p:spPr>
            <a:xfrm>
              <a:off x="1105041" y="2762114"/>
              <a:ext cx="3202421" cy="765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25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ipsum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consectetur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adipiscing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elit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. Morbi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eget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visi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nulla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imperdiet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integer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placerat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2FF65E-AA1D-4BAB-A10A-D9B3C0A5BD15}"/>
                </a:ext>
              </a:extLst>
            </p:cNvPr>
            <p:cNvSpPr txBox="1"/>
            <p:nvPr/>
          </p:nvSpPr>
          <p:spPr>
            <a:xfrm>
              <a:off x="1105041" y="2387863"/>
              <a:ext cx="3202421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Opportunities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F5F79-2D5F-479F-AAA0-892553E7F8DA}"/>
              </a:ext>
            </a:extLst>
          </p:cNvPr>
          <p:cNvGrpSpPr/>
          <p:nvPr/>
        </p:nvGrpSpPr>
        <p:grpSpPr>
          <a:xfrm>
            <a:off x="8047934" y="2478570"/>
            <a:ext cx="3420025" cy="1139397"/>
            <a:chOff x="1105041" y="2387863"/>
            <a:chExt cx="3202421" cy="11393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D38221-9FC2-4F67-82E1-21510AB2AF4C}"/>
                </a:ext>
              </a:extLst>
            </p:cNvPr>
            <p:cNvSpPr txBox="1"/>
            <p:nvPr/>
          </p:nvSpPr>
          <p:spPr>
            <a:xfrm>
              <a:off x="1105041" y="2762114"/>
              <a:ext cx="3202421" cy="765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25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algn="l"/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ipsum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consectetur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adipiscing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elit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. Morbi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eget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visi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nulla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imperdiet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integer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placerat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A9C913-BB11-45B7-88D4-119CDF3F2076}"/>
                </a:ext>
              </a:extLst>
            </p:cNvPr>
            <p:cNvSpPr txBox="1"/>
            <p:nvPr/>
          </p:nvSpPr>
          <p:spPr>
            <a:xfrm>
              <a:off x="1105041" y="2387863"/>
              <a:ext cx="3202421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Weaknesses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D6F13-DC08-4790-8ECA-27C55CF07C41}"/>
              </a:ext>
            </a:extLst>
          </p:cNvPr>
          <p:cNvGrpSpPr/>
          <p:nvPr/>
        </p:nvGrpSpPr>
        <p:grpSpPr>
          <a:xfrm>
            <a:off x="506437" y="4320250"/>
            <a:ext cx="3420025" cy="1139397"/>
            <a:chOff x="1105041" y="2387863"/>
            <a:chExt cx="3202421" cy="113939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BB3464D-BBCB-486D-8A00-DBB2A16A8802}"/>
                </a:ext>
              </a:extLst>
            </p:cNvPr>
            <p:cNvSpPr txBox="1"/>
            <p:nvPr/>
          </p:nvSpPr>
          <p:spPr>
            <a:xfrm>
              <a:off x="1105041" y="2762114"/>
              <a:ext cx="3202421" cy="765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lnSpc>
                  <a:spcPct val="125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ipsum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,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consectetur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adipiscing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elit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. Morbi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eget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visi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dolor sit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amet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nulla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imperdiet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 integer </a:t>
              </a: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placerat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73805AA-4FC8-43DC-8317-587261594D92}"/>
                </a:ext>
              </a:extLst>
            </p:cNvPr>
            <p:cNvSpPr txBox="1"/>
            <p:nvPr/>
          </p:nvSpPr>
          <p:spPr>
            <a:xfrm>
              <a:off x="1105041" y="2387863"/>
              <a:ext cx="3202421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5000"/>
                </a:lnSpc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Threats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9F37F-F1EF-439E-B408-5688CB14CF7D}"/>
              </a:ext>
            </a:extLst>
          </p:cNvPr>
          <p:cNvGrpSpPr/>
          <p:nvPr/>
        </p:nvGrpSpPr>
        <p:grpSpPr>
          <a:xfrm>
            <a:off x="506437" y="2478570"/>
            <a:ext cx="3420025" cy="1139397"/>
            <a:chOff x="1105041" y="2387863"/>
            <a:chExt cx="3202421" cy="113939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9685A-42B4-43A9-A1A5-3F12228B4619}"/>
                </a:ext>
              </a:extLst>
            </p:cNvPr>
            <p:cNvSpPr txBox="1"/>
            <p:nvPr/>
          </p:nvSpPr>
          <p:spPr>
            <a:xfrm>
              <a:off x="1105041" y="2762114"/>
              <a:ext cx="3202421" cy="765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5000"/>
                </a:lnSpc>
              </a:pP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ipsum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visi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7C4B2E-A8A9-4458-88F6-1F31196D75E3}"/>
                </a:ext>
              </a:extLst>
            </p:cNvPr>
            <p:cNvSpPr txBox="1"/>
            <p:nvPr/>
          </p:nvSpPr>
          <p:spPr>
            <a:xfrm>
              <a:off x="1105041" y="2387863"/>
              <a:ext cx="3202421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5000"/>
                </a:lnSpc>
              </a:pPr>
              <a:r>
                <a:rPr lang="en-US" sz="1600" dirty="0">
                  <a:solidFill>
                    <a:srgbClr val="00B0F0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Strengths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FAA616-66A7-4A42-B26F-11395C7A5336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7F347A-61E7-4C1E-B295-DC67EB8435B9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SWOT ANALYSIS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AAAA7F3-9AB5-47CC-94E2-9FFB9B7AD404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10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51395B9B-443F-4CC0-923C-C24775936A39}"/>
              </a:ext>
            </a:extLst>
          </p:cNvPr>
          <p:cNvGrpSpPr/>
          <p:nvPr/>
        </p:nvGrpSpPr>
        <p:grpSpPr>
          <a:xfrm>
            <a:off x="6774095" y="1828800"/>
            <a:ext cx="4649005" cy="4182079"/>
            <a:chOff x="3636055" y="1416709"/>
            <a:chExt cx="4919890" cy="4619115"/>
          </a:xfrm>
        </p:grpSpPr>
        <p:sp>
          <p:nvSpPr>
            <p:cNvPr id="129" name="Block Arc 128">
              <a:extLst>
                <a:ext uri="{FF2B5EF4-FFF2-40B4-BE49-F238E27FC236}">
                  <a16:creationId xmlns:a16="http://schemas.microsoft.com/office/drawing/2014/main" id="{188DC833-2577-48F9-808A-8AF5529142E0}"/>
                </a:ext>
              </a:extLst>
            </p:cNvPr>
            <p:cNvSpPr/>
            <p:nvPr/>
          </p:nvSpPr>
          <p:spPr>
            <a:xfrm rot="14400000">
              <a:off x="3636055" y="3311974"/>
              <a:ext cx="2723850" cy="2723850"/>
            </a:xfrm>
            <a:prstGeom prst="blockArc">
              <a:avLst>
                <a:gd name="adj1" fmla="val 7164469"/>
                <a:gd name="adj2" fmla="val 3615066"/>
                <a:gd name="adj3" fmla="val 1946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5" name="Block Arc 114">
              <a:extLst>
                <a:ext uri="{FF2B5EF4-FFF2-40B4-BE49-F238E27FC236}">
                  <a16:creationId xmlns:a16="http://schemas.microsoft.com/office/drawing/2014/main" id="{1BFC9281-42B1-4F04-8489-B31A274BB796}"/>
                </a:ext>
              </a:extLst>
            </p:cNvPr>
            <p:cNvSpPr/>
            <p:nvPr/>
          </p:nvSpPr>
          <p:spPr>
            <a:xfrm rot="7200000">
              <a:off x="5832095" y="3311974"/>
              <a:ext cx="2723850" cy="2723850"/>
            </a:xfrm>
            <a:prstGeom prst="blockArc">
              <a:avLst>
                <a:gd name="adj1" fmla="val 7164469"/>
                <a:gd name="adj2" fmla="val 3615066"/>
                <a:gd name="adj3" fmla="val 1946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6" name="Block Arc 115">
              <a:extLst>
                <a:ext uri="{FF2B5EF4-FFF2-40B4-BE49-F238E27FC236}">
                  <a16:creationId xmlns:a16="http://schemas.microsoft.com/office/drawing/2014/main" id="{1EA4E55F-C290-4C17-8D53-FDA3B8C5ADB2}"/>
                </a:ext>
              </a:extLst>
            </p:cNvPr>
            <p:cNvSpPr/>
            <p:nvPr/>
          </p:nvSpPr>
          <p:spPr>
            <a:xfrm>
              <a:off x="4723322" y="1416709"/>
              <a:ext cx="2723850" cy="2723850"/>
            </a:xfrm>
            <a:prstGeom prst="blockArc">
              <a:avLst>
                <a:gd name="adj1" fmla="val 7164469"/>
                <a:gd name="adj2" fmla="val 3615066"/>
                <a:gd name="adj3" fmla="val 1946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03B9E7C-9173-4F2C-B245-2BABFFAB2D56}"/>
                </a:ext>
              </a:extLst>
            </p:cNvPr>
            <p:cNvGrpSpPr/>
            <p:nvPr/>
          </p:nvGrpSpPr>
          <p:grpSpPr>
            <a:xfrm>
              <a:off x="6352687" y="3832566"/>
              <a:ext cx="1682666" cy="1682666"/>
              <a:chOff x="6352687" y="3535300"/>
              <a:chExt cx="1682666" cy="1682666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DD0443D-3E68-4022-B759-18787F04DC33}"/>
                  </a:ext>
                </a:extLst>
              </p:cNvPr>
              <p:cNvSpPr/>
              <p:nvPr/>
            </p:nvSpPr>
            <p:spPr>
              <a:xfrm>
                <a:off x="6352687" y="3535300"/>
                <a:ext cx="1682666" cy="16826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ontserrat" panose="00000500000000000000" pitchFamily="2" charset="0"/>
                </a:endParaRPr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2A096AB-FF6A-43C8-A8D0-FF02550618F0}"/>
                  </a:ext>
                </a:extLst>
              </p:cNvPr>
              <p:cNvGrpSpPr/>
              <p:nvPr/>
            </p:nvGrpSpPr>
            <p:grpSpPr>
              <a:xfrm>
                <a:off x="6629329" y="3804723"/>
                <a:ext cx="1129382" cy="1084095"/>
                <a:chOff x="3182157" y="347738"/>
                <a:chExt cx="1129382" cy="1084095"/>
              </a:xfrm>
            </p:grpSpPr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82CC0232-8ABB-4DD4-8FA3-39FBC4A408C8}"/>
                    </a:ext>
                  </a:extLst>
                </p:cNvPr>
                <p:cNvSpPr txBox="1"/>
                <p:nvPr/>
              </p:nvSpPr>
              <p:spPr>
                <a:xfrm>
                  <a:off x="3226730" y="347738"/>
                  <a:ext cx="1040236" cy="91783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bg1">
                          <a:lumMod val="85000"/>
                        </a:schemeClr>
                      </a:solidFill>
                      <a:latin typeface="Montserrat" panose="00000500000000000000" pitchFamily="2" charset="0"/>
                    </a:rPr>
                    <a:t>03</a:t>
                  </a: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0EF1B1EC-8079-4EBB-93C7-1A18D3A9EFAF}"/>
                    </a:ext>
                  </a:extLst>
                </p:cNvPr>
                <p:cNvSpPr txBox="1"/>
                <p:nvPr/>
              </p:nvSpPr>
              <p:spPr>
                <a:xfrm>
                  <a:off x="3182157" y="1125887"/>
                  <a:ext cx="1129382" cy="30594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" panose="00000500000000000000" pitchFamily="2" charset="0"/>
                      <a:cs typeface="Segoe UI" panose="020B0502040204020203" pitchFamily="34" charset="0"/>
                    </a:rPr>
                    <a:t>Text Here</a:t>
                  </a: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E6E3C3F-E26B-4635-AE32-3FBFF8332526}"/>
                </a:ext>
              </a:extLst>
            </p:cNvPr>
            <p:cNvGrpSpPr/>
            <p:nvPr/>
          </p:nvGrpSpPr>
          <p:grpSpPr>
            <a:xfrm>
              <a:off x="5243914" y="1937301"/>
              <a:ext cx="1682666" cy="1682666"/>
              <a:chOff x="5243914" y="1640035"/>
              <a:chExt cx="1682666" cy="1682666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37AB9B4-10E3-45BF-BD63-EB3A1F1F41E8}"/>
                  </a:ext>
                </a:extLst>
              </p:cNvPr>
              <p:cNvSpPr/>
              <p:nvPr/>
            </p:nvSpPr>
            <p:spPr>
              <a:xfrm>
                <a:off x="5243914" y="1640035"/>
                <a:ext cx="1682666" cy="16826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ontserrat" panose="00000500000000000000" pitchFamily="2" charset="0"/>
                </a:endParaRP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9EFC74E-BC97-4037-9197-A3794E79340C}"/>
                  </a:ext>
                </a:extLst>
              </p:cNvPr>
              <p:cNvGrpSpPr/>
              <p:nvPr/>
            </p:nvGrpSpPr>
            <p:grpSpPr>
              <a:xfrm>
                <a:off x="5520556" y="1909458"/>
                <a:ext cx="1129382" cy="1084095"/>
                <a:chOff x="3182157" y="347738"/>
                <a:chExt cx="1129382" cy="1084095"/>
              </a:xfrm>
            </p:grpSpPr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9863EDFA-4E94-4387-AC3F-3B25C39C1ECE}"/>
                    </a:ext>
                  </a:extLst>
                </p:cNvPr>
                <p:cNvSpPr txBox="1"/>
                <p:nvPr/>
              </p:nvSpPr>
              <p:spPr>
                <a:xfrm>
                  <a:off x="3229275" y="347738"/>
                  <a:ext cx="1035148" cy="91783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bg1">
                          <a:lumMod val="85000"/>
                        </a:schemeClr>
                      </a:solidFill>
                      <a:latin typeface="Montserrat" panose="00000500000000000000" pitchFamily="2" charset="0"/>
                    </a:rPr>
                    <a:t>02</a:t>
                  </a:r>
                </a:p>
              </p:txBody>
            </p:sp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FB2517E1-1582-462A-9AA7-914CB940F7A3}"/>
                    </a:ext>
                  </a:extLst>
                </p:cNvPr>
                <p:cNvSpPr txBox="1"/>
                <p:nvPr/>
              </p:nvSpPr>
              <p:spPr>
                <a:xfrm>
                  <a:off x="3182157" y="1125887"/>
                  <a:ext cx="1129382" cy="30594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" panose="00000500000000000000" pitchFamily="2" charset="0"/>
                      <a:cs typeface="Segoe UI" panose="020B0502040204020203" pitchFamily="34" charset="0"/>
                    </a:rPr>
                    <a:t>Text Here</a:t>
                  </a:r>
                </a:p>
              </p:txBody>
            </p:sp>
          </p:grp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A855D68-A977-415C-B57D-381A0367323F}"/>
                </a:ext>
              </a:extLst>
            </p:cNvPr>
            <p:cNvGrpSpPr/>
            <p:nvPr/>
          </p:nvGrpSpPr>
          <p:grpSpPr>
            <a:xfrm>
              <a:off x="4156647" y="3832566"/>
              <a:ext cx="1682666" cy="1682666"/>
              <a:chOff x="4156647" y="3535300"/>
              <a:chExt cx="1682666" cy="1682666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D07B8DC-FDA7-4760-830F-9E6245EF7FAF}"/>
                  </a:ext>
                </a:extLst>
              </p:cNvPr>
              <p:cNvSpPr/>
              <p:nvPr/>
            </p:nvSpPr>
            <p:spPr>
              <a:xfrm>
                <a:off x="4156647" y="3535300"/>
                <a:ext cx="1682666" cy="16826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317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ontserrat" panose="00000500000000000000" pitchFamily="2" charset="0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491464A-5A2D-4152-9B68-AB5ED3176016}"/>
                  </a:ext>
                </a:extLst>
              </p:cNvPr>
              <p:cNvGrpSpPr/>
              <p:nvPr/>
            </p:nvGrpSpPr>
            <p:grpSpPr>
              <a:xfrm>
                <a:off x="4433289" y="3804723"/>
                <a:ext cx="1129382" cy="1084095"/>
                <a:chOff x="3182157" y="347738"/>
                <a:chExt cx="1129382" cy="1084095"/>
              </a:xfrm>
            </p:grpSpPr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1C99C54A-47C3-448F-9633-30634487F557}"/>
                    </a:ext>
                  </a:extLst>
                </p:cNvPr>
                <p:cNvSpPr txBox="1"/>
                <p:nvPr/>
              </p:nvSpPr>
              <p:spPr>
                <a:xfrm>
                  <a:off x="3297130" y="347738"/>
                  <a:ext cx="899435" cy="91783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chemeClr val="bg1">
                          <a:lumMod val="85000"/>
                        </a:schemeClr>
                      </a:solidFill>
                      <a:latin typeface="Montserrat" panose="00000500000000000000" pitchFamily="2" charset="0"/>
                    </a:rPr>
                    <a:t>01</a:t>
                  </a: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822C294F-4A7B-41FA-A9C8-ED5969F567A7}"/>
                    </a:ext>
                  </a:extLst>
                </p:cNvPr>
                <p:cNvSpPr txBox="1"/>
                <p:nvPr/>
              </p:nvSpPr>
              <p:spPr>
                <a:xfrm>
                  <a:off x="3182157" y="1125887"/>
                  <a:ext cx="1129382" cy="30594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Montserrat" panose="00000500000000000000" pitchFamily="2" charset="0"/>
                      <a:cs typeface="Segoe UI" panose="020B0502040204020203" pitchFamily="34" charset="0"/>
                    </a:rPr>
                    <a:t>Text Here</a:t>
                  </a:r>
                </a:p>
              </p:txBody>
            </p:sp>
          </p:grp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B6416F9-23AE-477A-8ACA-FD1F00A7B3AD}"/>
              </a:ext>
            </a:extLst>
          </p:cNvPr>
          <p:cNvGrpSpPr/>
          <p:nvPr/>
        </p:nvGrpSpPr>
        <p:grpSpPr>
          <a:xfrm>
            <a:off x="1808662" y="2156669"/>
            <a:ext cx="4760950" cy="860939"/>
            <a:chOff x="1808662" y="2229256"/>
            <a:chExt cx="4315016" cy="860939"/>
          </a:xfrm>
        </p:grpSpPr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E66B35AD-44B2-46A9-BA9C-0CEBB586C3E6}"/>
                </a:ext>
              </a:extLst>
            </p:cNvPr>
            <p:cNvSpPr txBox="1"/>
            <p:nvPr/>
          </p:nvSpPr>
          <p:spPr>
            <a:xfrm>
              <a:off x="1808662" y="2555882"/>
              <a:ext cx="4315016" cy="53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veniam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enim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visi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AF0BECA-8816-4C3A-941F-8F6AB1FE6174}"/>
                </a:ext>
              </a:extLst>
            </p:cNvPr>
            <p:cNvSpPr txBox="1"/>
            <p:nvPr/>
          </p:nvSpPr>
          <p:spPr>
            <a:xfrm>
              <a:off x="1808663" y="2229256"/>
              <a:ext cx="4110554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Feature 1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BA452BB-5758-4A60-B711-1207DDDEAEF7}"/>
              </a:ext>
            </a:extLst>
          </p:cNvPr>
          <p:cNvGrpSpPr/>
          <p:nvPr/>
        </p:nvGrpSpPr>
        <p:grpSpPr>
          <a:xfrm>
            <a:off x="966329" y="2244578"/>
            <a:ext cx="711706" cy="681914"/>
            <a:chOff x="7704289" y="2464835"/>
            <a:chExt cx="681914" cy="681914"/>
          </a:xfrm>
          <a:solidFill>
            <a:srgbClr val="0070C0"/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936858F-8E5B-4946-B31A-C96BCC35D696}"/>
                </a:ext>
              </a:extLst>
            </p:cNvPr>
            <p:cNvSpPr/>
            <p:nvPr/>
          </p:nvSpPr>
          <p:spPr>
            <a:xfrm>
              <a:off x="7704289" y="2464835"/>
              <a:ext cx="681914" cy="68191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166" name="Freeform 22">
              <a:extLst>
                <a:ext uri="{FF2B5EF4-FFF2-40B4-BE49-F238E27FC236}">
                  <a16:creationId xmlns:a16="http://schemas.microsoft.com/office/drawing/2014/main" id="{55FFDF57-5F1D-4DFE-994A-4601465C6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53326" y="2679928"/>
              <a:ext cx="383839" cy="247426"/>
            </a:xfrm>
            <a:custGeom>
              <a:avLst/>
              <a:gdLst>
                <a:gd name="T0" fmla="*/ 222 w 224"/>
                <a:gd name="T1" fmla="*/ 8 h 144"/>
                <a:gd name="T2" fmla="*/ 222 w 224"/>
                <a:gd name="T3" fmla="*/ 0 h 144"/>
                <a:gd name="T4" fmla="*/ 118 w 224"/>
                <a:gd name="T5" fmla="*/ 0 h 144"/>
                <a:gd name="T6" fmla="*/ 68 w 224"/>
                <a:gd name="T7" fmla="*/ 126 h 144"/>
                <a:gd name="T8" fmla="*/ 23 w 224"/>
                <a:gd name="T9" fmla="*/ 52 h 144"/>
                <a:gd name="T10" fmla="*/ 0 w 224"/>
                <a:gd name="T11" fmla="*/ 52 h 144"/>
                <a:gd name="T12" fmla="*/ 0 w 224"/>
                <a:gd name="T13" fmla="*/ 60 h 144"/>
                <a:gd name="T14" fmla="*/ 18 w 224"/>
                <a:gd name="T15" fmla="*/ 60 h 144"/>
                <a:gd name="T16" fmla="*/ 69 w 224"/>
                <a:gd name="T17" fmla="*/ 144 h 144"/>
                <a:gd name="T18" fmla="*/ 124 w 224"/>
                <a:gd name="T19" fmla="*/ 8 h 144"/>
                <a:gd name="T20" fmla="*/ 222 w 224"/>
                <a:gd name="T21" fmla="*/ 8 h 144"/>
                <a:gd name="T22" fmla="*/ 183 w 224"/>
                <a:gd name="T23" fmla="*/ 65 h 144"/>
                <a:gd name="T24" fmla="*/ 150 w 224"/>
                <a:gd name="T25" fmla="*/ 97 h 144"/>
                <a:gd name="T26" fmla="*/ 117 w 224"/>
                <a:gd name="T27" fmla="*/ 65 h 144"/>
                <a:gd name="T28" fmla="*/ 112 w 224"/>
                <a:gd name="T29" fmla="*/ 70 h 144"/>
                <a:gd name="T30" fmla="*/ 144 w 224"/>
                <a:gd name="T31" fmla="*/ 103 h 144"/>
                <a:gd name="T32" fmla="*/ 112 w 224"/>
                <a:gd name="T33" fmla="*/ 135 h 144"/>
                <a:gd name="T34" fmla="*/ 117 w 224"/>
                <a:gd name="T35" fmla="*/ 140 h 144"/>
                <a:gd name="T36" fmla="*/ 150 w 224"/>
                <a:gd name="T37" fmla="*/ 108 h 144"/>
                <a:gd name="T38" fmla="*/ 183 w 224"/>
                <a:gd name="T39" fmla="*/ 140 h 144"/>
                <a:gd name="T40" fmla="*/ 189 w 224"/>
                <a:gd name="T41" fmla="*/ 135 h 144"/>
                <a:gd name="T42" fmla="*/ 156 w 224"/>
                <a:gd name="T43" fmla="*/ 103 h 144"/>
                <a:gd name="T44" fmla="*/ 189 w 224"/>
                <a:gd name="T45" fmla="*/ 70 h 144"/>
                <a:gd name="T46" fmla="*/ 183 w 224"/>
                <a:gd name="T47" fmla="*/ 65 h 144"/>
                <a:gd name="T48" fmla="*/ 211 w 224"/>
                <a:gd name="T49" fmla="*/ 57 h 144"/>
                <a:gd name="T50" fmla="*/ 219 w 224"/>
                <a:gd name="T51" fmla="*/ 50 h 144"/>
                <a:gd name="T52" fmla="*/ 224 w 224"/>
                <a:gd name="T53" fmla="*/ 39 h 144"/>
                <a:gd name="T54" fmla="*/ 220 w 224"/>
                <a:gd name="T55" fmla="*/ 31 h 144"/>
                <a:gd name="T56" fmla="*/ 212 w 224"/>
                <a:gd name="T57" fmla="*/ 29 h 144"/>
                <a:gd name="T58" fmla="*/ 204 w 224"/>
                <a:gd name="T59" fmla="*/ 30 h 144"/>
                <a:gd name="T60" fmla="*/ 200 w 224"/>
                <a:gd name="T61" fmla="*/ 33 h 144"/>
                <a:gd name="T62" fmla="*/ 204 w 224"/>
                <a:gd name="T63" fmla="*/ 38 h 144"/>
                <a:gd name="T64" fmla="*/ 211 w 224"/>
                <a:gd name="T65" fmla="*/ 35 h 144"/>
                <a:gd name="T66" fmla="*/ 217 w 224"/>
                <a:gd name="T67" fmla="*/ 38 h 144"/>
                <a:gd name="T68" fmla="*/ 217 w 224"/>
                <a:gd name="T69" fmla="*/ 42 h 144"/>
                <a:gd name="T70" fmla="*/ 209 w 224"/>
                <a:gd name="T71" fmla="*/ 51 h 144"/>
                <a:gd name="T72" fmla="*/ 200 w 224"/>
                <a:gd name="T73" fmla="*/ 57 h 144"/>
                <a:gd name="T74" fmla="*/ 200 w 224"/>
                <a:gd name="T75" fmla="*/ 64 h 144"/>
                <a:gd name="T76" fmla="*/ 224 w 224"/>
                <a:gd name="T77" fmla="*/ 64 h 144"/>
                <a:gd name="T78" fmla="*/ 224 w 224"/>
                <a:gd name="T79" fmla="*/ 57 h 144"/>
                <a:gd name="T80" fmla="*/ 211 w 224"/>
                <a:gd name="T81" fmla="*/ 5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4" h="144">
                  <a:moveTo>
                    <a:pt x="222" y="8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68" y="126"/>
                    <a:pt x="68" y="126"/>
                    <a:pt x="68" y="126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69" y="144"/>
                    <a:pt x="69" y="144"/>
                    <a:pt x="69" y="144"/>
                  </a:cubicBezTo>
                  <a:cubicBezTo>
                    <a:pt x="124" y="8"/>
                    <a:pt x="124" y="8"/>
                    <a:pt x="124" y="8"/>
                  </a:cubicBezTo>
                  <a:lnTo>
                    <a:pt x="222" y="8"/>
                  </a:lnTo>
                  <a:close/>
                  <a:moveTo>
                    <a:pt x="183" y="65"/>
                  </a:moveTo>
                  <a:cubicBezTo>
                    <a:pt x="150" y="97"/>
                    <a:pt x="150" y="97"/>
                    <a:pt x="150" y="97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2" y="70"/>
                    <a:pt x="112" y="70"/>
                    <a:pt x="112" y="70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12" y="135"/>
                    <a:pt x="112" y="135"/>
                    <a:pt x="112" y="135"/>
                  </a:cubicBezTo>
                  <a:cubicBezTo>
                    <a:pt x="117" y="140"/>
                    <a:pt x="117" y="140"/>
                    <a:pt x="117" y="140"/>
                  </a:cubicBezTo>
                  <a:cubicBezTo>
                    <a:pt x="150" y="108"/>
                    <a:pt x="150" y="108"/>
                    <a:pt x="150" y="108"/>
                  </a:cubicBezTo>
                  <a:cubicBezTo>
                    <a:pt x="183" y="140"/>
                    <a:pt x="183" y="140"/>
                    <a:pt x="183" y="140"/>
                  </a:cubicBezTo>
                  <a:cubicBezTo>
                    <a:pt x="189" y="135"/>
                    <a:pt x="189" y="135"/>
                    <a:pt x="189" y="135"/>
                  </a:cubicBezTo>
                  <a:cubicBezTo>
                    <a:pt x="156" y="103"/>
                    <a:pt x="156" y="103"/>
                    <a:pt x="156" y="103"/>
                  </a:cubicBezTo>
                  <a:cubicBezTo>
                    <a:pt x="189" y="70"/>
                    <a:pt x="189" y="70"/>
                    <a:pt x="189" y="70"/>
                  </a:cubicBezTo>
                  <a:lnTo>
                    <a:pt x="183" y="65"/>
                  </a:lnTo>
                  <a:close/>
                  <a:moveTo>
                    <a:pt x="211" y="57"/>
                  </a:moveTo>
                  <a:cubicBezTo>
                    <a:pt x="213" y="56"/>
                    <a:pt x="216" y="53"/>
                    <a:pt x="219" y="50"/>
                  </a:cubicBezTo>
                  <a:cubicBezTo>
                    <a:pt x="222" y="47"/>
                    <a:pt x="224" y="43"/>
                    <a:pt x="224" y="39"/>
                  </a:cubicBezTo>
                  <a:cubicBezTo>
                    <a:pt x="224" y="35"/>
                    <a:pt x="223" y="33"/>
                    <a:pt x="220" y="31"/>
                  </a:cubicBezTo>
                  <a:cubicBezTo>
                    <a:pt x="218" y="29"/>
                    <a:pt x="215" y="29"/>
                    <a:pt x="212" y="29"/>
                  </a:cubicBezTo>
                  <a:cubicBezTo>
                    <a:pt x="208" y="29"/>
                    <a:pt x="206" y="29"/>
                    <a:pt x="204" y="30"/>
                  </a:cubicBezTo>
                  <a:cubicBezTo>
                    <a:pt x="203" y="31"/>
                    <a:pt x="201" y="32"/>
                    <a:pt x="200" y="33"/>
                  </a:cubicBezTo>
                  <a:cubicBezTo>
                    <a:pt x="204" y="38"/>
                    <a:pt x="204" y="38"/>
                    <a:pt x="204" y="38"/>
                  </a:cubicBezTo>
                  <a:cubicBezTo>
                    <a:pt x="206" y="36"/>
                    <a:pt x="208" y="35"/>
                    <a:pt x="211" y="35"/>
                  </a:cubicBezTo>
                  <a:cubicBezTo>
                    <a:pt x="214" y="35"/>
                    <a:pt x="216" y="36"/>
                    <a:pt x="217" y="38"/>
                  </a:cubicBezTo>
                  <a:cubicBezTo>
                    <a:pt x="218" y="39"/>
                    <a:pt x="218" y="41"/>
                    <a:pt x="217" y="42"/>
                  </a:cubicBezTo>
                  <a:cubicBezTo>
                    <a:pt x="216" y="44"/>
                    <a:pt x="214" y="47"/>
                    <a:pt x="209" y="51"/>
                  </a:cubicBezTo>
                  <a:cubicBezTo>
                    <a:pt x="205" y="55"/>
                    <a:pt x="202" y="57"/>
                    <a:pt x="200" y="57"/>
                  </a:cubicBezTo>
                  <a:cubicBezTo>
                    <a:pt x="200" y="64"/>
                    <a:pt x="200" y="64"/>
                    <a:pt x="200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24" y="57"/>
                    <a:pt x="224" y="57"/>
                    <a:pt x="224" y="57"/>
                  </a:cubicBezTo>
                  <a:lnTo>
                    <a:pt x="211" y="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8F8D80C2-8F80-4860-97D5-37B7AA611736}"/>
              </a:ext>
            </a:extLst>
          </p:cNvPr>
          <p:cNvGrpSpPr/>
          <p:nvPr/>
        </p:nvGrpSpPr>
        <p:grpSpPr>
          <a:xfrm>
            <a:off x="1808662" y="3490973"/>
            <a:ext cx="4760950" cy="860939"/>
            <a:chOff x="1808662" y="3471883"/>
            <a:chExt cx="4315016" cy="860939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E4BA9860-6AFD-4FDC-9EFE-9FE9DE63FDEB}"/>
                </a:ext>
              </a:extLst>
            </p:cNvPr>
            <p:cNvSpPr txBox="1"/>
            <p:nvPr/>
          </p:nvSpPr>
          <p:spPr>
            <a:xfrm>
              <a:off x="1808662" y="3798509"/>
              <a:ext cx="4315016" cy="53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veniam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enim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visi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F16CA72-168C-4C89-B662-6877D21B3925}"/>
                </a:ext>
              </a:extLst>
            </p:cNvPr>
            <p:cNvSpPr txBox="1"/>
            <p:nvPr/>
          </p:nvSpPr>
          <p:spPr>
            <a:xfrm>
              <a:off x="1808663" y="3471883"/>
              <a:ext cx="4110554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rgbClr val="00B0F0"/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Feature 2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E31B4A4C-1FFB-4970-B6EC-85CDE07E1E75}"/>
              </a:ext>
            </a:extLst>
          </p:cNvPr>
          <p:cNvGrpSpPr/>
          <p:nvPr/>
        </p:nvGrpSpPr>
        <p:grpSpPr>
          <a:xfrm>
            <a:off x="966329" y="3578882"/>
            <a:ext cx="711706" cy="681914"/>
            <a:chOff x="7447617" y="4239128"/>
            <a:chExt cx="681914" cy="681914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036D53C-1554-48C5-8B0F-31FE2CBAE9C8}"/>
                </a:ext>
              </a:extLst>
            </p:cNvPr>
            <p:cNvSpPr/>
            <p:nvPr/>
          </p:nvSpPr>
          <p:spPr>
            <a:xfrm>
              <a:off x="7447617" y="4239128"/>
              <a:ext cx="681914" cy="68191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0"/>
              </a:endParaRPr>
            </a:p>
          </p:txBody>
        </p:sp>
        <p:sp>
          <p:nvSpPr>
            <p:cNvPr id="176" name="Freeform 45">
              <a:extLst>
                <a:ext uri="{FF2B5EF4-FFF2-40B4-BE49-F238E27FC236}">
                  <a16:creationId xmlns:a16="http://schemas.microsoft.com/office/drawing/2014/main" id="{7AA659F7-F89A-449D-B137-62189909F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208" y="4407719"/>
              <a:ext cx="344733" cy="344733"/>
            </a:xfrm>
            <a:custGeom>
              <a:avLst/>
              <a:gdLst>
                <a:gd name="T0" fmla="*/ 220 w 220"/>
                <a:gd name="T1" fmla="*/ 110 h 220"/>
                <a:gd name="T2" fmla="*/ 193 w 220"/>
                <a:gd name="T3" fmla="*/ 64 h 220"/>
                <a:gd name="T4" fmla="*/ 176 w 220"/>
                <a:gd name="T5" fmla="*/ 58 h 220"/>
                <a:gd name="T6" fmla="*/ 171 w 220"/>
                <a:gd name="T7" fmla="*/ 53 h 220"/>
                <a:gd name="T8" fmla="*/ 203 w 220"/>
                <a:gd name="T9" fmla="*/ 68 h 220"/>
                <a:gd name="T10" fmla="*/ 141 w 220"/>
                <a:gd name="T11" fmla="*/ 13 h 220"/>
                <a:gd name="T12" fmla="*/ 118 w 220"/>
                <a:gd name="T13" fmla="*/ 38 h 220"/>
                <a:gd name="T14" fmla="*/ 110 w 220"/>
                <a:gd name="T15" fmla="*/ 8 h 220"/>
                <a:gd name="T16" fmla="*/ 65 w 220"/>
                <a:gd name="T17" fmla="*/ 28 h 220"/>
                <a:gd name="T18" fmla="*/ 55 w 220"/>
                <a:gd name="T19" fmla="*/ 50 h 220"/>
                <a:gd name="T20" fmla="*/ 47 w 220"/>
                <a:gd name="T21" fmla="*/ 30 h 220"/>
                <a:gd name="T22" fmla="*/ 67 w 220"/>
                <a:gd name="T23" fmla="*/ 18 h 220"/>
                <a:gd name="T24" fmla="*/ 51 w 220"/>
                <a:gd name="T25" fmla="*/ 57 h 220"/>
                <a:gd name="T26" fmla="*/ 76 w 220"/>
                <a:gd name="T27" fmla="*/ 42 h 220"/>
                <a:gd name="T28" fmla="*/ 80 w 220"/>
                <a:gd name="T29" fmla="*/ 24 h 220"/>
                <a:gd name="T30" fmla="*/ 97 w 220"/>
                <a:gd name="T31" fmla="*/ 51 h 220"/>
                <a:gd name="T32" fmla="*/ 81 w 220"/>
                <a:gd name="T33" fmla="*/ 69 h 220"/>
                <a:gd name="T34" fmla="*/ 59 w 220"/>
                <a:gd name="T35" fmla="*/ 95 h 220"/>
                <a:gd name="T36" fmla="*/ 63 w 220"/>
                <a:gd name="T37" fmla="*/ 117 h 220"/>
                <a:gd name="T38" fmla="*/ 120 w 220"/>
                <a:gd name="T39" fmla="*/ 155 h 220"/>
                <a:gd name="T40" fmla="*/ 118 w 220"/>
                <a:gd name="T41" fmla="*/ 180 h 220"/>
                <a:gd name="T42" fmla="*/ 81 w 220"/>
                <a:gd name="T43" fmla="*/ 208 h 220"/>
                <a:gd name="T44" fmla="*/ 62 w 220"/>
                <a:gd name="T45" fmla="*/ 159 h 220"/>
                <a:gd name="T46" fmla="*/ 53 w 220"/>
                <a:gd name="T47" fmla="*/ 120 h 220"/>
                <a:gd name="T48" fmla="*/ 19 w 220"/>
                <a:gd name="T49" fmla="*/ 65 h 220"/>
                <a:gd name="T50" fmla="*/ 10 w 220"/>
                <a:gd name="T51" fmla="*/ 91 h 220"/>
                <a:gd name="T52" fmla="*/ 61 w 220"/>
                <a:gd name="T53" fmla="*/ 133 h 220"/>
                <a:gd name="T54" fmla="*/ 67 w 220"/>
                <a:gd name="T55" fmla="*/ 178 h 220"/>
                <a:gd name="T56" fmla="*/ 8 w 220"/>
                <a:gd name="T57" fmla="*/ 110 h 220"/>
                <a:gd name="T58" fmla="*/ 101 w 220"/>
                <a:gd name="T59" fmla="*/ 204 h 220"/>
                <a:gd name="T60" fmla="*/ 130 w 220"/>
                <a:gd name="T61" fmla="*/ 166 h 220"/>
                <a:gd name="T62" fmla="*/ 82 w 220"/>
                <a:gd name="T63" fmla="*/ 125 h 220"/>
                <a:gd name="T64" fmla="*/ 57 w 220"/>
                <a:gd name="T65" fmla="*/ 108 h 220"/>
                <a:gd name="T66" fmla="*/ 70 w 220"/>
                <a:gd name="T67" fmla="*/ 96 h 220"/>
                <a:gd name="T68" fmla="*/ 90 w 220"/>
                <a:gd name="T69" fmla="*/ 70 h 220"/>
                <a:gd name="T70" fmla="*/ 101 w 220"/>
                <a:gd name="T71" fmla="*/ 38 h 220"/>
                <a:gd name="T72" fmla="*/ 82 w 220"/>
                <a:gd name="T73" fmla="*/ 12 h 220"/>
                <a:gd name="T74" fmla="*/ 118 w 220"/>
                <a:gd name="T75" fmla="*/ 46 h 220"/>
                <a:gd name="T76" fmla="*/ 175 w 220"/>
                <a:gd name="T77" fmla="*/ 31 h 220"/>
                <a:gd name="T78" fmla="*/ 156 w 220"/>
                <a:gd name="T79" fmla="*/ 61 h 220"/>
                <a:gd name="T80" fmla="*/ 180 w 220"/>
                <a:gd name="T81" fmla="*/ 65 h 220"/>
                <a:gd name="T82" fmla="*/ 198 w 220"/>
                <a:gd name="T83" fmla="*/ 75 h 220"/>
                <a:gd name="T84" fmla="*/ 206 w 220"/>
                <a:gd name="T85" fmla="*/ 84 h 220"/>
                <a:gd name="T86" fmla="*/ 168 w 220"/>
                <a:gd name="T87" fmla="*/ 81 h 220"/>
                <a:gd name="T88" fmla="*/ 179 w 220"/>
                <a:gd name="T89" fmla="*/ 127 h 220"/>
                <a:gd name="T90" fmla="*/ 184 w 220"/>
                <a:gd name="T91" fmla="*/ 180 h 220"/>
                <a:gd name="T92" fmla="*/ 189 w 220"/>
                <a:gd name="T93" fmla="*/ 123 h 220"/>
                <a:gd name="T94" fmla="*/ 163 w 220"/>
                <a:gd name="T95" fmla="*/ 99 h 220"/>
                <a:gd name="T96" fmla="*/ 211 w 220"/>
                <a:gd name="T97" fmla="*/ 9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0" h="220">
                  <a:moveTo>
                    <a:pt x="110" y="0"/>
                  </a:moveTo>
                  <a:cubicBezTo>
                    <a:pt x="49" y="0"/>
                    <a:pt x="0" y="49"/>
                    <a:pt x="0" y="110"/>
                  </a:cubicBezTo>
                  <a:cubicBezTo>
                    <a:pt x="0" y="171"/>
                    <a:pt x="49" y="220"/>
                    <a:pt x="110" y="220"/>
                  </a:cubicBezTo>
                  <a:cubicBezTo>
                    <a:pt x="171" y="220"/>
                    <a:pt x="220" y="171"/>
                    <a:pt x="220" y="110"/>
                  </a:cubicBezTo>
                  <a:cubicBezTo>
                    <a:pt x="220" y="49"/>
                    <a:pt x="171" y="0"/>
                    <a:pt x="110" y="0"/>
                  </a:cubicBezTo>
                  <a:close/>
                  <a:moveTo>
                    <a:pt x="203" y="68"/>
                  </a:moveTo>
                  <a:cubicBezTo>
                    <a:pt x="202" y="68"/>
                    <a:pt x="202" y="68"/>
                    <a:pt x="202" y="68"/>
                  </a:cubicBezTo>
                  <a:cubicBezTo>
                    <a:pt x="201" y="67"/>
                    <a:pt x="197" y="64"/>
                    <a:pt x="193" y="64"/>
                  </a:cubicBezTo>
                  <a:cubicBezTo>
                    <a:pt x="193" y="64"/>
                    <a:pt x="193" y="64"/>
                    <a:pt x="192" y="64"/>
                  </a:cubicBezTo>
                  <a:cubicBezTo>
                    <a:pt x="191" y="63"/>
                    <a:pt x="190" y="61"/>
                    <a:pt x="188" y="61"/>
                  </a:cubicBezTo>
                  <a:cubicBezTo>
                    <a:pt x="187" y="57"/>
                    <a:pt x="183" y="57"/>
                    <a:pt x="182" y="57"/>
                  </a:cubicBezTo>
                  <a:cubicBezTo>
                    <a:pt x="179" y="57"/>
                    <a:pt x="179" y="57"/>
                    <a:pt x="176" y="58"/>
                  </a:cubicBezTo>
                  <a:cubicBezTo>
                    <a:pt x="175" y="59"/>
                    <a:pt x="171" y="61"/>
                    <a:pt x="164" y="64"/>
                  </a:cubicBezTo>
                  <a:cubicBezTo>
                    <a:pt x="166" y="61"/>
                    <a:pt x="167" y="59"/>
                    <a:pt x="167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1" y="48"/>
                    <a:pt x="172" y="42"/>
                    <a:pt x="173" y="41"/>
                  </a:cubicBezTo>
                  <a:cubicBezTo>
                    <a:pt x="175" y="39"/>
                    <a:pt x="180" y="38"/>
                    <a:pt x="182" y="38"/>
                  </a:cubicBezTo>
                  <a:cubicBezTo>
                    <a:pt x="182" y="38"/>
                    <a:pt x="182" y="38"/>
                    <a:pt x="182" y="38"/>
                  </a:cubicBezTo>
                  <a:cubicBezTo>
                    <a:pt x="191" y="46"/>
                    <a:pt x="198" y="57"/>
                    <a:pt x="203" y="68"/>
                  </a:cubicBezTo>
                  <a:close/>
                  <a:moveTo>
                    <a:pt x="182" y="38"/>
                  </a:moveTo>
                  <a:cubicBezTo>
                    <a:pt x="182" y="38"/>
                    <a:pt x="182" y="38"/>
                    <a:pt x="182" y="38"/>
                  </a:cubicBezTo>
                  <a:cubicBezTo>
                    <a:pt x="182" y="38"/>
                    <a:pt x="182" y="38"/>
                    <a:pt x="182" y="38"/>
                  </a:cubicBezTo>
                  <a:close/>
                  <a:moveTo>
                    <a:pt x="141" y="13"/>
                  </a:moveTo>
                  <a:cubicBezTo>
                    <a:pt x="137" y="17"/>
                    <a:pt x="137" y="17"/>
                    <a:pt x="137" y="17"/>
                  </a:cubicBezTo>
                  <a:cubicBezTo>
                    <a:pt x="136" y="18"/>
                    <a:pt x="136" y="18"/>
                    <a:pt x="136" y="18"/>
                  </a:cubicBezTo>
                  <a:cubicBezTo>
                    <a:pt x="136" y="21"/>
                    <a:pt x="133" y="31"/>
                    <a:pt x="133" y="37"/>
                  </a:cubicBezTo>
                  <a:cubicBezTo>
                    <a:pt x="131" y="37"/>
                    <a:pt x="127" y="38"/>
                    <a:pt x="118" y="38"/>
                  </a:cubicBezTo>
                  <a:cubicBezTo>
                    <a:pt x="117" y="38"/>
                    <a:pt x="115" y="35"/>
                    <a:pt x="113" y="32"/>
                  </a:cubicBezTo>
                  <a:cubicBezTo>
                    <a:pt x="111" y="30"/>
                    <a:pt x="108" y="27"/>
                    <a:pt x="105" y="24"/>
                  </a:cubicBezTo>
                  <a:cubicBezTo>
                    <a:pt x="102" y="20"/>
                    <a:pt x="101" y="13"/>
                    <a:pt x="102" y="8"/>
                  </a:cubicBezTo>
                  <a:cubicBezTo>
                    <a:pt x="105" y="8"/>
                    <a:pt x="107" y="8"/>
                    <a:pt x="110" y="8"/>
                  </a:cubicBezTo>
                  <a:cubicBezTo>
                    <a:pt x="121" y="8"/>
                    <a:pt x="131" y="10"/>
                    <a:pt x="141" y="13"/>
                  </a:cubicBezTo>
                  <a:close/>
                  <a:moveTo>
                    <a:pt x="47" y="30"/>
                  </a:moveTo>
                  <a:cubicBezTo>
                    <a:pt x="51" y="27"/>
                    <a:pt x="55" y="24"/>
                    <a:pt x="60" y="21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6" y="34"/>
                    <a:pt x="68" y="40"/>
                    <a:pt x="68" y="42"/>
                  </a:cubicBezTo>
                  <a:cubicBezTo>
                    <a:pt x="68" y="46"/>
                    <a:pt x="68" y="48"/>
                    <a:pt x="68" y="49"/>
                  </a:cubicBezTo>
                  <a:cubicBezTo>
                    <a:pt x="66" y="49"/>
                    <a:pt x="65" y="50"/>
                    <a:pt x="64" y="50"/>
                  </a:cubicBezTo>
                  <a:cubicBezTo>
                    <a:pt x="61" y="51"/>
                    <a:pt x="59" y="52"/>
                    <a:pt x="55" y="50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4" y="48"/>
                    <a:pt x="55" y="46"/>
                    <a:pt x="56" y="45"/>
                  </a:cubicBezTo>
                  <a:cubicBezTo>
                    <a:pt x="59" y="42"/>
                    <a:pt x="59" y="42"/>
                    <a:pt x="59" y="42"/>
                  </a:cubicBezTo>
                  <a:lnTo>
                    <a:pt x="47" y="30"/>
                  </a:lnTo>
                  <a:close/>
                  <a:moveTo>
                    <a:pt x="67" y="18"/>
                  </a:moveTo>
                  <a:cubicBezTo>
                    <a:pt x="67" y="17"/>
                    <a:pt x="68" y="17"/>
                    <a:pt x="68" y="17"/>
                  </a:cubicBezTo>
                  <a:cubicBezTo>
                    <a:pt x="68" y="19"/>
                    <a:pt x="68" y="19"/>
                    <a:pt x="68" y="19"/>
                  </a:cubicBezTo>
                  <a:lnTo>
                    <a:pt x="67" y="18"/>
                  </a:lnTo>
                  <a:close/>
                  <a:moveTo>
                    <a:pt x="41" y="35"/>
                  </a:moveTo>
                  <a:cubicBezTo>
                    <a:pt x="48" y="42"/>
                    <a:pt x="48" y="42"/>
                    <a:pt x="48" y="42"/>
                  </a:cubicBezTo>
                  <a:cubicBezTo>
                    <a:pt x="47" y="44"/>
                    <a:pt x="46" y="47"/>
                    <a:pt x="46" y="50"/>
                  </a:cubicBezTo>
                  <a:cubicBezTo>
                    <a:pt x="46" y="52"/>
                    <a:pt x="48" y="55"/>
                    <a:pt x="51" y="57"/>
                  </a:cubicBezTo>
                  <a:cubicBezTo>
                    <a:pt x="55" y="58"/>
                    <a:pt x="57" y="59"/>
                    <a:pt x="60" y="59"/>
                  </a:cubicBezTo>
                  <a:cubicBezTo>
                    <a:pt x="62" y="59"/>
                    <a:pt x="64" y="58"/>
                    <a:pt x="66" y="58"/>
                  </a:cubicBezTo>
                  <a:cubicBezTo>
                    <a:pt x="67" y="57"/>
                    <a:pt x="68" y="57"/>
                    <a:pt x="68" y="57"/>
                  </a:cubicBezTo>
                  <a:cubicBezTo>
                    <a:pt x="76" y="57"/>
                    <a:pt x="76" y="46"/>
                    <a:pt x="76" y="42"/>
                  </a:cubicBezTo>
                  <a:cubicBezTo>
                    <a:pt x="76" y="38"/>
                    <a:pt x="73" y="27"/>
                    <a:pt x="72" y="25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90" y="42"/>
                    <a:pt x="97" y="45"/>
                  </a:cubicBezTo>
                  <a:cubicBezTo>
                    <a:pt x="98" y="46"/>
                    <a:pt x="99" y="46"/>
                    <a:pt x="97" y="51"/>
                  </a:cubicBezTo>
                  <a:cubicBezTo>
                    <a:pt x="96" y="53"/>
                    <a:pt x="95" y="55"/>
                    <a:pt x="95" y="57"/>
                  </a:cubicBezTo>
                  <a:cubicBezTo>
                    <a:pt x="95" y="59"/>
                    <a:pt x="93" y="61"/>
                    <a:pt x="91" y="61"/>
                  </a:cubicBezTo>
                  <a:cubicBezTo>
                    <a:pt x="87" y="61"/>
                    <a:pt x="85" y="64"/>
                    <a:pt x="83" y="66"/>
                  </a:cubicBezTo>
                  <a:cubicBezTo>
                    <a:pt x="83" y="67"/>
                    <a:pt x="82" y="68"/>
                    <a:pt x="81" y="69"/>
                  </a:cubicBezTo>
                  <a:cubicBezTo>
                    <a:pt x="79" y="71"/>
                    <a:pt x="78" y="73"/>
                    <a:pt x="77" y="75"/>
                  </a:cubicBezTo>
                  <a:cubicBezTo>
                    <a:pt x="75" y="78"/>
                    <a:pt x="73" y="80"/>
                    <a:pt x="69" y="84"/>
                  </a:cubicBezTo>
                  <a:cubicBezTo>
                    <a:pt x="66" y="88"/>
                    <a:pt x="64" y="90"/>
                    <a:pt x="64" y="92"/>
                  </a:cubicBezTo>
                  <a:cubicBezTo>
                    <a:pt x="63" y="93"/>
                    <a:pt x="62" y="93"/>
                    <a:pt x="59" y="95"/>
                  </a:cubicBezTo>
                  <a:cubicBezTo>
                    <a:pt x="57" y="96"/>
                    <a:pt x="56" y="96"/>
                    <a:pt x="55" y="97"/>
                  </a:cubicBezTo>
                  <a:cubicBezTo>
                    <a:pt x="49" y="98"/>
                    <a:pt x="49" y="101"/>
                    <a:pt x="49" y="106"/>
                  </a:cubicBezTo>
                  <a:cubicBezTo>
                    <a:pt x="49" y="114"/>
                    <a:pt x="53" y="115"/>
                    <a:pt x="57" y="116"/>
                  </a:cubicBezTo>
                  <a:cubicBezTo>
                    <a:pt x="59" y="116"/>
                    <a:pt x="61" y="116"/>
                    <a:pt x="63" y="117"/>
                  </a:cubicBezTo>
                  <a:cubicBezTo>
                    <a:pt x="66" y="119"/>
                    <a:pt x="67" y="121"/>
                    <a:pt x="69" y="124"/>
                  </a:cubicBezTo>
                  <a:cubicBezTo>
                    <a:pt x="71" y="127"/>
                    <a:pt x="73" y="130"/>
                    <a:pt x="78" y="133"/>
                  </a:cubicBezTo>
                  <a:cubicBezTo>
                    <a:pt x="81" y="134"/>
                    <a:pt x="86" y="137"/>
                    <a:pt x="92" y="140"/>
                  </a:cubicBezTo>
                  <a:cubicBezTo>
                    <a:pt x="100" y="145"/>
                    <a:pt x="111" y="151"/>
                    <a:pt x="120" y="155"/>
                  </a:cubicBezTo>
                  <a:cubicBezTo>
                    <a:pt x="124" y="158"/>
                    <a:pt x="125" y="159"/>
                    <a:pt x="125" y="159"/>
                  </a:cubicBezTo>
                  <a:cubicBezTo>
                    <a:pt x="125" y="160"/>
                    <a:pt x="124" y="160"/>
                    <a:pt x="124" y="161"/>
                  </a:cubicBezTo>
                  <a:cubicBezTo>
                    <a:pt x="123" y="163"/>
                    <a:pt x="121" y="164"/>
                    <a:pt x="121" y="167"/>
                  </a:cubicBezTo>
                  <a:cubicBezTo>
                    <a:pt x="121" y="170"/>
                    <a:pt x="121" y="173"/>
                    <a:pt x="118" y="180"/>
                  </a:cubicBezTo>
                  <a:cubicBezTo>
                    <a:pt x="116" y="184"/>
                    <a:pt x="114" y="186"/>
                    <a:pt x="108" y="189"/>
                  </a:cubicBezTo>
                  <a:cubicBezTo>
                    <a:pt x="105" y="191"/>
                    <a:pt x="101" y="194"/>
                    <a:pt x="96" y="198"/>
                  </a:cubicBezTo>
                  <a:cubicBezTo>
                    <a:pt x="92" y="201"/>
                    <a:pt x="87" y="205"/>
                    <a:pt x="87" y="209"/>
                  </a:cubicBezTo>
                  <a:cubicBezTo>
                    <a:pt x="85" y="209"/>
                    <a:pt x="83" y="208"/>
                    <a:pt x="81" y="208"/>
                  </a:cubicBezTo>
                  <a:cubicBezTo>
                    <a:pt x="82" y="203"/>
                    <a:pt x="84" y="196"/>
                    <a:pt x="84" y="189"/>
                  </a:cubicBezTo>
                  <a:cubicBezTo>
                    <a:pt x="84" y="178"/>
                    <a:pt x="80" y="175"/>
                    <a:pt x="73" y="172"/>
                  </a:cubicBezTo>
                  <a:cubicBezTo>
                    <a:pt x="72" y="172"/>
                    <a:pt x="71" y="171"/>
                    <a:pt x="70" y="171"/>
                  </a:cubicBezTo>
                  <a:cubicBezTo>
                    <a:pt x="65" y="168"/>
                    <a:pt x="65" y="166"/>
                    <a:pt x="62" y="159"/>
                  </a:cubicBezTo>
                  <a:cubicBezTo>
                    <a:pt x="62" y="158"/>
                    <a:pt x="61" y="156"/>
                    <a:pt x="61" y="154"/>
                  </a:cubicBezTo>
                  <a:cubicBezTo>
                    <a:pt x="59" y="149"/>
                    <a:pt x="61" y="147"/>
                    <a:pt x="64" y="143"/>
                  </a:cubicBezTo>
                  <a:cubicBezTo>
                    <a:pt x="66" y="140"/>
                    <a:pt x="69" y="137"/>
                    <a:pt x="69" y="132"/>
                  </a:cubicBezTo>
                  <a:cubicBezTo>
                    <a:pt x="69" y="124"/>
                    <a:pt x="63" y="120"/>
                    <a:pt x="53" y="12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2" y="120"/>
                    <a:pt x="46" y="117"/>
                    <a:pt x="40" y="114"/>
                  </a:cubicBezTo>
                  <a:cubicBezTo>
                    <a:pt x="36" y="112"/>
                    <a:pt x="31" y="109"/>
                    <a:pt x="25" y="106"/>
                  </a:cubicBezTo>
                  <a:cubicBezTo>
                    <a:pt x="15" y="101"/>
                    <a:pt x="18" y="74"/>
                    <a:pt x="19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4" y="54"/>
                    <a:pt x="32" y="44"/>
                    <a:pt x="41" y="35"/>
                  </a:cubicBezTo>
                  <a:close/>
                  <a:moveTo>
                    <a:pt x="8" y="110"/>
                  </a:moveTo>
                  <a:cubicBezTo>
                    <a:pt x="8" y="104"/>
                    <a:pt x="9" y="97"/>
                    <a:pt x="10" y="91"/>
                  </a:cubicBezTo>
                  <a:cubicBezTo>
                    <a:pt x="11" y="101"/>
                    <a:pt x="14" y="110"/>
                    <a:pt x="21" y="114"/>
                  </a:cubicBezTo>
                  <a:cubicBezTo>
                    <a:pt x="27" y="116"/>
                    <a:pt x="32" y="119"/>
                    <a:pt x="37" y="122"/>
                  </a:cubicBezTo>
                  <a:cubicBezTo>
                    <a:pt x="46" y="127"/>
                    <a:pt x="50" y="129"/>
                    <a:pt x="53" y="129"/>
                  </a:cubicBezTo>
                  <a:cubicBezTo>
                    <a:pt x="60" y="129"/>
                    <a:pt x="61" y="131"/>
                    <a:pt x="61" y="133"/>
                  </a:cubicBezTo>
                  <a:cubicBezTo>
                    <a:pt x="61" y="134"/>
                    <a:pt x="59" y="136"/>
                    <a:pt x="58" y="138"/>
                  </a:cubicBezTo>
                  <a:cubicBezTo>
                    <a:pt x="55" y="142"/>
                    <a:pt x="50" y="148"/>
                    <a:pt x="53" y="157"/>
                  </a:cubicBezTo>
                  <a:cubicBezTo>
                    <a:pt x="54" y="158"/>
                    <a:pt x="54" y="160"/>
                    <a:pt x="55" y="161"/>
                  </a:cubicBezTo>
                  <a:cubicBezTo>
                    <a:pt x="57" y="170"/>
                    <a:pt x="59" y="174"/>
                    <a:pt x="67" y="178"/>
                  </a:cubicBezTo>
                  <a:cubicBezTo>
                    <a:pt x="68" y="178"/>
                    <a:pt x="69" y="179"/>
                    <a:pt x="70" y="179"/>
                  </a:cubicBezTo>
                  <a:cubicBezTo>
                    <a:pt x="75" y="182"/>
                    <a:pt x="76" y="182"/>
                    <a:pt x="76" y="190"/>
                  </a:cubicBezTo>
                  <a:cubicBezTo>
                    <a:pt x="76" y="195"/>
                    <a:pt x="75" y="201"/>
                    <a:pt x="74" y="205"/>
                  </a:cubicBezTo>
                  <a:cubicBezTo>
                    <a:pt x="35" y="191"/>
                    <a:pt x="8" y="153"/>
                    <a:pt x="8" y="110"/>
                  </a:cubicBezTo>
                  <a:close/>
                  <a:moveTo>
                    <a:pt x="110" y="212"/>
                  </a:moveTo>
                  <a:cubicBezTo>
                    <a:pt x="105" y="212"/>
                    <a:pt x="100" y="212"/>
                    <a:pt x="95" y="211"/>
                  </a:cubicBezTo>
                  <a:cubicBezTo>
                    <a:pt x="95" y="210"/>
                    <a:pt x="95" y="210"/>
                    <a:pt x="95" y="210"/>
                  </a:cubicBezTo>
                  <a:cubicBezTo>
                    <a:pt x="95" y="209"/>
                    <a:pt x="96" y="208"/>
                    <a:pt x="101" y="204"/>
                  </a:cubicBezTo>
                  <a:cubicBezTo>
                    <a:pt x="106" y="201"/>
                    <a:pt x="110" y="198"/>
                    <a:pt x="113" y="196"/>
                  </a:cubicBezTo>
                  <a:cubicBezTo>
                    <a:pt x="119" y="192"/>
                    <a:pt x="122" y="190"/>
                    <a:pt x="125" y="184"/>
                  </a:cubicBezTo>
                  <a:cubicBezTo>
                    <a:pt x="129" y="176"/>
                    <a:pt x="129" y="171"/>
                    <a:pt x="129" y="167"/>
                  </a:cubicBezTo>
                  <a:cubicBezTo>
                    <a:pt x="129" y="167"/>
                    <a:pt x="130" y="166"/>
                    <a:pt x="130" y="166"/>
                  </a:cubicBezTo>
                  <a:cubicBezTo>
                    <a:pt x="131" y="164"/>
                    <a:pt x="134" y="162"/>
                    <a:pt x="133" y="158"/>
                  </a:cubicBezTo>
                  <a:cubicBezTo>
                    <a:pt x="132" y="154"/>
                    <a:pt x="129" y="151"/>
                    <a:pt x="123" y="148"/>
                  </a:cubicBezTo>
                  <a:cubicBezTo>
                    <a:pt x="114" y="144"/>
                    <a:pt x="104" y="138"/>
                    <a:pt x="96" y="133"/>
                  </a:cubicBezTo>
                  <a:cubicBezTo>
                    <a:pt x="90" y="130"/>
                    <a:pt x="85" y="127"/>
                    <a:pt x="82" y="125"/>
                  </a:cubicBezTo>
                  <a:cubicBezTo>
                    <a:pt x="79" y="124"/>
                    <a:pt x="77" y="122"/>
                    <a:pt x="76" y="119"/>
                  </a:cubicBezTo>
                  <a:cubicBezTo>
                    <a:pt x="73" y="116"/>
                    <a:pt x="71" y="113"/>
                    <a:pt x="66" y="110"/>
                  </a:cubicBezTo>
                  <a:cubicBezTo>
                    <a:pt x="63" y="109"/>
                    <a:pt x="60" y="108"/>
                    <a:pt x="58" y="108"/>
                  </a:cubicBezTo>
                  <a:cubicBezTo>
                    <a:pt x="58" y="108"/>
                    <a:pt x="58" y="108"/>
                    <a:pt x="57" y="108"/>
                  </a:cubicBezTo>
                  <a:cubicBezTo>
                    <a:pt x="57" y="107"/>
                    <a:pt x="57" y="107"/>
                    <a:pt x="57" y="106"/>
                  </a:cubicBezTo>
                  <a:cubicBezTo>
                    <a:pt x="57" y="106"/>
                    <a:pt x="57" y="105"/>
                    <a:pt x="57" y="104"/>
                  </a:cubicBezTo>
                  <a:cubicBezTo>
                    <a:pt x="58" y="104"/>
                    <a:pt x="60" y="103"/>
                    <a:pt x="63" y="102"/>
                  </a:cubicBezTo>
                  <a:cubicBezTo>
                    <a:pt x="67" y="100"/>
                    <a:pt x="69" y="98"/>
                    <a:pt x="70" y="96"/>
                  </a:cubicBezTo>
                  <a:cubicBezTo>
                    <a:pt x="71" y="95"/>
                    <a:pt x="72" y="93"/>
                    <a:pt x="75" y="90"/>
                  </a:cubicBezTo>
                  <a:cubicBezTo>
                    <a:pt x="80" y="85"/>
                    <a:pt x="82" y="82"/>
                    <a:pt x="83" y="79"/>
                  </a:cubicBezTo>
                  <a:cubicBezTo>
                    <a:pt x="84" y="77"/>
                    <a:pt x="85" y="76"/>
                    <a:pt x="86" y="75"/>
                  </a:cubicBezTo>
                  <a:cubicBezTo>
                    <a:pt x="88" y="73"/>
                    <a:pt x="89" y="71"/>
                    <a:pt x="90" y="70"/>
                  </a:cubicBezTo>
                  <a:cubicBezTo>
                    <a:pt x="90" y="70"/>
                    <a:pt x="91" y="69"/>
                    <a:pt x="91" y="69"/>
                  </a:cubicBezTo>
                  <a:cubicBezTo>
                    <a:pt x="97" y="69"/>
                    <a:pt x="103" y="63"/>
                    <a:pt x="103" y="57"/>
                  </a:cubicBezTo>
                  <a:cubicBezTo>
                    <a:pt x="103" y="57"/>
                    <a:pt x="103" y="55"/>
                    <a:pt x="104" y="54"/>
                  </a:cubicBezTo>
                  <a:cubicBezTo>
                    <a:pt x="106" y="51"/>
                    <a:pt x="110" y="43"/>
                    <a:pt x="101" y="38"/>
                  </a:cubicBezTo>
                  <a:cubicBezTo>
                    <a:pt x="96" y="36"/>
                    <a:pt x="91" y="33"/>
                    <a:pt x="88" y="32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6" y="11"/>
                    <a:pt x="90" y="10"/>
                    <a:pt x="94" y="9"/>
                  </a:cubicBezTo>
                  <a:cubicBezTo>
                    <a:pt x="93" y="15"/>
                    <a:pt x="94" y="24"/>
                    <a:pt x="100" y="30"/>
                  </a:cubicBezTo>
                  <a:cubicBezTo>
                    <a:pt x="102" y="32"/>
                    <a:pt x="105" y="35"/>
                    <a:pt x="107" y="37"/>
                  </a:cubicBezTo>
                  <a:cubicBezTo>
                    <a:pt x="110" y="42"/>
                    <a:pt x="113" y="46"/>
                    <a:pt x="118" y="46"/>
                  </a:cubicBezTo>
                  <a:cubicBezTo>
                    <a:pt x="132" y="46"/>
                    <a:pt x="141" y="45"/>
                    <a:pt x="141" y="38"/>
                  </a:cubicBezTo>
                  <a:cubicBezTo>
                    <a:pt x="141" y="36"/>
                    <a:pt x="142" y="27"/>
                    <a:pt x="144" y="21"/>
                  </a:cubicBezTo>
                  <a:cubicBezTo>
                    <a:pt x="149" y="16"/>
                    <a:pt x="149" y="16"/>
                    <a:pt x="149" y="16"/>
                  </a:cubicBezTo>
                  <a:cubicBezTo>
                    <a:pt x="159" y="20"/>
                    <a:pt x="167" y="25"/>
                    <a:pt x="175" y="31"/>
                  </a:cubicBezTo>
                  <a:cubicBezTo>
                    <a:pt x="172" y="32"/>
                    <a:pt x="170" y="33"/>
                    <a:pt x="168" y="35"/>
                  </a:cubicBezTo>
                  <a:cubicBezTo>
                    <a:pt x="164" y="39"/>
                    <a:pt x="163" y="46"/>
                    <a:pt x="163" y="50"/>
                  </a:cubicBezTo>
                  <a:cubicBezTo>
                    <a:pt x="161" y="51"/>
                    <a:pt x="159" y="53"/>
                    <a:pt x="159" y="56"/>
                  </a:cubicBezTo>
                  <a:cubicBezTo>
                    <a:pt x="159" y="57"/>
                    <a:pt x="157" y="59"/>
                    <a:pt x="156" y="61"/>
                  </a:cubicBezTo>
                  <a:cubicBezTo>
                    <a:pt x="152" y="65"/>
                    <a:pt x="149" y="69"/>
                    <a:pt x="151" y="72"/>
                  </a:cubicBezTo>
                  <a:cubicBezTo>
                    <a:pt x="154" y="76"/>
                    <a:pt x="159" y="74"/>
                    <a:pt x="165" y="72"/>
                  </a:cubicBezTo>
                  <a:cubicBezTo>
                    <a:pt x="174" y="68"/>
                    <a:pt x="178" y="66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ubicBezTo>
                    <a:pt x="181" y="68"/>
                    <a:pt x="185" y="69"/>
                    <a:pt x="186" y="69"/>
                  </a:cubicBezTo>
                  <a:cubicBezTo>
                    <a:pt x="186" y="69"/>
                    <a:pt x="186" y="69"/>
                    <a:pt x="187" y="69"/>
                  </a:cubicBezTo>
                  <a:cubicBezTo>
                    <a:pt x="188" y="70"/>
                    <a:pt x="190" y="72"/>
                    <a:pt x="193" y="72"/>
                  </a:cubicBezTo>
                  <a:cubicBezTo>
                    <a:pt x="195" y="72"/>
                    <a:pt x="197" y="74"/>
                    <a:pt x="198" y="75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207" y="79"/>
                    <a:pt x="208" y="82"/>
                    <a:pt x="209" y="85"/>
                  </a:cubicBezTo>
                  <a:cubicBezTo>
                    <a:pt x="208" y="84"/>
                    <a:pt x="207" y="84"/>
                    <a:pt x="206" y="84"/>
                  </a:cubicBezTo>
                  <a:cubicBezTo>
                    <a:pt x="197" y="79"/>
                    <a:pt x="190" y="76"/>
                    <a:pt x="186" y="76"/>
                  </a:cubicBezTo>
                  <a:cubicBezTo>
                    <a:pt x="182" y="76"/>
                    <a:pt x="171" y="79"/>
                    <a:pt x="169" y="80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68" y="81"/>
                    <a:pt x="168" y="81"/>
                    <a:pt x="168" y="81"/>
                  </a:cubicBezTo>
                  <a:cubicBezTo>
                    <a:pt x="162" y="86"/>
                    <a:pt x="155" y="94"/>
                    <a:pt x="155" y="99"/>
                  </a:cubicBezTo>
                  <a:cubicBezTo>
                    <a:pt x="155" y="99"/>
                    <a:pt x="155" y="100"/>
                    <a:pt x="155" y="101"/>
                  </a:cubicBezTo>
                  <a:cubicBezTo>
                    <a:pt x="153" y="106"/>
                    <a:pt x="150" y="117"/>
                    <a:pt x="161" y="125"/>
                  </a:cubicBezTo>
                  <a:cubicBezTo>
                    <a:pt x="168" y="130"/>
                    <a:pt x="175" y="128"/>
                    <a:pt x="179" y="127"/>
                  </a:cubicBezTo>
                  <a:cubicBezTo>
                    <a:pt x="180" y="127"/>
                    <a:pt x="181" y="126"/>
                    <a:pt x="182" y="126"/>
                  </a:cubicBezTo>
                  <a:cubicBezTo>
                    <a:pt x="182" y="126"/>
                    <a:pt x="182" y="126"/>
                    <a:pt x="182" y="127"/>
                  </a:cubicBezTo>
                  <a:cubicBezTo>
                    <a:pt x="186" y="134"/>
                    <a:pt x="186" y="141"/>
                    <a:pt x="186" y="148"/>
                  </a:cubicBezTo>
                  <a:cubicBezTo>
                    <a:pt x="186" y="153"/>
                    <a:pt x="185" y="172"/>
                    <a:pt x="184" y="180"/>
                  </a:cubicBezTo>
                  <a:cubicBezTo>
                    <a:pt x="166" y="200"/>
                    <a:pt x="139" y="212"/>
                    <a:pt x="110" y="212"/>
                  </a:cubicBezTo>
                  <a:close/>
                  <a:moveTo>
                    <a:pt x="191" y="172"/>
                  </a:moveTo>
                  <a:cubicBezTo>
                    <a:pt x="192" y="165"/>
                    <a:pt x="194" y="153"/>
                    <a:pt x="194" y="148"/>
                  </a:cubicBezTo>
                  <a:cubicBezTo>
                    <a:pt x="194" y="140"/>
                    <a:pt x="194" y="132"/>
                    <a:pt x="189" y="123"/>
                  </a:cubicBezTo>
                  <a:cubicBezTo>
                    <a:pt x="186" y="117"/>
                    <a:pt x="180" y="118"/>
                    <a:pt x="177" y="119"/>
                  </a:cubicBezTo>
                  <a:cubicBezTo>
                    <a:pt x="173" y="120"/>
                    <a:pt x="170" y="121"/>
                    <a:pt x="165" y="118"/>
                  </a:cubicBezTo>
                  <a:cubicBezTo>
                    <a:pt x="159" y="114"/>
                    <a:pt x="160" y="110"/>
                    <a:pt x="162" y="103"/>
                  </a:cubicBezTo>
                  <a:cubicBezTo>
                    <a:pt x="163" y="102"/>
                    <a:pt x="163" y="100"/>
                    <a:pt x="163" y="99"/>
                  </a:cubicBezTo>
                  <a:cubicBezTo>
                    <a:pt x="164" y="97"/>
                    <a:pt x="168" y="92"/>
                    <a:pt x="173" y="87"/>
                  </a:cubicBezTo>
                  <a:cubicBezTo>
                    <a:pt x="178" y="85"/>
                    <a:pt x="184" y="84"/>
                    <a:pt x="186" y="84"/>
                  </a:cubicBezTo>
                  <a:cubicBezTo>
                    <a:pt x="189" y="84"/>
                    <a:pt x="197" y="88"/>
                    <a:pt x="203" y="91"/>
                  </a:cubicBezTo>
                  <a:cubicBezTo>
                    <a:pt x="206" y="93"/>
                    <a:pt x="209" y="93"/>
                    <a:pt x="211" y="94"/>
                  </a:cubicBezTo>
                  <a:cubicBezTo>
                    <a:pt x="212" y="99"/>
                    <a:pt x="212" y="104"/>
                    <a:pt x="212" y="110"/>
                  </a:cubicBezTo>
                  <a:cubicBezTo>
                    <a:pt x="212" y="133"/>
                    <a:pt x="204" y="155"/>
                    <a:pt x="19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AC98739-4643-4CD4-BD9C-F708FD409963}"/>
              </a:ext>
            </a:extLst>
          </p:cNvPr>
          <p:cNvGrpSpPr/>
          <p:nvPr/>
        </p:nvGrpSpPr>
        <p:grpSpPr>
          <a:xfrm>
            <a:off x="1808662" y="4825277"/>
            <a:ext cx="4760950" cy="860939"/>
            <a:chOff x="1808662" y="4715422"/>
            <a:chExt cx="4315016" cy="860939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B2B3A925-D84B-40E1-A345-502681F71137}"/>
                </a:ext>
              </a:extLst>
            </p:cNvPr>
            <p:cNvSpPr txBox="1"/>
            <p:nvPr/>
          </p:nvSpPr>
          <p:spPr>
            <a:xfrm>
              <a:off x="1808662" y="5042048"/>
              <a:ext cx="4315016" cy="53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veniam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enim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visi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EF62652-68C3-4766-B49F-4384188BC40B}"/>
                </a:ext>
              </a:extLst>
            </p:cNvPr>
            <p:cNvSpPr txBox="1"/>
            <p:nvPr/>
          </p:nvSpPr>
          <p:spPr>
            <a:xfrm>
              <a:off x="1808663" y="4715422"/>
              <a:ext cx="4110554" cy="37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chemeClr val="bg1">
                      <a:lumMod val="75000"/>
                    </a:schemeClr>
                  </a:solidFill>
                  <a:latin typeface="Montserrat" panose="00000500000000000000" pitchFamily="2" charset="0"/>
                  <a:cs typeface="Segoe UI Semibold" panose="020B0702040204020203" pitchFamily="34" charset="0"/>
                </a:rPr>
                <a:t>Feature 3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B45D4A50-F723-4411-8E02-CC3CA3E263C6}"/>
              </a:ext>
            </a:extLst>
          </p:cNvPr>
          <p:cNvGrpSpPr/>
          <p:nvPr/>
        </p:nvGrpSpPr>
        <p:grpSpPr>
          <a:xfrm>
            <a:off x="966328" y="4913186"/>
            <a:ext cx="711706" cy="681914"/>
            <a:chOff x="4062469" y="4239128"/>
            <a:chExt cx="681914" cy="681914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8EFBA7AA-D1CC-41CD-A24B-0A243A231C2B}"/>
                </a:ext>
              </a:extLst>
            </p:cNvPr>
            <p:cNvSpPr/>
            <p:nvPr/>
          </p:nvSpPr>
          <p:spPr>
            <a:xfrm>
              <a:off x="4062469" y="4239128"/>
              <a:ext cx="681914" cy="68191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2" charset="0"/>
              </a:endParaRPr>
            </a:p>
          </p:txBody>
        </p:sp>
        <p:sp>
          <p:nvSpPr>
            <p:cNvPr id="186" name="Freeform 35">
              <a:extLst>
                <a:ext uri="{FF2B5EF4-FFF2-40B4-BE49-F238E27FC236}">
                  <a16:creationId xmlns:a16="http://schemas.microsoft.com/office/drawing/2014/main" id="{208A9AE7-EEEF-4F1C-992A-99AE55E33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1060" y="4407264"/>
              <a:ext cx="344733" cy="345643"/>
            </a:xfrm>
            <a:custGeom>
              <a:avLst/>
              <a:gdLst>
                <a:gd name="T0" fmla="*/ 104 w 208"/>
                <a:gd name="T1" fmla="*/ 0 h 208"/>
                <a:gd name="T2" fmla="*/ 0 w 208"/>
                <a:gd name="T3" fmla="*/ 104 h 208"/>
                <a:gd name="T4" fmla="*/ 104 w 208"/>
                <a:gd name="T5" fmla="*/ 208 h 208"/>
                <a:gd name="T6" fmla="*/ 208 w 208"/>
                <a:gd name="T7" fmla="*/ 104 h 208"/>
                <a:gd name="T8" fmla="*/ 104 w 208"/>
                <a:gd name="T9" fmla="*/ 0 h 208"/>
                <a:gd name="T10" fmla="*/ 104 w 208"/>
                <a:gd name="T11" fmla="*/ 200 h 208"/>
                <a:gd name="T12" fmla="*/ 17 w 208"/>
                <a:gd name="T13" fmla="*/ 145 h 208"/>
                <a:gd name="T14" fmla="*/ 45 w 208"/>
                <a:gd name="T15" fmla="*/ 121 h 208"/>
                <a:gd name="T16" fmla="*/ 83 w 208"/>
                <a:gd name="T17" fmla="*/ 142 h 208"/>
                <a:gd name="T18" fmla="*/ 92 w 208"/>
                <a:gd name="T19" fmla="*/ 91 h 208"/>
                <a:gd name="T20" fmla="*/ 126 w 208"/>
                <a:gd name="T21" fmla="*/ 72 h 208"/>
                <a:gd name="T22" fmla="*/ 122 w 208"/>
                <a:gd name="T23" fmla="*/ 65 h 208"/>
                <a:gd name="T24" fmla="*/ 84 w 208"/>
                <a:gd name="T25" fmla="*/ 85 h 208"/>
                <a:gd name="T26" fmla="*/ 77 w 208"/>
                <a:gd name="T27" fmla="*/ 130 h 208"/>
                <a:gd name="T28" fmla="*/ 44 w 208"/>
                <a:gd name="T29" fmla="*/ 111 h 208"/>
                <a:gd name="T30" fmla="*/ 14 w 208"/>
                <a:gd name="T31" fmla="*/ 137 h 208"/>
                <a:gd name="T32" fmla="*/ 8 w 208"/>
                <a:gd name="T33" fmla="*/ 104 h 208"/>
                <a:gd name="T34" fmla="*/ 104 w 208"/>
                <a:gd name="T35" fmla="*/ 8 h 208"/>
                <a:gd name="T36" fmla="*/ 200 w 208"/>
                <a:gd name="T37" fmla="*/ 104 h 208"/>
                <a:gd name="T38" fmla="*/ 104 w 208"/>
                <a:gd name="T39" fmla="*/ 200 h 208"/>
                <a:gd name="T40" fmla="*/ 91 w 208"/>
                <a:gd name="T41" fmla="*/ 48 h 208"/>
                <a:gd name="T42" fmla="*/ 139 w 208"/>
                <a:gd name="T43" fmla="*/ 59 h 208"/>
                <a:gd name="T44" fmla="*/ 124 w 208"/>
                <a:gd name="T45" fmla="*/ 111 h 208"/>
                <a:gd name="T46" fmla="*/ 132 w 208"/>
                <a:gd name="T47" fmla="*/ 113 h 208"/>
                <a:gd name="T48" fmla="*/ 149 w 208"/>
                <a:gd name="T49" fmla="*/ 53 h 208"/>
                <a:gd name="T50" fmla="*/ 93 w 208"/>
                <a:gd name="T51" fmla="*/ 40 h 208"/>
                <a:gd name="T52" fmla="*/ 91 w 208"/>
                <a:gd name="T53" fmla="*/ 4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8" h="208">
                  <a:moveTo>
                    <a:pt x="104" y="0"/>
                  </a:moveTo>
                  <a:cubicBezTo>
                    <a:pt x="47" y="0"/>
                    <a:pt x="0" y="47"/>
                    <a:pt x="0" y="104"/>
                  </a:cubicBezTo>
                  <a:cubicBezTo>
                    <a:pt x="0" y="161"/>
                    <a:pt x="47" y="208"/>
                    <a:pt x="104" y="208"/>
                  </a:cubicBezTo>
                  <a:cubicBezTo>
                    <a:pt x="161" y="208"/>
                    <a:pt x="208" y="161"/>
                    <a:pt x="208" y="104"/>
                  </a:cubicBezTo>
                  <a:cubicBezTo>
                    <a:pt x="208" y="47"/>
                    <a:pt x="161" y="0"/>
                    <a:pt x="104" y="0"/>
                  </a:cubicBezTo>
                  <a:close/>
                  <a:moveTo>
                    <a:pt x="104" y="200"/>
                  </a:moveTo>
                  <a:cubicBezTo>
                    <a:pt x="66" y="200"/>
                    <a:pt x="33" y="177"/>
                    <a:pt x="17" y="145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126" y="72"/>
                    <a:pt x="126" y="72"/>
                    <a:pt x="126" y="72"/>
                  </a:cubicBezTo>
                  <a:cubicBezTo>
                    <a:pt x="122" y="65"/>
                    <a:pt x="122" y="65"/>
                    <a:pt x="122" y="65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0" y="127"/>
                    <a:pt x="8" y="116"/>
                    <a:pt x="8" y="104"/>
                  </a:cubicBezTo>
                  <a:cubicBezTo>
                    <a:pt x="8" y="51"/>
                    <a:pt x="51" y="8"/>
                    <a:pt x="104" y="8"/>
                  </a:cubicBezTo>
                  <a:cubicBezTo>
                    <a:pt x="157" y="8"/>
                    <a:pt x="200" y="51"/>
                    <a:pt x="200" y="104"/>
                  </a:cubicBezTo>
                  <a:cubicBezTo>
                    <a:pt x="200" y="157"/>
                    <a:pt x="157" y="200"/>
                    <a:pt x="104" y="200"/>
                  </a:cubicBezTo>
                  <a:close/>
                  <a:moveTo>
                    <a:pt x="91" y="48"/>
                  </a:moveTo>
                  <a:cubicBezTo>
                    <a:pt x="139" y="59"/>
                    <a:pt x="139" y="59"/>
                    <a:pt x="139" y="59"/>
                  </a:cubicBezTo>
                  <a:cubicBezTo>
                    <a:pt x="124" y="111"/>
                    <a:pt x="124" y="111"/>
                    <a:pt x="124" y="111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49" y="53"/>
                    <a:pt x="149" y="53"/>
                    <a:pt x="149" y="53"/>
                  </a:cubicBezTo>
                  <a:cubicBezTo>
                    <a:pt x="93" y="40"/>
                    <a:pt x="93" y="40"/>
                    <a:pt x="93" y="40"/>
                  </a:cubicBezTo>
                  <a:lnTo>
                    <a:pt x="91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Montserrat" panose="00000500000000000000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F4C021-FACB-4503-9757-678DF411E862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D064D1-A1C1-43E6-A1D9-BE055DA294C1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OUR INFOGRAPHIC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022DD66-644B-4EF5-A48F-CF3A2AAE4E06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25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BCE0CCE-5047-49B9-BC16-7D89667B6140}"/>
              </a:ext>
            </a:extLst>
          </p:cNvPr>
          <p:cNvGrpSpPr/>
          <p:nvPr/>
        </p:nvGrpSpPr>
        <p:grpSpPr>
          <a:xfrm>
            <a:off x="6583484" y="5170251"/>
            <a:ext cx="5181057" cy="548640"/>
            <a:chOff x="6119250" y="5170251"/>
            <a:chExt cx="5181057" cy="548640"/>
          </a:xfrm>
        </p:grpSpPr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C84669E-0409-4384-9201-6DD9BE188B6D}"/>
                </a:ext>
              </a:extLst>
            </p:cNvPr>
            <p:cNvSpPr/>
            <p:nvPr/>
          </p:nvSpPr>
          <p:spPr>
            <a:xfrm>
              <a:off x="6749561" y="5170251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932066C4-F879-4401-938B-863C9D3E2BC8}"/>
                </a:ext>
              </a:extLst>
            </p:cNvPr>
            <p:cNvSpPr/>
            <p:nvPr/>
          </p:nvSpPr>
          <p:spPr>
            <a:xfrm>
              <a:off x="6119250" y="5170251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175ECE82-8DF5-42E5-804C-04A2D9A37BC1}"/>
                </a:ext>
              </a:extLst>
            </p:cNvPr>
            <p:cNvGrpSpPr/>
            <p:nvPr/>
          </p:nvGrpSpPr>
          <p:grpSpPr>
            <a:xfrm>
              <a:off x="6312913" y="5311208"/>
              <a:ext cx="266726" cy="266726"/>
              <a:chOff x="8204317" y="2115665"/>
              <a:chExt cx="464344" cy="464344"/>
            </a:xfrm>
            <a:solidFill>
              <a:schemeClr val="bg1"/>
            </a:solidFill>
          </p:grpSpPr>
          <p:sp>
            <p:nvSpPr>
              <p:cNvPr id="160" name="AutoShape 81">
                <a:extLst>
                  <a:ext uri="{FF2B5EF4-FFF2-40B4-BE49-F238E27FC236}">
                    <a16:creationId xmlns:a16="http://schemas.microsoft.com/office/drawing/2014/main" id="{BF322A3D-E3E4-4EE0-8E07-852C10E25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4317" y="2115665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35" y="9811"/>
                    </a:moveTo>
                    <a:cubicBezTo>
                      <a:pt x="20220" y="10144"/>
                      <a:pt x="20081" y="10800"/>
                      <a:pt x="18899" y="10800"/>
                    </a:cubicBezTo>
                    <a:lnTo>
                      <a:pt x="17549" y="10800"/>
                    </a:lnTo>
                    <a:cubicBezTo>
                      <a:pt x="17363" y="10800"/>
                      <a:pt x="17212" y="10950"/>
                      <a:pt x="17212" y="11137"/>
                    </a:cubicBezTo>
                    <a:cubicBezTo>
                      <a:pt x="17212" y="11324"/>
                      <a:pt x="17363" y="11475"/>
                      <a:pt x="17549" y="11475"/>
                    </a:cubicBezTo>
                    <a:lnTo>
                      <a:pt x="18858" y="11475"/>
                    </a:lnTo>
                    <a:cubicBezTo>
                      <a:pt x="19870" y="11475"/>
                      <a:pt x="20003" y="12314"/>
                      <a:pt x="19938" y="12719"/>
                    </a:cubicBezTo>
                    <a:cubicBezTo>
                      <a:pt x="19855" y="13223"/>
                      <a:pt x="19618" y="14175"/>
                      <a:pt x="18478" y="14175"/>
                    </a:cubicBezTo>
                    <a:lnTo>
                      <a:pt x="16874" y="14175"/>
                    </a:lnTo>
                    <a:cubicBezTo>
                      <a:pt x="16688" y="14175"/>
                      <a:pt x="16537" y="14325"/>
                      <a:pt x="16537" y="14512"/>
                    </a:cubicBezTo>
                    <a:cubicBezTo>
                      <a:pt x="16537" y="14699"/>
                      <a:pt x="16688" y="14850"/>
                      <a:pt x="16874" y="14850"/>
                    </a:cubicBezTo>
                    <a:lnTo>
                      <a:pt x="18203" y="14850"/>
                    </a:lnTo>
                    <a:cubicBezTo>
                      <a:pt x="19343" y="14850"/>
                      <a:pt x="19243" y="15718"/>
                      <a:pt x="19079" y="16237"/>
                    </a:cubicBezTo>
                    <a:cubicBezTo>
                      <a:pt x="18864" y="16918"/>
                      <a:pt x="18732" y="17549"/>
                      <a:pt x="17297" y="17549"/>
                    </a:cubicBezTo>
                    <a:lnTo>
                      <a:pt x="16196" y="17549"/>
                    </a:lnTo>
                    <a:cubicBezTo>
                      <a:pt x="16009" y="17549"/>
                      <a:pt x="15859" y="17700"/>
                      <a:pt x="15859" y="17887"/>
                    </a:cubicBezTo>
                    <a:cubicBezTo>
                      <a:pt x="15859" y="18073"/>
                      <a:pt x="16009" y="18225"/>
                      <a:pt x="16196" y="18225"/>
                    </a:cubicBezTo>
                    <a:lnTo>
                      <a:pt x="17255" y="18225"/>
                    </a:lnTo>
                    <a:cubicBezTo>
                      <a:pt x="17993" y="18225"/>
                      <a:pt x="18027" y="18923"/>
                      <a:pt x="17950" y="19174"/>
                    </a:cubicBezTo>
                    <a:cubicBezTo>
                      <a:pt x="17866" y="19448"/>
                      <a:pt x="17767" y="19651"/>
                      <a:pt x="17762" y="19660"/>
                    </a:cubicBezTo>
                    <a:cubicBezTo>
                      <a:pt x="17558" y="20028"/>
                      <a:pt x="17229" y="20249"/>
                      <a:pt x="16534" y="20249"/>
                    </a:cubicBezTo>
                    <a:lnTo>
                      <a:pt x="12844" y="20249"/>
                    </a:lnTo>
                    <a:cubicBezTo>
                      <a:pt x="10990" y="20249"/>
                      <a:pt x="9151" y="19829"/>
                      <a:pt x="9104" y="19818"/>
                    </a:cubicBezTo>
                    <a:cubicBezTo>
                      <a:pt x="6299" y="19172"/>
                      <a:pt x="6152" y="19122"/>
                      <a:pt x="5976" y="19072"/>
                    </a:cubicBezTo>
                    <a:cubicBezTo>
                      <a:pt x="5976" y="19072"/>
                      <a:pt x="5405" y="18976"/>
                      <a:pt x="5405" y="18478"/>
                    </a:cubicBezTo>
                    <a:lnTo>
                      <a:pt x="5399" y="9155"/>
                    </a:lnTo>
                    <a:cubicBezTo>
                      <a:pt x="5399" y="8839"/>
                      <a:pt x="5601" y="8552"/>
                      <a:pt x="5935" y="8452"/>
                    </a:cubicBezTo>
                    <a:cubicBezTo>
                      <a:pt x="5977" y="8435"/>
                      <a:pt x="6034" y="8419"/>
                      <a:pt x="6074" y="8401"/>
                    </a:cubicBezTo>
                    <a:cubicBezTo>
                      <a:pt x="9158" y="7125"/>
                      <a:pt x="10097" y="4324"/>
                      <a:pt x="10124" y="2025"/>
                    </a:cubicBezTo>
                    <a:cubicBezTo>
                      <a:pt x="10128" y="1702"/>
                      <a:pt x="10378" y="1350"/>
                      <a:pt x="10800" y="1350"/>
                    </a:cubicBezTo>
                    <a:cubicBezTo>
                      <a:pt x="11514" y="1350"/>
                      <a:pt x="12774" y="2782"/>
                      <a:pt x="12774" y="4554"/>
                    </a:cubicBezTo>
                    <a:cubicBezTo>
                      <a:pt x="12774" y="6155"/>
                      <a:pt x="12711" y="6432"/>
                      <a:pt x="12149" y="8100"/>
                    </a:cubicBezTo>
                    <a:cubicBezTo>
                      <a:pt x="18899" y="8100"/>
                      <a:pt x="18852" y="8196"/>
                      <a:pt x="19448" y="8353"/>
                    </a:cubicBezTo>
                    <a:cubicBezTo>
                      <a:pt x="20187" y="8564"/>
                      <a:pt x="20249" y="9175"/>
                      <a:pt x="20249" y="9386"/>
                    </a:cubicBezTo>
                    <a:cubicBezTo>
                      <a:pt x="20249" y="9618"/>
                      <a:pt x="20243" y="9584"/>
                      <a:pt x="20235" y="9811"/>
                    </a:cubicBezTo>
                    <a:moveTo>
                      <a:pt x="4724" y="19575"/>
                    </a:moveTo>
                    <a:cubicBezTo>
                      <a:pt x="4724" y="19948"/>
                      <a:pt x="4423" y="20249"/>
                      <a:pt x="4049" y="20249"/>
                    </a:cubicBezTo>
                    <a:lnTo>
                      <a:pt x="2024" y="20249"/>
                    </a:lnTo>
                    <a:cubicBezTo>
                      <a:pt x="1652" y="20249"/>
                      <a:pt x="1349" y="19948"/>
                      <a:pt x="1349" y="19575"/>
                    </a:cubicBezTo>
                    <a:lnTo>
                      <a:pt x="1349" y="8774"/>
                    </a:lnTo>
                    <a:cubicBezTo>
                      <a:pt x="1349" y="8401"/>
                      <a:pt x="1652" y="8100"/>
                      <a:pt x="2024" y="8100"/>
                    </a:cubicBezTo>
                    <a:lnTo>
                      <a:pt x="4049" y="8100"/>
                    </a:lnTo>
                    <a:cubicBezTo>
                      <a:pt x="4423" y="8100"/>
                      <a:pt x="4724" y="8401"/>
                      <a:pt x="4724" y="8774"/>
                    </a:cubicBezTo>
                    <a:cubicBezTo>
                      <a:pt x="4724" y="8774"/>
                      <a:pt x="4724" y="19575"/>
                      <a:pt x="4724" y="19575"/>
                    </a:cubicBezTo>
                    <a:close/>
                    <a:moveTo>
                      <a:pt x="19686" y="7069"/>
                    </a:moveTo>
                    <a:cubicBezTo>
                      <a:pt x="18842" y="6846"/>
                      <a:pt x="16858" y="6849"/>
                      <a:pt x="13956" y="6773"/>
                    </a:cubicBezTo>
                    <a:cubicBezTo>
                      <a:pt x="14093" y="6139"/>
                      <a:pt x="14124" y="5568"/>
                      <a:pt x="14124" y="4554"/>
                    </a:cubicBezTo>
                    <a:cubicBezTo>
                      <a:pt x="14124" y="2133"/>
                      <a:pt x="12361" y="0"/>
                      <a:pt x="10800" y="0"/>
                    </a:cubicBezTo>
                    <a:cubicBezTo>
                      <a:pt x="9698" y="0"/>
                      <a:pt x="8789" y="901"/>
                      <a:pt x="8774" y="2009"/>
                    </a:cubicBezTo>
                    <a:cubicBezTo>
                      <a:pt x="8760" y="3368"/>
                      <a:pt x="8340" y="5716"/>
                      <a:pt x="6074" y="6906"/>
                    </a:cubicBezTo>
                    <a:cubicBezTo>
                      <a:pt x="5908" y="6994"/>
                      <a:pt x="5433" y="7228"/>
                      <a:pt x="5364" y="7259"/>
                    </a:cubicBezTo>
                    <a:lnTo>
                      <a:pt x="5399" y="7289"/>
                    </a:lnTo>
                    <a:cubicBezTo>
                      <a:pt x="5045" y="6984"/>
                      <a:pt x="4554" y="6750"/>
                      <a:pt x="4049" y="6750"/>
                    </a:cubicBezTo>
                    <a:lnTo>
                      <a:pt x="2024" y="6750"/>
                    </a:lnTo>
                    <a:cubicBezTo>
                      <a:pt x="908" y="6750"/>
                      <a:pt x="0" y="7658"/>
                      <a:pt x="0" y="8774"/>
                    </a:cubicBezTo>
                    <a:lnTo>
                      <a:pt x="0" y="19575"/>
                    </a:lnTo>
                    <a:cubicBezTo>
                      <a:pt x="0" y="20691"/>
                      <a:pt x="908" y="21599"/>
                      <a:pt x="2024" y="21599"/>
                    </a:cubicBezTo>
                    <a:lnTo>
                      <a:pt x="4049" y="21599"/>
                    </a:lnTo>
                    <a:cubicBezTo>
                      <a:pt x="4853" y="21599"/>
                      <a:pt x="5525" y="21114"/>
                      <a:pt x="5850" y="20434"/>
                    </a:cubicBezTo>
                    <a:cubicBezTo>
                      <a:pt x="5859" y="20437"/>
                      <a:pt x="5873" y="20441"/>
                      <a:pt x="5882" y="20442"/>
                    </a:cubicBezTo>
                    <a:cubicBezTo>
                      <a:pt x="5927" y="20454"/>
                      <a:pt x="5979" y="20467"/>
                      <a:pt x="6044" y="20485"/>
                    </a:cubicBezTo>
                    <a:cubicBezTo>
                      <a:pt x="6056" y="20487"/>
                      <a:pt x="6062" y="20488"/>
                      <a:pt x="6074" y="20492"/>
                    </a:cubicBezTo>
                    <a:cubicBezTo>
                      <a:pt x="6464" y="20588"/>
                      <a:pt x="7212" y="20768"/>
                      <a:pt x="8812" y="21135"/>
                    </a:cubicBezTo>
                    <a:cubicBezTo>
                      <a:pt x="9155" y="21213"/>
                      <a:pt x="10966" y="21599"/>
                      <a:pt x="12844" y="21599"/>
                    </a:cubicBezTo>
                    <a:lnTo>
                      <a:pt x="16534" y="21599"/>
                    </a:lnTo>
                    <a:cubicBezTo>
                      <a:pt x="17659" y="21599"/>
                      <a:pt x="18469" y="21167"/>
                      <a:pt x="18952" y="20298"/>
                    </a:cubicBezTo>
                    <a:cubicBezTo>
                      <a:pt x="18958" y="20285"/>
                      <a:pt x="19114" y="19982"/>
                      <a:pt x="19240" y="19572"/>
                    </a:cubicBezTo>
                    <a:cubicBezTo>
                      <a:pt x="19336" y="19263"/>
                      <a:pt x="19371" y="18827"/>
                      <a:pt x="19256" y="18384"/>
                    </a:cubicBezTo>
                    <a:cubicBezTo>
                      <a:pt x="19981" y="17886"/>
                      <a:pt x="20214" y="17133"/>
                      <a:pt x="20366" y="16643"/>
                    </a:cubicBezTo>
                    <a:cubicBezTo>
                      <a:pt x="20620" y="15838"/>
                      <a:pt x="20544" y="15235"/>
                      <a:pt x="20367" y="14803"/>
                    </a:cubicBezTo>
                    <a:cubicBezTo>
                      <a:pt x="20775" y="14418"/>
                      <a:pt x="21122" y="13831"/>
                      <a:pt x="21269" y="12935"/>
                    </a:cubicBezTo>
                    <a:cubicBezTo>
                      <a:pt x="21361" y="12380"/>
                      <a:pt x="21263" y="11809"/>
                      <a:pt x="21007" y="11334"/>
                    </a:cubicBezTo>
                    <a:cubicBezTo>
                      <a:pt x="21389" y="10905"/>
                      <a:pt x="21564" y="10365"/>
                      <a:pt x="21583" y="9865"/>
                    </a:cubicBezTo>
                    <a:lnTo>
                      <a:pt x="21591" y="9724"/>
                    </a:lnTo>
                    <a:cubicBezTo>
                      <a:pt x="21596" y="9635"/>
                      <a:pt x="21600" y="9581"/>
                      <a:pt x="21600" y="9386"/>
                    </a:cubicBezTo>
                    <a:cubicBezTo>
                      <a:pt x="21600" y="8533"/>
                      <a:pt x="21010" y="7446"/>
                      <a:pt x="19686" y="706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1" name="AutoShape 82">
                <a:extLst>
                  <a:ext uri="{FF2B5EF4-FFF2-40B4-BE49-F238E27FC236}">
                    <a16:creationId xmlns:a16="http://schemas.microsoft.com/office/drawing/2014/main" id="{F34F9AFC-4222-44A0-B0E6-5641AD47B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7973" y="2492697"/>
                <a:ext cx="43657" cy="436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4400"/>
                    </a:moveTo>
                    <a:cubicBezTo>
                      <a:pt x="8820" y="14400"/>
                      <a:pt x="7200" y="12782"/>
                      <a:pt x="7200" y="10800"/>
                    </a:cubicBezTo>
                    <a:cubicBezTo>
                      <a:pt x="7200" y="8817"/>
                      <a:pt x="8820" y="7200"/>
                      <a:pt x="10800" y="7200"/>
                    </a:cubicBezTo>
                    <a:cubicBezTo>
                      <a:pt x="12779" y="7200"/>
                      <a:pt x="14400" y="8817"/>
                      <a:pt x="14400" y="10800"/>
                    </a:cubicBezTo>
                    <a:cubicBezTo>
                      <a:pt x="14400" y="12782"/>
                      <a:pt x="12779" y="14400"/>
                      <a:pt x="10800" y="14400"/>
                    </a:cubicBezTo>
                    <a:moveTo>
                      <a:pt x="10800" y="0"/>
                    </a:moveTo>
                    <a:cubicBezTo>
                      <a:pt x="4837" y="0"/>
                      <a:pt x="0" y="4837"/>
                      <a:pt x="0" y="10800"/>
                    </a:cubicBezTo>
                    <a:cubicBezTo>
                      <a:pt x="0" y="16762"/>
                      <a:pt x="4837" y="21599"/>
                      <a:pt x="10800" y="21599"/>
                    </a:cubicBezTo>
                    <a:cubicBezTo>
                      <a:pt x="16762" y="21599"/>
                      <a:pt x="21600" y="16762"/>
                      <a:pt x="21600" y="10800"/>
                    </a:cubicBezTo>
                    <a:cubicBezTo>
                      <a:pt x="21600" y="4837"/>
                      <a:pt x="1676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131460D7-A7B9-4E13-8454-3DBF30C9D913}"/>
                </a:ext>
              </a:extLst>
            </p:cNvPr>
            <p:cNvSpPr txBox="1"/>
            <p:nvPr/>
          </p:nvSpPr>
          <p:spPr>
            <a:xfrm>
              <a:off x="6869286" y="5297896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A2D465-A520-4FBC-A0EF-6C91B16591BB}"/>
              </a:ext>
            </a:extLst>
          </p:cNvPr>
          <p:cNvGrpSpPr/>
          <p:nvPr/>
        </p:nvGrpSpPr>
        <p:grpSpPr>
          <a:xfrm>
            <a:off x="6583484" y="4500055"/>
            <a:ext cx="5181057" cy="548640"/>
            <a:chOff x="6119250" y="4500055"/>
            <a:chExt cx="5181057" cy="548640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A3E833B-154D-410F-9377-05E7C496FF38}"/>
                </a:ext>
              </a:extLst>
            </p:cNvPr>
            <p:cNvSpPr/>
            <p:nvPr/>
          </p:nvSpPr>
          <p:spPr>
            <a:xfrm>
              <a:off x="6749561" y="4500055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B075D9A-DC85-464E-9407-D4CD045F600F}"/>
                </a:ext>
              </a:extLst>
            </p:cNvPr>
            <p:cNvSpPr/>
            <p:nvPr/>
          </p:nvSpPr>
          <p:spPr>
            <a:xfrm>
              <a:off x="6119250" y="4500055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AutoShape 29">
              <a:extLst>
                <a:ext uri="{FF2B5EF4-FFF2-40B4-BE49-F238E27FC236}">
                  <a16:creationId xmlns:a16="http://schemas.microsoft.com/office/drawing/2014/main" id="{0C4141F1-A34D-4B63-A951-BF94D7387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370" y="4657735"/>
              <a:ext cx="257492" cy="233282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9E2F30A1-EB73-472E-9E6B-B584B5CDE016}"/>
                </a:ext>
              </a:extLst>
            </p:cNvPr>
            <p:cNvSpPr txBox="1"/>
            <p:nvPr/>
          </p:nvSpPr>
          <p:spPr>
            <a:xfrm>
              <a:off x="6869286" y="4627700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88081D-5E8D-4E5E-8B11-672104E4BD29}"/>
              </a:ext>
            </a:extLst>
          </p:cNvPr>
          <p:cNvGrpSpPr/>
          <p:nvPr/>
        </p:nvGrpSpPr>
        <p:grpSpPr>
          <a:xfrm>
            <a:off x="6583484" y="3829858"/>
            <a:ext cx="5181057" cy="548640"/>
            <a:chOff x="6119250" y="3829858"/>
            <a:chExt cx="5181057" cy="548640"/>
          </a:xfrm>
        </p:grpSpPr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5E1D341-9C38-4BB4-9A13-24219047BC8C}"/>
                </a:ext>
              </a:extLst>
            </p:cNvPr>
            <p:cNvSpPr/>
            <p:nvPr/>
          </p:nvSpPr>
          <p:spPr>
            <a:xfrm>
              <a:off x="6749561" y="3829858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95AFE34-F8ED-4280-9B9F-2818097425CE}"/>
                </a:ext>
              </a:extLst>
            </p:cNvPr>
            <p:cNvSpPr/>
            <p:nvPr/>
          </p:nvSpPr>
          <p:spPr>
            <a:xfrm>
              <a:off x="6119250" y="3829858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AutoShape 112">
              <a:extLst>
                <a:ext uri="{FF2B5EF4-FFF2-40B4-BE49-F238E27FC236}">
                  <a16:creationId xmlns:a16="http://schemas.microsoft.com/office/drawing/2014/main" id="{2E9C1E2D-D6F6-4A34-B2FD-4B9A2B10B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370" y="3975213"/>
              <a:ext cx="257492" cy="257932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316FAB4F-30EA-40F2-B73C-07A8E6AD1AB5}"/>
                </a:ext>
              </a:extLst>
            </p:cNvPr>
            <p:cNvSpPr txBox="1"/>
            <p:nvPr/>
          </p:nvSpPr>
          <p:spPr>
            <a:xfrm>
              <a:off x="6869286" y="3957503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FF6A4F-5414-4CDC-95D0-1F306F2D86E6}"/>
              </a:ext>
            </a:extLst>
          </p:cNvPr>
          <p:cNvGrpSpPr/>
          <p:nvPr/>
        </p:nvGrpSpPr>
        <p:grpSpPr>
          <a:xfrm>
            <a:off x="6583484" y="3158682"/>
            <a:ext cx="5181057" cy="548640"/>
            <a:chOff x="6119250" y="3158682"/>
            <a:chExt cx="5181057" cy="548640"/>
          </a:xfrm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21EA2A-D7CB-4F7F-9811-9CBF579F3645}"/>
                </a:ext>
              </a:extLst>
            </p:cNvPr>
            <p:cNvSpPr/>
            <p:nvPr/>
          </p:nvSpPr>
          <p:spPr>
            <a:xfrm>
              <a:off x="6749561" y="3158682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6538FA2-F2E7-481A-BB90-52F86A1FCB0B}"/>
                </a:ext>
              </a:extLst>
            </p:cNvPr>
            <p:cNvSpPr/>
            <p:nvPr/>
          </p:nvSpPr>
          <p:spPr>
            <a:xfrm>
              <a:off x="6119250" y="3158682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D1DC58D5-CD74-4BC0-BB40-46809F71E557}"/>
                </a:ext>
              </a:extLst>
            </p:cNvPr>
            <p:cNvGrpSpPr/>
            <p:nvPr/>
          </p:nvGrpSpPr>
          <p:grpSpPr>
            <a:xfrm>
              <a:off x="6312592" y="3318661"/>
              <a:ext cx="261288" cy="228682"/>
              <a:chOff x="2569485" y="4937447"/>
              <a:chExt cx="464344" cy="406400"/>
            </a:xfrm>
            <a:solidFill>
              <a:schemeClr val="bg1"/>
            </a:solidFill>
          </p:grpSpPr>
          <p:sp>
            <p:nvSpPr>
              <p:cNvPr id="155" name="AutoShape 103">
                <a:extLst>
                  <a:ext uri="{FF2B5EF4-FFF2-40B4-BE49-F238E27FC236}">
                    <a16:creationId xmlns:a16="http://schemas.microsoft.com/office/drawing/2014/main" id="{185A3F9C-AACC-4D3C-B723-4A5A7B2CF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2510" y="5009678"/>
                <a:ext cx="166688" cy="1095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60" y="0"/>
                    </a:moveTo>
                    <a:cubicBezTo>
                      <a:pt x="9461" y="0"/>
                      <a:pt x="0" y="9233"/>
                      <a:pt x="0" y="20160"/>
                    </a:cubicBezTo>
                    <a:cubicBezTo>
                      <a:pt x="0" y="20954"/>
                      <a:pt x="420" y="21600"/>
                      <a:pt x="939" y="21600"/>
                    </a:cubicBezTo>
                    <a:cubicBezTo>
                      <a:pt x="1457" y="21600"/>
                      <a:pt x="1878" y="20954"/>
                      <a:pt x="1878" y="20160"/>
                    </a:cubicBezTo>
                    <a:cubicBezTo>
                      <a:pt x="1878" y="10956"/>
                      <a:pt x="10655" y="2880"/>
                      <a:pt x="20660" y="2880"/>
                    </a:cubicBezTo>
                    <a:cubicBezTo>
                      <a:pt x="21179" y="2880"/>
                      <a:pt x="21600" y="2234"/>
                      <a:pt x="21600" y="1440"/>
                    </a:cubicBezTo>
                    <a:cubicBezTo>
                      <a:pt x="21600" y="645"/>
                      <a:pt x="21179" y="0"/>
                      <a:pt x="206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6" name="AutoShape 104">
                <a:extLst>
                  <a:ext uri="{FF2B5EF4-FFF2-40B4-BE49-F238E27FC236}">
                    <a16:creationId xmlns:a16="http://schemas.microsoft.com/office/drawing/2014/main" id="{1D0D79AF-B230-403C-A2E6-45730ED5E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485" y="4937447"/>
                <a:ext cx="464344" cy="406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6971"/>
                    </a:moveTo>
                    <a:cubicBezTo>
                      <a:pt x="10181" y="16971"/>
                      <a:pt x="9546" y="16918"/>
                      <a:pt x="8912" y="16811"/>
                    </a:cubicBezTo>
                    <a:cubicBezTo>
                      <a:pt x="8847" y="16800"/>
                      <a:pt x="8781" y="16794"/>
                      <a:pt x="8716" y="16794"/>
                    </a:cubicBezTo>
                    <a:cubicBezTo>
                      <a:pt x="8315" y="16794"/>
                      <a:pt x="7931" y="16999"/>
                      <a:pt x="7673" y="17359"/>
                    </a:cubicBezTo>
                    <a:cubicBezTo>
                      <a:pt x="7384" y="17761"/>
                      <a:pt x="6563" y="18657"/>
                      <a:pt x="5591" y="19318"/>
                    </a:cubicBezTo>
                    <a:cubicBezTo>
                      <a:pt x="5854" y="18628"/>
                      <a:pt x="6060" y="17853"/>
                      <a:pt x="6074" y="17056"/>
                    </a:cubicBezTo>
                    <a:cubicBezTo>
                      <a:pt x="6078" y="17006"/>
                      <a:pt x="6080" y="16956"/>
                      <a:pt x="6080" y="16914"/>
                    </a:cubicBezTo>
                    <a:cubicBezTo>
                      <a:pt x="6080" y="16334"/>
                      <a:pt x="5796" y="15803"/>
                      <a:pt x="5344" y="15540"/>
                    </a:cubicBezTo>
                    <a:cubicBezTo>
                      <a:pt x="2843" y="14080"/>
                      <a:pt x="1349" y="11731"/>
                      <a:pt x="1349" y="9257"/>
                    </a:cubicBezTo>
                    <a:cubicBezTo>
                      <a:pt x="1349" y="5003"/>
                      <a:pt x="5588" y="1542"/>
                      <a:pt x="10800" y="1542"/>
                    </a:cubicBezTo>
                    <a:cubicBezTo>
                      <a:pt x="16011" y="1542"/>
                      <a:pt x="20249" y="5003"/>
                      <a:pt x="20249" y="9257"/>
                    </a:cubicBezTo>
                    <a:cubicBezTo>
                      <a:pt x="20249" y="13510"/>
                      <a:pt x="16011" y="16971"/>
                      <a:pt x="10800" y="16971"/>
                    </a:cubicBezTo>
                    <a:moveTo>
                      <a:pt x="10800" y="0"/>
                    </a:moveTo>
                    <a:cubicBezTo>
                      <a:pt x="4835" y="0"/>
                      <a:pt x="0" y="4144"/>
                      <a:pt x="0" y="9257"/>
                    </a:cubicBezTo>
                    <a:cubicBezTo>
                      <a:pt x="0" y="12440"/>
                      <a:pt x="1875" y="15248"/>
                      <a:pt x="4730" y="16914"/>
                    </a:cubicBezTo>
                    <a:cubicBezTo>
                      <a:pt x="4730" y="16935"/>
                      <a:pt x="4724" y="16949"/>
                      <a:pt x="4724" y="16971"/>
                    </a:cubicBezTo>
                    <a:cubicBezTo>
                      <a:pt x="4724" y="18354"/>
                      <a:pt x="3821" y="19843"/>
                      <a:pt x="3423" y="20625"/>
                    </a:cubicBezTo>
                    <a:lnTo>
                      <a:pt x="3425" y="20625"/>
                    </a:lnTo>
                    <a:cubicBezTo>
                      <a:pt x="3393" y="20709"/>
                      <a:pt x="3374" y="20802"/>
                      <a:pt x="3374" y="20900"/>
                    </a:cubicBezTo>
                    <a:cubicBezTo>
                      <a:pt x="3374" y="21287"/>
                      <a:pt x="3648" y="21600"/>
                      <a:pt x="3986" y="21600"/>
                    </a:cubicBezTo>
                    <a:cubicBezTo>
                      <a:pt x="4049" y="21600"/>
                      <a:pt x="4161" y="21580"/>
                      <a:pt x="4158" y="21590"/>
                    </a:cubicBezTo>
                    <a:cubicBezTo>
                      <a:pt x="6268" y="21195"/>
                      <a:pt x="8255" y="18979"/>
                      <a:pt x="8716" y="18338"/>
                    </a:cubicBezTo>
                    <a:cubicBezTo>
                      <a:pt x="9391" y="18451"/>
                      <a:pt x="10086" y="18514"/>
                      <a:pt x="10800" y="18514"/>
                    </a:cubicBezTo>
                    <a:cubicBezTo>
                      <a:pt x="16764" y="18514"/>
                      <a:pt x="21600" y="14369"/>
                      <a:pt x="21600" y="9257"/>
                    </a:cubicBezTo>
                    <a:cubicBezTo>
                      <a:pt x="21600" y="414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E8EF27E2-1849-4C29-80DB-1248B68BC0EB}"/>
                </a:ext>
              </a:extLst>
            </p:cNvPr>
            <p:cNvSpPr txBox="1"/>
            <p:nvPr/>
          </p:nvSpPr>
          <p:spPr>
            <a:xfrm>
              <a:off x="6869286" y="3286327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24F2BB-08B7-4D68-9E10-BDCCB33BA127}"/>
              </a:ext>
            </a:extLst>
          </p:cNvPr>
          <p:cNvGrpSpPr/>
          <p:nvPr/>
        </p:nvGrpSpPr>
        <p:grpSpPr>
          <a:xfrm>
            <a:off x="6583484" y="2489464"/>
            <a:ext cx="5181057" cy="548640"/>
            <a:chOff x="6119250" y="2489464"/>
            <a:chExt cx="5181057" cy="548640"/>
          </a:xfrm>
        </p:grpSpPr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9BDBA20-A295-4CF6-90B4-9F4549C41CAC}"/>
                </a:ext>
              </a:extLst>
            </p:cNvPr>
            <p:cNvSpPr/>
            <p:nvPr/>
          </p:nvSpPr>
          <p:spPr>
            <a:xfrm>
              <a:off x="6749561" y="2489464"/>
              <a:ext cx="4550746" cy="548640"/>
            </a:xfrm>
            <a:custGeom>
              <a:avLst/>
              <a:gdLst>
                <a:gd name="connsiteX0" fmla="*/ 0 w 4550746"/>
                <a:gd name="connsiteY0" fmla="*/ 0 h 548640"/>
                <a:gd name="connsiteX1" fmla="*/ 4516066 w 4550746"/>
                <a:gd name="connsiteY1" fmla="*/ 0 h 548640"/>
                <a:gd name="connsiteX2" fmla="*/ 4550746 w 4550746"/>
                <a:gd name="connsiteY2" fmla="*/ 34680 h 548640"/>
                <a:gd name="connsiteX3" fmla="*/ 4550746 w 4550746"/>
                <a:gd name="connsiteY3" fmla="*/ 513960 h 548640"/>
                <a:gd name="connsiteX4" fmla="*/ 4516066 w 4550746"/>
                <a:gd name="connsiteY4" fmla="*/ 548640 h 548640"/>
                <a:gd name="connsiteX5" fmla="*/ 0 w 4550746"/>
                <a:gd name="connsiteY5" fmla="*/ 54864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50746" h="548640">
                  <a:moveTo>
                    <a:pt x="0" y="0"/>
                  </a:moveTo>
                  <a:lnTo>
                    <a:pt x="4516066" y="0"/>
                  </a:lnTo>
                  <a:cubicBezTo>
                    <a:pt x="4535219" y="0"/>
                    <a:pt x="4550746" y="15527"/>
                    <a:pt x="4550746" y="34680"/>
                  </a:cubicBezTo>
                  <a:lnTo>
                    <a:pt x="4550746" y="513960"/>
                  </a:lnTo>
                  <a:cubicBezTo>
                    <a:pt x="4550746" y="533113"/>
                    <a:pt x="4535219" y="548640"/>
                    <a:pt x="4516066" y="548640"/>
                  </a:cubicBezTo>
                  <a:lnTo>
                    <a:pt x="0" y="5486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7FDB4A04-C92B-4F64-80FA-FE72E7FD2B08}"/>
                </a:ext>
              </a:extLst>
            </p:cNvPr>
            <p:cNvSpPr/>
            <p:nvPr/>
          </p:nvSpPr>
          <p:spPr>
            <a:xfrm>
              <a:off x="6119250" y="2489464"/>
              <a:ext cx="631191" cy="548640"/>
            </a:xfrm>
            <a:custGeom>
              <a:avLst/>
              <a:gdLst>
                <a:gd name="connsiteX0" fmla="*/ 34680 w 631191"/>
                <a:gd name="connsiteY0" fmla="*/ 0 h 548640"/>
                <a:gd name="connsiteX1" fmla="*/ 631191 w 631191"/>
                <a:gd name="connsiteY1" fmla="*/ 0 h 548640"/>
                <a:gd name="connsiteX2" fmla="*/ 631191 w 631191"/>
                <a:gd name="connsiteY2" fmla="*/ 548640 h 548640"/>
                <a:gd name="connsiteX3" fmla="*/ 34680 w 631191"/>
                <a:gd name="connsiteY3" fmla="*/ 548640 h 548640"/>
                <a:gd name="connsiteX4" fmla="*/ 0 w 631191"/>
                <a:gd name="connsiteY4" fmla="*/ 513960 h 548640"/>
                <a:gd name="connsiteX5" fmla="*/ 0 w 631191"/>
                <a:gd name="connsiteY5" fmla="*/ 34680 h 548640"/>
                <a:gd name="connsiteX6" fmla="*/ 34680 w 631191"/>
                <a:gd name="connsiteY6" fmla="*/ 0 h 54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1191" h="548640">
                  <a:moveTo>
                    <a:pt x="34680" y="0"/>
                  </a:moveTo>
                  <a:lnTo>
                    <a:pt x="631191" y="0"/>
                  </a:lnTo>
                  <a:lnTo>
                    <a:pt x="631191" y="548640"/>
                  </a:lnTo>
                  <a:lnTo>
                    <a:pt x="34680" y="548640"/>
                  </a:lnTo>
                  <a:cubicBezTo>
                    <a:pt x="15527" y="548640"/>
                    <a:pt x="0" y="533113"/>
                    <a:pt x="0" y="513960"/>
                  </a:cubicBezTo>
                  <a:lnTo>
                    <a:pt x="0" y="34680"/>
                  </a:lnTo>
                  <a:cubicBezTo>
                    <a:pt x="0" y="15527"/>
                    <a:pt x="15527" y="0"/>
                    <a:pt x="3468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B8BBC65-DA55-4875-A382-8CF15EB9210B}"/>
                </a:ext>
              </a:extLst>
            </p:cNvPr>
            <p:cNvGrpSpPr/>
            <p:nvPr/>
          </p:nvGrpSpPr>
          <p:grpSpPr>
            <a:xfrm>
              <a:off x="6299654" y="2629034"/>
              <a:ext cx="269502" cy="269502"/>
              <a:chOff x="3498968" y="3049911"/>
              <a:chExt cx="464344" cy="464344"/>
            </a:xfrm>
            <a:solidFill>
              <a:schemeClr val="bg1"/>
            </a:solidFill>
          </p:grpSpPr>
          <p:sp>
            <p:nvSpPr>
              <p:cNvPr id="152" name="AutoShape 126">
                <a:extLst>
                  <a:ext uri="{FF2B5EF4-FFF2-40B4-BE49-F238E27FC236}">
                    <a16:creationId xmlns:a16="http://schemas.microsoft.com/office/drawing/2014/main" id="{921940DB-A1C2-4E01-9916-8CFA91DC9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968" y="3049911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27">
                <a:extLst>
                  <a:ext uri="{FF2B5EF4-FFF2-40B4-BE49-F238E27FC236}">
                    <a16:creationId xmlns:a16="http://schemas.microsoft.com/office/drawing/2014/main" id="{36A8F2B8-DB07-46C0-A400-3DA1AF1A3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7085" y="312214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1A68DBF2-B99E-4605-A736-89A15B042BF0}"/>
                </a:ext>
              </a:extLst>
            </p:cNvPr>
            <p:cNvSpPr txBox="1"/>
            <p:nvPr/>
          </p:nvSpPr>
          <p:spPr>
            <a:xfrm>
              <a:off x="6869286" y="2617109"/>
              <a:ext cx="4311297" cy="293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. </a:t>
              </a:r>
            </a:p>
          </p:txBody>
        </p:sp>
      </p:grp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E5AC0A18-6856-4C27-915B-EBAF9DC4ED5C}"/>
              </a:ext>
            </a:extLst>
          </p:cNvPr>
          <p:cNvSpPr/>
          <p:nvPr/>
        </p:nvSpPr>
        <p:spPr>
          <a:xfrm rot="2700000">
            <a:off x="1132290" y="2913150"/>
            <a:ext cx="2639988" cy="2639989"/>
          </a:xfrm>
          <a:prstGeom prst="roundRect">
            <a:avLst>
              <a:gd name="adj" fmla="val 8081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114300" dist="38100" dir="11640000" algn="tr" rotWithShape="0">
              <a:prstClr val="black">
                <a:alpha val="56000"/>
              </a:prstClr>
            </a:outerShdw>
          </a:effectLst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E32494-7F2B-4D4A-8BB5-E5378D2C3D16}"/>
              </a:ext>
            </a:extLst>
          </p:cNvPr>
          <p:cNvSpPr/>
          <p:nvPr/>
        </p:nvSpPr>
        <p:spPr>
          <a:xfrm rot="2700000">
            <a:off x="1990530" y="3038529"/>
            <a:ext cx="1894575" cy="1894575"/>
          </a:xfrm>
          <a:prstGeom prst="roundRect">
            <a:avLst>
              <a:gd name="adj" fmla="val 8081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14300" dist="38100" dir="11640000" algn="tr" rotWithShape="0">
              <a:prstClr val="black">
                <a:alpha val="56000"/>
              </a:prstClr>
            </a:outerShdw>
          </a:effectLst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9F96D842-206D-4B88-8E95-2FA5EE8E9B02}"/>
              </a:ext>
            </a:extLst>
          </p:cNvPr>
          <p:cNvSpPr/>
          <p:nvPr/>
        </p:nvSpPr>
        <p:spPr>
          <a:xfrm rot="2700000">
            <a:off x="2795686" y="3139930"/>
            <a:ext cx="1193136" cy="1193136"/>
          </a:xfrm>
          <a:prstGeom prst="roundRect">
            <a:avLst>
              <a:gd name="adj" fmla="val 8081"/>
            </a:avLst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114300" dist="38100" dir="11640000" algn="tr" rotWithShape="0">
              <a:prstClr val="black">
                <a:alpha val="56000"/>
              </a:prstClr>
            </a:outerShdw>
          </a:effectLst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92345BFF-75BC-4A68-A2C1-9064F502A5A6}"/>
              </a:ext>
            </a:extLst>
          </p:cNvPr>
          <p:cNvSpPr>
            <a:spLocks/>
          </p:cNvSpPr>
          <p:nvPr/>
        </p:nvSpPr>
        <p:spPr bwMode="auto">
          <a:xfrm flipV="1">
            <a:off x="4296217" y="2848933"/>
            <a:ext cx="2190522" cy="832050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>
                <a:alpha val="60000"/>
              </a:schemeClr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dirty="0">
              <a:latin typeface="Questrial" charset="0"/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B1E4F7C1-2516-40FB-993F-1CB6C315D76D}"/>
              </a:ext>
            </a:extLst>
          </p:cNvPr>
          <p:cNvSpPr>
            <a:spLocks/>
          </p:cNvSpPr>
          <p:nvPr/>
        </p:nvSpPr>
        <p:spPr bwMode="auto">
          <a:xfrm flipV="1">
            <a:off x="4296217" y="3680983"/>
            <a:ext cx="2190522" cy="306370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>
                <a:alpha val="60000"/>
              </a:schemeClr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dirty="0">
              <a:latin typeface="Questrial" charset="0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5561038D-6EB9-4F06-8FE5-320060F618DC}"/>
              </a:ext>
            </a:extLst>
          </p:cNvPr>
          <p:cNvSpPr>
            <a:spLocks/>
          </p:cNvSpPr>
          <p:nvPr/>
        </p:nvSpPr>
        <p:spPr bwMode="auto">
          <a:xfrm>
            <a:off x="4296216" y="4378499"/>
            <a:ext cx="2190523" cy="320136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>
                <a:alpha val="60000"/>
              </a:schemeClr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dirty="0">
              <a:latin typeface="Questrial" charset="0"/>
            </a:endParaRPr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FE1D6206-E7E8-4F5E-B2D7-B1F0162D7A08}"/>
              </a:ext>
            </a:extLst>
          </p:cNvPr>
          <p:cNvSpPr>
            <a:spLocks/>
          </p:cNvSpPr>
          <p:nvPr/>
        </p:nvSpPr>
        <p:spPr bwMode="auto">
          <a:xfrm>
            <a:off x="4296216" y="4580173"/>
            <a:ext cx="2178817" cy="856204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>
                <a:alpha val="60000"/>
              </a:schemeClr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dirty="0">
              <a:latin typeface="Quest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640440B-BCD2-4198-A3B3-4CA6FDB9E870}"/>
              </a:ext>
            </a:extLst>
          </p:cNvPr>
          <p:cNvSpPr txBox="1">
            <a:spLocks/>
          </p:cNvSpPr>
          <p:nvPr/>
        </p:nvSpPr>
        <p:spPr>
          <a:xfrm rot="2676674">
            <a:off x="-356266" y="3550663"/>
            <a:ext cx="2262921" cy="572153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N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INSERT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64E3B50-A32D-4D2B-BA7F-3F66EF492E7B}"/>
              </a:ext>
            </a:extLst>
          </p:cNvPr>
          <p:cNvSpPr txBox="1">
            <a:spLocks/>
          </p:cNvSpPr>
          <p:nvPr/>
        </p:nvSpPr>
        <p:spPr>
          <a:xfrm rot="2617987">
            <a:off x="425765" y="3550664"/>
            <a:ext cx="2262921" cy="572153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N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INSERT TITLE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E6277E1-667E-4158-99D6-CF7969FB84D7}"/>
              </a:ext>
            </a:extLst>
          </p:cNvPr>
          <p:cNvSpPr txBox="1">
            <a:spLocks/>
          </p:cNvSpPr>
          <p:nvPr/>
        </p:nvSpPr>
        <p:spPr>
          <a:xfrm rot="2617987">
            <a:off x="1242486" y="3424753"/>
            <a:ext cx="2262921" cy="572153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N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INSERT 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35C63FA-7F0C-4BDC-BA4B-E9952C310C9A}"/>
              </a:ext>
            </a:extLst>
          </p:cNvPr>
          <p:cNvSpPr txBox="1">
            <a:spLocks/>
          </p:cNvSpPr>
          <p:nvPr/>
        </p:nvSpPr>
        <p:spPr>
          <a:xfrm rot="2658664">
            <a:off x="2295594" y="3423803"/>
            <a:ext cx="2262921" cy="572153"/>
          </a:xfrm>
          <a:prstGeom prst="rect">
            <a:avLst/>
          </a:prstGeom>
          <a:noFill/>
          <a:ln>
            <a:noFill/>
          </a:ln>
          <a:effectLst/>
          <a:scene3d>
            <a:camera prst="isometricTopUp">
              <a:rot lat="19800000" lon="19200000" rev="6300000"/>
            </a:camera>
            <a:lightRig rig="balanced" dir="t"/>
          </a:scene3d>
          <a:sp3d extrusionH="22225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IN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INSERT</a:t>
            </a:r>
          </a:p>
          <a:p>
            <a:r>
              <a:rPr lang="en-IN" sz="1600" dirty="0">
                <a:solidFill>
                  <a:srgbClr val="FFFFFF"/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TITLE</a:t>
            </a:r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B12E32DF-65B3-41C1-B602-5F6298694FCE}"/>
              </a:ext>
            </a:extLst>
          </p:cNvPr>
          <p:cNvSpPr>
            <a:spLocks/>
          </p:cNvSpPr>
          <p:nvPr/>
        </p:nvSpPr>
        <p:spPr bwMode="auto">
          <a:xfrm flipV="1">
            <a:off x="4296217" y="3975213"/>
            <a:ext cx="2178816" cy="251738"/>
          </a:xfrm>
          <a:custGeom>
            <a:avLst/>
            <a:gdLst>
              <a:gd name="T0" fmla="*/ 1141 w 1141"/>
              <a:gd name="T1" fmla="*/ 365 h 365"/>
              <a:gd name="T2" fmla="*/ 475 w 1141"/>
              <a:gd name="T3" fmla="*/ 365 h 365"/>
              <a:gd name="T4" fmla="*/ 0 w 1141"/>
              <a:gd name="T5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1" h="365">
                <a:moveTo>
                  <a:pt x="1141" y="365"/>
                </a:moveTo>
                <a:lnTo>
                  <a:pt x="475" y="365"/>
                </a:lnTo>
                <a:lnTo>
                  <a:pt x="0" y="0"/>
                </a:lnTo>
              </a:path>
            </a:pathLst>
          </a:custGeom>
          <a:ln w="12700" cap="sq" cmpd="sng">
            <a:solidFill>
              <a:schemeClr val="tx1">
                <a:alpha val="60000"/>
              </a:schemeClr>
            </a:solidFill>
            <a:round/>
            <a:headEnd type="oval" w="lg" len="lg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99" dirty="0">
              <a:latin typeface="Questrial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5F534C6-4F6B-4A23-8EE1-C78E21DE3EF5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7646789-3046-417D-A23B-11E2E6513FA0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OUR INFOGRAPHIC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F07CA0C-A92E-490E-858A-D27E5AA0F5B3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75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9972033E-2CEA-493F-B4C2-997C38C62181}"/>
              </a:ext>
            </a:extLst>
          </p:cNvPr>
          <p:cNvGrpSpPr/>
          <p:nvPr/>
        </p:nvGrpSpPr>
        <p:grpSpPr>
          <a:xfrm>
            <a:off x="3015916" y="798579"/>
            <a:ext cx="6160168" cy="618130"/>
            <a:chOff x="3015916" y="798579"/>
            <a:chExt cx="6160168" cy="61813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2E7FD1-D50D-4D74-872A-9B138E878B93}"/>
                </a:ext>
              </a:extLst>
            </p:cNvPr>
            <p:cNvSpPr txBox="1"/>
            <p:nvPr/>
          </p:nvSpPr>
          <p:spPr>
            <a:xfrm>
              <a:off x="3015916" y="798579"/>
              <a:ext cx="6160168" cy="535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OUR INFOGRAPHIC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94391D7-2262-4E6C-8BE5-10804712CB91}"/>
                </a:ext>
              </a:extLst>
            </p:cNvPr>
            <p:cNvCxnSpPr/>
            <p:nvPr/>
          </p:nvCxnSpPr>
          <p:spPr>
            <a:xfrm>
              <a:off x="5821680" y="1416709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hape 2437">
            <a:extLst>
              <a:ext uri="{FF2B5EF4-FFF2-40B4-BE49-F238E27FC236}">
                <a16:creationId xmlns:a16="http://schemas.microsoft.com/office/drawing/2014/main" id="{D4D5B937-396E-4919-AE54-D3AFFAAF827A}"/>
              </a:ext>
            </a:extLst>
          </p:cNvPr>
          <p:cNvSpPr>
            <a:spLocks/>
          </p:cNvSpPr>
          <p:nvPr/>
        </p:nvSpPr>
        <p:spPr bwMode="auto">
          <a:xfrm>
            <a:off x="4786732" y="2063390"/>
            <a:ext cx="1861649" cy="1976688"/>
          </a:xfrm>
          <a:custGeom>
            <a:avLst/>
            <a:gdLst>
              <a:gd name="T0" fmla="*/ 1335962 w 21443"/>
              <a:gd name="T1" fmla="*/ 1418320 h 20601"/>
              <a:gd name="T2" fmla="*/ 1335962 w 21443"/>
              <a:gd name="T3" fmla="*/ 1418320 h 20601"/>
              <a:gd name="T4" fmla="*/ 1335962 w 21443"/>
              <a:gd name="T5" fmla="*/ 1418320 h 20601"/>
              <a:gd name="T6" fmla="*/ 1335962 w 21443"/>
              <a:gd name="T7" fmla="*/ 1418320 h 20601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3" h="20601" extrusionOk="0">
                <a:moveTo>
                  <a:pt x="21209" y="13590"/>
                </a:moveTo>
                <a:cubicBezTo>
                  <a:pt x="20817" y="14511"/>
                  <a:pt x="19800" y="14935"/>
                  <a:pt x="18783" y="14581"/>
                </a:cubicBezTo>
                <a:cubicBezTo>
                  <a:pt x="18235" y="14440"/>
                  <a:pt x="17922" y="14015"/>
                  <a:pt x="17687" y="13590"/>
                </a:cubicBezTo>
                <a:cubicBezTo>
                  <a:pt x="17609" y="13307"/>
                  <a:pt x="17296" y="13094"/>
                  <a:pt x="16983" y="12952"/>
                </a:cubicBezTo>
                <a:cubicBezTo>
                  <a:pt x="16670" y="12882"/>
                  <a:pt x="16357" y="13023"/>
                  <a:pt x="16200" y="13307"/>
                </a:cubicBezTo>
                <a:cubicBezTo>
                  <a:pt x="13148" y="20601"/>
                  <a:pt x="13148" y="20601"/>
                  <a:pt x="13148" y="20601"/>
                </a:cubicBezTo>
                <a:cubicBezTo>
                  <a:pt x="7826" y="14794"/>
                  <a:pt x="7826" y="14794"/>
                  <a:pt x="7826" y="14794"/>
                </a:cubicBezTo>
                <a:cubicBezTo>
                  <a:pt x="7904" y="14794"/>
                  <a:pt x="7904" y="14794"/>
                  <a:pt x="7904" y="14794"/>
                </a:cubicBezTo>
                <a:cubicBezTo>
                  <a:pt x="8687" y="14865"/>
                  <a:pt x="9470" y="14723"/>
                  <a:pt x="10096" y="14227"/>
                </a:cubicBezTo>
                <a:cubicBezTo>
                  <a:pt x="11270" y="13377"/>
                  <a:pt x="11426" y="11819"/>
                  <a:pt x="10487" y="10828"/>
                </a:cubicBezTo>
                <a:cubicBezTo>
                  <a:pt x="9548" y="9766"/>
                  <a:pt x="7826" y="9624"/>
                  <a:pt x="6652" y="10474"/>
                </a:cubicBezTo>
                <a:cubicBezTo>
                  <a:pt x="6026" y="10899"/>
                  <a:pt x="5713" y="11536"/>
                  <a:pt x="5713" y="12244"/>
                </a:cubicBezTo>
                <a:cubicBezTo>
                  <a:pt x="5635" y="12315"/>
                  <a:pt x="5635" y="12315"/>
                  <a:pt x="5635" y="12315"/>
                </a:cubicBezTo>
                <a:cubicBezTo>
                  <a:pt x="0" y="6083"/>
                  <a:pt x="0" y="6083"/>
                  <a:pt x="0" y="6083"/>
                </a:cubicBezTo>
                <a:cubicBezTo>
                  <a:pt x="1252" y="4525"/>
                  <a:pt x="2739" y="3321"/>
                  <a:pt x="3835" y="2542"/>
                </a:cubicBezTo>
                <a:cubicBezTo>
                  <a:pt x="6574" y="701"/>
                  <a:pt x="14557" y="-999"/>
                  <a:pt x="21443" y="701"/>
                </a:cubicBezTo>
                <a:cubicBezTo>
                  <a:pt x="17217" y="10828"/>
                  <a:pt x="17217" y="10828"/>
                  <a:pt x="17217" y="10828"/>
                </a:cubicBezTo>
                <a:cubicBezTo>
                  <a:pt x="17217" y="10828"/>
                  <a:pt x="17217" y="10828"/>
                  <a:pt x="17217" y="10828"/>
                </a:cubicBezTo>
                <a:cubicBezTo>
                  <a:pt x="17139" y="11111"/>
                  <a:pt x="17296" y="11465"/>
                  <a:pt x="17609" y="11536"/>
                </a:cubicBezTo>
                <a:cubicBezTo>
                  <a:pt x="17922" y="11678"/>
                  <a:pt x="18313" y="11678"/>
                  <a:pt x="18548" y="11536"/>
                </a:cubicBezTo>
                <a:cubicBezTo>
                  <a:pt x="19017" y="11253"/>
                  <a:pt x="19565" y="11253"/>
                  <a:pt x="20113" y="11394"/>
                </a:cubicBezTo>
                <a:cubicBezTo>
                  <a:pt x="21052" y="11749"/>
                  <a:pt x="21600" y="12740"/>
                  <a:pt x="21209" y="1359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91" name="Shape 2438">
            <a:extLst>
              <a:ext uri="{FF2B5EF4-FFF2-40B4-BE49-F238E27FC236}">
                <a16:creationId xmlns:a16="http://schemas.microsoft.com/office/drawing/2014/main" id="{44BD6841-125F-499D-9B19-0D0B0AF4CDFD}"/>
              </a:ext>
            </a:extLst>
          </p:cNvPr>
          <p:cNvSpPr>
            <a:spLocks/>
          </p:cNvSpPr>
          <p:nvPr/>
        </p:nvSpPr>
        <p:spPr bwMode="auto">
          <a:xfrm>
            <a:off x="5995753" y="2150776"/>
            <a:ext cx="1673603" cy="2190175"/>
          </a:xfrm>
          <a:custGeom>
            <a:avLst/>
            <a:gdLst>
              <a:gd name="T0" fmla="*/ 1200288 w 21441"/>
              <a:gd name="T1" fmla="*/ 1571356 h 21485"/>
              <a:gd name="T2" fmla="*/ 1200288 w 21441"/>
              <a:gd name="T3" fmla="*/ 1571356 h 21485"/>
              <a:gd name="T4" fmla="*/ 1200288 w 21441"/>
              <a:gd name="T5" fmla="*/ 1571356 h 21485"/>
              <a:gd name="T6" fmla="*/ 1200288 w 21441"/>
              <a:gd name="T7" fmla="*/ 1571356 h 2148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1" h="21485" extrusionOk="0">
                <a:moveTo>
                  <a:pt x="21426" y="13667"/>
                </a:moveTo>
                <a:cubicBezTo>
                  <a:pt x="21339" y="14533"/>
                  <a:pt x="21252" y="15400"/>
                  <a:pt x="20990" y="16133"/>
                </a:cubicBezTo>
                <a:cubicBezTo>
                  <a:pt x="12716" y="17200"/>
                  <a:pt x="12716" y="17200"/>
                  <a:pt x="12716" y="17200"/>
                </a:cubicBezTo>
                <a:cubicBezTo>
                  <a:pt x="12281" y="17267"/>
                  <a:pt x="12106" y="17533"/>
                  <a:pt x="12106" y="17800"/>
                </a:cubicBezTo>
                <a:cubicBezTo>
                  <a:pt x="12194" y="18133"/>
                  <a:pt x="12368" y="18333"/>
                  <a:pt x="12716" y="18533"/>
                </a:cubicBezTo>
                <a:cubicBezTo>
                  <a:pt x="13239" y="18733"/>
                  <a:pt x="13587" y="19133"/>
                  <a:pt x="13674" y="19600"/>
                </a:cubicBezTo>
                <a:cubicBezTo>
                  <a:pt x="13848" y="20467"/>
                  <a:pt x="13065" y="21267"/>
                  <a:pt x="11932" y="21467"/>
                </a:cubicBezTo>
                <a:cubicBezTo>
                  <a:pt x="10800" y="21600"/>
                  <a:pt x="9755" y="21000"/>
                  <a:pt x="9581" y="20133"/>
                </a:cubicBezTo>
                <a:cubicBezTo>
                  <a:pt x="9494" y="19667"/>
                  <a:pt x="9668" y="19200"/>
                  <a:pt x="10016" y="18867"/>
                </a:cubicBezTo>
                <a:cubicBezTo>
                  <a:pt x="10277" y="18600"/>
                  <a:pt x="10365" y="18333"/>
                  <a:pt x="10277" y="18067"/>
                </a:cubicBezTo>
                <a:cubicBezTo>
                  <a:pt x="10277" y="17733"/>
                  <a:pt x="9929" y="17600"/>
                  <a:pt x="9494" y="17600"/>
                </a:cubicBezTo>
                <a:cubicBezTo>
                  <a:pt x="9494" y="17600"/>
                  <a:pt x="9494" y="17600"/>
                  <a:pt x="9494" y="17600"/>
                </a:cubicBezTo>
                <a:cubicBezTo>
                  <a:pt x="0" y="18800"/>
                  <a:pt x="0" y="18800"/>
                  <a:pt x="0" y="18800"/>
                </a:cubicBezTo>
                <a:cubicBezTo>
                  <a:pt x="3310" y="12133"/>
                  <a:pt x="3310" y="12133"/>
                  <a:pt x="3310" y="12133"/>
                </a:cubicBezTo>
                <a:cubicBezTo>
                  <a:pt x="3310" y="12133"/>
                  <a:pt x="3310" y="12200"/>
                  <a:pt x="3310" y="12200"/>
                </a:cubicBezTo>
                <a:cubicBezTo>
                  <a:pt x="3658" y="12800"/>
                  <a:pt x="4268" y="13267"/>
                  <a:pt x="5052" y="13533"/>
                </a:cubicBezTo>
                <a:cubicBezTo>
                  <a:pt x="6619" y="14000"/>
                  <a:pt x="8361" y="13400"/>
                  <a:pt x="8971" y="12200"/>
                </a:cubicBezTo>
                <a:cubicBezTo>
                  <a:pt x="9581" y="11000"/>
                  <a:pt x="8797" y="9667"/>
                  <a:pt x="7229" y="9200"/>
                </a:cubicBezTo>
                <a:cubicBezTo>
                  <a:pt x="6445" y="9000"/>
                  <a:pt x="5487" y="9067"/>
                  <a:pt x="4703" y="9333"/>
                </a:cubicBezTo>
                <a:cubicBezTo>
                  <a:pt x="4703" y="9333"/>
                  <a:pt x="4703" y="9333"/>
                  <a:pt x="4703" y="9400"/>
                </a:cubicBezTo>
                <a:cubicBezTo>
                  <a:pt x="9319" y="0"/>
                  <a:pt x="9319" y="0"/>
                  <a:pt x="9319" y="0"/>
                </a:cubicBezTo>
                <a:cubicBezTo>
                  <a:pt x="10277" y="267"/>
                  <a:pt x="11235" y="533"/>
                  <a:pt x="12106" y="933"/>
                </a:cubicBezTo>
                <a:cubicBezTo>
                  <a:pt x="20381" y="4200"/>
                  <a:pt x="21600" y="8733"/>
                  <a:pt x="21426" y="1366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92" name="Shape 2439">
            <a:extLst>
              <a:ext uri="{FF2B5EF4-FFF2-40B4-BE49-F238E27FC236}">
                <a16:creationId xmlns:a16="http://schemas.microsoft.com/office/drawing/2014/main" id="{2790DB9F-021B-42A9-91F4-675507411B19}"/>
              </a:ext>
            </a:extLst>
          </p:cNvPr>
          <p:cNvSpPr>
            <a:spLocks/>
          </p:cNvSpPr>
          <p:nvPr/>
        </p:nvSpPr>
        <p:spPr bwMode="auto">
          <a:xfrm>
            <a:off x="4250251" y="2708275"/>
            <a:ext cx="1623826" cy="1643737"/>
          </a:xfrm>
          <a:custGeom>
            <a:avLst/>
            <a:gdLst>
              <a:gd name="T0" fmla="*/ 1165310 w 21600"/>
              <a:gd name="T1" fmla="*/ 1179937 h 21600"/>
              <a:gd name="T2" fmla="*/ 1165310 w 21600"/>
              <a:gd name="T3" fmla="*/ 1179937 h 21600"/>
              <a:gd name="T4" fmla="*/ 1165310 w 21600"/>
              <a:gd name="T5" fmla="*/ 1179937 h 21600"/>
              <a:gd name="T6" fmla="*/ 1165310 w 21600"/>
              <a:gd name="T7" fmla="*/ 1179937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12110" y="19636"/>
                </a:moveTo>
                <a:cubicBezTo>
                  <a:pt x="12653" y="18922"/>
                  <a:pt x="12924" y="18030"/>
                  <a:pt x="12743" y="17137"/>
                </a:cubicBezTo>
                <a:cubicBezTo>
                  <a:pt x="12472" y="15441"/>
                  <a:pt x="10845" y="14281"/>
                  <a:pt x="9218" y="14638"/>
                </a:cubicBezTo>
                <a:cubicBezTo>
                  <a:pt x="7501" y="14906"/>
                  <a:pt x="6326" y="16423"/>
                  <a:pt x="6597" y="18119"/>
                </a:cubicBezTo>
                <a:cubicBezTo>
                  <a:pt x="6778" y="19012"/>
                  <a:pt x="7321" y="19815"/>
                  <a:pt x="8044" y="20261"/>
                </a:cubicBezTo>
                <a:cubicBezTo>
                  <a:pt x="8044" y="20261"/>
                  <a:pt x="8134" y="20261"/>
                  <a:pt x="8134" y="20261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81" y="21154"/>
                  <a:pt x="542" y="20618"/>
                  <a:pt x="904" y="20083"/>
                </a:cubicBezTo>
                <a:cubicBezTo>
                  <a:pt x="1175" y="19547"/>
                  <a:pt x="3254" y="16512"/>
                  <a:pt x="4248" y="14995"/>
                </a:cubicBezTo>
                <a:cubicBezTo>
                  <a:pt x="4609" y="14460"/>
                  <a:pt x="4700" y="13835"/>
                  <a:pt x="4519" y="13299"/>
                </a:cubicBezTo>
                <a:cubicBezTo>
                  <a:pt x="2802" y="7944"/>
                  <a:pt x="4338" y="3392"/>
                  <a:pt x="6597" y="0"/>
                </a:cubicBezTo>
                <a:cubicBezTo>
                  <a:pt x="13105" y="7944"/>
                  <a:pt x="13105" y="7944"/>
                  <a:pt x="13105" y="7944"/>
                </a:cubicBezTo>
                <a:cubicBezTo>
                  <a:pt x="13376" y="8212"/>
                  <a:pt x="13828" y="8301"/>
                  <a:pt x="14189" y="8033"/>
                </a:cubicBezTo>
                <a:cubicBezTo>
                  <a:pt x="14460" y="7765"/>
                  <a:pt x="14641" y="7408"/>
                  <a:pt x="14641" y="7051"/>
                </a:cubicBezTo>
                <a:cubicBezTo>
                  <a:pt x="14641" y="6426"/>
                  <a:pt x="14912" y="5891"/>
                  <a:pt x="15454" y="5445"/>
                </a:cubicBezTo>
                <a:cubicBezTo>
                  <a:pt x="16358" y="4731"/>
                  <a:pt x="17714" y="4820"/>
                  <a:pt x="18527" y="5712"/>
                </a:cubicBezTo>
                <a:cubicBezTo>
                  <a:pt x="19250" y="6694"/>
                  <a:pt x="19069" y="8033"/>
                  <a:pt x="18166" y="8747"/>
                </a:cubicBezTo>
                <a:cubicBezTo>
                  <a:pt x="17714" y="9193"/>
                  <a:pt x="17081" y="9283"/>
                  <a:pt x="16449" y="9193"/>
                </a:cubicBezTo>
                <a:cubicBezTo>
                  <a:pt x="16087" y="9104"/>
                  <a:pt x="15635" y="9283"/>
                  <a:pt x="15364" y="9461"/>
                </a:cubicBezTo>
                <a:cubicBezTo>
                  <a:pt x="15093" y="9729"/>
                  <a:pt x="15003" y="10175"/>
                  <a:pt x="15274" y="10443"/>
                </a:cubicBezTo>
                <a:cubicBezTo>
                  <a:pt x="21600" y="18119"/>
                  <a:pt x="21600" y="18119"/>
                  <a:pt x="21600" y="18119"/>
                </a:cubicBezTo>
                <a:cubicBezTo>
                  <a:pt x="12020" y="19636"/>
                  <a:pt x="12020" y="19636"/>
                  <a:pt x="12020" y="19636"/>
                </a:cubicBezTo>
                <a:cubicBezTo>
                  <a:pt x="12110" y="19636"/>
                  <a:pt x="12110" y="19636"/>
                  <a:pt x="12110" y="1963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93" name="Shape 2440">
            <a:extLst>
              <a:ext uri="{FF2B5EF4-FFF2-40B4-BE49-F238E27FC236}">
                <a16:creationId xmlns:a16="http://schemas.microsoft.com/office/drawing/2014/main" id="{BB828E55-94C6-457D-A800-D81BA8785070}"/>
              </a:ext>
            </a:extLst>
          </p:cNvPr>
          <p:cNvSpPr>
            <a:spLocks/>
          </p:cNvSpPr>
          <p:nvPr/>
        </p:nvSpPr>
        <p:spPr bwMode="auto">
          <a:xfrm>
            <a:off x="4199368" y="3888535"/>
            <a:ext cx="1687984" cy="1824039"/>
          </a:xfrm>
          <a:custGeom>
            <a:avLst/>
            <a:gdLst>
              <a:gd name="T0" fmla="*/ 1211023 w 21374"/>
              <a:gd name="T1" fmla="*/ 1309419 h 21094"/>
              <a:gd name="T2" fmla="*/ 1211023 w 21374"/>
              <a:gd name="T3" fmla="*/ 1309419 h 21094"/>
              <a:gd name="T4" fmla="*/ 1211023 w 21374"/>
              <a:gd name="T5" fmla="*/ 1309419 h 21094"/>
              <a:gd name="T6" fmla="*/ 1211023 w 21374"/>
              <a:gd name="T7" fmla="*/ 1309419 h 21094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74" h="21094" extrusionOk="0">
                <a:moveTo>
                  <a:pt x="21374" y="3085"/>
                </a:moveTo>
                <a:cubicBezTo>
                  <a:pt x="18104" y="10940"/>
                  <a:pt x="18104" y="10940"/>
                  <a:pt x="18104" y="10940"/>
                </a:cubicBezTo>
                <a:cubicBezTo>
                  <a:pt x="18104" y="10940"/>
                  <a:pt x="18104" y="10940"/>
                  <a:pt x="18018" y="10940"/>
                </a:cubicBezTo>
                <a:cubicBezTo>
                  <a:pt x="17760" y="10154"/>
                  <a:pt x="17157" y="9605"/>
                  <a:pt x="16297" y="9290"/>
                </a:cubicBezTo>
                <a:cubicBezTo>
                  <a:pt x="14834" y="8819"/>
                  <a:pt x="13113" y="9526"/>
                  <a:pt x="12510" y="10940"/>
                </a:cubicBezTo>
                <a:cubicBezTo>
                  <a:pt x="11908" y="12275"/>
                  <a:pt x="12682" y="13846"/>
                  <a:pt x="14231" y="14396"/>
                </a:cubicBezTo>
                <a:cubicBezTo>
                  <a:pt x="15006" y="14710"/>
                  <a:pt x="15952" y="14632"/>
                  <a:pt x="16641" y="14239"/>
                </a:cubicBezTo>
                <a:cubicBezTo>
                  <a:pt x="16727" y="14239"/>
                  <a:pt x="16727" y="14239"/>
                  <a:pt x="16727" y="14239"/>
                </a:cubicBezTo>
                <a:cubicBezTo>
                  <a:pt x="14231" y="20365"/>
                  <a:pt x="14231" y="20365"/>
                  <a:pt x="14231" y="20365"/>
                </a:cubicBezTo>
                <a:cubicBezTo>
                  <a:pt x="9412" y="21465"/>
                  <a:pt x="6745" y="20994"/>
                  <a:pt x="6745" y="20994"/>
                </a:cubicBezTo>
                <a:cubicBezTo>
                  <a:pt x="5023" y="20837"/>
                  <a:pt x="3991" y="19030"/>
                  <a:pt x="4163" y="17852"/>
                </a:cubicBezTo>
                <a:cubicBezTo>
                  <a:pt x="4421" y="16595"/>
                  <a:pt x="4507" y="16045"/>
                  <a:pt x="3733" y="15496"/>
                </a:cubicBezTo>
                <a:cubicBezTo>
                  <a:pt x="3044" y="15024"/>
                  <a:pt x="3044" y="14396"/>
                  <a:pt x="3388" y="14160"/>
                </a:cubicBezTo>
                <a:cubicBezTo>
                  <a:pt x="3733" y="13925"/>
                  <a:pt x="4937" y="13453"/>
                  <a:pt x="4937" y="13453"/>
                </a:cubicBezTo>
                <a:cubicBezTo>
                  <a:pt x="4937" y="13453"/>
                  <a:pt x="4077" y="12904"/>
                  <a:pt x="3560" y="12746"/>
                </a:cubicBezTo>
                <a:cubicBezTo>
                  <a:pt x="3044" y="12511"/>
                  <a:pt x="2786" y="11725"/>
                  <a:pt x="3044" y="11254"/>
                </a:cubicBezTo>
                <a:cubicBezTo>
                  <a:pt x="3302" y="10783"/>
                  <a:pt x="3388" y="9605"/>
                  <a:pt x="3388" y="9605"/>
                </a:cubicBezTo>
                <a:cubicBezTo>
                  <a:pt x="3388" y="9605"/>
                  <a:pt x="2184" y="9055"/>
                  <a:pt x="893" y="8426"/>
                </a:cubicBezTo>
                <a:cubicBezTo>
                  <a:pt x="32" y="8034"/>
                  <a:pt x="-226" y="7405"/>
                  <a:pt x="204" y="6306"/>
                </a:cubicBezTo>
                <a:cubicBezTo>
                  <a:pt x="8810" y="4970"/>
                  <a:pt x="8810" y="4970"/>
                  <a:pt x="8810" y="4970"/>
                </a:cubicBezTo>
                <a:cubicBezTo>
                  <a:pt x="9154" y="4970"/>
                  <a:pt x="9412" y="4656"/>
                  <a:pt x="9412" y="4264"/>
                </a:cubicBezTo>
                <a:cubicBezTo>
                  <a:pt x="9326" y="3949"/>
                  <a:pt x="9068" y="3635"/>
                  <a:pt x="8810" y="3478"/>
                </a:cubicBezTo>
                <a:cubicBezTo>
                  <a:pt x="8294" y="3164"/>
                  <a:pt x="7949" y="2771"/>
                  <a:pt x="7863" y="2143"/>
                </a:cubicBezTo>
                <a:cubicBezTo>
                  <a:pt x="7605" y="1122"/>
                  <a:pt x="8380" y="179"/>
                  <a:pt x="9498" y="22"/>
                </a:cubicBezTo>
                <a:cubicBezTo>
                  <a:pt x="10617" y="-135"/>
                  <a:pt x="11736" y="572"/>
                  <a:pt x="11908" y="1593"/>
                </a:cubicBezTo>
                <a:cubicBezTo>
                  <a:pt x="11994" y="2143"/>
                  <a:pt x="11822" y="2693"/>
                  <a:pt x="11478" y="3085"/>
                </a:cubicBezTo>
                <a:cubicBezTo>
                  <a:pt x="11219" y="3321"/>
                  <a:pt x="11133" y="3714"/>
                  <a:pt x="11133" y="4028"/>
                </a:cubicBezTo>
                <a:cubicBezTo>
                  <a:pt x="11219" y="4342"/>
                  <a:pt x="11564" y="4578"/>
                  <a:pt x="11994" y="4499"/>
                </a:cubicBezTo>
                <a:lnTo>
                  <a:pt x="21374" y="30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94" name="Shape 2441">
            <a:extLst>
              <a:ext uri="{FF2B5EF4-FFF2-40B4-BE49-F238E27FC236}">
                <a16:creationId xmlns:a16="http://schemas.microsoft.com/office/drawing/2014/main" id="{3C7C8459-5EE0-464A-864E-CB1556C3D3C3}"/>
              </a:ext>
            </a:extLst>
          </p:cNvPr>
          <p:cNvSpPr>
            <a:spLocks/>
          </p:cNvSpPr>
          <p:nvPr/>
        </p:nvSpPr>
        <p:spPr bwMode="auto">
          <a:xfrm>
            <a:off x="5243572" y="4182771"/>
            <a:ext cx="1901470" cy="2140398"/>
          </a:xfrm>
          <a:custGeom>
            <a:avLst/>
            <a:gdLst>
              <a:gd name="T0" fmla="*/ 1364020 w 21352"/>
              <a:gd name="T1" fmla="*/ 1535870 h 21600"/>
              <a:gd name="T2" fmla="*/ 1364020 w 21352"/>
              <a:gd name="T3" fmla="*/ 1535870 h 21600"/>
              <a:gd name="T4" fmla="*/ 1364020 w 21352"/>
              <a:gd name="T5" fmla="*/ 1535870 h 21600"/>
              <a:gd name="T6" fmla="*/ 1364020 w 21352"/>
              <a:gd name="T7" fmla="*/ 1535870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52" h="21600" extrusionOk="0">
                <a:moveTo>
                  <a:pt x="21352" y="14743"/>
                </a:moveTo>
                <a:cubicBezTo>
                  <a:pt x="21352" y="17006"/>
                  <a:pt x="21352" y="19680"/>
                  <a:pt x="21352" y="19680"/>
                </a:cubicBezTo>
                <a:cubicBezTo>
                  <a:pt x="21352" y="19680"/>
                  <a:pt x="18375" y="21600"/>
                  <a:pt x="11201" y="21600"/>
                </a:cubicBezTo>
                <a:cubicBezTo>
                  <a:pt x="4026" y="21600"/>
                  <a:pt x="1050" y="19680"/>
                  <a:pt x="1050" y="19680"/>
                </a:cubicBezTo>
                <a:cubicBezTo>
                  <a:pt x="1050" y="16526"/>
                  <a:pt x="1050" y="16526"/>
                  <a:pt x="1050" y="16526"/>
                </a:cubicBezTo>
                <a:cubicBezTo>
                  <a:pt x="3950" y="9463"/>
                  <a:pt x="3950" y="9463"/>
                  <a:pt x="3950" y="9463"/>
                </a:cubicBezTo>
                <a:cubicBezTo>
                  <a:pt x="4103" y="9189"/>
                  <a:pt x="3950" y="8914"/>
                  <a:pt x="3645" y="8777"/>
                </a:cubicBezTo>
                <a:cubicBezTo>
                  <a:pt x="3339" y="8709"/>
                  <a:pt x="2958" y="8709"/>
                  <a:pt x="2652" y="8846"/>
                </a:cubicBezTo>
                <a:cubicBezTo>
                  <a:pt x="2271" y="9051"/>
                  <a:pt x="1660" y="9120"/>
                  <a:pt x="1202" y="8914"/>
                </a:cubicBezTo>
                <a:cubicBezTo>
                  <a:pt x="210" y="8640"/>
                  <a:pt x="-248" y="7680"/>
                  <a:pt x="134" y="6789"/>
                </a:cubicBezTo>
                <a:cubicBezTo>
                  <a:pt x="439" y="5966"/>
                  <a:pt x="1507" y="5554"/>
                  <a:pt x="2500" y="5829"/>
                </a:cubicBezTo>
                <a:cubicBezTo>
                  <a:pt x="2958" y="6034"/>
                  <a:pt x="3339" y="6377"/>
                  <a:pt x="3568" y="6789"/>
                </a:cubicBezTo>
                <a:cubicBezTo>
                  <a:pt x="3645" y="7063"/>
                  <a:pt x="3874" y="7337"/>
                  <a:pt x="4179" y="7406"/>
                </a:cubicBezTo>
                <a:cubicBezTo>
                  <a:pt x="4484" y="7543"/>
                  <a:pt x="4866" y="7406"/>
                  <a:pt x="5018" y="7131"/>
                </a:cubicBezTo>
                <a:cubicBezTo>
                  <a:pt x="7995" y="0"/>
                  <a:pt x="7995" y="0"/>
                  <a:pt x="7995" y="0"/>
                </a:cubicBezTo>
                <a:cubicBezTo>
                  <a:pt x="13109" y="5691"/>
                  <a:pt x="13109" y="5691"/>
                  <a:pt x="13109" y="5691"/>
                </a:cubicBezTo>
                <a:cubicBezTo>
                  <a:pt x="13109" y="5691"/>
                  <a:pt x="13109" y="5691"/>
                  <a:pt x="13033" y="5691"/>
                </a:cubicBezTo>
                <a:cubicBezTo>
                  <a:pt x="12346" y="5554"/>
                  <a:pt x="11582" y="5760"/>
                  <a:pt x="10972" y="6171"/>
                </a:cubicBezTo>
                <a:cubicBezTo>
                  <a:pt x="9827" y="6994"/>
                  <a:pt x="9674" y="8503"/>
                  <a:pt x="10590" y="9531"/>
                </a:cubicBezTo>
                <a:cubicBezTo>
                  <a:pt x="11506" y="10560"/>
                  <a:pt x="13185" y="10697"/>
                  <a:pt x="14330" y="9874"/>
                </a:cubicBezTo>
                <a:cubicBezTo>
                  <a:pt x="14864" y="9394"/>
                  <a:pt x="15246" y="8777"/>
                  <a:pt x="15246" y="8091"/>
                </a:cubicBezTo>
                <a:cubicBezTo>
                  <a:pt x="15246" y="8091"/>
                  <a:pt x="15246" y="8023"/>
                  <a:pt x="15246" y="8023"/>
                </a:cubicBezTo>
                <a:lnTo>
                  <a:pt x="21352" y="1474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95" name="Shape 2442">
            <a:extLst>
              <a:ext uri="{FF2B5EF4-FFF2-40B4-BE49-F238E27FC236}">
                <a16:creationId xmlns:a16="http://schemas.microsoft.com/office/drawing/2014/main" id="{EFFEEF6D-3499-42C4-8E80-E36613E1A1BB}"/>
              </a:ext>
            </a:extLst>
          </p:cNvPr>
          <p:cNvSpPr>
            <a:spLocks/>
          </p:cNvSpPr>
          <p:nvPr/>
        </p:nvSpPr>
        <p:spPr bwMode="auto">
          <a:xfrm>
            <a:off x="6010133" y="3876367"/>
            <a:ext cx="1610553" cy="1651480"/>
          </a:xfrm>
          <a:custGeom>
            <a:avLst/>
            <a:gdLst>
              <a:gd name="T0" fmla="*/ 1155559 w 21600"/>
              <a:gd name="T1" fmla="*/ 1184813 h 21600"/>
              <a:gd name="T2" fmla="*/ 1155559 w 21600"/>
              <a:gd name="T3" fmla="*/ 1184813 h 21600"/>
              <a:gd name="T4" fmla="*/ 1155559 w 21600"/>
              <a:gd name="T5" fmla="*/ 1184813 h 21600"/>
              <a:gd name="T6" fmla="*/ 1155559 w 21600"/>
              <a:gd name="T7" fmla="*/ 118481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506" y="4089"/>
                  <a:pt x="18501" y="6844"/>
                  <a:pt x="17316" y="8978"/>
                </a:cubicBezTo>
                <a:cubicBezTo>
                  <a:pt x="15767" y="11822"/>
                  <a:pt x="15220" y="17333"/>
                  <a:pt x="15220" y="19822"/>
                </a:cubicBezTo>
                <a:cubicBezTo>
                  <a:pt x="15220" y="21600"/>
                  <a:pt x="15220" y="21600"/>
                  <a:pt x="15220" y="21600"/>
                </a:cubicBezTo>
                <a:cubicBezTo>
                  <a:pt x="8476" y="13600"/>
                  <a:pt x="8476" y="13600"/>
                  <a:pt x="8476" y="13600"/>
                </a:cubicBezTo>
                <a:cubicBezTo>
                  <a:pt x="8294" y="13244"/>
                  <a:pt x="7838" y="13244"/>
                  <a:pt x="7473" y="13511"/>
                </a:cubicBezTo>
                <a:cubicBezTo>
                  <a:pt x="7200" y="13689"/>
                  <a:pt x="7018" y="14044"/>
                  <a:pt x="7018" y="14489"/>
                </a:cubicBezTo>
                <a:cubicBezTo>
                  <a:pt x="6927" y="15022"/>
                  <a:pt x="6744" y="15644"/>
                  <a:pt x="6197" y="16089"/>
                </a:cubicBezTo>
                <a:cubicBezTo>
                  <a:pt x="5286" y="16800"/>
                  <a:pt x="3919" y="16622"/>
                  <a:pt x="3099" y="15733"/>
                </a:cubicBezTo>
                <a:cubicBezTo>
                  <a:pt x="2370" y="14844"/>
                  <a:pt x="2461" y="13511"/>
                  <a:pt x="3463" y="12711"/>
                </a:cubicBezTo>
                <a:cubicBezTo>
                  <a:pt x="3919" y="12356"/>
                  <a:pt x="4557" y="12178"/>
                  <a:pt x="5195" y="12267"/>
                </a:cubicBezTo>
                <a:cubicBezTo>
                  <a:pt x="5559" y="12356"/>
                  <a:pt x="5924" y="12267"/>
                  <a:pt x="6289" y="12000"/>
                </a:cubicBezTo>
                <a:cubicBezTo>
                  <a:pt x="6562" y="11733"/>
                  <a:pt x="6653" y="11289"/>
                  <a:pt x="6380" y="11022"/>
                </a:cubicBezTo>
                <a:cubicBezTo>
                  <a:pt x="0" y="3378"/>
                  <a:pt x="0" y="3378"/>
                  <a:pt x="0" y="3378"/>
                </a:cubicBezTo>
                <a:cubicBezTo>
                  <a:pt x="9570" y="1867"/>
                  <a:pt x="9570" y="1867"/>
                  <a:pt x="9570" y="1867"/>
                </a:cubicBezTo>
                <a:cubicBezTo>
                  <a:pt x="9570" y="1867"/>
                  <a:pt x="9570" y="1956"/>
                  <a:pt x="9570" y="1956"/>
                </a:cubicBezTo>
                <a:cubicBezTo>
                  <a:pt x="9023" y="2667"/>
                  <a:pt x="8749" y="3556"/>
                  <a:pt x="8841" y="4356"/>
                </a:cubicBezTo>
                <a:cubicBezTo>
                  <a:pt x="9205" y="6044"/>
                  <a:pt x="10754" y="7200"/>
                  <a:pt x="12486" y="6933"/>
                </a:cubicBezTo>
                <a:cubicBezTo>
                  <a:pt x="14218" y="6667"/>
                  <a:pt x="15403" y="5067"/>
                  <a:pt x="15129" y="3378"/>
                </a:cubicBezTo>
                <a:cubicBezTo>
                  <a:pt x="14947" y="2489"/>
                  <a:pt x="14400" y="1778"/>
                  <a:pt x="13671" y="1333"/>
                </a:cubicBezTo>
                <a:cubicBezTo>
                  <a:pt x="13580" y="1244"/>
                  <a:pt x="13580" y="1244"/>
                  <a:pt x="13580" y="1244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 b="1" dirty="0">
              <a:latin typeface="Montserrat" panose="000005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19ECA0C-43BC-4A72-845F-0D13C4B77B15}"/>
              </a:ext>
            </a:extLst>
          </p:cNvPr>
          <p:cNvSpPr txBox="1"/>
          <p:nvPr/>
        </p:nvSpPr>
        <p:spPr>
          <a:xfrm flipH="1">
            <a:off x="2364471" y="2382607"/>
            <a:ext cx="1853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8E83C29-30CE-4799-852F-22E839233511}"/>
              </a:ext>
            </a:extLst>
          </p:cNvPr>
          <p:cNvSpPr/>
          <p:nvPr/>
        </p:nvSpPr>
        <p:spPr>
          <a:xfrm flipH="1">
            <a:off x="1662939" y="2637117"/>
            <a:ext cx="25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cap="none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Nam ornate pharetra seem vitae bandit. Aliquam sed masa vitae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5DEEBCE-FA39-4159-A2B2-4F8EB0B12113}"/>
              </a:ext>
            </a:extLst>
          </p:cNvPr>
          <p:cNvSpPr txBox="1"/>
          <p:nvPr/>
        </p:nvSpPr>
        <p:spPr>
          <a:xfrm>
            <a:off x="7953334" y="2382607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B14F01D-111D-415C-8CF2-7A8E73ACFD98}"/>
              </a:ext>
            </a:extLst>
          </p:cNvPr>
          <p:cNvSpPr/>
          <p:nvPr/>
        </p:nvSpPr>
        <p:spPr>
          <a:xfrm>
            <a:off x="7953335" y="2637117"/>
            <a:ext cx="25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cap="none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Nam ornate pharetra seem vitae bandit. Aliquam sed masa vitae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4F619BE-A09F-4CB6-ABBC-7A53D0452B6A}"/>
              </a:ext>
            </a:extLst>
          </p:cNvPr>
          <p:cNvSpPr txBox="1"/>
          <p:nvPr/>
        </p:nvSpPr>
        <p:spPr>
          <a:xfrm flipH="1">
            <a:off x="2089886" y="3744447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6E7F9DC-E626-470D-BA3A-44B3F05FCCAD}"/>
              </a:ext>
            </a:extLst>
          </p:cNvPr>
          <p:cNvSpPr/>
          <p:nvPr/>
        </p:nvSpPr>
        <p:spPr>
          <a:xfrm flipH="1">
            <a:off x="1425223" y="3998957"/>
            <a:ext cx="25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cap="none" dirty="0">
                <a:solidFill>
                  <a:schemeClr val="tx1">
                    <a:alpha val="7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Nam ornate pharetra seem vitae bandit. Aliquam sed masa vitae</a:t>
            </a:r>
            <a:endParaRPr lang="en-US" sz="1100" dirty="0">
              <a:solidFill>
                <a:schemeClr val="tx1">
                  <a:alpha val="7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1AACCFE-9A13-40AC-9B3D-F615051B8327}"/>
              </a:ext>
            </a:extLst>
          </p:cNvPr>
          <p:cNvSpPr txBox="1"/>
          <p:nvPr/>
        </p:nvSpPr>
        <p:spPr>
          <a:xfrm>
            <a:off x="8229221" y="3744447"/>
            <a:ext cx="189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05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9D053D6-675B-42AC-AEF6-4F230A88CD71}"/>
              </a:ext>
            </a:extLst>
          </p:cNvPr>
          <p:cNvSpPr/>
          <p:nvPr/>
        </p:nvSpPr>
        <p:spPr>
          <a:xfrm>
            <a:off x="8229222" y="3998957"/>
            <a:ext cx="25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cap="none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Nam ornate pharetra seem vitae bandit. Aliquam sed masa vitae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EE6CD8D-E0FC-4B34-AE4C-F0BBCC7DF1DF}"/>
              </a:ext>
            </a:extLst>
          </p:cNvPr>
          <p:cNvSpPr txBox="1"/>
          <p:nvPr/>
        </p:nvSpPr>
        <p:spPr>
          <a:xfrm flipH="1">
            <a:off x="2327602" y="5106287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84B2A60-8C48-441C-B111-FF6883B31C2F}"/>
              </a:ext>
            </a:extLst>
          </p:cNvPr>
          <p:cNvSpPr/>
          <p:nvPr/>
        </p:nvSpPr>
        <p:spPr>
          <a:xfrm flipH="1">
            <a:off x="1662939" y="5360797"/>
            <a:ext cx="25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cap="none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Nam ornate pharetra seem vitae bandit. Aliquam sed masa vitae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A46153A-7098-4BA0-8430-EA593AD61EDC}"/>
              </a:ext>
            </a:extLst>
          </p:cNvPr>
          <p:cNvSpPr txBox="1"/>
          <p:nvPr/>
        </p:nvSpPr>
        <p:spPr>
          <a:xfrm>
            <a:off x="7953334" y="5106287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Short Text Here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06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C6BEE9E-2C7B-4DA5-9A7A-CB37E431174F}"/>
              </a:ext>
            </a:extLst>
          </p:cNvPr>
          <p:cNvSpPr/>
          <p:nvPr/>
        </p:nvSpPr>
        <p:spPr>
          <a:xfrm>
            <a:off x="7953335" y="5360797"/>
            <a:ext cx="25549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cap="none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Nam ornate pharetra seem vitae bandit. Aliquam sed masa vitae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1" name="Graphic 2">
            <a:extLst>
              <a:ext uri="{FF2B5EF4-FFF2-40B4-BE49-F238E27FC236}">
                <a16:creationId xmlns:a16="http://schemas.microsoft.com/office/drawing/2014/main" id="{54315423-C4A5-48E3-989A-633586DE085A}"/>
              </a:ext>
            </a:extLst>
          </p:cNvPr>
          <p:cNvSpPr>
            <a:spLocks noChangeAspect="1"/>
          </p:cNvSpPr>
          <p:nvPr/>
        </p:nvSpPr>
        <p:spPr>
          <a:xfrm>
            <a:off x="6061034" y="5506912"/>
            <a:ext cx="409069" cy="327256"/>
          </a:xfrm>
          <a:custGeom>
            <a:avLst/>
            <a:gdLst>
              <a:gd name="connsiteX0" fmla="*/ 0 w 254000"/>
              <a:gd name="connsiteY0" fmla="*/ 0 h 203200"/>
              <a:gd name="connsiteX1" fmla="*/ 59361 w 254000"/>
              <a:gd name="connsiteY1" fmla="*/ 0 h 203200"/>
              <a:gd name="connsiteX2" fmla="*/ 59361 w 254000"/>
              <a:gd name="connsiteY2" fmla="*/ 205786 h 203200"/>
              <a:gd name="connsiteX3" fmla="*/ 0 w 254000"/>
              <a:gd name="connsiteY3" fmla="*/ 205786 h 203200"/>
              <a:gd name="connsiteX4" fmla="*/ 135937 w 254000"/>
              <a:gd name="connsiteY4" fmla="*/ 35468 h 203200"/>
              <a:gd name="connsiteX5" fmla="*/ 173567 w 254000"/>
              <a:gd name="connsiteY5" fmla="*/ 16995 h 203200"/>
              <a:gd name="connsiteX6" fmla="*/ 258233 w 254000"/>
              <a:gd name="connsiteY6" fmla="*/ 182233 h 203200"/>
              <a:gd name="connsiteX7" fmla="*/ 209785 w 254000"/>
              <a:gd name="connsiteY7" fmla="*/ 205786 h 203200"/>
              <a:gd name="connsiteX8" fmla="*/ 135937 w 254000"/>
              <a:gd name="connsiteY8" fmla="*/ 61329 h 203200"/>
              <a:gd name="connsiteX9" fmla="*/ 135937 w 254000"/>
              <a:gd name="connsiteY9" fmla="*/ 205786 h 203200"/>
              <a:gd name="connsiteX10" fmla="*/ 76576 w 254000"/>
              <a:gd name="connsiteY10" fmla="*/ 205786 h 203200"/>
              <a:gd name="connsiteX11" fmla="*/ 76576 w 254000"/>
              <a:gd name="connsiteY11" fmla="*/ 0 h 203200"/>
              <a:gd name="connsiteX12" fmla="*/ 135937 w 254000"/>
              <a:gd name="connsiteY12" fmla="*/ 0 h 203200"/>
              <a:gd name="connsiteX13" fmla="*/ 147414 w 254000"/>
              <a:gd name="connsiteY13" fmla="*/ 50061 h 203200"/>
              <a:gd name="connsiteX14" fmla="*/ 167546 w 254000"/>
              <a:gd name="connsiteY14" fmla="*/ 40086 h 203200"/>
              <a:gd name="connsiteX15" fmla="*/ 188807 w 254000"/>
              <a:gd name="connsiteY15" fmla="*/ 81742 h 203200"/>
              <a:gd name="connsiteX16" fmla="*/ 168675 w 254000"/>
              <a:gd name="connsiteY16" fmla="*/ 91717 h 203200"/>
              <a:gd name="connsiteX17" fmla="*/ 172720 w 254000"/>
              <a:gd name="connsiteY17" fmla="*/ 102708 h 203200"/>
              <a:gd name="connsiteX18" fmla="*/ 195392 w 254000"/>
              <a:gd name="connsiteY18" fmla="*/ 91625 h 203200"/>
              <a:gd name="connsiteX19" fmla="*/ 204047 w 254000"/>
              <a:gd name="connsiteY19" fmla="*/ 108712 h 203200"/>
              <a:gd name="connsiteX20" fmla="*/ 181469 w 254000"/>
              <a:gd name="connsiteY20" fmla="*/ 120073 h 203200"/>
              <a:gd name="connsiteX21" fmla="*/ 214207 w 254000"/>
              <a:gd name="connsiteY21" fmla="*/ 156095 h 203200"/>
              <a:gd name="connsiteX22" fmla="*/ 228506 w 254000"/>
              <a:gd name="connsiteY22" fmla="*/ 162837 h 203200"/>
              <a:gd name="connsiteX23" fmla="*/ 225778 w 254000"/>
              <a:gd name="connsiteY23" fmla="*/ 178169 h 203200"/>
              <a:gd name="connsiteX24" fmla="*/ 211384 w 254000"/>
              <a:gd name="connsiteY24" fmla="*/ 171427 h 203200"/>
              <a:gd name="connsiteX25" fmla="*/ 214489 w 254000"/>
              <a:gd name="connsiteY25" fmla="*/ 156095 h 203200"/>
              <a:gd name="connsiteX26" fmla="*/ 17027 w 254000"/>
              <a:gd name="connsiteY26" fmla="*/ 20043 h 203200"/>
              <a:gd name="connsiteX27" fmla="*/ 42333 w 254000"/>
              <a:gd name="connsiteY27" fmla="*/ 20043 h 203200"/>
              <a:gd name="connsiteX28" fmla="*/ 42333 w 254000"/>
              <a:gd name="connsiteY28" fmla="*/ 72136 h 203200"/>
              <a:gd name="connsiteX29" fmla="*/ 17027 w 254000"/>
              <a:gd name="connsiteY29" fmla="*/ 72136 h 203200"/>
              <a:gd name="connsiteX30" fmla="*/ 15522 w 254000"/>
              <a:gd name="connsiteY30" fmla="*/ 84697 h 203200"/>
              <a:gd name="connsiteX31" fmla="*/ 43744 w 254000"/>
              <a:gd name="connsiteY31" fmla="*/ 84697 h 203200"/>
              <a:gd name="connsiteX32" fmla="*/ 43744 w 254000"/>
              <a:gd name="connsiteY32" fmla="*/ 105941 h 203200"/>
              <a:gd name="connsiteX33" fmla="*/ 15522 w 254000"/>
              <a:gd name="connsiteY33" fmla="*/ 105941 h 203200"/>
              <a:gd name="connsiteX34" fmla="*/ 29727 w 254000"/>
              <a:gd name="connsiteY34" fmla="*/ 158034 h 203200"/>
              <a:gd name="connsiteX35" fmla="*/ 40640 w 254000"/>
              <a:gd name="connsiteY35" fmla="*/ 171889 h 203200"/>
              <a:gd name="connsiteX36" fmla="*/ 29727 w 254000"/>
              <a:gd name="connsiteY36" fmla="*/ 185743 h 203200"/>
              <a:gd name="connsiteX37" fmla="*/ 18815 w 254000"/>
              <a:gd name="connsiteY37" fmla="*/ 172258 h 203200"/>
              <a:gd name="connsiteX38" fmla="*/ 29727 w 254000"/>
              <a:gd name="connsiteY38" fmla="*/ 158404 h 203200"/>
              <a:gd name="connsiteX39" fmla="*/ 93698 w 254000"/>
              <a:gd name="connsiteY39" fmla="*/ 19489 h 203200"/>
              <a:gd name="connsiteX40" fmla="*/ 118910 w 254000"/>
              <a:gd name="connsiteY40" fmla="*/ 19489 h 203200"/>
              <a:gd name="connsiteX41" fmla="*/ 118910 w 254000"/>
              <a:gd name="connsiteY41" fmla="*/ 72136 h 203200"/>
              <a:gd name="connsiteX42" fmla="*/ 94074 w 254000"/>
              <a:gd name="connsiteY42" fmla="*/ 72136 h 203200"/>
              <a:gd name="connsiteX43" fmla="*/ 92193 w 254000"/>
              <a:gd name="connsiteY43" fmla="*/ 84143 h 203200"/>
              <a:gd name="connsiteX44" fmla="*/ 120415 w 254000"/>
              <a:gd name="connsiteY44" fmla="*/ 84143 h 203200"/>
              <a:gd name="connsiteX45" fmla="*/ 120415 w 254000"/>
              <a:gd name="connsiteY45" fmla="*/ 105387 h 203200"/>
              <a:gd name="connsiteX46" fmla="*/ 92193 w 254000"/>
              <a:gd name="connsiteY46" fmla="*/ 105387 h 203200"/>
              <a:gd name="connsiteX47" fmla="*/ 106304 w 254000"/>
              <a:gd name="connsiteY47" fmla="*/ 157480 h 203200"/>
              <a:gd name="connsiteX48" fmla="*/ 117216 w 254000"/>
              <a:gd name="connsiteY48" fmla="*/ 171335 h 203200"/>
              <a:gd name="connsiteX49" fmla="*/ 106304 w 254000"/>
              <a:gd name="connsiteY49" fmla="*/ 185189 h 203200"/>
              <a:gd name="connsiteX50" fmla="*/ 95391 w 254000"/>
              <a:gd name="connsiteY50" fmla="*/ 171335 h 203200"/>
              <a:gd name="connsiteX51" fmla="*/ 106304 w 254000"/>
              <a:gd name="connsiteY51" fmla="*/ 15748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54000" h="203200">
                <a:moveTo>
                  <a:pt x="0" y="0"/>
                </a:moveTo>
                <a:lnTo>
                  <a:pt x="59361" y="0"/>
                </a:lnTo>
                <a:lnTo>
                  <a:pt x="59361" y="205786"/>
                </a:lnTo>
                <a:lnTo>
                  <a:pt x="0" y="205786"/>
                </a:lnTo>
                <a:close/>
                <a:moveTo>
                  <a:pt x="135937" y="35468"/>
                </a:moveTo>
                <a:lnTo>
                  <a:pt x="173567" y="16995"/>
                </a:lnTo>
                <a:lnTo>
                  <a:pt x="258233" y="182233"/>
                </a:lnTo>
                <a:lnTo>
                  <a:pt x="209785" y="205786"/>
                </a:lnTo>
                <a:lnTo>
                  <a:pt x="135937" y="61329"/>
                </a:lnTo>
                <a:lnTo>
                  <a:pt x="135937" y="205786"/>
                </a:lnTo>
                <a:lnTo>
                  <a:pt x="76576" y="205786"/>
                </a:lnTo>
                <a:lnTo>
                  <a:pt x="76576" y="0"/>
                </a:lnTo>
                <a:lnTo>
                  <a:pt x="135937" y="0"/>
                </a:lnTo>
                <a:close/>
                <a:moveTo>
                  <a:pt x="147414" y="50061"/>
                </a:moveTo>
                <a:lnTo>
                  <a:pt x="167546" y="40086"/>
                </a:lnTo>
                <a:lnTo>
                  <a:pt x="188807" y="81742"/>
                </a:lnTo>
                <a:lnTo>
                  <a:pt x="168675" y="91717"/>
                </a:lnTo>
                <a:close/>
                <a:moveTo>
                  <a:pt x="172720" y="102708"/>
                </a:moveTo>
                <a:lnTo>
                  <a:pt x="195392" y="91625"/>
                </a:lnTo>
                <a:lnTo>
                  <a:pt x="204047" y="108712"/>
                </a:lnTo>
                <a:lnTo>
                  <a:pt x="181469" y="120073"/>
                </a:lnTo>
                <a:close/>
                <a:moveTo>
                  <a:pt x="214207" y="156095"/>
                </a:moveTo>
                <a:cubicBezTo>
                  <a:pt x="220046" y="154174"/>
                  <a:pt x="226382" y="157162"/>
                  <a:pt x="228506" y="162837"/>
                </a:cubicBezTo>
                <a:cubicBezTo>
                  <a:pt x="231966" y="167832"/>
                  <a:pt x="230758" y="174622"/>
                  <a:pt x="225778" y="178169"/>
                </a:cubicBezTo>
                <a:cubicBezTo>
                  <a:pt x="219907" y="180203"/>
                  <a:pt x="213468" y="177186"/>
                  <a:pt x="211384" y="171427"/>
                </a:cubicBezTo>
                <a:cubicBezTo>
                  <a:pt x="208001" y="166338"/>
                  <a:pt x="209380" y="159526"/>
                  <a:pt x="214489" y="156095"/>
                </a:cubicBezTo>
                <a:close/>
                <a:moveTo>
                  <a:pt x="17027" y="20043"/>
                </a:moveTo>
                <a:lnTo>
                  <a:pt x="42333" y="20043"/>
                </a:lnTo>
                <a:lnTo>
                  <a:pt x="42333" y="72136"/>
                </a:lnTo>
                <a:lnTo>
                  <a:pt x="17027" y="72136"/>
                </a:lnTo>
                <a:close/>
                <a:moveTo>
                  <a:pt x="15522" y="84697"/>
                </a:moveTo>
                <a:lnTo>
                  <a:pt x="43744" y="84697"/>
                </a:lnTo>
                <a:lnTo>
                  <a:pt x="43744" y="105941"/>
                </a:lnTo>
                <a:lnTo>
                  <a:pt x="15522" y="105941"/>
                </a:lnTo>
                <a:close/>
                <a:moveTo>
                  <a:pt x="29727" y="158034"/>
                </a:moveTo>
                <a:cubicBezTo>
                  <a:pt x="36532" y="159079"/>
                  <a:pt x="41322" y="165160"/>
                  <a:pt x="40640" y="171889"/>
                </a:cubicBezTo>
                <a:cubicBezTo>
                  <a:pt x="41322" y="178618"/>
                  <a:pt x="36532" y="184698"/>
                  <a:pt x="29727" y="185743"/>
                </a:cubicBezTo>
                <a:cubicBezTo>
                  <a:pt x="23055" y="184747"/>
                  <a:pt x="18295" y="178865"/>
                  <a:pt x="18815" y="172258"/>
                </a:cubicBezTo>
                <a:cubicBezTo>
                  <a:pt x="18084" y="165515"/>
                  <a:pt x="22896" y="159405"/>
                  <a:pt x="29727" y="158404"/>
                </a:cubicBezTo>
                <a:close/>
                <a:moveTo>
                  <a:pt x="93698" y="19489"/>
                </a:moveTo>
                <a:lnTo>
                  <a:pt x="118910" y="19489"/>
                </a:lnTo>
                <a:lnTo>
                  <a:pt x="118910" y="72136"/>
                </a:lnTo>
                <a:lnTo>
                  <a:pt x="94074" y="72136"/>
                </a:lnTo>
                <a:close/>
                <a:moveTo>
                  <a:pt x="92193" y="84143"/>
                </a:moveTo>
                <a:lnTo>
                  <a:pt x="120415" y="84143"/>
                </a:lnTo>
                <a:lnTo>
                  <a:pt x="120415" y="105387"/>
                </a:lnTo>
                <a:lnTo>
                  <a:pt x="92193" y="105387"/>
                </a:lnTo>
                <a:close/>
                <a:moveTo>
                  <a:pt x="106304" y="157480"/>
                </a:moveTo>
                <a:cubicBezTo>
                  <a:pt x="113109" y="158525"/>
                  <a:pt x="117898" y="164605"/>
                  <a:pt x="117216" y="171335"/>
                </a:cubicBezTo>
                <a:cubicBezTo>
                  <a:pt x="117898" y="178064"/>
                  <a:pt x="113109" y="184144"/>
                  <a:pt x="106304" y="185189"/>
                </a:cubicBezTo>
                <a:cubicBezTo>
                  <a:pt x="99473" y="184188"/>
                  <a:pt x="94660" y="178078"/>
                  <a:pt x="95391" y="171335"/>
                </a:cubicBezTo>
                <a:cubicBezTo>
                  <a:pt x="94660" y="164592"/>
                  <a:pt x="99473" y="158481"/>
                  <a:pt x="106304" y="157480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2" name="Graphic 4">
            <a:extLst>
              <a:ext uri="{FF2B5EF4-FFF2-40B4-BE49-F238E27FC236}">
                <a16:creationId xmlns:a16="http://schemas.microsoft.com/office/drawing/2014/main" id="{008DA8CE-4BDA-4AAA-8606-3B4283E566DB}"/>
              </a:ext>
            </a:extLst>
          </p:cNvPr>
          <p:cNvSpPr>
            <a:spLocks noChangeAspect="1"/>
          </p:cNvSpPr>
          <p:nvPr/>
        </p:nvSpPr>
        <p:spPr>
          <a:xfrm>
            <a:off x="5676637" y="2423406"/>
            <a:ext cx="449976" cy="321412"/>
          </a:xfrm>
          <a:custGeom>
            <a:avLst/>
            <a:gdLst>
              <a:gd name="connsiteX0" fmla="*/ 172846 w 254000"/>
              <a:gd name="connsiteY0" fmla="*/ 74386 h 181428"/>
              <a:gd name="connsiteX1" fmla="*/ 163909 w 254000"/>
              <a:gd name="connsiteY1" fmla="*/ 65768 h 181428"/>
              <a:gd name="connsiteX2" fmla="*/ 98716 w 254000"/>
              <a:gd name="connsiteY2" fmla="*/ 65768 h 181428"/>
              <a:gd name="connsiteX3" fmla="*/ 98716 w 254000"/>
              <a:gd name="connsiteY3" fmla="*/ 82913 h 181428"/>
              <a:gd name="connsiteX4" fmla="*/ 163909 w 254000"/>
              <a:gd name="connsiteY4" fmla="*/ 82913 h 181428"/>
              <a:gd name="connsiteX5" fmla="*/ 172846 w 254000"/>
              <a:gd name="connsiteY5" fmla="*/ 74386 h 181428"/>
              <a:gd name="connsiteX6" fmla="*/ 55630 w 254000"/>
              <a:gd name="connsiteY6" fmla="*/ 70213 h 181428"/>
              <a:gd name="connsiteX7" fmla="*/ 55630 w 254000"/>
              <a:gd name="connsiteY7" fmla="*/ 66584 h 181428"/>
              <a:gd name="connsiteX8" fmla="*/ 52902 w 254000"/>
              <a:gd name="connsiteY8" fmla="*/ 65133 h 181428"/>
              <a:gd name="connsiteX9" fmla="*/ 52149 w 254000"/>
              <a:gd name="connsiteY9" fmla="*/ 62865 h 181428"/>
              <a:gd name="connsiteX10" fmla="*/ 53090 w 254000"/>
              <a:gd name="connsiteY10" fmla="*/ 60416 h 181428"/>
              <a:gd name="connsiteX11" fmla="*/ 55630 w 254000"/>
              <a:gd name="connsiteY11" fmla="*/ 59327 h 181428"/>
              <a:gd name="connsiteX12" fmla="*/ 55630 w 254000"/>
              <a:gd name="connsiteY12" fmla="*/ 58511 h 181428"/>
              <a:gd name="connsiteX13" fmla="*/ 56477 w 254000"/>
              <a:gd name="connsiteY13" fmla="*/ 58511 h 181428"/>
              <a:gd name="connsiteX14" fmla="*/ 56477 w 254000"/>
              <a:gd name="connsiteY14" fmla="*/ 59327 h 181428"/>
              <a:gd name="connsiteX15" fmla="*/ 58640 w 254000"/>
              <a:gd name="connsiteY15" fmla="*/ 60325 h 181428"/>
              <a:gd name="connsiteX16" fmla="*/ 59769 w 254000"/>
              <a:gd name="connsiteY16" fmla="*/ 62321 h 181428"/>
              <a:gd name="connsiteX17" fmla="*/ 57511 w 254000"/>
              <a:gd name="connsiteY17" fmla="*/ 62321 h 181428"/>
              <a:gd name="connsiteX18" fmla="*/ 56477 w 254000"/>
              <a:gd name="connsiteY18" fmla="*/ 61141 h 181428"/>
              <a:gd name="connsiteX19" fmla="*/ 56477 w 254000"/>
              <a:gd name="connsiteY19" fmla="*/ 64589 h 181428"/>
              <a:gd name="connsiteX20" fmla="*/ 59393 w 254000"/>
              <a:gd name="connsiteY20" fmla="*/ 65949 h 181428"/>
              <a:gd name="connsiteX21" fmla="*/ 60146 w 254000"/>
              <a:gd name="connsiteY21" fmla="*/ 68308 h 181428"/>
              <a:gd name="connsiteX22" fmla="*/ 59205 w 254000"/>
              <a:gd name="connsiteY22" fmla="*/ 70848 h 181428"/>
              <a:gd name="connsiteX23" fmla="*/ 56477 w 254000"/>
              <a:gd name="connsiteY23" fmla="*/ 72571 h 181428"/>
              <a:gd name="connsiteX24" fmla="*/ 56477 w 254000"/>
              <a:gd name="connsiteY24" fmla="*/ 74204 h 181428"/>
              <a:gd name="connsiteX25" fmla="*/ 55630 w 254000"/>
              <a:gd name="connsiteY25" fmla="*/ 74204 h 181428"/>
              <a:gd name="connsiteX26" fmla="*/ 55630 w 254000"/>
              <a:gd name="connsiteY26" fmla="*/ 72571 h 181428"/>
              <a:gd name="connsiteX27" fmla="*/ 53090 w 254000"/>
              <a:gd name="connsiteY27" fmla="*/ 71483 h 181428"/>
              <a:gd name="connsiteX28" fmla="*/ 51773 w 254000"/>
              <a:gd name="connsiteY28" fmla="*/ 68943 h 181428"/>
              <a:gd name="connsiteX29" fmla="*/ 54125 w 254000"/>
              <a:gd name="connsiteY29" fmla="*/ 68943 h 181428"/>
              <a:gd name="connsiteX30" fmla="*/ 54125 w 254000"/>
              <a:gd name="connsiteY30" fmla="*/ 70122 h 181428"/>
              <a:gd name="connsiteX31" fmla="*/ 55160 w 254000"/>
              <a:gd name="connsiteY31" fmla="*/ 70848 h 181428"/>
              <a:gd name="connsiteX32" fmla="*/ 55630 w 254000"/>
              <a:gd name="connsiteY32" fmla="*/ 61141 h 181428"/>
              <a:gd name="connsiteX33" fmla="*/ 54783 w 254000"/>
              <a:gd name="connsiteY33" fmla="*/ 61867 h 181428"/>
              <a:gd name="connsiteX34" fmla="*/ 54783 w 254000"/>
              <a:gd name="connsiteY34" fmla="*/ 62684 h 181428"/>
              <a:gd name="connsiteX35" fmla="*/ 54783 w 254000"/>
              <a:gd name="connsiteY35" fmla="*/ 63591 h 181428"/>
              <a:gd name="connsiteX36" fmla="*/ 55818 w 254000"/>
              <a:gd name="connsiteY36" fmla="*/ 64226 h 181428"/>
              <a:gd name="connsiteX37" fmla="*/ 56853 w 254000"/>
              <a:gd name="connsiteY37" fmla="*/ 70213 h 181428"/>
              <a:gd name="connsiteX38" fmla="*/ 57888 w 254000"/>
              <a:gd name="connsiteY38" fmla="*/ 69669 h 181428"/>
              <a:gd name="connsiteX39" fmla="*/ 57888 w 254000"/>
              <a:gd name="connsiteY39" fmla="*/ 68489 h 181428"/>
              <a:gd name="connsiteX40" fmla="*/ 57888 w 254000"/>
              <a:gd name="connsiteY40" fmla="*/ 67491 h 181428"/>
              <a:gd name="connsiteX41" fmla="*/ 56477 w 254000"/>
              <a:gd name="connsiteY41" fmla="*/ 66947 h 181428"/>
              <a:gd name="connsiteX42" fmla="*/ 66260 w 254000"/>
              <a:gd name="connsiteY42" fmla="*/ 70213 h 181428"/>
              <a:gd name="connsiteX43" fmla="*/ 66260 w 254000"/>
              <a:gd name="connsiteY43" fmla="*/ 66584 h 181428"/>
              <a:gd name="connsiteX44" fmla="*/ 63720 w 254000"/>
              <a:gd name="connsiteY44" fmla="*/ 65133 h 181428"/>
              <a:gd name="connsiteX45" fmla="*/ 62968 w 254000"/>
              <a:gd name="connsiteY45" fmla="*/ 62865 h 181428"/>
              <a:gd name="connsiteX46" fmla="*/ 63814 w 254000"/>
              <a:gd name="connsiteY46" fmla="*/ 60416 h 181428"/>
              <a:gd name="connsiteX47" fmla="*/ 65884 w 254000"/>
              <a:gd name="connsiteY47" fmla="*/ 59327 h 181428"/>
              <a:gd name="connsiteX48" fmla="*/ 65884 w 254000"/>
              <a:gd name="connsiteY48" fmla="*/ 58511 h 181428"/>
              <a:gd name="connsiteX49" fmla="*/ 67201 w 254000"/>
              <a:gd name="connsiteY49" fmla="*/ 58511 h 181428"/>
              <a:gd name="connsiteX50" fmla="*/ 67201 w 254000"/>
              <a:gd name="connsiteY50" fmla="*/ 59327 h 181428"/>
              <a:gd name="connsiteX51" fmla="*/ 69459 w 254000"/>
              <a:gd name="connsiteY51" fmla="*/ 60325 h 181428"/>
              <a:gd name="connsiteX52" fmla="*/ 70494 w 254000"/>
              <a:gd name="connsiteY52" fmla="*/ 62321 h 181428"/>
              <a:gd name="connsiteX53" fmla="*/ 68330 w 254000"/>
              <a:gd name="connsiteY53" fmla="*/ 62321 h 181428"/>
              <a:gd name="connsiteX54" fmla="*/ 67201 w 254000"/>
              <a:gd name="connsiteY54" fmla="*/ 60960 h 181428"/>
              <a:gd name="connsiteX55" fmla="*/ 67201 w 254000"/>
              <a:gd name="connsiteY55" fmla="*/ 64407 h 181428"/>
              <a:gd name="connsiteX56" fmla="*/ 70117 w 254000"/>
              <a:gd name="connsiteY56" fmla="*/ 65768 h 181428"/>
              <a:gd name="connsiteX57" fmla="*/ 70870 w 254000"/>
              <a:gd name="connsiteY57" fmla="*/ 68126 h 181428"/>
              <a:gd name="connsiteX58" fmla="*/ 69929 w 254000"/>
              <a:gd name="connsiteY58" fmla="*/ 70666 h 181428"/>
              <a:gd name="connsiteX59" fmla="*/ 67107 w 254000"/>
              <a:gd name="connsiteY59" fmla="*/ 72571 h 181428"/>
              <a:gd name="connsiteX60" fmla="*/ 67107 w 254000"/>
              <a:gd name="connsiteY60" fmla="*/ 74204 h 181428"/>
              <a:gd name="connsiteX61" fmla="*/ 65884 w 254000"/>
              <a:gd name="connsiteY61" fmla="*/ 74204 h 181428"/>
              <a:gd name="connsiteX62" fmla="*/ 65884 w 254000"/>
              <a:gd name="connsiteY62" fmla="*/ 72571 h 181428"/>
              <a:gd name="connsiteX63" fmla="*/ 63438 w 254000"/>
              <a:gd name="connsiteY63" fmla="*/ 71483 h 181428"/>
              <a:gd name="connsiteX64" fmla="*/ 62121 w 254000"/>
              <a:gd name="connsiteY64" fmla="*/ 68943 h 181428"/>
              <a:gd name="connsiteX65" fmla="*/ 64473 w 254000"/>
              <a:gd name="connsiteY65" fmla="*/ 68943 h 181428"/>
              <a:gd name="connsiteX66" fmla="*/ 65037 w 254000"/>
              <a:gd name="connsiteY66" fmla="*/ 70122 h 181428"/>
              <a:gd name="connsiteX67" fmla="*/ 65884 w 254000"/>
              <a:gd name="connsiteY67" fmla="*/ 70848 h 181428"/>
              <a:gd name="connsiteX68" fmla="*/ 66260 w 254000"/>
              <a:gd name="connsiteY68" fmla="*/ 61141 h 181428"/>
              <a:gd name="connsiteX69" fmla="*/ 65414 w 254000"/>
              <a:gd name="connsiteY69" fmla="*/ 61867 h 181428"/>
              <a:gd name="connsiteX70" fmla="*/ 65414 w 254000"/>
              <a:gd name="connsiteY70" fmla="*/ 62684 h 181428"/>
              <a:gd name="connsiteX71" fmla="*/ 65414 w 254000"/>
              <a:gd name="connsiteY71" fmla="*/ 63591 h 181428"/>
              <a:gd name="connsiteX72" fmla="*/ 66260 w 254000"/>
              <a:gd name="connsiteY72" fmla="*/ 64226 h 181428"/>
              <a:gd name="connsiteX73" fmla="*/ 67577 w 254000"/>
              <a:gd name="connsiteY73" fmla="*/ 70213 h 181428"/>
              <a:gd name="connsiteX74" fmla="*/ 68706 w 254000"/>
              <a:gd name="connsiteY74" fmla="*/ 69669 h 181428"/>
              <a:gd name="connsiteX75" fmla="*/ 68706 w 254000"/>
              <a:gd name="connsiteY75" fmla="*/ 68489 h 181428"/>
              <a:gd name="connsiteX76" fmla="*/ 68706 w 254000"/>
              <a:gd name="connsiteY76" fmla="*/ 67491 h 181428"/>
              <a:gd name="connsiteX77" fmla="*/ 67483 w 254000"/>
              <a:gd name="connsiteY77" fmla="*/ 66856 h 181428"/>
              <a:gd name="connsiteX78" fmla="*/ 45752 w 254000"/>
              <a:gd name="connsiteY78" fmla="*/ 70213 h 181428"/>
              <a:gd name="connsiteX79" fmla="*/ 45752 w 254000"/>
              <a:gd name="connsiteY79" fmla="*/ 66584 h 181428"/>
              <a:gd name="connsiteX80" fmla="*/ 43306 w 254000"/>
              <a:gd name="connsiteY80" fmla="*/ 65133 h 181428"/>
              <a:gd name="connsiteX81" fmla="*/ 42366 w 254000"/>
              <a:gd name="connsiteY81" fmla="*/ 62865 h 181428"/>
              <a:gd name="connsiteX82" fmla="*/ 43306 w 254000"/>
              <a:gd name="connsiteY82" fmla="*/ 60416 h 181428"/>
              <a:gd name="connsiteX83" fmla="*/ 45752 w 254000"/>
              <a:gd name="connsiteY83" fmla="*/ 59327 h 181428"/>
              <a:gd name="connsiteX84" fmla="*/ 45752 w 254000"/>
              <a:gd name="connsiteY84" fmla="*/ 58511 h 181428"/>
              <a:gd name="connsiteX85" fmla="*/ 47069 w 254000"/>
              <a:gd name="connsiteY85" fmla="*/ 58511 h 181428"/>
              <a:gd name="connsiteX86" fmla="*/ 47069 w 254000"/>
              <a:gd name="connsiteY86" fmla="*/ 59327 h 181428"/>
              <a:gd name="connsiteX87" fmla="*/ 49233 w 254000"/>
              <a:gd name="connsiteY87" fmla="*/ 60325 h 181428"/>
              <a:gd name="connsiteX88" fmla="*/ 50456 w 254000"/>
              <a:gd name="connsiteY88" fmla="*/ 62321 h 181428"/>
              <a:gd name="connsiteX89" fmla="*/ 48104 w 254000"/>
              <a:gd name="connsiteY89" fmla="*/ 62321 h 181428"/>
              <a:gd name="connsiteX90" fmla="*/ 47069 w 254000"/>
              <a:gd name="connsiteY90" fmla="*/ 61141 h 181428"/>
              <a:gd name="connsiteX91" fmla="*/ 47069 w 254000"/>
              <a:gd name="connsiteY91" fmla="*/ 64589 h 181428"/>
              <a:gd name="connsiteX92" fmla="*/ 49891 w 254000"/>
              <a:gd name="connsiteY92" fmla="*/ 65949 h 181428"/>
              <a:gd name="connsiteX93" fmla="*/ 49891 w 254000"/>
              <a:gd name="connsiteY93" fmla="*/ 70848 h 181428"/>
              <a:gd name="connsiteX94" fmla="*/ 47069 w 254000"/>
              <a:gd name="connsiteY94" fmla="*/ 72571 h 181428"/>
              <a:gd name="connsiteX95" fmla="*/ 47069 w 254000"/>
              <a:gd name="connsiteY95" fmla="*/ 74204 h 181428"/>
              <a:gd name="connsiteX96" fmla="*/ 45282 w 254000"/>
              <a:gd name="connsiteY96" fmla="*/ 74204 h 181428"/>
              <a:gd name="connsiteX97" fmla="*/ 45282 w 254000"/>
              <a:gd name="connsiteY97" fmla="*/ 72571 h 181428"/>
              <a:gd name="connsiteX98" fmla="*/ 42836 w 254000"/>
              <a:gd name="connsiteY98" fmla="*/ 71483 h 181428"/>
              <a:gd name="connsiteX99" fmla="*/ 41613 w 254000"/>
              <a:gd name="connsiteY99" fmla="*/ 68943 h 181428"/>
              <a:gd name="connsiteX100" fmla="*/ 43871 w 254000"/>
              <a:gd name="connsiteY100" fmla="*/ 68943 h 181428"/>
              <a:gd name="connsiteX101" fmla="*/ 43871 w 254000"/>
              <a:gd name="connsiteY101" fmla="*/ 70122 h 181428"/>
              <a:gd name="connsiteX102" fmla="*/ 44811 w 254000"/>
              <a:gd name="connsiteY102" fmla="*/ 70848 h 181428"/>
              <a:gd name="connsiteX103" fmla="*/ 45752 w 254000"/>
              <a:gd name="connsiteY103" fmla="*/ 61141 h 181428"/>
              <a:gd name="connsiteX104" fmla="*/ 45000 w 254000"/>
              <a:gd name="connsiteY104" fmla="*/ 61867 h 181428"/>
              <a:gd name="connsiteX105" fmla="*/ 45000 w 254000"/>
              <a:gd name="connsiteY105" fmla="*/ 62684 h 181428"/>
              <a:gd name="connsiteX106" fmla="*/ 45000 w 254000"/>
              <a:gd name="connsiteY106" fmla="*/ 63591 h 181428"/>
              <a:gd name="connsiteX107" fmla="*/ 45940 w 254000"/>
              <a:gd name="connsiteY107" fmla="*/ 64226 h 181428"/>
              <a:gd name="connsiteX108" fmla="*/ 47069 w 254000"/>
              <a:gd name="connsiteY108" fmla="*/ 70213 h 181428"/>
              <a:gd name="connsiteX109" fmla="*/ 48104 w 254000"/>
              <a:gd name="connsiteY109" fmla="*/ 69669 h 181428"/>
              <a:gd name="connsiteX110" fmla="*/ 48669 w 254000"/>
              <a:gd name="connsiteY110" fmla="*/ 68489 h 181428"/>
              <a:gd name="connsiteX111" fmla="*/ 48669 w 254000"/>
              <a:gd name="connsiteY111" fmla="*/ 67491 h 181428"/>
              <a:gd name="connsiteX112" fmla="*/ 47069 w 254000"/>
              <a:gd name="connsiteY112" fmla="*/ 66947 h 181428"/>
              <a:gd name="connsiteX113" fmla="*/ 81594 w 254000"/>
              <a:gd name="connsiteY113" fmla="*/ 40005 h 181428"/>
              <a:gd name="connsiteX114" fmla="*/ 5112 w 254000"/>
              <a:gd name="connsiteY114" fmla="*/ 40005 h 181428"/>
              <a:gd name="connsiteX115" fmla="*/ 2 w 254000"/>
              <a:gd name="connsiteY115" fmla="*/ 44690 h 181428"/>
              <a:gd name="connsiteX116" fmla="*/ 32 w 254000"/>
              <a:gd name="connsiteY116" fmla="*/ 45357 h 181428"/>
              <a:gd name="connsiteX117" fmla="*/ 32 w 254000"/>
              <a:gd name="connsiteY117" fmla="*/ 160383 h 181428"/>
              <a:gd name="connsiteX118" fmla="*/ 5112 w 254000"/>
              <a:gd name="connsiteY118" fmla="*/ 165372 h 181428"/>
              <a:gd name="connsiteX119" fmla="*/ 81689 w 254000"/>
              <a:gd name="connsiteY119" fmla="*/ 165372 h 181428"/>
              <a:gd name="connsiteX120" fmla="*/ 86957 w 254000"/>
              <a:gd name="connsiteY120" fmla="*/ 160383 h 181428"/>
              <a:gd name="connsiteX121" fmla="*/ 86957 w 254000"/>
              <a:gd name="connsiteY121" fmla="*/ 45357 h 181428"/>
              <a:gd name="connsiteX122" fmla="*/ 81594 w 254000"/>
              <a:gd name="connsiteY122" fmla="*/ 40368 h 181428"/>
              <a:gd name="connsiteX123" fmla="*/ 13109 w 254000"/>
              <a:gd name="connsiteY123" fmla="*/ 56061 h 181428"/>
              <a:gd name="connsiteX124" fmla="*/ 73598 w 254000"/>
              <a:gd name="connsiteY124" fmla="*/ 56061 h 181428"/>
              <a:gd name="connsiteX125" fmla="*/ 73598 w 254000"/>
              <a:gd name="connsiteY125" fmla="*/ 75202 h 181428"/>
              <a:gd name="connsiteX126" fmla="*/ 12732 w 254000"/>
              <a:gd name="connsiteY126" fmla="*/ 75202 h 181428"/>
              <a:gd name="connsiteX127" fmla="*/ 12732 w 254000"/>
              <a:gd name="connsiteY127" fmla="*/ 56061 h 181428"/>
              <a:gd name="connsiteX128" fmla="*/ 8593 w 254000"/>
              <a:gd name="connsiteY128" fmla="*/ 50256 h 181428"/>
              <a:gd name="connsiteX129" fmla="*/ 10663 w 254000"/>
              <a:gd name="connsiteY129" fmla="*/ 48260 h 181428"/>
              <a:gd name="connsiteX130" fmla="*/ 75291 w 254000"/>
              <a:gd name="connsiteY130" fmla="*/ 48260 h 181428"/>
              <a:gd name="connsiteX131" fmla="*/ 77453 w 254000"/>
              <a:gd name="connsiteY131" fmla="*/ 50163 h 181428"/>
              <a:gd name="connsiteX132" fmla="*/ 77455 w 254000"/>
              <a:gd name="connsiteY132" fmla="*/ 50256 h 181428"/>
              <a:gd name="connsiteX133" fmla="*/ 77455 w 254000"/>
              <a:gd name="connsiteY133" fmla="*/ 79738 h 181428"/>
              <a:gd name="connsiteX134" fmla="*/ 75291 w 254000"/>
              <a:gd name="connsiteY134" fmla="*/ 81643 h 181428"/>
              <a:gd name="connsiteX135" fmla="*/ 10663 w 254000"/>
              <a:gd name="connsiteY135" fmla="*/ 81643 h 181428"/>
              <a:gd name="connsiteX136" fmla="*/ 8591 w 254000"/>
              <a:gd name="connsiteY136" fmla="*/ 79649 h 181428"/>
              <a:gd name="connsiteX137" fmla="*/ 8593 w 254000"/>
              <a:gd name="connsiteY137" fmla="*/ 79556 h 181428"/>
              <a:gd name="connsiteX138" fmla="*/ 77926 w 254000"/>
              <a:gd name="connsiteY138" fmla="*/ 92166 h 181428"/>
              <a:gd name="connsiteX139" fmla="*/ 77926 w 254000"/>
              <a:gd name="connsiteY139" fmla="*/ 104866 h 181428"/>
              <a:gd name="connsiteX140" fmla="*/ 75856 w 254000"/>
              <a:gd name="connsiteY140" fmla="*/ 106861 h 181428"/>
              <a:gd name="connsiteX141" fmla="*/ 62686 w 254000"/>
              <a:gd name="connsiteY141" fmla="*/ 106861 h 181428"/>
              <a:gd name="connsiteX142" fmla="*/ 60616 w 254000"/>
              <a:gd name="connsiteY142" fmla="*/ 104866 h 181428"/>
              <a:gd name="connsiteX143" fmla="*/ 60616 w 254000"/>
              <a:gd name="connsiteY143" fmla="*/ 92075 h 181428"/>
              <a:gd name="connsiteX144" fmla="*/ 62686 w 254000"/>
              <a:gd name="connsiteY144" fmla="*/ 89989 h 181428"/>
              <a:gd name="connsiteX145" fmla="*/ 75856 w 254000"/>
              <a:gd name="connsiteY145" fmla="*/ 89989 h 181428"/>
              <a:gd name="connsiteX146" fmla="*/ 77926 w 254000"/>
              <a:gd name="connsiteY146" fmla="*/ 92166 h 181428"/>
              <a:gd name="connsiteX147" fmla="*/ 25903 w 254000"/>
              <a:gd name="connsiteY147" fmla="*/ 154940 h 181428"/>
              <a:gd name="connsiteX148" fmla="*/ 23833 w 254000"/>
              <a:gd name="connsiteY148" fmla="*/ 156936 h 181428"/>
              <a:gd name="connsiteX149" fmla="*/ 10663 w 254000"/>
              <a:gd name="connsiteY149" fmla="*/ 156936 h 181428"/>
              <a:gd name="connsiteX150" fmla="*/ 8593 w 254000"/>
              <a:gd name="connsiteY150" fmla="*/ 154940 h 181428"/>
              <a:gd name="connsiteX151" fmla="*/ 8593 w 254000"/>
              <a:gd name="connsiteY151" fmla="*/ 142331 h 181428"/>
              <a:gd name="connsiteX152" fmla="*/ 10659 w 254000"/>
              <a:gd name="connsiteY152" fmla="*/ 140154 h 181428"/>
              <a:gd name="connsiteX153" fmla="*/ 10663 w 254000"/>
              <a:gd name="connsiteY153" fmla="*/ 140154 h 181428"/>
              <a:gd name="connsiteX154" fmla="*/ 23833 w 254000"/>
              <a:gd name="connsiteY154" fmla="*/ 140154 h 181428"/>
              <a:gd name="connsiteX155" fmla="*/ 25903 w 254000"/>
              <a:gd name="connsiteY155" fmla="*/ 142327 h 181428"/>
              <a:gd name="connsiteX156" fmla="*/ 25903 w 254000"/>
              <a:gd name="connsiteY156" fmla="*/ 142331 h 181428"/>
              <a:gd name="connsiteX157" fmla="*/ 25903 w 254000"/>
              <a:gd name="connsiteY157" fmla="*/ 129903 h 181428"/>
              <a:gd name="connsiteX158" fmla="*/ 23833 w 254000"/>
              <a:gd name="connsiteY158" fmla="*/ 131899 h 181428"/>
              <a:gd name="connsiteX159" fmla="*/ 10663 w 254000"/>
              <a:gd name="connsiteY159" fmla="*/ 131899 h 181428"/>
              <a:gd name="connsiteX160" fmla="*/ 8593 w 254000"/>
              <a:gd name="connsiteY160" fmla="*/ 129903 h 181428"/>
              <a:gd name="connsiteX161" fmla="*/ 8593 w 254000"/>
              <a:gd name="connsiteY161" fmla="*/ 117203 h 181428"/>
              <a:gd name="connsiteX162" fmla="*/ 10663 w 254000"/>
              <a:gd name="connsiteY162" fmla="*/ 115116 h 181428"/>
              <a:gd name="connsiteX163" fmla="*/ 23833 w 254000"/>
              <a:gd name="connsiteY163" fmla="*/ 115116 h 181428"/>
              <a:gd name="connsiteX164" fmla="*/ 25903 w 254000"/>
              <a:gd name="connsiteY164" fmla="*/ 117203 h 181428"/>
              <a:gd name="connsiteX165" fmla="*/ 25903 w 254000"/>
              <a:gd name="connsiteY165" fmla="*/ 104866 h 181428"/>
              <a:gd name="connsiteX166" fmla="*/ 23833 w 254000"/>
              <a:gd name="connsiteY166" fmla="*/ 106861 h 181428"/>
              <a:gd name="connsiteX167" fmla="*/ 10663 w 254000"/>
              <a:gd name="connsiteY167" fmla="*/ 106861 h 181428"/>
              <a:gd name="connsiteX168" fmla="*/ 8593 w 254000"/>
              <a:gd name="connsiteY168" fmla="*/ 104866 h 181428"/>
              <a:gd name="connsiteX169" fmla="*/ 8593 w 254000"/>
              <a:gd name="connsiteY169" fmla="*/ 92166 h 181428"/>
              <a:gd name="connsiteX170" fmla="*/ 10663 w 254000"/>
              <a:gd name="connsiteY170" fmla="*/ 90170 h 181428"/>
              <a:gd name="connsiteX171" fmla="*/ 23833 w 254000"/>
              <a:gd name="connsiteY171" fmla="*/ 90170 h 181428"/>
              <a:gd name="connsiteX172" fmla="*/ 25903 w 254000"/>
              <a:gd name="connsiteY172" fmla="*/ 92166 h 181428"/>
              <a:gd name="connsiteX173" fmla="*/ 51867 w 254000"/>
              <a:gd name="connsiteY173" fmla="*/ 154940 h 181428"/>
              <a:gd name="connsiteX174" fmla="*/ 49990 w 254000"/>
              <a:gd name="connsiteY174" fmla="*/ 156936 h 181428"/>
              <a:gd name="connsiteX175" fmla="*/ 49797 w 254000"/>
              <a:gd name="connsiteY175" fmla="*/ 156936 h 181428"/>
              <a:gd name="connsiteX176" fmla="*/ 36721 w 254000"/>
              <a:gd name="connsiteY176" fmla="*/ 156936 h 181428"/>
              <a:gd name="connsiteX177" fmla="*/ 34560 w 254000"/>
              <a:gd name="connsiteY177" fmla="*/ 155033 h 181428"/>
              <a:gd name="connsiteX178" fmla="*/ 34557 w 254000"/>
              <a:gd name="connsiteY178" fmla="*/ 154940 h 181428"/>
              <a:gd name="connsiteX179" fmla="*/ 34557 w 254000"/>
              <a:gd name="connsiteY179" fmla="*/ 142331 h 181428"/>
              <a:gd name="connsiteX180" fmla="*/ 36625 w 254000"/>
              <a:gd name="connsiteY180" fmla="*/ 140156 h 181428"/>
              <a:gd name="connsiteX181" fmla="*/ 36721 w 254000"/>
              <a:gd name="connsiteY181" fmla="*/ 140154 h 181428"/>
              <a:gd name="connsiteX182" fmla="*/ 49797 w 254000"/>
              <a:gd name="connsiteY182" fmla="*/ 140154 h 181428"/>
              <a:gd name="connsiteX183" fmla="*/ 51867 w 254000"/>
              <a:gd name="connsiteY183" fmla="*/ 142327 h 181428"/>
              <a:gd name="connsiteX184" fmla="*/ 51867 w 254000"/>
              <a:gd name="connsiteY184" fmla="*/ 142331 h 181428"/>
              <a:gd name="connsiteX185" fmla="*/ 51867 w 254000"/>
              <a:gd name="connsiteY185" fmla="*/ 129903 h 181428"/>
              <a:gd name="connsiteX186" fmla="*/ 49797 w 254000"/>
              <a:gd name="connsiteY186" fmla="*/ 131899 h 181428"/>
              <a:gd name="connsiteX187" fmla="*/ 36721 w 254000"/>
              <a:gd name="connsiteY187" fmla="*/ 131899 h 181428"/>
              <a:gd name="connsiteX188" fmla="*/ 34560 w 254000"/>
              <a:gd name="connsiteY188" fmla="*/ 129996 h 181428"/>
              <a:gd name="connsiteX189" fmla="*/ 34557 w 254000"/>
              <a:gd name="connsiteY189" fmla="*/ 129903 h 181428"/>
              <a:gd name="connsiteX190" fmla="*/ 34557 w 254000"/>
              <a:gd name="connsiteY190" fmla="*/ 117203 h 181428"/>
              <a:gd name="connsiteX191" fmla="*/ 36721 w 254000"/>
              <a:gd name="connsiteY191" fmla="*/ 115116 h 181428"/>
              <a:gd name="connsiteX192" fmla="*/ 49797 w 254000"/>
              <a:gd name="connsiteY192" fmla="*/ 115116 h 181428"/>
              <a:gd name="connsiteX193" fmla="*/ 51869 w 254000"/>
              <a:gd name="connsiteY193" fmla="*/ 117110 h 181428"/>
              <a:gd name="connsiteX194" fmla="*/ 51867 w 254000"/>
              <a:gd name="connsiteY194" fmla="*/ 117203 h 181428"/>
              <a:gd name="connsiteX195" fmla="*/ 51867 w 254000"/>
              <a:gd name="connsiteY195" fmla="*/ 104866 h 181428"/>
              <a:gd name="connsiteX196" fmla="*/ 49797 w 254000"/>
              <a:gd name="connsiteY196" fmla="*/ 106861 h 181428"/>
              <a:gd name="connsiteX197" fmla="*/ 36721 w 254000"/>
              <a:gd name="connsiteY197" fmla="*/ 106861 h 181428"/>
              <a:gd name="connsiteX198" fmla="*/ 34560 w 254000"/>
              <a:gd name="connsiteY198" fmla="*/ 104958 h 181428"/>
              <a:gd name="connsiteX199" fmla="*/ 34557 w 254000"/>
              <a:gd name="connsiteY199" fmla="*/ 104866 h 181428"/>
              <a:gd name="connsiteX200" fmla="*/ 34557 w 254000"/>
              <a:gd name="connsiteY200" fmla="*/ 92166 h 181428"/>
              <a:gd name="connsiteX201" fmla="*/ 36625 w 254000"/>
              <a:gd name="connsiteY201" fmla="*/ 90168 h 181428"/>
              <a:gd name="connsiteX202" fmla="*/ 36721 w 254000"/>
              <a:gd name="connsiteY202" fmla="*/ 90170 h 181428"/>
              <a:gd name="connsiteX203" fmla="*/ 49797 w 254000"/>
              <a:gd name="connsiteY203" fmla="*/ 90170 h 181428"/>
              <a:gd name="connsiteX204" fmla="*/ 51867 w 254000"/>
              <a:gd name="connsiteY204" fmla="*/ 92166 h 181428"/>
              <a:gd name="connsiteX205" fmla="*/ 60616 w 254000"/>
              <a:gd name="connsiteY205" fmla="*/ 117203 h 181428"/>
              <a:gd name="connsiteX206" fmla="*/ 62686 w 254000"/>
              <a:gd name="connsiteY206" fmla="*/ 115207 h 181428"/>
              <a:gd name="connsiteX207" fmla="*/ 75856 w 254000"/>
              <a:gd name="connsiteY207" fmla="*/ 115207 h 181428"/>
              <a:gd name="connsiteX208" fmla="*/ 77926 w 254000"/>
              <a:gd name="connsiteY208" fmla="*/ 117203 h 181428"/>
              <a:gd name="connsiteX209" fmla="*/ 77926 w 254000"/>
              <a:gd name="connsiteY209" fmla="*/ 129903 h 181428"/>
              <a:gd name="connsiteX210" fmla="*/ 75856 w 254000"/>
              <a:gd name="connsiteY210" fmla="*/ 131899 h 181428"/>
              <a:gd name="connsiteX211" fmla="*/ 62686 w 254000"/>
              <a:gd name="connsiteY211" fmla="*/ 131899 h 181428"/>
              <a:gd name="connsiteX212" fmla="*/ 60616 w 254000"/>
              <a:gd name="connsiteY212" fmla="*/ 129903 h 181428"/>
              <a:gd name="connsiteX213" fmla="*/ 78020 w 254000"/>
              <a:gd name="connsiteY213" fmla="*/ 154940 h 181428"/>
              <a:gd name="connsiteX214" fmla="*/ 75952 w 254000"/>
              <a:gd name="connsiteY214" fmla="*/ 156938 h 181428"/>
              <a:gd name="connsiteX215" fmla="*/ 75856 w 254000"/>
              <a:gd name="connsiteY215" fmla="*/ 156936 h 181428"/>
              <a:gd name="connsiteX216" fmla="*/ 62686 w 254000"/>
              <a:gd name="connsiteY216" fmla="*/ 156936 h 181428"/>
              <a:gd name="connsiteX217" fmla="*/ 60616 w 254000"/>
              <a:gd name="connsiteY217" fmla="*/ 154940 h 181428"/>
              <a:gd name="connsiteX218" fmla="*/ 60616 w 254000"/>
              <a:gd name="connsiteY218" fmla="*/ 142331 h 181428"/>
              <a:gd name="connsiteX219" fmla="*/ 62681 w 254000"/>
              <a:gd name="connsiteY219" fmla="*/ 140154 h 181428"/>
              <a:gd name="connsiteX220" fmla="*/ 62686 w 254000"/>
              <a:gd name="connsiteY220" fmla="*/ 140154 h 181428"/>
              <a:gd name="connsiteX221" fmla="*/ 75856 w 254000"/>
              <a:gd name="connsiteY221" fmla="*/ 140154 h 181428"/>
              <a:gd name="connsiteX222" fmla="*/ 78022 w 254000"/>
              <a:gd name="connsiteY222" fmla="*/ 142238 h 181428"/>
              <a:gd name="connsiteX223" fmla="*/ 78020 w 254000"/>
              <a:gd name="connsiteY223" fmla="*/ 142331 h 181428"/>
              <a:gd name="connsiteX224" fmla="*/ 95894 w 254000"/>
              <a:gd name="connsiteY224" fmla="*/ 0 h 181428"/>
              <a:gd name="connsiteX225" fmla="*/ 63909 w 254000"/>
              <a:gd name="connsiteY225" fmla="*/ 0 h 181428"/>
              <a:gd name="connsiteX226" fmla="*/ 54501 w 254000"/>
              <a:gd name="connsiteY226" fmla="*/ 9071 h 181428"/>
              <a:gd name="connsiteX227" fmla="*/ 54501 w 254000"/>
              <a:gd name="connsiteY227" fmla="*/ 28484 h 181428"/>
              <a:gd name="connsiteX228" fmla="*/ 72751 w 254000"/>
              <a:gd name="connsiteY228" fmla="*/ 28484 h 181428"/>
              <a:gd name="connsiteX229" fmla="*/ 72751 w 254000"/>
              <a:gd name="connsiteY229" fmla="*/ 17145 h 181428"/>
              <a:gd name="connsiteX230" fmla="*/ 188180 w 254000"/>
              <a:gd name="connsiteY230" fmla="*/ 17145 h 181428"/>
              <a:gd name="connsiteX231" fmla="*/ 188180 w 254000"/>
              <a:gd name="connsiteY231" fmla="*/ 51072 h 181428"/>
              <a:gd name="connsiteX232" fmla="*/ 206054 w 254000"/>
              <a:gd name="connsiteY232" fmla="*/ 21318 h 181428"/>
              <a:gd name="connsiteX233" fmla="*/ 206054 w 254000"/>
              <a:gd name="connsiteY233" fmla="*/ 8527 h 181428"/>
              <a:gd name="connsiteX234" fmla="*/ 197588 w 254000"/>
              <a:gd name="connsiteY234" fmla="*/ 0 h 181428"/>
              <a:gd name="connsiteX235" fmla="*/ 95894 w 254000"/>
              <a:gd name="connsiteY235" fmla="*/ 0 h 181428"/>
              <a:gd name="connsiteX236" fmla="*/ 55348 w 254000"/>
              <a:gd name="connsiteY236" fmla="*/ 171359 h 181428"/>
              <a:gd name="connsiteX237" fmla="*/ 55348 w 254000"/>
              <a:gd name="connsiteY237" fmla="*/ 180431 h 181428"/>
              <a:gd name="connsiteX238" fmla="*/ 64173 w 254000"/>
              <a:gd name="connsiteY238" fmla="*/ 188975 h 181428"/>
              <a:gd name="connsiteX239" fmla="*/ 64755 w 254000"/>
              <a:gd name="connsiteY239" fmla="*/ 188958 h 181428"/>
              <a:gd name="connsiteX240" fmla="*/ 197588 w 254000"/>
              <a:gd name="connsiteY240" fmla="*/ 188958 h 181428"/>
              <a:gd name="connsiteX241" fmla="*/ 206431 w 254000"/>
              <a:gd name="connsiteY241" fmla="*/ 180431 h 181428"/>
              <a:gd name="connsiteX242" fmla="*/ 206431 w 254000"/>
              <a:gd name="connsiteY242" fmla="*/ 132715 h 181428"/>
              <a:gd name="connsiteX243" fmla="*/ 188651 w 254000"/>
              <a:gd name="connsiteY243" fmla="*/ 142421 h 181428"/>
              <a:gd name="connsiteX244" fmla="*/ 188651 w 254000"/>
              <a:gd name="connsiteY244" fmla="*/ 171359 h 181428"/>
              <a:gd name="connsiteX245" fmla="*/ 55724 w 254000"/>
              <a:gd name="connsiteY245" fmla="*/ 171359 h 181428"/>
              <a:gd name="connsiteX246" fmla="*/ 139544 w 254000"/>
              <a:gd name="connsiteY246" fmla="*/ 143782 h 181428"/>
              <a:gd name="connsiteX247" fmla="*/ 140767 w 254000"/>
              <a:gd name="connsiteY247" fmla="*/ 147592 h 181428"/>
              <a:gd name="connsiteX248" fmla="*/ 144906 w 254000"/>
              <a:gd name="connsiteY248" fmla="*/ 148227 h 181428"/>
              <a:gd name="connsiteX249" fmla="*/ 175857 w 254000"/>
              <a:gd name="connsiteY249" fmla="*/ 135346 h 181428"/>
              <a:gd name="connsiteX250" fmla="*/ 148293 w 254000"/>
              <a:gd name="connsiteY250" fmla="*/ 112395 h 181428"/>
              <a:gd name="connsiteX251" fmla="*/ 151397 w 254000"/>
              <a:gd name="connsiteY251" fmla="*/ 108857 h 181428"/>
              <a:gd name="connsiteX252" fmla="*/ 151397 w 254000"/>
              <a:gd name="connsiteY252" fmla="*/ 108857 h 181428"/>
              <a:gd name="connsiteX253" fmla="*/ 178773 w 254000"/>
              <a:gd name="connsiteY253" fmla="*/ 131626 h 181428"/>
              <a:gd name="connsiteX254" fmla="*/ 235217 w 254000"/>
              <a:gd name="connsiteY254" fmla="*/ 68671 h 181428"/>
              <a:gd name="connsiteX255" fmla="*/ 207560 w 254000"/>
              <a:gd name="connsiteY255" fmla="*/ 45901 h 181428"/>
              <a:gd name="connsiteX256" fmla="*/ 216403 w 254000"/>
              <a:gd name="connsiteY256" fmla="*/ 35741 h 181428"/>
              <a:gd name="connsiteX257" fmla="*/ 216403 w 254000"/>
              <a:gd name="connsiteY257" fmla="*/ 35741 h 181428"/>
              <a:gd name="connsiteX258" fmla="*/ 244625 w 254000"/>
              <a:gd name="connsiteY258" fmla="*/ 58511 h 181428"/>
              <a:gd name="connsiteX259" fmla="*/ 238134 w 254000"/>
              <a:gd name="connsiteY259" fmla="*/ 65859 h 181428"/>
              <a:gd name="connsiteX260" fmla="*/ 210006 w 254000"/>
              <a:gd name="connsiteY260" fmla="*/ 42999 h 181428"/>
              <a:gd name="connsiteX261" fmla="*/ 254032 w 254000"/>
              <a:gd name="connsiteY261" fmla="*/ 35741 h 181428"/>
              <a:gd name="connsiteX262" fmla="*/ 254032 w 254000"/>
              <a:gd name="connsiteY262" fmla="*/ 35741 h 181428"/>
              <a:gd name="connsiteX263" fmla="*/ 238886 w 254000"/>
              <a:gd name="connsiteY263" fmla="*/ 22316 h 181428"/>
              <a:gd name="connsiteX264" fmla="*/ 227880 w 254000"/>
              <a:gd name="connsiteY264" fmla="*/ 23041 h 181428"/>
              <a:gd name="connsiteX265" fmla="*/ 219037 w 254000"/>
              <a:gd name="connsiteY265" fmla="*/ 33020 h 181428"/>
              <a:gd name="connsiteX266" fmla="*/ 246600 w 254000"/>
              <a:gd name="connsiteY266" fmla="*/ 55971 h 181428"/>
              <a:gd name="connsiteX267" fmla="*/ 255443 w 254000"/>
              <a:gd name="connsiteY267" fmla="*/ 45992 h 181428"/>
              <a:gd name="connsiteX268" fmla="*/ 257419 w 254000"/>
              <a:gd name="connsiteY268" fmla="*/ 40368 h 181428"/>
              <a:gd name="connsiteX269" fmla="*/ 254597 w 254000"/>
              <a:gd name="connsiteY269" fmla="*/ 35288 h 181428"/>
              <a:gd name="connsiteX270" fmla="*/ 163909 w 254000"/>
              <a:gd name="connsiteY270" fmla="*/ 33564 h 181428"/>
              <a:gd name="connsiteX271" fmla="*/ 97305 w 254000"/>
              <a:gd name="connsiteY271" fmla="*/ 33564 h 181428"/>
              <a:gd name="connsiteX272" fmla="*/ 94483 w 254000"/>
              <a:gd name="connsiteY272" fmla="*/ 33564 h 181428"/>
              <a:gd name="connsiteX273" fmla="*/ 98716 w 254000"/>
              <a:gd name="connsiteY273" fmla="*/ 45357 h 181428"/>
              <a:gd name="connsiteX274" fmla="*/ 98716 w 254000"/>
              <a:gd name="connsiteY274" fmla="*/ 50800 h 181428"/>
              <a:gd name="connsiteX275" fmla="*/ 163909 w 254000"/>
              <a:gd name="connsiteY275" fmla="*/ 50800 h 181428"/>
              <a:gd name="connsiteX276" fmla="*/ 175784 w 254000"/>
              <a:gd name="connsiteY276" fmla="*/ 45015 h 181428"/>
              <a:gd name="connsiteX277" fmla="*/ 169784 w 254000"/>
              <a:gd name="connsiteY277" fmla="*/ 33564 h 181428"/>
              <a:gd name="connsiteX278" fmla="*/ 163909 w 254000"/>
              <a:gd name="connsiteY278" fmla="*/ 33564 h 18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254000" h="181428">
                <a:moveTo>
                  <a:pt x="172846" y="74386"/>
                </a:moveTo>
                <a:cubicBezTo>
                  <a:pt x="172610" y="69724"/>
                  <a:pt x="168744" y="65996"/>
                  <a:pt x="163909" y="65768"/>
                </a:cubicBezTo>
                <a:lnTo>
                  <a:pt x="98716" y="65768"/>
                </a:lnTo>
                <a:lnTo>
                  <a:pt x="98716" y="82913"/>
                </a:lnTo>
                <a:lnTo>
                  <a:pt x="163909" y="82913"/>
                </a:lnTo>
                <a:cubicBezTo>
                  <a:pt x="168710" y="82689"/>
                  <a:pt x="172564" y="79012"/>
                  <a:pt x="172846" y="74386"/>
                </a:cubicBezTo>
                <a:close/>
                <a:moveTo>
                  <a:pt x="55630" y="70213"/>
                </a:moveTo>
                <a:lnTo>
                  <a:pt x="55630" y="66584"/>
                </a:lnTo>
                <a:cubicBezTo>
                  <a:pt x="54588" y="66382"/>
                  <a:pt x="53635" y="65875"/>
                  <a:pt x="52902" y="65133"/>
                </a:cubicBezTo>
                <a:cubicBezTo>
                  <a:pt x="52428" y="64463"/>
                  <a:pt x="52166" y="63675"/>
                  <a:pt x="52149" y="62865"/>
                </a:cubicBezTo>
                <a:cubicBezTo>
                  <a:pt x="52145" y="61966"/>
                  <a:pt x="52480" y="61096"/>
                  <a:pt x="53090" y="60416"/>
                </a:cubicBezTo>
                <a:cubicBezTo>
                  <a:pt x="53762" y="59754"/>
                  <a:pt x="54670" y="59364"/>
                  <a:pt x="55630" y="59327"/>
                </a:cubicBezTo>
                <a:lnTo>
                  <a:pt x="55630" y="58511"/>
                </a:lnTo>
                <a:lnTo>
                  <a:pt x="56477" y="58511"/>
                </a:lnTo>
                <a:lnTo>
                  <a:pt x="56477" y="59327"/>
                </a:lnTo>
                <a:cubicBezTo>
                  <a:pt x="57305" y="59377"/>
                  <a:pt x="58081" y="59734"/>
                  <a:pt x="58640" y="60325"/>
                </a:cubicBezTo>
                <a:cubicBezTo>
                  <a:pt x="59252" y="60838"/>
                  <a:pt x="59653" y="61547"/>
                  <a:pt x="59769" y="62321"/>
                </a:cubicBezTo>
                <a:lnTo>
                  <a:pt x="57511" y="62321"/>
                </a:lnTo>
                <a:cubicBezTo>
                  <a:pt x="57328" y="61819"/>
                  <a:pt x="56960" y="61399"/>
                  <a:pt x="56477" y="61141"/>
                </a:cubicBezTo>
                <a:lnTo>
                  <a:pt x="56477" y="64589"/>
                </a:lnTo>
                <a:cubicBezTo>
                  <a:pt x="57539" y="64835"/>
                  <a:pt x="58533" y="65299"/>
                  <a:pt x="59393" y="65949"/>
                </a:cubicBezTo>
                <a:cubicBezTo>
                  <a:pt x="59908" y="66633"/>
                  <a:pt x="60173" y="67463"/>
                  <a:pt x="60146" y="68308"/>
                </a:cubicBezTo>
                <a:cubicBezTo>
                  <a:pt x="60214" y="69244"/>
                  <a:pt x="59873" y="70165"/>
                  <a:pt x="59205" y="70848"/>
                </a:cubicBezTo>
                <a:cubicBezTo>
                  <a:pt x="58538" y="71718"/>
                  <a:pt x="57570" y="72329"/>
                  <a:pt x="56477" y="72571"/>
                </a:cubicBezTo>
                <a:lnTo>
                  <a:pt x="56477" y="74204"/>
                </a:lnTo>
                <a:lnTo>
                  <a:pt x="55630" y="74204"/>
                </a:lnTo>
                <a:lnTo>
                  <a:pt x="55630" y="72571"/>
                </a:lnTo>
                <a:cubicBezTo>
                  <a:pt x="54670" y="72534"/>
                  <a:pt x="53762" y="72145"/>
                  <a:pt x="53090" y="71483"/>
                </a:cubicBezTo>
                <a:cubicBezTo>
                  <a:pt x="52433" y="70759"/>
                  <a:pt x="51979" y="69884"/>
                  <a:pt x="51773" y="68943"/>
                </a:cubicBezTo>
                <a:lnTo>
                  <a:pt x="54125" y="68943"/>
                </a:lnTo>
                <a:cubicBezTo>
                  <a:pt x="54101" y="69336"/>
                  <a:pt x="54101" y="69729"/>
                  <a:pt x="54125" y="70122"/>
                </a:cubicBezTo>
                <a:cubicBezTo>
                  <a:pt x="54410" y="70435"/>
                  <a:pt x="54763" y="70683"/>
                  <a:pt x="55160" y="70848"/>
                </a:cubicBezTo>
                <a:close/>
                <a:moveTo>
                  <a:pt x="55630" y="61141"/>
                </a:moveTo>
                <a:cubicBezTo>
                  <a:pt x="55630" y="61141"/>
                  <a:pt x="54877" y="61141"/>
                  <a:pt x="54783" y="61867"/>
                </a:cubicBezTo>
                <a:cubicBezTo>
                  <a:pt x="54649" y="62124"/>
                  <a:pt x="54649" y="62427"/>
                  <a:pt x="54783" y="62684"/>
                </a:cubicBezTo>
                <a:cubicBezTo>
                  <a:pt x="54740" y="62984"/>
                  <a:pt x="54740" y="63290"/>
                  <a:pt x="54783" y="63591"/>
                </a:cubicBezTo>
                <a:cubicBezTo>
                  <a:pt x="55099" y="63843"/>
                  <a:pt x="55447" y="64057"/>
                  <a:pt x="55818" y="64226"/>
                </a:cubicBezTo>
                <a:close/>
                <a:moveTo>
                  <a:pt x="56853" y="70213"/>
                </a:moveTo>
                <a:cubicBezTo>
                  <a:pt x="57226" y="70086"/>
                  <a:pt x="57576" y="69903"/>
                  <a:pt x="57888" y="69669"/>
                </a:cubicBezTo>
                <a:cubicBezTo>
                  <a:pt x="58011" y="69284"/>
                  <a:pt x="58011" y="68873"/>
                  <a:pt x="57888" y="68489"/>
                </a:cubicBezTo>
                <a:cubicBezTo>
                  <a:pt x="57985" y="68163"/>
                  <a:pt x="57985" y="67818"/>
                  <a:pt x="57888" y="67491"/>
                </a:cubicBezTo>
                <a:cubicBezTo>
                  <a:pt x="57486" y="67175"/>
                  <a:pt x="56994" y="66985"/>
                  <a:pt x="56477" y="66947"/>
                </a:cubicBezTo>
                <a:close/>
                <a:moveTo>
                  <a:pt x="66260" y="70213"/>
                </a:moveTo>
                <a:lnTo>
                  <a:pt x="66260" y="66584"/>
                </a:lnTo>
                <a:cubicBezTo>
                  <a:pt x="65254" y="66426"/>
                  <a:pt x="64347" y="65908"/>
                  <a:pt x="63720" y="65133"/>
                </a:cubicBezTo>
                <a:cubicBezTo>
                  <a:pt x="63205" y="64483"/>
                  <a:pt x="62939" y="63682"/>
                  <a:pt x="62968" y="62865"/>
                </a:cubicBezTo>
                <a:cubicBezTo>
                  <a:pt x="62889" y="61971"/>
                  <a:pt x="63195" y="61085"/>
                  <a:pt x="63814" y="60416"/>
                </a:cubicBezTo>
                <a:cubicBezTo>
                  <a:pt x="64373" y="59858"/>
                  <a:pt x="65095" y="59478"/>
                  <a:pt x="65884" y="59327"/>
                </a:cubicBezTo>
                <a:lnTo>
                  <a:pt x="65884" y="58511"/>
                </a:lnTo>
                <a:lnTo>
                  <a:pt x="67201" y="58511"/>
                </a:lnTo>
                <a:lnTo>
                  <a:pt x="67201" y="59327"/>
                </a:lnTo>
                <a:cubicBezTo>
                  <a:pt x="68053" y="59389"/>
                  <a:pt x="68854" y="59743"/>
                  <a:pt x="69459" y="60325"/>
                </a:cubicBezTo>
                <a:cubicBezTo>
                  <a:pt x="70036" y="60852"/>
                  <a:pt x="70402" y="61559"/>
                  <a:pt x="70494" y="62321"/>
                </a:cubicBezTo>
                <a:lnTo>
                  <a:pt x="68330" y="62321"/>
                </a:lnTo>
                <a:cubicBezTo>
                  <a:pt x="68148" y="61745"/>
                  <a:pt x="67744" y="61258"/>
                  <a:pt x="67201" y="60960"/>
                </a:cubicBezTo>
                <a:lnTo>
                  <a:pt x="67201" y="64407"/>
                </a:lnTo>
                <a:cubicBezTo>
                  <a:pt x="68271" y="64633"/>
                  <a:pt x="69270" y="65099"/>
                  <a:pt x="70117" y="65768"/>
                </a:cubicBezTo>
                <a:cubicBezTo>
                  <a:pt x="70633" y="66452"/>
                  <a:pt x="70897" y="67282"/>
                  <a:pt x="70870" y="68126"/>
                </a:cubicBezTo>
                <a:cubicBezTo>
                  <a:pt x="70939" y="69063"/>
                  <a:pt x="70597" y="69984"/>
                  <a:pt x="69929" y="70666"/>
                </a:cubicBezTo>
                <a:cubicBezTo>
                  <a:pt x="69272" y="71623"/>
                  <a:pt x="68264" y="72303"/>
                  <a:pt x="67107" y="72571"/>
                </a:cubicBezTo>
                <a:lnTo>
                  <a:pt x="67107" y="74204"/>
                </a:lnTo>
                <a:lnTo>
                  <a:pt x="65884" y="74204"/>
                </a:lnTo>
                <a:lnTo>
                  <a:pt x="65884" y="72571"/>
                </a:lnTo>
                <a:cubicBezTo>
                  <a:pt x="64962" y="72496"/>
                  <a:pt x="64096" y="72111"/>
                  <a:pt x="63438" y="71483"/>
                </a:cubicBezTo>
                <a:cubicBezTo>
                  <a:pt x="62781" y="70759"/>
                  <a:pt x="62328" y="69884"/>
                  <a:pt x="62121" y="68943"/>
                </a:cubicBezTo>
                <a:lnTo>
                  <a:pt x="64473" y="68943"/>
                </a:lnTo>
                <a:cubicBezTo>
                  <a:pt x="64640" y="69345"/>
                  <a:pt x="64828" y="69739"/>
                  <a:pt x="65037" y="70122"/>
                </a:cubicBezTo>
                <a:cubicBezTo>
                  <a:pt x="65037" y="70122"/>
                  <a:pt x="65037" y="70122"/>
                  <a:pt x="65884" y="70848"/>
                </a:cubicBezTo>
                <a:close/>
                <a:moveTo>
                  <a:pt x="66260" y="61141"/>
                </a:moveTo>
                <a:cubicBezTo>
                  <a:pt x="65900" y="61282"/>
                  <a:pt x="65601" y="61539"/>
                  <a:pt x="65414" y="61867"/>
                </a:cubicBezTo>
                <a:cubicBezTo>
                  <a:pt x="65346" y="62135"/>
                  <a:pt x="65346" y="62415"/>
                  <a:pt x="65414" y="62684"/>
                </a:cubicBezTo>
                <a:cubicBezTo>
                  <a:pt x="65372" y="62985"/>
                  <a:pt x="65372" y="63290"/>
                  <a:pt x="65414" y="63591"/>
                </a:cubicBezTo>
                <a:cubicBezTo>
                  <a:pt x="65414" y="63591"/>
                  <a:pt x="65414" y="63591"/>
                  <a:pt x="66260" y="64226"/>
                </a:cubicBezTo>
                <a:close/>
                <a:moveTo>
                  <a:pt x="67577" y="70213"/>
                </a:moveTo>
                <a:lnTo>
                  <a:pt x="68706" y="69669"/>
                </a:lnTo>
                <a:cubicBezTo>
                  <a:pt x="68787" y="69279"/>
                  <a:pt x="68787" y="68878"/>
                  <a:pt x="68706" y="68489"/>
                </a:cubicBezTo>
                <a:cubicBezTo>
                  <a:pt x="68761" y="68159"/>
                  <a:pt x="68761" y="67822"/>
                  <a:pt x="68706" y="67491"/>
                </a:cubicBezTo>
                <a:cubicBezTo>
                  <a:pt x="68356" y="67191"/>
                  <a:pt x="67937" y="66973"/>
                  <a:pt x="67483" y="66856"/>
                </a:cubicBezTo>
                <a:close/>
                <a:moveTo>
                  <a:pt x="45752" y="70213"/>
                </a:moveTo>
                <a:lnTo>
                  <a:pt x="45752" y="66584"/>
                </a:lnTo>
                <a:cubicBezTo>
                  <a:pt x="44770" y="66431"/>
                  <a:pt x="43891" y="65909"/>
                  <a:pt x="43306" y="65133"/>
                </a:cubicBezTo>
                <a:cubicBezTo>
                  <a:pt x="42700" y="64523"/>
                  <a:pt x="42363" y="63710"/>
                  <a:pt x="42366" y="62865"/>
                </a:cubicBezTo>
                <a:cubicBezTo>
                  <a:pt x="42399" y="61973"/>
                  <a:pt x="42729" y="61114"/>
                  <a:pt x="43306" y="60416"/>
                </a:cubicBezTo>
                <a:cubicBezTo>
                  <a:pt x="43954" y="59774"/>
                  <a:pt x="44826" y="59387"/>
                  <a:pt x="45752" y="59327"/>
                </a:cubicBezTo>
                <a:lnTo>
                  <a:pt x="45752" y="58511"/>
                </a:lnTo>
                <a:lnTo>
                  <a:pt x="47069" y="58511"/>
                </a:lnTo>
                <a:lnTo>
                  <a:pt x="47069" y="59327"/>
                </a:lnTo>
                <a:cubicBezTo>
                  <a:pt x="47897" y="59377"/>
                  <a:pt x="48673" y="59734"/>
                  <a:pt x="49233" y="60325"/>
                </a:cubicBezTo>
                <a:cubicBezTo>
                  <a:pt x="49873" y="60829"/>
                  <a:pt x="50307" y="61537"/>
                  <a:pt x="50456" y="62321"/>
                </a:cubicBezTo>
                <a:lnTo>
                  <a:pt x="48104" y="62321"/>
                </a:lnTo>
                <a:cubicBezTo>
                  <a:pt x="47920" y="61819"/>
                  <a:pt x="47552" y="61399"/>
                  <a:pt x="47069" y="61141"/>
                </a:cubicBezTo>
                <a:lnTo>
                  <a:pt x="47069" y="64589"/>
                </a:lnTo>
                <a:cubicBezTo>
                  <a:pt x="48113" y="64808"/>
                  <a:pt x="49083" y="65276"/>
                  <a:pt x="49891" y="65949"/>
                </a:cubicBezTo>
                <a:cubicBezTo>
                  <a:pt x="50961" y="67419"/>
                  <a:pt x="50961" y="69378"/>
                  <a:pt x="49891" y="70848"/>
                </a:cubicBezTo>
                <a:cubicBezTo>
                  <a:pt x="49179" y="71713"/>
                  <a:pt x="48185" y="72320"/>
                  <a:pt x="47069" y="72571"/>
                </a:cubicBezTo>
                <a:lnTo>
                  <a:pt x="47069" y="74204"/>
                </a:lnTo>
                <a:lnTo>
                  <a:pt x="45282" y="74204"/>
                </a:lnTo>
                <a:lnTo>
                  <a:pt x="45282" y="72571"/>
                </a:lnTo>
                <a:cubicBezTo>
                  <a:pt x="44355" y="72512"/>
                  <a:pt x="43484" y="72124"/>
                  <a:pt x="42836" y="71483"/>
                </a:cubicBezTo>
                <a:cubicBezTo>
                  <a:pt x="42171" y="70775"/>
                  <a:pt x="41745" y="69889"/>
                  <a:pt x="41613" y="68943"/>
                </a:cubicBezTo>
                <a:lnTo>
                  <a:pt x="43871" y="68943"/>
                </a:lnTo>
                <a:cubicBezTo>
                  <a:pt x="43847" y="69336"/>
                  <a:pt x="43847" y="69729"/>
                  <a:pt x="43871" y="70122"/>
                </a:cubicBezTo>
                <a:cubicBezTo>
                  <a:pt x="43871" y="70122"/>
                  <a:pt x="44529" y="70122"/>
                  <a:pt x="44811" y="70848"/>
                </a:cubicBezTo>
                <a:close/>
                <a:moveTo>
                  <a:pt x="45752" y="61141"/>
                </a:moveTo>
                <a:cubicBezTo>
                  <a:pt x="45752" y="61141"/>
                  <a:pt x="45094" y="61141"/>
                  <a:pt x="45000" y="61867"/>
                </a:cubicBezTo>
                <a:cubicBezTo>
                  <a:pt x="44865" y="62124"/>
                  <a:pt x="44865" y="62427"/>
                  <a:pt x="45000" y="62684"/>
                </a:cubicBezTo>
                <a:cubicBezTo>
                  <a:pt x="44956" y="62984"/>
                  <a:pt x="44956" y="63290"/>
                  <a:pt x="45000" y="63591"/>
                </a:cubicBezTo>
                <a:lnTo>
                  <a:pt x="45940" y="64226"/>
                </a:lnTo>
                <a:close/>
                <a:moveTo>
                  <a:pt x="47069" y="70213"/>
                </a:moveTo>
                <a:cubicBezTo>
                  <a:pt x="47442" y="70086"/>
                  <a:pt x="47792" y="69903"/>
                  <a:pt x="48104" y="69669"/>
                </a:cubicBezTo>
                <a:cubicBezTo>
                  <a:pt x="48407" y="69337"/>
                  <a:pt x="48604" y="68927"/>
                  <a:pt x="48669" y="68489"/>
                </a:cubicBezTo>
                <a:cubicBezTo>
                  <a:pt x="48791" y="68167"/>
                  <a:pt x="48791" y="67814"/>
                  <a:pt x="48669" y="67491"/>
                </a:cubicBezTo>
                <a:cubicBezTo>
                  <a:pt x="48216" y="67139"/>
                  <a:pt x="47651" y="66947"/>
                  <a:pt x="47069" y="66947"/>
                </a:cubicBezTo>
                <a:close/>
                <a:moveTo>
                  <a:pt x="81594" y="40005"/>
                </a:moveTo>
                <a:lnTo>
                  <a:pt x="5112" y="40005"/>
                </a:lnTo>
                <a:cubicBezTo>
                  <a:pt x="2359" y="39938"/>
                  <a:pt x="71" y="42035"/>
                  <a:pt x="2" y="44690"/>
                </a:cubicBezTo>
                <a:cubicBezTo>
                  <a:pt x="-4" y="44912"/>
                  <a:pt x="6" y="45136"/>
                  <a:pt x="32" y="45357"/>
                </a:cubicBezTo>
                <a:lnTo>
                  <a:pt x="32" y="160383"/>
                </a:lnTo>
                <a:cubicBezTo>
                  <a:pt x="32" y="163103"/>
                  <a:pt x="2291" y="165323"/>
                  <a:pt x="5112" y="165372"/>
                </a:cubicBezTo>
                <a:lnTo>
                  <a:pt x="81689" y="165372"/>
                </a:lnTo>
                <a:cubicBezTo>
                  <a:pt x="84562" y="165373"/>
                  <a:pt x="86905" y="163153"/>
                  <a:pt x="86957" y="160383"/>
                </a:cubicBezTo>
                <a:lnTo>
                  <a:pt x="86957" y="45357"/>
                </a:lnTo>
                <a:cubicBezTo>
                  <a:pt x="86855" y="42573"/>
                  <a:pt x="84484" y="40366"/>
                  <a:pt x="81594" y="40368"/>
                </a:cubicBezTo>
                <a:close/>
                <a:moveTo>
                  <a:pt x="13109" y="56061"/>
                </a:moveTo>
                <a:lnTo>
                  <a:pt x="73598" y="56061"/>
                </a:lnTo>
                <a:lnTo>
                  <a:pt x="73598" y="75202"/>
                </a:lnTo>
                <a:lnTo>
                  <a:pt x="12732" y="75202"/>
                </a:lnTo>
                <a:lnTo>
                  <a:pt x="12732" y="56061"/>
                </a:lnTo>
                <a:close/>
                <a:moveTo>
                  <a:pt x="8593" y="50256"/>
                </a:moveTo>
                <a:cubicBezTo>
                  <a:pt x="8593" y="49154"/>
                  <a:pt x="9520" y="48260"/>
                  <a:pt x="10663" y="48260"/>
                </a:cubicBezTo>
                <a:lnTo>
                  <a:pt x="75291" y="48260"/>
                </a:lnTo>
                <a:cubicBezTo>
                  <a:pt x="76433" y="48210"/>
                  <a:pt x="77401" y="49062"/>
                  <a:pt x="77453" y="50163"/>
                </a:cubicBezTo>
                <a:cubicBezTo>
                  <a:pt x="77455" y="50194"/>
                  <a:pt x="77455" y="50225"/>
                  <a:pt x="77455" y="50256"/>
                </a:cubicBezTo>
                <a:lnTo>
                  <a:pt x="77455" y="79738"/>
                </a:lnTo>
                <a:cubicBezTo>
                  <a:pt x="77357" y="80819"/>
                  <a:pt x="76417" y="81647"/>
                  <a:pt x="75291" y="81643"/>
                </a:cubicBezTo>
                <a:lnTo>
                  <a:pt x="10663" y="81643"/>
                </a:lnTo>
                <a:cubicBezTo>
                  <a:pt x="9520" y="81644"/>
                  <a:pt x="8592" y="80751"/>
                  <a:pt x="8591" y="79649"/>
                </a:cubicBezTo>
                <a:cubicBezTo>
                  <a:pt x="8591" y="79618"/>
                  <a:pt x="8592" y="79587"/>
                  <a:pt x="8593" y="79556"/>
                </a:cubicBezTo>
                <a:close/>
                <a:moveTo>
                  <a:pt x="77926" y="92166"/>
                </a:moveTo>
                <a:lnTo>
                  <a:pt x="77926" y="104866"/>
                </a:lnTo>
                <a:cubicBezTo>
                  <a:pt x="77926" y="105968"/>
                  <a:pt x="76999" y="106861"/>
                  <a:pt x="75856" y="106861"/>
                </a:cubicBezTo>
                <a:lnTo>
                  <a:pt x="62686" y="106861"/>
                </a:lnTo>
                <a:cubicBezTo>
                  <a:pt x="61543" y="106861"/>
                  <a:pt x="60616" y="105968"/>
                  <a:pt x="60616" y="104866"/>
                </a:cubicBezTo>
                <a:lnTo>
                  <a:pt x="60616" y="92075"/>
                </a:lnTo>
                <a:cubicBezTo>
                  <a:pt x="60660" y="90975"/>
                  <a:pt x="61548" y="90080"/>
                  <a:pt x="62686" y="89989"/>
                </a:cubicBezTo>
                <a:lnTo>
                  <a:pt x="75856" y="89989"/>
                </a:lnTo>
                <a:cubicBezTo>
                  <a:pt x="77008" y="90122"/>
                  <a:pt x="77887" y="91047"/>
                  <a:pt x="77926" y="92166"/>
                </a:cubicBezTo>
                <a:close/>
                <a:moveTo>
                  <a:pt x="25903" y="154940"/>
                </a:moveTo>
                <a:cubicBezTo>
                  <a:pt x="25903" y="156042"/>
                  <a:pt x="24976" y="156936"/>
                  <a:pt x="23833" y="156936"/>
                </a:cubicBezTo>
                <a:lnTo>
                  <a:pt x="10663" y="156936"/>
                </a:lnTo>
                <a:cubicBezTo>
                  <a:pt x="9520" y="156936"/>
                  <a:pt x="8593" y="156042"/>
                  <a:pt x="8593" y="154940"/>
                </a:cubicBezTo>
                <a:lnTo>
                  <a:pt x="8593" y="142331"/>
                </a:lnTo>
                <a:cubicBezTo>
                  <a:pt x="8540" y="141180"/>
                  <a:pt x="9465" y="140205"/>
                  <a:pt x="10659" y="140154"/>
                </a:cubicBezTo>
                <a:cubicBezTo>
                  <a:pt x="10660" y="140154"/>
                  <a:pt x="10661" y="140154"/>
                  <a:pt x="10663" y="140154"/>
                </a:cubicBezTo>
                <a:lnTo>
                  <a:pt x="23833" y="140154"/>
                </a:lnTo>
                <a:cubicBezTo>
                  <a:pt x="25027" y="140203"/>
                  <a:pt x="25954" y="141176"/>
                  <a:pt x="25903" y="142327"/>
                </a:cubicBezTo>
                <a:cubicBezTo>
                  <a:pt x="25903" y="142328"/>
                  <a:pt x="25903" y="142329"/>
                  <a:pt x="25903" y="142331"/>
                </a:cubicBezTo>
                <a:close/>
                <a:moveTo>
                  <a:pt x="25903" y="129903"/>
                </a:moveTo>
                <a:cubicBezTo>
                  <a:pt x="25903" y="131005"/>
                  <a:pt x="24976" y="131899"/>
                  <a:pt x="23833" y="131899"/>
                </a:cubicBezTo>
                <a:lnTo>
                  <a:pt x="10663" y="131899"/>
                </a:lnTo>
                <a:cubicBezTo>
                  <a:pt x="9520" y="131899"/>
                  <a:pt x="8593" y="131005"/>
                  <a:pt x="8593" y="129903"/>
                </a:cubicBezTo>
                <a:lnTo>
                  <a:pt x="8593" y="117203"/>
                </a:lnTo>
                <a:cubicBezTo>
                  <a:pt x="8592" y="116085"/>
                  <a:pt x="9505" y="115165"/>
                  <a:pt x="10663" y="115116"/>
                </a:cubicBezTo>
                <a:lnTo>
                  <a:pt x="23833" y="115116"/>
                </a:lnTo>
                <a:cubicBezTo>
                  <a:pt x="24991" y="115165"/>
                  <a:pt x="25904" y="116085"/>
                  <a:pt x="25903" y="117203"/>
                </a:cubicBezTo>
                <a:close/>
                <a:moveTo>
                  <a:pt x="25903" y="104866"/>
                </a:moveTo>
                <a:cubicBezTo>
                  <a:pt x="25903" y="105968"/>
                  <a:pt x="24976" y="106861"/>
                  <a:pt x="23833" y="106861"/>
                </a:cubicBezTo>
                <a:lnTo>
                  <a:pt x="10663" y="106861"/>
                </a:lnTo>
                <a:cubicBezTo>
                  <a:pt x="9520" y="106861"/>
                  <a:pt x="8593" y="105968"/>
                  <a:pt x="8593" y="104866"/>
                </a:cubicBezTo>
                <a:lnTo>
                  <a:pt x="8593" y="92166"/>
                </a:lnTo>
                <a:cubicBezTo>
                  <a:pt x="8593" y="91064"/>
                  <a:pt x="9520" y="90170"/>
                  <a:pt x="10663" y="90170"/>
                </a:cubicBezTo>
                <a:lnTo>
                  <a:pt x="23833" y="90170"/>
                </a:lnTo>
                <a:cubicBezTo>
                  <a:pt x="24976" y="90170"/>
                  <a:pt x="25903" y="91064"/>
                  <a:pt x="25903" y="92166"/>
                </a:cubicBezTo>
                <a:close/>
                <a:moveTo>
                  <a:pt x="51867" y="154940"/>
                </a:moveTo>
                <a:cubicBezTo>
                  <a:pt x="51920" y="155991"/>
                  <a:pt x="51080" y="156884"/>
                  <a:pt x="49990" y="156936"/>
                </a:cubicBezTo>
                <a:cubicBezTo>
                  <a:pt x="49926" y="156939"/>
                  <a:pt x="49862" y="156939"/>
                  <a:pt x="49797" y="156936"/>
                </a:cubicBezTo>
                <a:lnTo>
                  <a:pt x="36721" y="156936"/>
                </a:lnTo>
                <a:cubicBezTo>
                  <a:pt x="35579" y="156986"/>
                  <a:pt x="34612" y="156134"/>
                  <a:pt x="34560" y="155033"/>
                </a:cubicBezTo>
                <a:cubicBezTo>
                  <a:pt x="34558" y="155002"/>
                  <a:pt x="34557" y="154971"/>
                  <a:pt x="34557" y="154940"/>
                </a:cubicBezTo>
                <a:lnTo>
                  <a:pt x="34557" y="142331"/>
                </a:lnTo>
                <a:cubicBezTo>
                  <a:pt x="34505" y="141180"/>
                  <a:pt x="35431" y="140206"/>
                  <a:pt x="36625" y="140156"/>
                </a:cubicBezTo>
                <a:cubicBezTo>
                  <a:pt x="36657" y="140154"/>
                  <a:pt x="36689" y="140154"/>
                  <a:pt x="36721" y="140154"/>
                </a:cubicBezTo>
                <a:lnTo>
                  <a:pt x="49797" y="140154"/>
                </a:lnTo>
                <a:cubicBezTo>
                  <a:pt x="50991" y="140203"/>
                  <a:pt x="51918" y="141176"/>
                  <a:pt x="51867" y="142327"/>
                </a:cubicBezTo>
                <a:cubicBezTo>
                  <a:pt x="51867" y="142328"/>
                  <a:pt x="51867" y="142329"/>
                  <a:pt x="51867" y="142331"/>
                </a:cubicBezTo>
                <a:close/>
                <a:moveTo>
                  <a:pt x="51867" y="129903"/>
                </a:moveTo>
                <a:cubicBezTo>
                  <a:pt x="51867" y="131005"/>
                  <a:pt x="50940" y="131899"/>
                  <a:pt x="49797" y="131899"/>
                </a:cubicBezTo>
                <a:lnTo>
                  <a:pt x="36721" y="131899"/>
                </a:lnTo>
                <a:cubicBezTo>
                  <a:pt x="35579" y="131949"/>
                  <a:pt x="34612" y="131097"/>
                  <a:pt x="34560" y="129996"/>
                </a:cubicBezTo>
                <a:cubicBezTo>
                  <a:pt x="34558" y="129965"/>
                  <a:pt x="34557" y="129934"/>
                  <a:pt x="34557" y="129903"/>
                </a:cubicBezTo>
                <a:lnTo>
                  <a:pt x="34557" y="117203"/>
                </a:lnTo>
                <a:cubicBezTo>
                  <a:pt x="34557" y="116051"/>
                  <a:pt x="35526" y="115116"/>
                  <a:pt x="36721" y="115116"/>
                </a:cubicBezTo>
                <a:lnTo>
                  <a:pt x="49797" y="115116"/>
                </a:lnTo>
                <a:cubicBezTo>
                  <a:pt x="50940" y="115115"/>
                  <a:pt x="51868" y="116008"/>
                  <a:pt x="51869" y="117110"/>
                </a:cubicBezTo>
                <a:cubicBezTo>
                  <a:pt x="51869" y="117141"/>
                  <a:pt x="51869" y="117172"/>
                  <a:pt x="51867" y="117203"/>
                </a:cubicBezTo>
                <a:close/>
                <a:moveTo>
                  <a:pt x="51867" y="104866"/>
                </a:moveTo>
                <a:cubicBezTo>
                  <a:pt x="51867" y="105968"/>
                  <a:pt x="50940" y="106861"/>
                  <a:pt x="49797" y="106861"/>
                </a:cubicBezTo>
                <a:lnTo>
                  <a:pt x="36721" y="106861"/>
                </a:lnTo>
                <a:cubicBezTo>
                  <a:pt x="35579" y="106912"/>
                  <a:pt x="34612" y="106060"/>
                  <a:pt x="34560" y="104958"/>
                </a:cubicBezTo>
                <a:cubicBezTo>
                  <a:pt x="34558" y="104928"/>
                  <a:pt x="34557" y="104897"/>
                  <a:pt x="34557" y="104866"/>
                </a:cubicBezTo>
                <a:lnTo>
                  <a:pt x="34557" y="92166"/>
                </a:lnTo>
                <a:cubicBezTo>
                  <a:pt x="34556" y="91064"/>
                  <a:pt x="35482" y="90169"/>
                  <a:pt x="36625" y="90168"/>
                </a:cubicBezTo>
                <a:cubicBezTo>
                  <a:pt x="36657" y="90168"/>
                  <a:pt x="36689" y="90169"/>
                  <a:pt x="36721" y="90170"/>
                </a:cubicBezTo>
                <a:lnTo>
                  <a:pt x="49797" y="90170"/>
                </a:lnTo>
                <a:cubicBezTo>
                  <a:pt x="50940" y="90170"/>
                  <a:pt x="51867" y="91064"/>
                  <a:pt x="51867" y="92166"/>
                </a:cubicBezTo>
                <a:close/>
                <a:moveTo>
                  <a:pt x="60616" y="117203"/>
                </a:moveTo>
                <a:cubicBezTo>
                  <a:pt x="60616" y="116101"/>
                  <a:pt x="61543" y="115207"/>
                  <a:pt x="62686" y="115207"/>
                </a:cubicBezTo>
                <a:lnTo>
                  <a:pt x="75856" y="115207"/>
                </a:lnTo>
                <a:cubicBezTo>
                  <a:pt x="76999" y="115207"/>
                  <a:pt x="77926" y="116101"/>
                  <a:pt x="77926" y="117203"/>
                </a:cubicBezTo>
                <a:lnTo>
                  <a:pt x="77926" y="129903"/>
                </a:lnTo>
                <a:cubicBezTo>
                  <a:pt x="77926" y="131005"/>
                  <a:pt x="76999" y="131899"/>
                  <a:pt x="75856" y="131899"/>
                </a:cubicBezTo>
                <a:lnTo>
                  <a:pt x="62686" y="131899"/>
                </a:lnTo>
                <a:cubicBezTo>
                  <a:pt x="61543" y="131899"/>
                  <a:pt x="60616" y="131005"/>
                  <a:pt x="60616" y="129903"/>
                </a:cubicBezTo>
                <a:close/>
                <a:moveTo>
                  <a:pt x="78020" y="154940"/>
                </a:moveTo>
                <a:cubicBezTo>
                  <a:pt x="78021" y="156042"/>
                  <a:pt x="77095" y="156937"/>
                  <a:pt x="75952" y="156938"/>
                </a:cubicBezTo>
                <a:cubicBezTo>
                  <a:pt x="75920" y="156938"/>
                  <a:pt x="75888" y="156937"/>
                  <a:pt x="75856" y="156936"/>
                </a:cubicBezTo>
                <a:lnTo>
                  <a:pt x="62686" y="156936"/>
                </a:lnTo>
                <a:cubicBezTo>
                  <a:pt x="61543" y="156936"/>
                  <a:pt x="60616" y="156042"/>
                  <a:pt x="60616" y="154940"/>
                </a:cubicBezTo>
                <a:lnTo>
                  <a:pt x="60616" y="142331"/>
                </a:lnTo>
                <a:cubicBezTo>
                  <a:pt x="60563" y="141180"/>
                  <a:pt x="61488" y="140205"/>
                  <a:pt x="62681" y="140154"/>
                </a:cubicBezTo>
                <a:cubicBezTo>
                  <a:pt x="62683" y="140154"/>
                  <a:pt x="62684" y="140154"/>
                  <a:pt x="62686" y="140154"/>
                </a:cubicBezTo>
                <a:lnTo>
                  <a:pt x="75856" y="140154"/>
                </a:lnTo>
                <a:cubicBezTo>
                  <a:pt x="77051" y="140152"/>
                  <a:pt x="78021" y="141086"/>
                  <a:pt x="78022" y="142238"/>
                </a:cubicBezTo>
                <a:cubicBezTo>
                  <a:pt x="78022" y="142269"/>
                  <a:pt x="78021" y="142300"/>
                  <a:pt x="78020" y="142331"/>
                </a:cubicBezTo>
                <a:close/>
                <a:moveTo>
                  <a:pt x="95894" y="0"/>
                </a:moveTo>
                <a:lnTo>
                  <a:pt x="63909" y="0"/>
                </a:lnTo>
                <a:cubicBezTo>
                  <a:pt x="58713" y="0"/>
                  <a:pt x="54501" y="4061"/>
                  <a:pt x="54501" y="9071"/>
                </a:cubicBezTo>
                <a:lnTo>
                  <a:pt x="54501" y="28484"/>
                </a:lnTo>
                <a:lnTo>
                  <a:pt x="72751" y="28484"/>
                </a:lnTo>
                <a:lnTo>
                  <a:pt x="72751" y="17145"/>
                </a:lnTo>
                <a:lnTo>
                  <a:pt x="188180" y="17145"/>
                </a:lnTo>
                <a:lnTo>
                  <a:pt x="188180" y="51072"/>
                </a:lnTo>
                <a:lnTo>
                  <a:pt x="206054" y="21318"/>
                </a:lnTo>
                <a:lnTo>
                  <a:pt x="206054" y="8527"/>
                </a:lnTo>
                <a:cubicBezTo>
                  <a:pt x="205799" y="4061"/>
                  <a:pt x="202204" y="441"/>
                  <a:pt x="197588" y="0"/>
                </a:cubicBezTo>
                <a:lnTo>
                  <a:pt x="95894" y="0"/>
                </a:lnTo>
                <a:close/>
                <a:moveTo>
                  <a:pt x="55348" y="171359"/>
                </a:moveTo>
                <a:lnTo>
                  <a:pt x="55348" y="180431"/>
                </a:lnTo>
                <a:cubicBezTo>
                  <a:pt x="55338" y="185140"/>
                  <a:pt x="59289" y="188966"/>
                  <a:pt x="64173" y="188975"/>
                </a:cubicBezTo>
                <a:cubicBezTo>
                  <a:pt x="64367" y="188976"/>
                  <a:pt x="64561" y="188970"/>
                  <a:pt x="64755" y="188958"/>
                </a:cubicBezTo>
                <a:lnTo>
                  <a:pt x="197588" y="188958"/>
                </a:lnTo>
                <a:cubicBezTo>
                  <a:pt x="202472" y="188958"/>
                  <a:pt x="206431" y="185140"/>
                  <a:pt x="206431" y="180431"/>
                </a:cubicBezTo>
                <a:lnTo>
                  <a:pt x="206431" y="132715"/>
                </a:lnTo>
                <a:lnTo>
                  <a:pt x="188651" y="142421"/>
                </a:lnTo>
                <a:lnTo>
                  <a:pt x="188651" y="171359"/>
                </a:lnTo>
                <a:cubicBezTo>
                  <a:pt x="144342" y="171359"/>
                  <a:pt x="100033" y="171359"/>
                  <a:pt x="55724" y="171359"/>
                </a:cubicBezTo>
                <a:close/>
                <a:moveTo>
                  <a:pt x="139544" y="143782"/>
                </a:moveTo>
                <a:cubicBezTo>
                  <a:pt x="139197" y="145172"/>
                  <a:pt x="139666" y="146634"/>
                  <a:pt x="140767" y="147592"/>
                </a:cubicBezTo>
                <a:cubicBezTo>
                  <a:pt x="141886" y="148594"/>
                  <a:pt x="143521" y="148845"/>
                  <a:pt x="144906" y="148227"/>
                </a:cubicBezTo>
                <a:lnTo>
                  <a:pt x="175857" y="135346"/>
                </a:lnTo>
                <a:lnTo>
                  <a:pt x="148293" y="112395"/>
                </a:lnTo>
                <a:close/>
                <a:moveTo>
                  <a:pt x="151397" y="108857"/>
                </a:moveTo>
                <a:lnTo>
                  <a:pt x="151397" y="108857"/>
                </a:lnTo>
                <a:lnTo>
                  <a:pt x="178773" y="131626"/>
                </a:lnTo>
                <a:lnTo>
                  <a:pt x="235217" y="68671"/>
                </a:lnTo>
                <a:lnTo>
                  <a:pt x="207560" y="45901"/>
                </a:lnTo>
                <a:close/>
                <a:moveTo>
                  <a:pt x="216403" y="35741"/>
                </a:moveTo>
                <a:lnTo>
                  <a:pt x="216403" y="35741"/>
                </a:lnTo>
                <a:lnTo>
                  <a:pt x="244625" y="58511"/>
                </a:lnTo>
                <a:lnTo>
                  <a:pt x="238134" y="65859"/>
                </a:lnTo>
                <a:lnTo>
                  <a:pt x="210006" y="42999"/>
                </a:lnTo>
                <a:close/>
                <a:moveTo>
                  <a:pt x="254032" y="35741"/>
                </a:moveTo>
                <a:lnTo>
                  <a:pt x="254032" y="35741"/>
                </a:lnTo>
                <a:lnTo>
                  <a:pt x="238886" y="22316"/>
                </a:lnTo>
                <a:cubicBezTo>
                  <a:pt x="235620" y="19639"/>
                  <a:pt x="230737" y="19961"/>
                  <a:pt x="227880" y="23041"/>
                </a:cubicBezTo>
                <a:lnTo>
                  <a:pt x="219037" y="33020"/>
                </a:lnTo>
                <a:lnTo>
                  <a:pt x="246600" y="55971"/>
                </a:lnTo>
                <a:lnTo>
                  <a:pt x="255443" y="45992"/>
                </a:lnTo>
                <a:cubicBezTo>
                  <a:pt x="256836" y="44437"/>
                  <a:pt x="257545" y="42419"/>
                  <a:pt x="257419" y="40368"/>
                </a:cubicBezTo>
                <a:cubicBezTo>
                  <a:pt x="257142" y="38403"/>
                  <a:pt x="256140" y="36599"/>
                  <a:pt x="254597" y="35288"/>
                </a:cubicBezTo>
                <a:close/>
                <a:moveTo>
                  <a:pt x="163909" y="33564"/>
                </a:moveTo>
                <a:lnTo>
                  <a:pt x="97305" y="33564"/>
                </a:lnTo>
                <a:cubicBezTo>
                  <a:pt x="96374" y="33376"/>
                  <a:pt x="95413" y="33376"/>
                  <a:pt x="94483" y="33564"/>
                </a:cubicBezTo>
                <a:cubicBezTo>
                  <a:pt x="97356" y="36856"/>
                  <a:pt x="98864" y="41057"/>
                  <a:pt x="98716" y="45357"/>
                </a:cubicBezTo>
                <a:lnTo>
                  <a:pt x="98716" y="50800"/>
                </a:lnTo>
                <a:lnTo>
                  <a:pt x="163909" y="50800"/>
                </a:lnTo>
                <a:cubicBezTo>
                  <a:pt x="168845" y="52364"/>
                  <a:pt x="174161" y="49774"/>
                  <a:pt x="175784" y="45015"/>
                </a:cubicBezTo>
                <a:cubicBezTo>
                  <a:pt x="177406" y="40255"/>
                  <a:pt x="174720" y="35129"/>
                  <a:pt x="169784" y="33564"/>
                </a:cubicBezTo>
                <a:cubicBezTo>
                  <a:pt x="167876" y="32960"/>
                  <a:pt x="165817" y="32960"/>
                  <a:pt x="163909" y="33564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3" name="Graphic 8">
            <a:extLst>
              <a:ext uri="{FF2B5EF4-FFF2-40B4-BE49-F238E27FC236}">
                <a16:creationId xmlns:a16="http://schemas.microsoft.com/office/drawing/2014/main" id="{B1EB1265-4130-4E13-A3C7-F4F577715DB8}"/>
              </a:ext>
            </a:extLst>
          </p:cNvPr>
          <p:cNvSpPr>
            <a:spLocks noChangeAspect="1"/>
          </p:cNvSpPr>
          <p:nvPr/>
        </p:nvSpPr>
        <p:spPr>
          <a:xfrm>
            <a:off x="4768523" y="5048435"/>
            <a:ext cx="352823" cy="409069"/>
          </a:xfrm>
          <a:custGeom>
            <a:avLst/>
            <a:gdLst>
              <a:gd name="connsiteX0" fmla="*/ 114300 w 219075"/>
              <a:gd name="connsiteY0" fmla="*/ 209127 h 254000"/>
              <a:gd name="connsiteX1" fmla="*/ 85725 w 219075"/>
              <a:gd name="connsiteY1" fmla="*/ 184856 h 254000"/>
              <a:gd name="connsiteX2" fmla="*/ 5048 w 219075"/>
              <a:gd name="connsiteY2" fmla="*/ 252965 h 254000"/>
              <a:gd name="connsiteX3" fmla="*/ 16383 w 219075"/>
              <a:gd name="connsiteY3" fmla="*/ 257387 h 254000"/>
              <a:gd name="connsiteX4" fmla="*/ 211646 w 219075"/>
              <a:gd name="connsiteY4" fmla="*/ 257387 h 254000"/>
              <a:gd name="connsiteX5" fmla="*/ 222790 w 219075"/>
              <a:gd name="connsiteY5" fmla="*/ 252965 h 254000"/>
              <a:gd name="connsiteX6" fmla="*/ 142113 w 219075"/>
              <a:gd name="connsiteY6" fmla="*/ 184856 h 254000"/>
              <a:gd name="connsiteX7" fmla="*/ 0 w 219075"/>
              <a:gd name="connsiteY7" fmla="*/ 110725 h 254000"/>
              <a:gd name="connsiteX8" fmla="*/ 0 w 219075"/>
              <a:gd name="connsiteY8" fmla="*/ 244593 h 254000"/>
              <a:gd name="connsiteX9" fmla="*/ 78677 w 219075"/>
              <a:gd name="connsiteY9" fmla="*/ 178741 h 254000"/>
              <a:gd name="connsiteX10" fmla="*/ 227933 w 219075"/>
              <a:gd name="connsiteY10" fmla="*/ 96520 h 254000"/>
              <a:gd name="connsiteX11" fmla="*/ 114300 w 219075"/>
              <a:gd name="connsiteY11" fmla="*/ 0 h 254000"/>
              <a:gd name="connsiteX12" fmla="*/ 0 w 219075"/>
              <a:gd name="connsiteY12" fmla="*/ 96520 h 254000"/>
              <a:gd name="connsiteX13" fmla="*/ 114300 w 219075"/>
              <a:gd name="connsiteY13" fmla="*/ 193040 h 254000"/>
              <a:gd name="connsiteX14" fmla="*/ 227933 w 219075"/>
              <a:gd name="connsiteY14" fmla="*/ 244216 h 254000"/>
              <a:gd name="connsiteX15" fmla="*/ 227933 w 219075"/>
              <a:gd name="connsiteY15" fmla="*/ 110537 h 254000"/>
              <a:gd name="connsiteX16" fmla="*/ 149257 w 219075"/>
              <a:gd name="connsiteY16" fmla="*/ 178741 h 254000"/>
              <a:gd name="connsiteX17" fmla="*/ 146971 w 219075"/>
              <a:gd name="connsiteY17" fmla="*/ 122861 h 254000"/>
              <a:gd name="connsiteX18" fmla="*/ 156496 w 219075"/>
              <a:gd name="connsiteY18" fmla="*/ 122861 h 254000"/>
              <a:gd name="connsiteX19" fmla="*/ 142875 w 219075"/>
              <a:gd name="connsiteY19" fmla="*/ 136878 h 254000"/>
              <a:gd name="connsiteX20" fmla="*/ 117158 w 219075"/>
              <a:gd name="connsiteY20" fmla="*/ 142334 h 254000"/>
              <a:gd name="connsiteX21" fmla="*/ 91821 w 219075"/>
              <a:gd name="connsiteY21" fmla="*/ 137254 h 254000"/>
              <a:gd name="connsiteX22" fmla="*/ 76200 w 219075"/>
              <a:gd name="connsiteY22" fmla="*/ 122861 h 254000"/>
              <a:gd name="connsiteX23" fmla="*/ 71438 w 219075"/>
              <a:gd name="connsiteY23" fmla="*/ 102164 h 254000"/>
              <a:gd name="connsiteX24" fmla="*/ 77343 w 219075"/>
              <a:gd name="connsiteY24" fmla="*/ 79116 h 254000"/>
              <a:gd name="connsiteX25" fmla="*/ 93345 w 219075"/>
              <a:gd name="connsiteY25" fmla="*/ 63124 h 254000"/>
              <a:gd name="connsiteX26" fmla="*/ 116777 w 219075"/>
              <a:gd name="connsiteY26" fmla="*/ 58044 h 254000"/>
              <a:gd name="connsiteX27" fmla="*/ 136493 w 219075"/>
              <a:gd name="connsiteY27" fmla="*/ 62465 h 254000"/>
              <a:gd name="connsiteX28" fmla="*/ 150019 w 219075"/>
              <a:gd name="connsiteY28" fmla="*/ 74695 h 254000"/>
              <a:gd name="connsiteX29" fmla="*/ 154496 w 219075"/>
              <a:gd name="connsiteY29" fmla="*/ 91910 h 254000"/>
              <a:gd name="connsiteX30" fmla="*/ 147352 w 219075"/>
              <a:gd name="connsiteY30" fmla="*/ 112230 h 254000"/>
              <a:gd name="connsiteX31" fmla="*/ 124968 w 219075"/>
              <a:gd name="connsiteY31" fmla="*/ 123613 h 254000"/>
              <a:gd name="connsiteX32" fmla="*/ 119348 w 219075"/>
              <a:gd name="connsiteY32" fmla="*/ 122108 h 254000"/>
              <a:gd name="connsiteX33" fmla="*/ 116776 w 219075"/>
              <a:gd name="connsiteY33" fmla="*/ 118439 h 254000"/>
              <a:gd name="connsiteX34" fmla="*/ 104775 w 219075"/>
              <a:gd name="connsiteY34" fmla="*/ 123237 h 254000"/>
              <a:gd name="connsiteX35" fmla="*/ 92488 w 219075"/>
              <a:gd name="connsiteY35" fmla="*/ 118439 h 254000"/>
              <a:gd name="connsiteX36" fmla="*/ 87630 w 219075"/>
              <a:gd name="connsiteY36" fmla="*/ 104799 h 254000"/>
              <a:gd name="connsiteX37" fmla="*/ 93631 w 219075"/>
              <a:gd name="connsiteY37" fmla="*/ 85984 h 254000"/>
              <a:gd name="connsiteX38" fmla="*/ 112014 w 219075"/>
              <a:gd name="connsiteY38" fmla="*/ 76106 h 254000"/>
              <a:gd name="connsiteX39" fmla="*/ 123444 w 219075"/>
              <a:gd name="connsiteY39" fmla="*/ 82033 h 254000"/>
              <a:gd name="connsiteX40" fmla="*/ 124587 w 219075"/>
              <a:gd name="connsiteY40" fmla="*/ 77141 h 254000"/>
              <a:gd name="connsiteX41" fmla="*/ 136493 w 219075"/>
              <a:gd name="connsiteY41" fmla="*/ 77141 h 254000"/>
              <a:gd name="connsiteX42" fmla="*/ 129445 w 219075"/>
              <a:gd name="connsiteY42" fmla="*/ 108561 h 254000"/>
              <a:gd name="connsiteX43" fmla="*/ 129445 w 219075"/>
              <a:gd name="connsiteY43" fmla="*/ 112230 h 254000"/>
              <a:gd name="connsiteX44" fmla="*/ 129445 w 219075"/>
              <a:gd name="connsiteY44" fmla="*/ 114018 h 254000"/>
              <a:gd name="connsiteX45" fmla="*/ 130493 w 219075"/>
              <a:gd name="connsiteY45" fmla="*/ 114018 h 254000"/>
              <a:gd name="connsiteX46" fmla="*/ 136208 w 219075"/>
              <a:gd name="connsiteY46" fmla="*/ 111572 h 254000"/>
              <a:gd name="connsiteX47" fmla="*/ 143637 w 219075"/>
              <a:gd name="connsiteY47" fmla="*/ 102729 h 254000"/>
              <a:gd name="connsiteX48" fmla="*/ 146209 w 219075"/>
              <a:gd name="connsiteY48" fmla="*/ 91346 h 254000"/>
              <a:gd name="connsiteX49" fmla="*/ 138398 w 219075"/>
              <a:gd name="connsiteY49" fmla="*/ 73284 h 254000"/>
              <a:gd name="connsiteX50" fmla="*/ 116396 w 219075"/>
              <a:gd name="connsiteY50" fmla="*/ 65852 h 254000"/>
              <a:gd name="connsiteX51" fmla="*/ 96298 w 219075"/>
              <a:gd name="connsiteY51" fmla="*/ 70650 h 254000"/>
              <a:gd name="connsiteX52" fmla="*/ 83630 w 219075"/>
              <a:gd name="connsiteY52" fmla="*/ 84667 h 254000"/>
              <a:gd name="connsiteX53" fmla="*/ 79153 w 219075"/>
              <a:gd name="connsiteY53" fmla="*/ 102823 h 254000"/>
              <a:gd name="connsiteX54" fmla="*/ 84011 w 219075"/>
              <a:gd name="connsiteY54" fmla="*/ 119756 h 254000"/>
              <a:gd name="connsiteX55" fmla="*/ 96965 w 219075"/>
              <a:gd name="connsiteY55" fmla="*/ 130763 h 254000"/>
              <a:gd name="connsiteX56" fmla="*/ 116015 w 219075"/>
              <a:gd name="connsiteY56" fmla="*/ 134432 h 254000"/>
              <a:gd name="connsiteX57" fmla="*/ 134684 w 219075"/>
              <a:gd name="connsiteY57" fmla="*/ 131704 h 254000"/>
              <a:gd name="connsiteX58" fmla="*/ 146971 w 219075"/>
              <a:gd name="connsiteY58" fmla="*/ 123237 h 254000"/>
              <a:gd name="connsiteX59" fmla="*/ 99346 w 219075"/>
              <a:gd name="connsiteY59" fmla="*/ 104046 h 254000"/>
              <a:gd name="connsiteX60" fmla="*/ 99346 w 219075"/>
              <a:gd name="connsiteY60" fmla="*/ 104046 h 254000"/>
              <a:gd name="connsiteX61" fmla="*/ 101537 w 219075"/>
              <a:gd name="connsiteY61" fmla="*/ 112136 h 254000"/>
              <a:gd name="connsiteX62" fmla="*/ 107156 w 219075"/>
              <a:gd name="connsiteY62" fmla="*/ 115147 h 254000"/>
              <a:gd name="connsiteX63" fmla="*/ 112109 w 219075"/>
              <a:gd name="connsiteY63" fmla="*/ 113641 h 254000"/>
              <a:gd name="connsiteX64" fmla="*/ 115443 w 219075"/>
              <a:gd name="connsiteY64" fmla="*/ 111007 h 254000"/>
              <a:gd name="connsiteX65" fmla="*/ 119444 w 219075"/>
              <a:gd name="connsiteY65" fmla="*/ 103293 h 254000"/>
              <a:gd name="connsiteX66" fmla="*/ 121349 w 219075"/>
              <a:gd name="connsiteY66" fmla="*/ 93886 h 254000"/>
              <a:gd name="connsiteX67" fmla="*/ 118777 w 219075"/>
              <a:gd name="connsiteY67" fmla="*/ 86172 h 254000"/>
              <a:gd name="connsiteX68" fmla="*/ 113062 w 219075"/>
              <a:gd name="connsiteY68" fmla="*/ 83632 h 254000"/>
              <a:gd name="connsiteX69" fmla="*/ 106109 w 219075"/>
              <a:gd name="connsiteY69" fmla="*/ 86642 h 254000"/>
              <a:gd name="connsiteX70" fmla="*/ 101251 w 219075"/>
              <a:gd name="connsiteY70" fmla="*/ 94733 h 254000"/>
              <a:gd name="connsiteX71" fmla="*/ 99346 w 219075"/>
              <a:gd name="connsiteY71" fmla="*/ 10414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9075" h="254000">
                <a:moveTo>
                  <a:pt x="114300" y="209127"/>
                </a:moveTo>
                <a:lnTo>
                  <a:pt x="85725" y="184856"/>
                </a:lnTo>
                <a:lnTo>
                  <a:pt x="5048" y="252965"/>
                </a:lnTo>
                <a:cubicBezTo>
                  <a:pt x="8105" y="255832"/>
                  <a:pt x="12168" y="257417"/>
                  <a:pt x="16383" y="257387"/>
                </a:cubicBezTo>
                <a:lnTo>
                  <a:pt x="211646" y="257387"/>
                </a:lnTo>
                <a:cubicBezTo>
                  <a:pt x="215804" y="257418"/>
                  <a:pt x="219808" y="255829"/>
                  <a:pt x="222790" y="252965"/>
                </a:cubicBezTo>
                <a:lnTo>
                  <a:pt x="142113" y="184856"/>
                </a:lnTo>
                <a:close/>
                <a:moveTo>
                  <a:pt x="0" y="110725"/>
                </a:moveTo>
                <a:lnTo>
                  <a:pt x="0" y="244593"/>
                </a:lnTo>
                <a:lnTo>
                  <a:pt x="78677" y="178741"/>
                </a:lnTo>
                <a:close/>
                <a:moveTo>
                  <a:pt x="227933" y="96520"/>
                </a:moveTo>
                <a:lnTo>
                  <a:pt x="114300" y="0"/>
                </a:lnTo>
                <a:lnTo>
                  <a:pt x="0" y="96520"/>
                </a:lnTo>
                <a:lnTo>
                  <a:pt x="114300" y="193040"/>
                </a:lnTo>
                <a:close/>
                <a:moveTo>
                  <a:pt x="227933" y="244216"/>
                </a:moveTo>
                <a:lnTo>
                  <a:pt x="227933" y="110537"/>
                </a:lnTo>
                <a:lnTo>
                  <a:pt x="149257" y="178741"/>
                </a:lnTo>
                <a:close/>
                <a:moveTo>
                  <a:pt x="146971" y="122861"/>
                </a:moveTo>
                <a:lnTo>
                  <a:pt x="156496" y="122861"/>
                </a:lnTo>
                <a:cubicBezTo>
                  <a:pt x="153444" y="128750"/>
                  <a:pt x="148707" y="133624"/>
                  <a:pt x="142875" y="136878"/>
                </a:cubicBezTo>
                <a:cubicBezTo>
                  <a:pt x="134877" y="140729"/>
                  <a:pt x="126051" y="142602"/>
                  <a:pt x="117158" y="142334"/>
                </a:cubicBezTo>
                <a:cubicBezTo>
                  <a:pt x="108436" y="142507"/>
                  <a:pt x="99784" y="140772"/>
                  <a:pt x="91821" y="137254"/>
                </a:cubicBezTo>
                <a:cubicBezTo>
                  <a:pt x="85086" y="134385"/>
                  <a:pt x="79565" y="129298"/>
                  <a:pt x="76200" y="122861"/>
                </a:cubicBezTo>
                <a:cubicBezTo>
                  <a:pt x="72740" y="116517"/>
                  <a:pt x="71094" y="109362"/>
                  <a:pt x="71438" y="102164"/>
                </a:cubicBezTo>
                <a:cubicBezTo>
                  <a:pt x="71263" y="94096"/>
                  <a:pt x="73303" y="86131"/>
                  <a:pt x="77343" y="79116"/>
                </a:cubicBezTo>
                <a:cubicBezTo>
                  <a:pt x="80936" y="72324"/>
                  <a:pt x="86511" y="66753"/>
                  <a:pt x="93345" y="63124"/>
                </a:cubicBezTo>
                <a:cubicBezTo>
                  <a:pt x="100646" y="59643"/>
                  <a:pt x="108671" y="57903"/>
                  <a:pt x="116777" y="58044"/>
                </a:cubicBezTo>
                <a:cubicBezTo>
                  <a:pt x="123616" y="57902"/>
                  <a:pt x="130386" y="59421"/>
                  <a:pt x="136493" y="62465"/>
                </a:cubicBezTo>
                <a:cubicBezTo>
                  <a:pt x="142142" y="65109"/>
                  <a:pt x="146855" y="69370"/>
                  <a:pt x="150019" y="74695"/>
                </a:cubicBezTo>
                <a:cubicBezTo>
                  <a:pt x="153007" y="79949"/>
                  <a:pt x="154550" y="85884"/>
                  <a:pt x="154496" y="91910"/>
                </a:cubicBezTo>
                <a:cubicBezTo>
                  <a:pt x="154413" y="99270"/>
                  <a:pt x="151905" y="106404"/>
                  <a:pt x="147352" y="112230"/>
                </a:cubicBezTo>
                <a:cubicBezTo>
                  <a:pt x="142146" y="119322"/>
                  <a:pt x="133837" y="123547"/>
                  <a:pt x="124968" y="123613"/>
                </a:cubicBezTo>
                <a:cubicBezTo>
                  <a:pt x="122982" y="123703"/>
                  <a:pt x="121016" y="123177"/>
                  <a:pt x="119348" y="122108"/>
                </a:cubicBezTo>
                <a:cubicBezTo>
                  <a:pt x="118112" y="121192"/>
                  <a:pt x="117209" y="119905"/>
                  <a:pt x="116776" y="118439"/>
                </a:cubicBezTo>
                <a:cubicBezTo>
                  <a:pt x="113613" y="121598"/>
                  <a:pt x="109273" y="123333"/>
                  <a:pt x="104775" y="123237"/>
                </a:cubicBezTo>
                <a:cubicBezTo>
                  <a:pt x="100187" y="123367"/>
                  <a:pt x="95746" y="121632"/>
                  <a:pt x="92488" y="118439"/>
                </a:cubicBezTo>
                <a:cubicBezTo>
                  <a:pt x="89305" y="114593"/>
                  <a:pt x="87586" y="109766"/>
                  <a:pt x="87630" y="104799"/>
                </a:cubicBezTo>
                <a:cubicBezTo>
                  <a:pt x="87849" y="98103"/>
                  <a:pt x="89924" y="91595"/>
                  <a:pt x="93631" y="85984"/>
                </a:cubicBezTo>
                <a:cubicBezTo>
                  <a:pt x="97536" y="79688"/>
                  <a:pt x="104541" y="75924"/>
                  <a:pt x="112014" y="76106"/>
                </a:cubicBezTo>
                <a:cubicBezTo>
                  <a:pt x="116667" y="75717"/>
                  <a:pt x="121126" y="78029"/>
                  <a:pt x="123444" y="82033"/>
                </a:cubicBezTo>
                <a:lnTo>
                  <a:pt x="124587" y="77141"/>
                </a:lnTo>
                <a:lnTo>
                  <a:pt x="136493" y="77141"/>
                </a:lnTo>
                <a:lnTo>
                  <a:pt x="129445" y="108561"/>
                </a:lnTo>
                <a:cubicBezTo>
                  <a:pt x="129319" y="109781"/>
                  <a:pt x="129319" y="111011"/>
                  <a:pt x="129445" y="112230"/>
                </a:cubicBezTo>
                <a:cubicBezTo>
                  <a:pt x="129234" y="112808"/>
                  <a:pt x="129234" y="113440"/>
                  <a:pt x="129445" y="114018"/>
                </a:cubicBezTo>
                <a:cubicBezTo>
                  <a:pt x="129784" y="114132"/>
                  <a:pt x="130153" y="114132"/>
                  <a:pt x="130493" y="114018"/>
                </a:cubicBezTo>
                <a:cubicBezTo>
                  <a:pt x="132621" y="113858"/>
                  <a:pt x="134634" y="112997"/>
                  <a:pt x="136208" y="111572"/>
                </a:cubicBezTo>
                <a:cubicBezTo>
                  <a:pt x="139319" y="109207"/>
                  <a:pt x="141858" y="106186"/>
                  <a:pt x="143637" y="102729"/>
                </a:cubicBezTo>
                <a:cubicBezTo>
                  <a:pt x="145418" y="99197"/>
                  <a:pt x="146301" y="95290"/>
                  <a:pt x="146209" y="91346"/>
                </a:cubicBezTo>
                <a:cubicBezTo>
                  <a:pt x="146436" y="84481"/>
                  <a:pt x="143577" y="77868"/>
                  <a:pt x="138398" y="73284"/>
                </a:cubicBezTo>
                <a:cubicBezTo>
                  <a:pt x="132357" y="68014"/>
                  <a:pt x="124439" y="65339"/>
                  <a:pt x="116396" y="65852"/>
                </a:cubicBezTo>
                <a:cubicBezTo>
                  <a:pt x="109372" y="65546"/>
                  <a:pt x="102404" y="67209"/>
                  <a:pt x="96298" y="70650"/>
                </a:cubicBezTo>
                <a:cubicBezTo>
                  <a:pt x="90578" y="73756"/>
                  <a:pt x="86107" y="78702"/>
                  <a:pt x="83630" y="84667"/>
                </a:cubicBezTo>
                <a:cubicBezTo>
                  <a:pt x="80730" y="90293"/>
                  <a:pt x="79197" y="96510"/>
                  <a:pt x="79153" y="102823"/>
                </a:cubicBezTo>
                <a:cubicBezTo>
                  <a:pt x="79057" y="108816"/>
                  <a:pt x="80746" y="114704"/>
                  <a:pt x="84011" y="119756"/>
                </a:cubicBezTo>
                <a:cubicBezTo>
                  <a:pt x="86950" y="124762"/>
                  <a:pt x="91514" y="128640"/>
                  <a:pt x="96965" y="130763"/>
                </a:cubicBezTo>
                <a:cubicBezTo>
                  <a:pt x="102975" y="133321"/>
                  <a:pt x="109472" y="134572"/>
                  <a:pt x="116015" y="134432"/>
                </a:cubicBezTo>
                <a:cubicBezTo>
                  <a:pt x="122364" y="134861"/>
                  <a:pt x="128732" y="133930"/>
                  <a:pt x="134684" y="131704"/>
                </a:cubicBezTo>
                <a:cubicBezTo>
                  <a:pt x="139486" y="130045"/>
                  <a:pt x="143736" y="127116"/>
                  <a:pt x="146971" y="123237"/>
                </a:cubicBezTo>
                <a:close/>
                <a:moveTo>
                  <a:pt x="99346" y="104046"/>
                </a:moveTo>
                <a:lnTo>
                  <a:pt x="99346" y="104046"/>
                </a:lnTo>
                <a:cubicBezTo>
                  <a:pt x="99089" y="106913"/>
                  <a:pt x="99865" y="109778"/>
                  <a:pt x="101537" y="112136"/>
                </a:cubicBezTo>
                <a:cubicBezTo>
                  <a:pt x="102845" y="113936"/>
                  <a:pt x="104915" y="115045"/>
                  <a:pt x="107156" y="115147"/>
                </a:cubicBezTo>
                <a:cubicBezTo>
                  <a:pt x="108935" y="115232"/>
                  <a:pt x="110687" y="114699"/>
                  <a:pt x="112109" y="113641"/>
                </a:cubicBezTo>
                <a:cubicBezTo>
                  <a:pt x="113346" y="112931"/>
                  <a:pt x="114470" y="112043"/>
                  <a:pt x="115443" y="111007"/>
                </a:cubicBezTo>
                <a:cubicBezTo>
                  <a:pt x="117251" y="108704"/>
                  <a:pt x="118607" y="106088"/>
                  <a:pt x="119444" y="103293"/>
                </a:cubicBezTo>
                <a:cubicBezTo>
                  <a:pt x="120579" y="100277"/>
                  <a:pt x="121222" y="97102"/>
                  <a:pt x="121349" y="93886"/>
                </a:cubicBezTo>
                <a:cubicBezTo>
                  <a:pt x="121538" y="91082"/>
                  <a:pt x="120616" y="88316"/>
                  <a:pt x="118777" y="86172"/>
                </a:cubicBezTo>
                <a:cubicBezTo>
                  <a:pt x="117418" y="84439"/>
                  <a:pt x="115276" y="83486"/>
                  <a:pt x="113062" y="83632"/>
                </a:cubicBezTo>
                <a:cubicBezTo>
                  <a:pt x="110438" y="83713"/>
                  <a:pt x="107947" y="84792"/>
                  <a:pt x="106109" y="86642"/>
                </a:cubicBezTo>
                <a:cubicBezTo>
                  <a:pt x="103718" y="88808"/>
                  <a:pt x="102028" y="91622"/>
                  <a:pt x="101251" y="94733"/>
                </a:cubicBezTo>
                <a:cubicBezTo>
                  <a:pt x="100173" y="97765"/>
                  <a:pt x="99532" y="100932"/>
                  <a:pt x="99346" y="10414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144" name="Graphic 12">
            <a:extLst>
              <a:ext uri="{FF2B5EF4-FFF2-40B4-BE49-F238E27FC236}">
                <a16:creationId xmlns:a16="http://schemas.microsoft.com/office/drawing/2014/main" id="{0F24AB6A-C32A-4057-8F27-C305E4A8819E}"/>
              </a:ext>
            </a:extLst>
          </p:cNvPr>
          <p:cNvSpPr>
            <a:spLocks noChangeAspect="1"/>
          </p:cNvSpPr>
          <p:nvPr/>
        </p:nvSpPr>
        <p:spPr>
          <a:xfrm>
            <a:off x="4724681" y="3273735"/>
            <a:ext cx="409069" cy="409069"/>
          </a:xfrm>
          <a:custGeom>
            <a:avLst/>
            <a:gdLst>
              <a:gd name="connsiteX0" fmla="*/ 56445 w 254000"/>
              <a:gd name="connsiteY0" fmla="*/ 48355 h 254000"/>
              <a:gd name="connsiteX1" fmla="*/ 72437 w 254000"/>
              <a:gd name="connsiteY1" fmla="*/ 48355 h 254000"/>
              <a:gd name="connsiteX2" fmla="*/ 80528 w 254000"/>
              <a:gd name="connsiteY2" fmla="*/ 40264 h 254000"/>
              <a:gd name="connsiteX3" fmla="*/ 80528 w 254000"/>
              <a:gd name="connsiteY3" fmla="*/ 8091 h 254000"/>
              <a:gd name="connsiteX4" fmla="*/ 72250 w 254000"/>
              <a:gd name="connsiteY4" fmla="*/ 1 h 254000"/>
              <a:gd name="connsiteX5" fmla="*/ 72249 w 254000"/>
              <a:gd name="connsiteY5" fmla="*/ 1 h 254000"/>
              <a:gd name="connsiteX6" fmla="*/ 56445 w 254000"/>
              <a:gd name="connsiteY6" fmla="*/ 1 h 254000"/>
              <a:gd name="connsiteX7" fmla="*/ 48354 w 254000"/>
              <a:gd name="connsiteY7" fmla="*/ 8091 h 254000"/>
              <a:gd name="connsiteX8" fmla="*/ 48354 w 254000"/>
              <a:gd name="connsiteY8" fmla="*/ 40264 h 254000"/>
              <a:gd name="connsiteX9" fmla="*/ 56445 w 254000"/>
              <a:gd name="connsiteY9" fmla="*/ 48355 h 254000"/>
              <a:gd name="connsiteX10" fmla="*/ 46191 w 254000"/>
              <a:gd name="connsiteY10" fmla="*/ 200284 h 254000"/>
              <a:gd name="connsiteX11" fmla="*/ 208751 w 254000"/>
              <a:gd name="connsiteY11" fmla="*/ 200284 h 254000"/>
              <a:gd name="connsiteX12" fmla="*/ 213454 w 254000"/>
              <a:gd name="connsiteY12" fmla="*/ 202260 h 254000"/>
              <a:gd name="connsiteX13" fmla="*/ 213454 w 254000"/>
              <a:gd name="connsiteY13" fmla="*/ 202260 h 254000"/>
              <a:gd name="connsiteX14" fmla="*/ 215336 w 254000"/>
              <a:gd name="connsiteY14" fmla="*/ 206964 h 254000"/>
              <a:gd name="connsiteX15" fmla="*/ 215336 w 254000"/>
              <a:gd name="connsiteY15" fmla="*/ 215336 h 254000"/>
              <a:gd name="connsiteX16" fmla="*/ 213454 w 254000"/>
              <a:gd name="connsiteY16" fmla="*/ 219946 h 254000"/>
              <a:gd name="connsiteX17" fmla="*/ 213454 w 254000"/>
              <a:gd name="connsiteY17" fmla="*/ 219946 h 254000"/>
              <a:gd name="connsiteX18" fmla="*/ 208751 w 254000"/>
              <a:gd name="connsiteY18" fmla="*/ 221827 h 254000"/>
              <a:gd name="connsiteX19" fmla="*/ 46191 w 254000"/>
              <a:gd name="connsiteY19" fmla="*/ 221827 h 254000"/>
              <a:gd name="connsiteX20" fmla="*/ 41487 w 254000"/>
              <a:gd name="connsiteY20" fmla="*/ 219946 h 254000"/>
              <a:gd name="connsiteX21" fmla="*/ 41487 w 254000"/>
              <a:gd name="connsiteY21" fmla="*/ 219946 h 254000"/>
              <a:gd name="connsiteX22" fmla="*/ 39511 w 254000"/>
              <a:gd name="connsiteY22" fmla="*/ 215336 h 254000"/>
              <a:gd name="connsiteX23" fmla="*/ 39511 w 254000"/>
              <a:gd name="connsiteY23" fmla="*/ 206964 h 254000"/>
              <a:gd name="connsiteX24" fmla="*/ 41487 w 254000"/>
              <a:gd name="connsiteY24" fmla="*/ 202260 h 254000"/>
              <a:gd name="connsiteX25" fmla="*/ 41487 w 254000"/>
              <a:gd name="connsiteY25" fmla="*/ 202260 h 254000"/>
              <a:gd name="connsiteX26" fmla="*/ 46191 w 254000"/>
              <a:gd name="connsiteY26" fmla="*/ 200284 h 254000"/>
              <a:gd name="connsiteX27" fmla="*/ 46191 w 254000"/>
              <a:gd name="connsiteY27" fmla="*/ 169146 h 254000"/>
              <a:gd name="connsiteX28" fmla="*/ 208751 w 254000"/>
              <a:gd name="connsiteY28" fmla="*/ 169146 h 254000"/>
              <a:gd name="connsiteX29" fmla="*/ 213454 w 254000"/>
              <a:gd name="connsiteY29" fmla="*/ 171027 h 254000"/>
              <a:gd name="connsiteX30" fmla="*/ 213454 w 254000"/>
              <a:gd name="connsiteY30" fmla="*/ 171027 h 254000"/>
              <a:gd name="connsiteX31" fmla="*/ 215336 w 254000"/>
              <a:gd name="connsiteY31" fmla="*/ 175637 h 254000"/>
              <a:gd name="connsiteX32" fmla="*/ 215336 w 254000"/>
              <a:gd name="connsiteY32" fmla="*/ 184009 h 254000"/>
              <a:gd name="connsiteX33" fmla="*/ 213454 w 254000"/>
              <a:gd name="connsiteY33" fmla="*/ 188619 h 254000"/>
              <a:gd name="connsiteX34" fmla="*/ 213454 w 254000"/>
              <a:gd name="connsiteY34" fmla="*/ 188619 h 254000"/>
              <a:gd name="connsiteX35" fmla="*/ 208751 w 254000"/>
              <a:gd name="connsiteY35" fmla="*/ 190595 h 254000"/>
              <a:gd name="connsiteX36" fmla="*/ 46191 w 254000"/>
              <a:gd name="connsiteY36" fmla="*/ 190595 h 254000"/>
              <a:gd name="connsiteX37" fmla="*/ 41487 w 254000"/>
              <a:gd name="connsiteY37" fmla="*/ 188619 h 254000"/>
              <a:gd name="connsiteX38" fmla="*/ 41487 w 254000"/>
              <a:gd name="connsiteY38" fmla="*/ 188619 h 254000"/>
              <a:gd name="connsiteX39" fmla="*/ 39511 w 254000"/>
              <a:gd name="connsiteY39" fmla="*/ 184009 h 254000"/>
              <a:gd name="connsiteX40" fmla="*/ 39511 w 254000"/>
              <a:gd name="connsiteY40" fmla="*/ 175637 h 254000"/>
              <a:gd name="connsiteX41" fmla="*/ 41487 w 254000"/>
              <a:gd name="connsiteY41" fmla="*/ 171027 h 254000"/>
              <a:gd name="connsiteX42" fmla="*/ 41487 w 254000"/>
              <a:gd name="connsiteY42" fmla="*/ 171027 h 254000"/>
              <a:gd name="connsiteX43" fmla="*/ 46191 w 254000"/>
              <a:gd name="connsiteY43" fmla="*/ 169146 h 254000"/>
              <a:gd name="connsiteX44" fmla="*/ 46191 w 254000"/>
              <a:gd name="connsiteY44" fmla="*/ 137913 h 254000"/>
              <a:gd name="connsiteX45" fmla="*/ 208751 w 254000"/>
              <a:gd name="connsiteY45" fmla="*/ 137913 h 254000"/>
              <a:gd name="connsiteX46" fmla="*/ 213454 w 254000"/>
              <a:gd name="connsiteY46" fmla="*/ 139889 h 254000"/>
              <a:gd name="connsiteX47" fmla="*/ 213454 w 254000"/>
              <a:gd name="connsiteY47" fmla="*/ 139889 h 254000"/>
              <a:gd name="connsiteX48" fmla="*/ 215336 w 254000"/>
              <a:gd name="connsiteY48" fmla="*/ 144592 h 254000"/>
              <a:gd name="connsiteX49" fmla="*/ 215336 w 254000"/>
              <a:gd name="connsiteY49" fmla="*/ 152965 h 254000"/>
              <a:gd name="connsiteX50" fmla="*/ 213454 w 254000"/>
              <a:gd name="connsiteY50" fmla="*/ 157575 h 254000"/>
              <a:gd name="connsiteX51" fmla="*/ 213454 w 254000"/>
              <a:gd name="connsiteY51" fmla="*/ 157575 h 254000"/>
              <a:gd name="connsiteX52" fmla="*/ 208751 w 254000"/>
              <a:gd name="connsiteY52" fmla="*/ 159456 h 254000"/>
              <a:gd name="connsiteX53" fmla="*/ 46191 w 254000"/>
              <a:gd name="connsiteY53" fmla="*/ 159456 h 254000"/>
              <a:gd name="connsiteX54" fmla="*/ 41487 w 254000"/>
              <a:gd name="connsiteY54" fmla="*/ 157575 h 254000"/>
              <a:gd name="connsiteX55" fmla="*/ 41487 w 254000"/>
              <a:gd name="connsiteY55" fmla="*/ 157575 h 254000"/>
              <a:gd name="connsiteX56" fmla="*/ 39511 w 254000"/>
              <a:gd name="connsiteY56" fmla="*/ 152965 h 254000"/>
              <a:gd name="connsiteX57" fmla="*/ 39511 w 254000"/>
              <a:gd name="connsiteY57" fmla="*/ 144592 h 254000"/>
              <a:gd name="connsiteX58" fmla="*/ 41487 w 254000"/>
              <a:gd name="connsiteY58" fmla="*/ 139889 h 254000"/>
              <a:gd name="connsiteX59" fmla="*/ 41487 w 254000"/>
              <a:gd name="connsiteY59" fmla="*/ 139889 h 254000"/>
              <a:gd name="connsiteX60" fmla="*/ 46191 w 254000"/>
              <a:gd name="connsiteY60" fmla="*/ 137913 h 254000"/>
              <a:gd name="connsiteX61" fmla="*/ 46191 w 254000"/>
              <a:gd name="connsiteY61" fmla="*/ 106681 h 254000"/>
              <a:gd name="connsiteX62" fmla="*/ 208751 w 254000"/>
              <a:gd name="connsiteY62" fmla="*/ 106681 h 254000"/>
              <a:gd name="connsiteX63" fmla="*/ 213454 w 254000"/>
              <a:gd name="connsiteY63" fmla="*/ 108656 h 254000"/>
              <a:gd name="connsiteX64" fmla="*/ 213454 w 254000"/>
              <a:gd name="connsiteY64" fmla="*/ 108656 h 254000"/>
              <a:gd name="connsiteX65" fmla="*/ 215336 w 254000"/>
              <a:gd name="connsiteY65" fmla="*/ 113172 h 254000"/>
              <a:gd name="connsiteX66" fmla="*/ 215336 w 254000"/>
              <a:gd name="connsiteY66" fmla="*/ 121544 h 254000"/>
              <a:gd name="connsiteX67" fmla="*/ 213454 w 254000"/>
              <a:gd name="connsiteY67" fmla="*/ 126248 h 254000"/>
              <a:gd name="connsiteX68" fmla="*/ 213454 w 254000"/>
              <a:gd name="connsiteY68" fmla="*/ 126248 h 254000"/>
              <a:gd name="connsiteX69" fmla="*/ 208751 w 254000"/>
              <a:gd name="connsiteY69" fmla="*/ 128224 h 254000"/>
              <a:gd name="connsiteX70" fmla="*/ 46191 w 254000"/>
              <a:gd name="connsiteY70" fmla="*/ 128224 h 254000"/>
              <a:gd name="connsiteX71" fmla="*/ 41487 w 254000"/>
              <a:gd name="connsiteY71" fmla="*/ 126248 h 254000"/>
              <a:gd name="connsiteX72" fmla="*/ 41487 w 254000"/>
              <a:gd name="connsiteY72" fmla="*/ 126248 h 254000"/>
              <a:gd name="connsiteX73" fmla="*/ 39511 w 254000"/>
              <a:gd name="connsiteY73" fmla="*/ 121544 h 254000"/>
              <a:gd name="connsiteX74" fmla="*/ 39511 w 254000"/>
              <a:gd name="connsiteY74" fmla="*/ 113172 h 254000"/>
              <a:gd name="connsiteX75" fmla="*/ 41487 w 254000"/>
              <a:gd name="connsiteY75" fmla="*/ 108656 h 254000"/>
              <a:gd name="connsiteX76" fmla="*/ 41487 w 254000"/>
              <a:gd name="connsiteY76" fmla="*/ 108656 h 254000"/>
              <a:gd name="connsiteX77" fmla="*/ 46191 w 254000"/>
              <a:gd name="connsiteY77" fmla="*/ 106681 h 254000"/>
              <a:gd name="connsiteX78" fmla="*/ 257199 w 254000"/>
              <a:gd name="connsiteY78" fmla="*/ 64347 h 254000"/>
              <a:gd name="connsiteX79" fmla="*/ 257199 w 254000"/>
              <a:gd name="connsiteY79" fmla="*/ 225120 h 254000"/>
              <a:gd name="connsiteX80" fmla="*/ 225025 w 254000"/>
              <a:gd name="connsiteY80" fmla="*/ 257387 h 254000"/>
              <a:gd name="connsiteX81" fmla="*/ 32079 w 254000"/>
              <a:gd name="connsiteY81" fmla="*/ 257387 h 254000"/>
              <a:gd name="connsiteX82" fmla="*/ 0 w 254000"/>
              <a:gd name="connsiteY82" fmla="*/ 225120 h 254000"/>
              <a:gd name="connsiteX83" fmla="*/ 0 w 254000"/>
              <a:gd name="connsiteY83" fmla="*/ 64347 h 254000"/>
              <a:gd name="connsiteX84" fmla="*/ 32079 w 254000"/>
              <a:gd name="connsiteY84" fmla="*/ 32268 h 254000"/>
              <a:gd name="connsiteX85" fmla="*/ 40170 w 254000"/>
              <a:gd name="connsiteY85" fmla="*/ 32268 h 254000"/>
              <a:gd name="connsiteX86" fmla="*/ 40170 w 254000"/>
              <a:gd name="connsiteY86" fmla="*/ 40264 h 254000"/>
              <a:gd name="connsiteX87" fmla="*/ 55971 w 254000"/>
              <a:gd name="connsiteY87" fmla="*/ 56446 h 254000"/>
              <a:gd name="connsiteX88" fmla="*/ 56445 w 254000"/>
              <a:gd name="connsiteY88" fmla="*/ 56445 h 254000"/>
              <a:gd name="connsiteX89" fmla="*/ 72437 w 254000"/>
              <a:gd name="connsiteY89" fmla="*/ 56445 h 254000"/>
              <a:gd name="connsiteX90" fmla="*/ 88524 w 254000"/>
              <a:gd name="connsiteY90" fmla="*/ 40452 h 254000"/>
              <a:gd name="connsiteX91" fmla="*/ 88524 w 254000"/>
              <a:gd name="connsiteY91" fmla="*/ 32268 h 254000"/>
              <a:gd name="connsiteX92" fmla="*/ 169333 w 254000"/>
              <a:gd name="connsiteY92" fmla="*/ 32268 h 254000"/>
              <a:gd name="connsiteX93" fmla="*/ 169333 w 254000"/>
              <a:gd name="connsiteY93" fmla="*/ 40264 h 254000"/>
              <a:gd name="connsiteX94" fmla="*/ 184856 w 254000"/>
              <a:gd name="connsiteY94" fmla="*/ 56445 h 254000"/>
              <a:gd name="connsiteX95" fmla="*/ 200942 w 254000"/>
              <a:gd name="connsiteY95" fmla="*/ 56445 h 254000"/>
              <a:gd name="connsiteX96" fmla="*/ 217029 w 254000"/>
              <a:gd name="connsiteY96" fmla="*/ 40452 h 254000"/>
              <a:gd name="connsiteX97" fmla="*/ 217029 w 254000"/>
              <a:gd name="connsiteY97" fmla="*/ 32268 h 254000"/>
              <a:gd name="connsiteX98" fmla="*/ 225025 w 254000"/>
              <a:gd name="connsiteY98" fmla="*/ 32268 h 254000"/>
              <a:gd name="connsiteX99" fmla="*/ 257199 w 254000"/>
              <a:gd name="connsiteY99" fmla="*/ 64347 h 254000"/>
              <a:gd name="connsiteX100" fmla="*/ 241112 w 254000"/>
              <a:gd name="connsiteY100" fmla="*/ 96615 h 254000"/>
              <a:gd name="connsiteX101" fmla="*/ 32079 w 254000"/>
              <a:gd name="connsiteY101" fmla="*/ 80434 h 254000"/>
              <a:gd name="connsiteX102" fmla="*/ 15993 w 254000"/>
              <a:gd name="connsiteY102" fmla="*/ 96615 h 254000"/>
              <a:gd name="connsiteX103" fmla="*/ 15993 w 254000"/>
              <a:gd name="connsiteY103" fmla="*/ 225120 h 254000"/>
              <a:gd name="connsiteX104" fmla="*/ 32079 w 254000"/>
              <a:gd name="connsiteY104" fmla="*/ 241206 h 254000"/>
              <a:gd name="connsiteX105" fmla="*/ 225025 w 254000"/>
              <a:gd name="connsiteY105" fmla="*/ 241206 h 254000"/>
              <a:gd name="connsiteX106" fmla="*/ 241112 w 254000"/>
              <a:gd name="connsiteY106" fmla="*/ 225309 h 254000"/>
              <a:gd name="connsiteX107" fmla="*/ 241112 w 254000"/>
              <a:gd name="connsiteY107" fmla="*/ 225120 h 254000"/>
              <a:gd name="connsiteX108" fmla="*/ 184668 w 254000"/>
              <a:gd name="connsiteY108" fmla="*/ 48355 h 254000"/>
              <a:gd name="connsiteX109" fmla="*/ 200754 w 254000"/>
              <a:gd name="connsiteY109" fmla="*/ 48355 h 254000"/>
              <a:gd name="connsiteX110" fmla="*/ 208845 w 254000"/>
              <a:gd name="connsiteY110" fmla="*/ 40264 h 254000"/>
              <a:gd name="connsiteX111" fmla="*/ 208845 w 254000"/>
              <a:gd name="connsiteY111" fmla="*/ 8091 h 254000"/>
              <a:gd name="connsiteX112" fmla="*/ 200942 w 254000"/>
              <a:gd name="connsiteY112" fmla="*/ 1 h 254000"/>
              <a:gd name="connsiteX113" fmla="*/ 184856 w 254000"/>
              <a:gd name="connsiteY113" fmla="*/ 1 h 254000"/>
              <a:gd name="connsiteX114" fmla="*/ 176765 w 254000"/>
              <a:gd name="connsiteY114" fmla="*/ 8091 h 254000"/>
              <a:gd name="connsiteX115" fmla="*/ 176765 w 254000"/>
              <a:gd name="connsiteY115" fmla="*/ 40264 h 254000"/>
              <a:gd name="connsiteX116" fmla="*/ 184856 w 254000"/>
              <a:gd name="connsiteY116" fmla="*/ 48355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254000" h="254000">
                <a:moveTo>
                  <a:pt x="56445" y="48355"/>
                </a:moveTo>
                <a:lnTo>
                  <a:pt x="72437" y="48355"/>
                </a:lnTo>
                <a:cubicBezTo>
                  <a:pt x="76884" y="48304"/>
                  <a:pt x="80477" y="44711"/>
                  <a:pt x="80528" y="40264"/>
                </a:cubicBezTo>
                <a:lnTo>
                  <a:pt x="80528" y="8091"/>
                </a:lnTo>
                <a:cubicBezTo>
                  <a:pt x="80476" y="3571"/>
                  <a:pt x="76770" y="-51"/>
                  <a:pt x="72250" y="1"/>
                </a:cubicBezTo>
                <a:cubicBezTo>
                  <a:pt x="72250" y="1"/>
                  <a:pt x="72249" y="1"/>
                  <a:pt x="72249" y="1"/>
                </a:cubicBezTo>
                <a:lnTo>
                  <a:pt x="56445" y="1"/>
                </a:lnTo>
                <a:cubicBezTo>
                  <a:pt x="51976" y="1"/>
                  <a:pt x="48354" y="3623"/>
                  <a:pt x="48354" y="8091"/>
                </a:cubicBezTo>
                <a:lnTo>
                  <a:pt x="48354" y="40264"/>
                </a:lnTo>
                <a:cubicBezTo>
                  <a:pt x="48354" y="44732"/>
                  <a:pt x="51976" y="48355"/>
                  <a:pt x="56445" y="48355"/>
                </a:cubicBezTo>
                <a:close/>
                <a:moveTo>
                  <a:pt x="46191" y="200284"/>
                </a:moveTo>
                <a:lnTo>
                  <a:pt x="208751" y="200284"/>
                </a:lnTo>
                <a:cubicBezTo>
                  <a:pt x="210508" y="200342"/>
                  <a:pt x="212183" y="201045"/>
                  <a:pt x="213454" y="202260"/>
                </a:cubicBezTo>
                <a:lnTo>
                  <a:pt x="213454" y="202260"/>
                </a:lnTo>
                <a:cubicBezTo>
                  <a:pt x="214642" y="203541"/>
                  <a:pt x="215312" y="205217"/>
                  <a:pt x="215336" y="206964"/>
                </a:cubicBezTo>
                <a:lnTo>
                  <a:pt x="215336" y="215336"/>
                </a:lnTo>
                <a:cubicBezTo>
                  <a:pt x="215316" y="217056"/>
                  <a:pt x="214644" y="218704"/>
                  <a:pt x="213454" y="219946"/>
                </a:cubicBezTo>
                <a:lnTo>
                  <a:pt x="213454" y="219946"/>
                </a:lnTo>
                <a:cubicBezTo>
                  <a:pt x="212200" y="221175"/>
                  <a:pt x="210507" y="221852"/>
                  <a:pt x="208751" y="221827"/>
                </a:cubicBezTo>
                <a:lnTo>
                  <a:pt x="46191" y="221827"/>
                </a:lnTo>
                <a:cubicBezTo>
                  <a:pt x="44428" y="221886"/>
                  <a:pt x="42723" y="221203"/>
                  <a:pt x="41487" y="219946"/>
                </a:cubicBezTo>
                <a:lnTo>
                  <a:pt x="41487" y="219946"/>
                </a:lnTo>
                <a:cubicBezTo>
                  <a:pt x="40237" y="218736"/>
                  <a:pt x="39526" y="217075"/>
                  <a:pt x="39511" y="215336"/>
                </a:cubicBezTo>
                <a:lnTo>
                  <a:pt x="39511" y="206964"/>
                </a:lnTo>
                <a:cubicBezTo>
                  <a:pt x="39521" y="205196"/>
                  <a:pt x="40232" y="203505"/>
                  <a:pt x="41487" y="202260"/>
                </a:cubicBezTo>
                <a:lnTo>
                  <a:pt x="41487" y="202260"/>
                </a:lnTo>
                <a:cubicBezTo>
                  <a:pt x="42737" y="201013"/>
                  <a:pt x="44425" y="200305"/>
                  <a:pt x="46191" y="200284"/>
                </a:cubicBezTo>
                <a:close/>
                <a:moveTo>
                  <a:pt x="46191" y="169146"/>
                </a:moveTo>
                <a:lnTo>
                  <a:pt x="208751" y="169146"/>
                </a:lnTo>
                <a:cubicBezTo>
                  <a:pt x="210507" y="169121"/>
                  <a:pt x="212200" y="169798"/>
                  <a:pt x="213454" y="171027"/>
                </a:cubicBezTo>
                <a:lnTo>
                  <a:pt x="213454" y="171027"/>
                </a:lnTo>
                <a:cubicBezTo>
                  <a:pt x="214660" y="172258"/>
                  <a:pt x="215336" y="173913"/>
                  <a:pt x="215336" y="175637"/>
                </a:cubicBezTo>
                <a:lnTo>
                  <a:pt x="215336" y="184009"/>
                </a:lnTo>
                <a:cubicBezTo>
                  <a:pt x="215336" y="185733"/>
                  <a:pt x="214660" y="187388"/>
                  <a:pt x="213454" y="188619"/>
                </a:cubicBezTo>
                <a:lnTo>
                  <a:pt x="213454" y="188619"/>
                </a:lnTo>
                <a:cubicBezTo>
                  <a:pt x="212235" y="189911"/>
                  <a:pt x="210527" y="190628"/>
                  <a:pt x="208751" y="190595"/>
                </a:cubicBezTo>
                <a:lnTo>
                  <a:pt x="46191" y="190595"/>
                </a:lnTo>
                <a:cubicBezTo>
                  <a:pt x="44407" y="190666"/>
                  <a:pt x="42684" y="189942"/>
                  <a:pt x="41487" y="188619"/>
                </a:cubicBezTo>
                <a:lnTo>
                  <a:pt x="41487" y="188619"/>
                </a:lnTo>
                <a:cubicBezTo>
                  <a:pt x="40219" y="187422"/>
                  <a:pt x="39504" y="185753"/>
                  <a:pt x="39511" y="184009"/>
                </a:cubicBezTo>
                <a:lnTo>
                  <a:pt x="39511" y="175637"/>
                </a:lnTo>
                <a:cubicBezTo>
                  <a:pt x="39504" y="173893"/>
                  <a:pt x="40219" y="172224"/>
                  <a:pt x="41487" y="171027"/>
                </a:cubicBezTo>
                <a:lnTo>
                  <a:pt x="41487" y="171027"/>
                </a:lnTo>
                <a:cubicBezTo>
                  <a:pt x="42723" y="169770"/>
                  <a:pt x="44428" y="169087"/>
                  <a:pt x="46191" y="169146"/>
                </a:cubicBezTo>
                <a:close/>
                <a:moveTo>
                  <a:pt x="46191" y="137913"/>
                </a:moveTo>
                <a:lnTo>
                  <a:pt x="208751" y="137913"/>
                </a:lnTo>
                <a:cubicBezTo>
                  <a:pt x="210518" y="137923"/>
                  <a:pt x="212209" y="138634"/>
                  <a:pt x="213454" y="139889"/>
                </a:cubicBezTo>
                <a:lnTo>
                  <a:pt x="213454" y="139889"/>
                </a:lnTo>
                <a:cubicBezTo>
                  <a:pt x="214658" y="141160"/>
                  <a:pt x="215331" y="142842"/>
                  <a:pt x="215336" y="144592"/>
                </a:cubicBezTo>
                <a:lnTo>
                  <a:pt x="215336" y="152965"/>
                </a:lnTo>
                <a:cubicBezTo>
                  <a:pt x="215316" y="154685"/>
                  <a:pt x="214644" y="156333"/>
                  <a:pt x="213454" y="157575"/>
                </a:cubicBezTo>
                <a:lnTo>
                  <a:pt x="213454" y="157575"/>
                </a:lnTo>
                <a:cubicBezTo>
                  <a:pt x="212225" y="158842"/>
                  <a:pt x="210515" y="159526"/>
                  <a:pt x="208751" y="159456"/>
                </a:cubicBezTo>
                <a:lnTo>
                  <a:pt x="46191" y="159456"/>
                </a:lnTo>
                <a:cubicBezTo>
                  <a:pt x="44436" y="159471"/>
                  <a:pt x="42747" y="158795"/>
                  <a:pt x="41487" y="157575"/>
                </a:cubicBezTo>
                <a:lnTo>
                  <a:pt x="41487" y="157575"/>
                </a:lnTo>
                <a:cubicBezTo>
                  <a:pt x="40237" y="156365"/>
                  <a:pt x="39526" y="154704"/>
                  <a:pt x="39511" y="152965"/>
                </a:cubicBezTo>
                <a:lnTo>
                  <a:pt x="39511" y="144592"/>
                </a:lnTo>
                <a:cubicBezTo>
                  <a:pt x="39500" y="142821"/>
                  <a:pt x="40214" y="141121"/>
                  <a:pt x="41487" y="139889"/>
                </a:cubicBezTo>
                <a:lnTo>
                  <a:pt x="41487" y="139889"/>
                </a:lnTo>
                <a:cubicBezTo>
                  <a:pt x="42713" y="138606"/>
                  <a:pt x="44416" y="137891"/>
                  <a:pt x="46191" y="137913"/>
                </a:cubicBezTo>
                <a:close/>
                <a:moveTo>
                  <a:pt x="46191" y="106681"/>
                </a:moveTo>
                <a:lnTo>
                  <a:pt x="208751" y="106681"/>
                </a:lnTo>
                <a:cubicBezTo>
                  <a:pt x="210508" y="106738"/>
                  <a:pt x="212183" y="107442"/>
                  <a:pt x="213454" y="108656"/>
                </a:cubicBezTo>
                <a:lnTo>
                  <a:pt x="213454" y="108656"/>
                </a:lnTo>
                <a:cubicBezTo>
                  <a:pt x="214638" y="109864"/>
                  <a:pt x="215312" y="111481"/>
                  <a:pt x="215336" y="113172"/>
                </a:cubicBezTo>
                <a:lnTo>
                  <a:pt x="215336" y="121544"/>
                </a:lnTo>
                <a:cubicBezTo>
                  <a:pt x="215351" y="123298"/>
                  <a:pt x="214675" y="124988"/>
                  <a:pt x="213454" y="126248"/>
                </a:cubicBezTo>
                <a:lnTo>
                  <a:pt x="213454" y="126248"/>
                </a:lnTo>
                <a:cubicBezTo>
                  <a:pt x="212209" y="127503"/>
                  <a:pt x="210518" y="128213"/>
                  <a:pt x="208751" y="128224"/>
                </a:cubicBezTo>
                <a:lnTo>
                  <a:pt x="46191" y="128224"/>
                </a:lnTo>
                <a:cubicBezTo>
                  <a:pt x="44416" y="128246"/>
                  <a:pt x="42713" y="127530"/>
                  <a:pt x="41487" y="126248"/>
                </a:cubicBezTo>
                <a:lnTo>
                  <a:pt x="41487" y="126248"/>
                </a:lnTo>
                <a:cubicBezTo>
                  <a:pt x="40205" y="125022"/>
                  <a:pt x="39489" y="123318"/>
                  <a:pt x="39511" y="121544"/>
                </a:cubicBezTo>
                <a:lnTo>
                  <a:pt x="39511" y="113172"/>
                </a:lnTo>
                <a:cubicBezTo>
                  <a:pt x="39530" y="111461"/>
                  <a:pt x="40243" y="109831"/>
                  <a:pt x="41487" y="108656"/>
                </a:cubicBezTo>
                <a:lnTo>
                  <a:pt x="41487" y="108656"/>
                </a:lnTo>
                <a:cubicBezTo>
                  <a:pt x="42737" y="107410"/>
                  <a:pt x="44425" y="106701"/>
                  <a:pt x="46191" y="106681"/>
                </a:cubicBezTo>
                <a:close/>
                <a:moveTo>
                  <a:pt x="257199" y="64347"/>
                </a:moveTo>
                <a:lnTo>
                  <a:pt x="257199" y="225120"/>
                </a:lnTo>
                <a:cubicBezTo>
                  <a:pt x="257199" y="242904"/>
                  <a:pt x="242809" y="257335"/>
                  <a:pt x="225025" y="257387"/>
                </a:cubicBezTo>
                <a:lnTo>
                  <a:pt x="32079" y="257387"/>
                </a:lnTo>
                <a:cubicBezTo>
                  <a:pt x="14311" y="257335"/>
                  <a:pt x="-52" y="242889"/>
                  <a:pt x="0" y="225120"/>
                </a:cubicBezTo>
                <a:lnTo>
                  <a:pt x="0" y="64347"/>
                </a:lnTo>
                <a:cubicBezTo>
                  <a:pt x="0" y="46630"/>
                  <a:pt x="14363" y="32268"/>
                  <a:pt x="32079" y="32268"/>
                </a:cubicBezTo>
                <a:lnTo>
                  <a:pt x="40170" y="32268"/>
                </a:lnTo>
                <a:lnTo>
                  <a:pt x="40170" y="40264"/>
                </a:lnTo>
                <a:cubicBezTo>
                  <a:pt x="40064" y="49096"/>
                  <a:pt x="47139" y="56341"/>
                  <a:pt x="55971" y="56446"/>
                </a:cubicBezTo>
                <a:cubicBezTo>
                  <a:pt x="56129" y="56448"/>
                  <a:pt x="56287" y="56448"/>
                  <a:pt x="56445" y="56445"/>
                </a:cubicBezTo>
                <a:lnTo>
                  <a:pt x="72437" y="56445"/>
                </a:lnTo>
                <a:cubicBezTo>
                  <a:pt x="81285" y="56445"/>
                  <a:pt x="88472" y="49300"/>
                  <a:pt x="88524" y="40452"/>
                </a:cubicBezTo>
                <a:lnTo>
                  <a:pt x="88524" y="32268"/>
                </a:lnTo>
                <a:lnTo>
                  <a:pt x="169333" y="32268"/>
                </a:lnTo>
                <a:lnTo>
                  <a:pt x="169333" y="40264"/>
                </a:lnTo>
                <a:cubicBezTo>
                  <a:pt x="169227" y="48989"/>
                  <a:pt x="176134" y="56189"/>
                  <a:pt x="184856" y="56445"/>
                </a:cubicBezTo>
                <a:lnTo>
                  <a:pt x="200942" y="56445"/>
                </a:lnTo>
                <a:cubicBezTo>
                  <a:pt x="209790" y="56445"/>
                  <a:pt x="216977" y="49300"/>
                  <a:pt x="217029" y="40452"/>
                </a:cubicBezTo>
                <a:lnTo>
                  <a:pt x="217029" y="32268"/>
                </a:lnTo>
                <a:lnTo>
                  <a:pt x="225025" y="32268"/>
                </a:lnTo>
                <a:cubicBezTo>
                  <a:pt x="242758" y="32268"/>
                  <a:pt x="257147" y="46615"/>
                  <a:pt x="257199" y="64347"/>
                </a:cubicBezTo>
                <a:close/>
                <a:moveTo>
                  <a:pt x="241112" y="96615"/>
                </a:moveTo>
                <a:cubicBezTo>
                  <a:pt x="241112" y="65852"/>
                  <a:pt x="60302" y="80434"/>
                  <a:pt x="32079" y="80434"/>
                </a:cubicBezTo>
                <a:cubicBezTo>
                  <a:pt x="23180" y="80486"/>
                  <a:pt x="15993" y="87715"/>
                  <a:pt x="15993" y="96615"/>
                </a:cubicBezTo>
                <a:lnTo>
                  <a:pt x="15993" y="225120"/>
                </a:lnTo>
                <a:cubicBezTo>
                  <a:pt x="15993" y="234004"/>
                  <a:pt x="23195" y="241206"/>
                  <a:pt x="32079" y="241206"/>
                </a:cubicBezTo>
                <a:lnTo>
                  <a:pt x="225025" y="241206"/>
                </a:lnTo>
                <a:cubicBezTo>
                  <a:pt x="233858" y="241259"/>
                  <a:pt x="241060" y="234141"/>
                  <a:pt x="241112" y="225309"/>
                </a:cubicBezTo>
                <a:cubicBezTo>
                  <a:pt x="241112" y="225246"/>
                  <a:pt x="241112" y="225183"/>
                  <a:pt x="241112" y="225120"/>
                </a:cubicBezTo>
                <a:close/>
                <a:moveTo>
                  <a:pt x="184668" y="48355"/>
                </a:moveTo>
                <a:lnTo>
                  <a:pt x="200754" y="48355"/>
                </a:lnTo>
                <a:cubicBezTo>
                  <a:pt x="205201" y="48304"/>
                  <a:pt x="208794" y="44711"/>
                  <a:pt x="208845" y="40264"/>
                </a:cubicBezTo>
                <a:lnTo>
                  <a:pt x="208845" y="8091"/>
                </a:lnTo>
                <a:cubicBezTo>
                  <a:pt x="208797" y="3715"/>
                  <a:pt x="205316" y="151"/>
                  <a:pt x="200942" y="1"/>
                </a:cubicBezTo>
                <a:lnTo>
                  <a:pt x="184856" y="1"/>
                </a:lnTo>
                <a:cubicBezTo>
                  <a:pt x="180388" y="1"/>
                  <a:pt x="176765" y="3623"/>
                  <a:pt x="176765" y="8091"/>
                </a:cubicBezTo>
                <a:lnTo>
                  <a:pt x="176765" y="40264"/>
                </a:lnTo>
                <a:cubicBezTo>
                  <a:pt x="176765" y="44732"/>
                  <a:pt x="180388" y="48355"/>
                  <a:pt x="184856" y="48355"/>
                </a:cubicBezTo>
                <a:close/>
              </a:path>
            </a:pathLst>
          </a:custGeom>
          <a:solidFill>
            <a:srgbClr val="FFFFFF"/>
          </a:solidFill>
          <a:ln w="91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anose="00000500000000000000" pitchFamily="2" charset="0"/>
            </a:endParaRP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BC67EE29-90B6-4B90-8A66-F1BEA14C3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1164" y="2832485"/>
            <a:ext cx="346482" cy="494974"/>
          </a:xfrm>
          <a:prstGeom prst="rect">
            <a:avLst/>
          </a:prstGeom>
        </p:spPr>
      </p:pic>
      <p:sp>
        <p:nvSpPr>
          <p:cNvPr id="146" name="Graphic 2">
            <a:extLst>
              <a:ext uri="{FF2B5EF4-FFF2-40B4-BE49-F238E27FC236}">
                <a16:creationId xmlns:a16="http://schemas.microsoft.com/office/drawing/2014/main" id="{DC872409-3048-41CE-8742-33E91905D5ED}"/>
              </a:ext>
            </a:extLst>
          </p:cNvPr>
          <p:cNvSpPr>
            <a:spLocks noChangeAspect="1"/>
          </p:cNvSpPr>
          <p:nvPr/>
        </p:nvSpPr>
        <p:spPr>
          <a:xfrm>
            <a:off x="6770932" y="4552050"/>
            <a:ext cx="265630" cy="371881"/>
          </a:xfrm>
          <a:custGeom>
            <a:avLst/>
            <a:gdLst>
              <a:gd name="connsiteX0" fmla="*/ 161090 w 181428"/>
              <a:gd name="connsiteY0" fmla="*/ 119944 h 254000"/>
              <a:gd name="connsiteX1" fmla="*/ 155284 w 181428"/>
              <a:gd name="connsiteY1" fmla="*/ 103482 h 254000"/>
              <a:gd name="connsiteX2" fmla="*/ 142130 w 181428"/>
              <a:gd name="connsiteY2" fmla="*/ 95862 h 254000"/>
              <a:gd name="connsiteX3" fmla="*/ 134106 w 181428"/>
              <a:gd name="connsiteY3" fmla="*/ 109642 h 254000"/>
              <a:gd name="connsiteX4" fmla="*/ 134420 w 181428"/>
              <a:gd name="connsiteY4" fmla="*/ 110725 h 254000"/>
              <a:gd name="connsiteX5" fmla="*/ 139772 w 181428"/>
              <a:gd name="connsiteY5" fmla="*/ 126718 h 254000"/>
              <a:gd name="connsiteX6" fmla="*/ 137867 w 181428"/>
              <a:gd name="connsiteY6" fmla="*/ 126718 h 254000"/>
              <a:gd name="connsiteX7" fmla="*/ 122899 w 181428"/>
              <a:gd name="connsiteY7" fmla="*/ 83914 h 254000"/>
              <a:gd name="connsiteX8" fmla="*/ 109745 w 181428"/>
              <a:gd name="connsiteY8" fmla="*/ 76200 h 254000"/>
              <a:gd name="connsiteX9" fmla="*/ 101666 w 181428"/>
              <a:gd name="connsiteY9" fmla="*/ 89789 h 254000"/>
              <a:gd name="connsiteX10" fmla="*/ 102035 w 181428"/>
              <a:gd name="connsiteY10" fmla="*/ 91064 h 254000"/>
              <a:gd name="connsiteX11" fmla="*/ 116368 w 181428"/>
              <a:gd name="connsiteY11" fmla="*/ 135749 h 254000"/>
              <a:gd name="connsiteX12" fmla="*/ 114735 w 181428"/>
              <a:gd name="connsiteY12" fmla="*/ 135749 h 254000"/>
              <a:gd name="connsiteX13" fmla="*/ 94415 w 181428"/>
              <a:gd name="connsiteY13" fmla="*/ 82315 h 254000"/>
              <a:gd name="connsiteX14" fmla="*/ 81170 w 181428"/>
              <a:gd name="connsiteY14" fmla="*/ 74601 h 254000"/>
              <a:gd name="connsiteX15" fmla="*/ 73194 w 181428"/>
              <a:gd name="connsiteY15" fmla="*/ 88256 h 254000"/>
              <a:gd name="connsiteX16" fmla="*/ 73550 w 181428"/>
              <a:gd name="connsiteY16" fmla="*/ 89464 h 254000"/>
              <a:gd name="connsiteX17" fmla="*/ 90877 w 181428"/>
              <a:gd name="connsiteY17" fmla="*/ 139794 h 254000"/>
              <a:gd name="connsiteX18" fmla="*/ 88700 w 181428"/>
              <a:gd name="connsiteY18" fmla="*/ 141111 h 254000"/>
              <a:gd name="connsiteX19" fmla="*/ 52958 w 181428"/>
              <a:gd name="connsiteY19" fmla="*/ 44685 h 254000"/>
              <a:gd name="connsiteX20" fmla="*/ 39805 w 181428"/>
              <a:gd name="connsiteY20" fmla="*/ 37630 h 254000"/>
              <a:gd name="connsiteX21" fmla="*/ 32061 w 181428"/>
              <a:gd name="connsiteY21" fmla="*/ 51581 h 254000"/>
              <a:gd name="connsiteX22" fmla="*/ 32185 w 181428"/>
              <a:gd name="connsiteY22" fmla="*/ 52023 h 254000"/>
              <a:gd name="connsiteX23" fmla="*/ 72099 w 181428"/>
              <a:gd name="connsiteY23" fmla="*/ 167922 h 254000"/>
              <a:gd name="connsiteX24" fmla="*/ 72099 w 181428"/>
              <a:gd name="connsiteY24" fmla="*/ 167922 h 254000"/>
              <a:gd name="connsiteX25" fmla="*/ 75002 w 181428"/>
              <a:gd name="connsiteY25" fmla="*/ 176671 h 254000"/>
              <a:gd name="connsiteX26" fmla="*/ 67745 w 181428"/>
              <a:gd name="connsiteY26" fmla="*/ 186079 h 254000"/>
              <a:gd name="connsiteX27" fmla="*/ 50418 w 181428"/>
              <a:gd name="connsiteY27" fmla="*/ 163219 h 254000"/>
              <a:gd name="connsiteX28" fmla="*/ 38535 w 181428"/>
              <a:gd name="connsiteY28" fmla="*/ 144968 h 254000"/>
              <a:gd name="connsiteX29" fmla="*/ 23589 w 181428"/>
              <a:gd name="connsiteY29" fmla="*/ 141140 h 254000"/>
              <a:gd name="connsiteX30" fmla="*/ 22569 w 181428"/>
              <a:gd name="connsiteY30" fmla="*/ 141864 h 254000"/>
              <a:gd name="connsiteX31" fmla="*/ 20120 w 181428"/>
              <a:gd name="connsiteY31" fmla="*/ 157292 h 254000"/>
              <a:gd name="connsiteX32" fmla="*/ 49420 w 181428"/>
              <a:gd name="connsiteY32" fmla="*/ 206022 h 254000"/>
              <a:gd name="connsiteX33" fmla="*/ 123171 w 181428"/>
              <a:gd name="connsiteY33" fmla="*/ 257010 h 254000"/>
              <a:gd name="connsiteX34" fmla="*/ 180140 w 181428"/>
              <a:gd name="connsiteY34" fmla="*/ 220980 h 254000"/>
              <a:gd name="connsiteX35" fmla="*/ 183224 w 181428"/>
              <a:gd name="connsiteY35" fmla="*/ 184291 h 254000"/>
              <a:gd name="connsiteX36" fmla="*/ 161090 w 181428"/>
              <a:gd name="connsiteY36" fmla="*/ 119944 h 254000"/>
              <a:gd name="connsiteX37" fmla="*/ 28738 w 181428"/>
              <a:gd name="connsiteY37" fmla="*/ 0 h 254000"/>
              <a:gd name="connsiteX38" fmla="*/ 49239 w 181428"/>
              <a:gd name="connsiteY38" fmla="*/ 8749 h 254000"/>
              <a:gd name="connsiteX39" fmla="*/ 49239 w 181428"/>
              <a:gd name="connsiteY39" fmla="*/ 8749 h 254000"/>
              <a:gd name="connsiteX40" fmla="*/ 57766 w 181428"/>
              <a:gd name="connsiteY40" fmla="*/ 30104 h 254000"/>
              <a:gd name="connsiteX41" fmla="*/ 55498 w 181428"/>
              <a:gd name="connsiteY41" fmla="*/ 41769 h 254000"/>
              <a:gd name="connsiteX42" fmla="*/ 47788 w 181428"/>
              <a:gd name="connsiteY42" fmla="*/ 34337 h 254000"/>
              <a:gd name="connsiteX43" fmla="*/ 47788 w 181428"/>
              <a:gd name="connsiteY43" fmla="*/ 30104 h 254000"/>
              <a:gd name="connsiteX44" fmla="*/ 42163 w 181428"/>
              <a:gd name="connsiteY44" fmla="*/ 15804 h 254000"/>
              <a:gd name="connsiteX45" fmla="*/ 42163 w 181428"/>
              <a:gd name="connsiteY45" fmla="*/ 15804 h 254000"/>
              <a:gd name="connsiteX46" fmla="*/ 14710 w 181428"/>
              <a:gd name="connsiteY46" fmla="*/ 15582 h 254000"/>
              <a:gd name="connsiteX47" fmla="*/ 14495 w 181428"/>
              <a:gd name="connsiteY47" fmla="*/ 15804 h 254000"/>
              <a:gd name="connsiteX48" fmla="*/ 14495 w 181428"/>
              <a:gd name="connsiteY48" fmla="*/ 15804 h 254000"/>
              <a:gd name="connsiteX49" fmla="*/ 14495 w 181428"/>
              <a:gd name="connsiteY49" fmla="*/ 44027 h 254000"/>
              <a:gd name="connsiteX50" fmla="*/ 27830 w 181428"/>
              <a:gd name="connsiteY50" fmla="*/ 50047 h 254000"/>
              <a:gd name="connsiteX51" fmla="*/ 28647 w 181428"/>
              <a:gd name="connsiteY51" fmla="*/ 52870 h 254000"/>
              <a:gd name="connsiteX52" fmla="*/ 30915 w 181428"/>
              <a:gd name="connsiteY52" fmla="*/ 59737 h 254000"/>
              <a:gd name="connsiteX53" fmla="*/ 28738 w 181428"/>
              <a:gd name="connsiteY53" fmla="*/ 59737 h 254000"/>
              <a:gd name="connsiteX54" fmla="*/ 8599 w 181428"/>
              <a:gd name="connsiteY54" fmla="*/ 51364 h 254000"/>
              <a:gd name="connsiteX55" fmla="*/ 8300 w 181428"/>
              <a:gd name="connsiteY55" fmla="*/ 9059 h 254000"/>
              <a:gd name="connsiteX56" fmla="*/ 8599 w 181428"/>
              <a:gd name="connsiteY56" fmla="*/ 8749 h 254000"/>
              <a:gd name="connsiteX57" fmla="*/ 8599 w 181428"/>
              <a:gd name="connsiteY57" fmla="*/ 8749 h 254000"/>
              <a:gd name="connsiteX58" fmla="*/ 28738 w 181428"/>
              <a:gd name="connsiteY58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81428" h="254000">
                <a:moveTo>
                  <a:pt x="161090" y="119944"/>
                </a:moveTo>
                <a:lnTo>
                  <a:pt x="155284" y="103482"/>
                </a:lnTo>
                <a:cubicBezTo>
                  <a:pt x="153396" y="97851"/>
                  <a:pt x="147744" y="94577"/>
                  <a:pt x="142130" y="95862"/>
                </a:cubicBezTo>
                <a:cubicBezTo>
                  <a:pt x="136245" y="97369"/>
                  <a:pt x="132652" y="103538"/>
                  <a:pt x="134106" y="109642"/>
                </a:cubicBezTo>
                <a:cubicBezTo>
                  <a:pt x="134193" y="110008"/>
                  <a:pt x="134298" y="110370"/>
                  <a:pt x="134420" y="110725"/>
                </a:cubicBezTo>
                <a:lnTo>
                  <a:pt x="139772" y="126718"/>
                </a:lnTo>
                <a:lnTo>
                  <a:pt x="137867" y="126718"/>
                </a:lnTo>
                <a:lnTo>
                  <a:pt x="122899" y="83914"/>
                </a:lnTo>
                <a:cubicBezTo>
                  <a:pt x="121116" y="78187"/>
                  <a:pt x="115397" y="74833"/>
                  <a:pt x="109745" y="76200"/>
                </a:cubicBezTo>
                <a:cubicBezTo>
                  <a:pt x="103896" y="77639"/>
                  <a:pt x="100278" y="83723"/>
                  <a:pt x="101666" y="89789"/>
                </a:cubicBezTo>
                <a:cubicBezTo>
                  <a:pt x="101764" y="90221"/>
                  <a:pt x="101888" y="90647"/>
                  <a:pt x="102035" y="91064"/>
                </a:cubicBezTo>
                <a:lnTo>
                  <a:pt x="116368" y="135749"/>
                </a:lnTo>
                <a:lnTo>
                  <a:pt x="114735" y="135749"/>
                </a:lnTo>
                <a:lnTo>
                  <a:pt x="94415" y="82315"/>
                </a:lnTo>
                <a:cubicBezTo>
                  <a:pt x="92558" y="76604"/>
                  <a:pt x="86839" y="73273"/>
                  <a:pt x="81170" y="74601"/>
                </a:cubicBezTo>
                <a:cubicBezTo>
                  <a:pt x="75332" y="76087"/>
                  <a:pt x="71761" y="82201"/>
                  <a:pt x="73194" y="88256"/>
                </a:cubicBezTo>
                <a:cubicBezTo>
                  <a:pt x="73291" y="88665"/>
                  <a:pt x="73410" y="89069"/>
                  <a:pt x="73550" y="89464"/>
                </a:cubicBezTo>
                <a:lnTo>
                  <a:pt x="90877" y="139794"/>
                </a:lnTo>
                <a:lnTo>
                  <a:pt x="88700" y="141111"/>
                </a:lnTo>
                <a:lnTo>
                  <a:pt x="52958" y="44685"/>
                </a:lnTo>
                <a:cubicBezTo>
                  <a:pt x="50927" y="39220"/>
                  <a:pt x="45279" y="36190"/>
                  <a:pt x="39805" y="37630"/>
                </a:cubicBezTo>
                <a:cubicBezTo>
                  <a:pt x="33951" y="39265"/>
                  <a:pt x="30484" y="45511"/>
                  <a:pt x="32061" y="51581"/>
                </a:cubicBezTo>
                <a:cubicBezTo>
                  <a:pt x="32099" y="51729"/>
                  <a:pt x="32141" y="51877"/>
                  <a:pt x="32185" y="52023"/>
                </a:cubicBezTo>
                <a:lnTo>
                  <a:pt x="72099" y="167922"/>
                </a:lnTo>
                <a:lnTo>
                  <a:pt x="72099" y="167922"/>
                </a:lnTo>
                <a:lnTo>
                  <a:pt x="75002" y="176671"/>
                </a:lnTo>
                <a:cubicBezTo>
                  <a:pt x="77995" y="182974"/>
                  <a:pt x="76453" y="190970"/>
                  <a:pt x="67745" y="186079"/>
                </a:cubicBezTo>
                <a:cubicBezTo>
                  <a:pt x="60462" y="179828"/>
                  <a:pt x="54554" y="172034"/>
                  <a:pt x="50418" y="163219"/>
                </a:cubicBezTo>
                <a:lnTo>
                  <a:pt x="38535" y="144968"/>
                </a:lnTo>
                <a:cubicBezTo>
                  <a:pt x="35427" y="139631"/>
                  <a:pt x="28736" y="137917"/>
                  <a:pt x="23589" y="141140"/>
                </a:cubicBezTo>
                <a:cubicBezTo>
                  <a:pt x="23236" y="141361"/>
                  <a:pt x="22896" y="141603"/>
                  <a:pt x="22569" y="141864"/>
                </a:cubicBezTo>
                <a:cubicBezTo>
                  <a:pt x="18019" y="145570"/>
                  <a:pt x="16955" y="152268"/>
                  <a:pt x="20120" y="157292"/>
                </a:cubicBezTo>
                <a:cubicBezTo>
                  <a:pt x="20120" y="157292"/>
                  <a:pt x="41619" y="194169"/>
                  <a:pt x="49420" y="206022"/>
                </a:cubicBezTo>
                <a:cubicBezTo>
                  <a:pt x="71464" y="239136"/>
                  <a:pt x="98588" y="260491"/>
                  <a:pt x="123171" y="257010"/>
                </a:cubicBezTo>
                <a:cubicBezTo>
                  <a:pt x="145850" y="253624"/>
                  <a:pt x="164265" y="235844"/>
                  <a:pt x="180140" y="220980"/>
                </a:cubicBezTo>
                <a:cubicBezTo>
                  <a:pt x="188576" y="212984"/>
                  <a:pt x="187941" y="197744"/>
                  <a:pt x="183224" y="184291"/>
                </a:cubicBezTo>
                <a:lnTo>
                  <a:pt x="161090" y="119944"/>
                </a:lnTo>
                <a:close/>
                <a:moveTo>
                  <a:pt x="28738" y="0"/>
                </a:moveTo>
                <a:cubicBezTo>
                  <a:pt x="36418" y="-11"/>
                  <a:pt x="43790" y="3135"/>
                  <a:pt x="49239" y="8749"/>
                </a:cubicBezTo>
                <a:lnTo>
                  <a:pt x="49239" y="8749"/>
                </a:lnTo>
                <a:cubicBezTo>
                  <a:pt x="54650" y="14447"/>
                  <a:pt x="57709" y="22107"/>
                  <a:pt x="57766" y="30104"/>
                </a:cubicBezTo>
                <a:cubicBezTo>
                  <a:pt x="57723" y="34105"/>
                  <a:pt x="56953" y="38063"/>
                  <a:pt x="55498" y="41769"/>
                </a:cubicBezTo>
                <a:cubicBezTo>
                  <a:pt x="53894" y="38395"/>
                  <a:pt x="51150" y="35750"/>
                  <a:pt x="47788" y="34337"/>
                </a:cubicBezTo>
                <a:cubicBezTo>
                  <a:pt x="47926" y="32930"/>
                  <a:pt x="47926" y="31511"/>
                  <a:pt x="47788" y="30104"/>
                </a:cubicBezTo>
                <a:cubicBezTo>
                  <a:pt x="47800" y="24755"/>
                  <a:pt x="45780" y="19618"/>
                  <a:pt x="42163" y="15804"/>
                </a:cubicBezTo>
                <a:lnTo>
                  <a:pt x="42163" y="15804"/>
                </a:lnTo>
                <a:cubicBezTo>
                  <a:pt x="34642" y="7881"/>
                  <a:pt x="22350" y="7782"/>
                  <a:pt x="14710" y="15582"/>
                </a:cubicBezTo>
                <a:cubicBezTo>
                  <a:pt x="14638" y="15655"/>
                  <a:pt x="14566" y="15730"/>
                  <a:pt x="14495" y="15804"/>
                </a:cubicBezTo>
                <a:lnTo>
                  <a:pt x="14495" y="15804"/>
                </a:lnTo>
                <a:cubicBezTo>
                  <a:pt x="7168" y="23678"/>
                  <a:pt x="7168" y="36154"/>
                  <a:pt x="14495" y="44027"/>
                </a:cubicBezTo>
                <a:cubicBezTo>
                  <a:pt x="17998" y="47784"/>
                  <a:pt x="22793" y="49948"/>
                  <a:pt x="27830" y="50047"/>
                </a:cubicBezTo>
                <a:cubicBezTo>
                  <a:pt x="27934" y="51032"/>
                  <a:pt x="28210" y="51989"/>
                  <a:pt x="28647" y="52870"/>
                </a:cubicBezTo>
                <a:lnTo>
                  <a:pt x="30915" y="59737"/>
                </a:lnTo>
                <a:lnTo>
                  <a:pt x="28738" y="59737"/>
                </a:lnTo>
                <a:cubicBezTo>
                  <a:pt x="21222" y="59811"/>
                  <a:pt x="13984" y="56801"/>
                  <a:pt x="8599" y="51364"/>
                </a:cubicBezTo>
                <a:cubicBezTo>
                  <a:pt x="-2749" y="39768"/>
                  <a:pt x="-2882" y="20827"/>
                  <a:pt x="8300" y="9059"/>
                </a:cubicBezTo>
                <a:cubicBezTo>
                  <a:pt x="8399" y="8955"/>
                  <a:pt x="8499" y="8851"/>
                  <a:pt x="8599" y="8749"/>
                </a:cubicBezTo>
                <a:lnTo>
                  <a:pt x="8599" y="8749"/>
                </a:lnTo>
                <a:cubicBezTo>
                  <a:pt x="13942" y="3200"/>
                  <a:pt x="21177" y="57"/>
                  <a:pt x="28738" y="0"/>
                </a:cubicBezTo>
                <a:close/>
              </a:path>
            </a:pathLst>
          </a:custGeom>
          <a:solidFill>
            <a:srgbClr val="FFFFFF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3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1BDFCA-9C49-40B8-A6D5-CBB94831722A}"/>
              </a:ext>
            </a:extLst>
          </p:cNvPr>
          <p:cNvGrpSpPr/>
          <p:nvPr/>
        </p:nvGrpSpPr>
        <p:grpSpPr>
          <a:xfrm>
            <a:off x="6951853" y="969571"/>
            <a:ext cx="4563068" cy="4918858"/>
            <a:chOff x="3854450" y="1901825"/>
            <a:chExt cx="2097088" cy="2260601"/>
          </a:xfrm>
          <a:solidFill>
            <a:schemeClr val="bg1">
              <a:lumMod val="85000"/>
            </a:schemeClr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6DBE070-DDC4-446A-BB2E-02C3D24D6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3049588"/>
              <a:ext cx="409575" cy="352425"/>
            </a:xfrm>
            <a:custGeom>
              <a:avLst/>
              <a:gdLst>
                <a:gd name="T0" fmla="*/ 2 w 57"/>
                <a:gd name="T1" fmla="*/ 11 h 49"/>
                <a:gd name="T2" fmla="*/ 2 w 57"/>
                <a:gd name="T3" fmla="*/ 17 h 49"/>
                <a:gd name="T4" fmla="*/ 2 w 57"/>
                <a:gd name="T5" fmla="*/ 19 h 49"/>
                <a:gd name="T6" fmla="*/ 3 w 57"/>
                <a:gd name="T7" fmla="*/ 22 h 49"/>
                <a:gd name="T8" fmla="*/ 4 w 57"/>
                <a:gd name="T9" fmla="*/ 25 h 49"/>
                <a:gd name="T10" fmla="*/ 5 w 57"/>
                <a:gd name="T11" fmla="*/ 31 h 49"/>
                <a:gd name="T12" fmla="*/ 5 w 57"/>
                <a:gd name="T13" fmla="*/ 34 h 49"/>
                <a:gd name="T14" fmla="*/ 9 w 57"/>
                <a:gd name="T15" fmla="*/ 35 h 49"/>
                <a:gd name="T16" fmla="*/ 13 w 57"/>
                <a:gd name="T17" fmla="*/ 38 h 49"/>
                <a:gd name="T18" fmla="*/ 16 w 57"/>
                <a:gd name="T19" fmla="*/ 40 h 49"/>
                <a:gd name="T20" fmla="*/ 19 w 57"/>
                <a:gd name="T21" fmla="*/ 39 h 49"/>
                <a:gd name="T22" fmla="*/ 21 w 57"/>
                <a:gd name="T23" fmla="*/ 41 h 49"/>
                <a:gd name="T24" fmla="*/ 24 w 57"/>
                <a:gd name="T25" fmla="*/ 42 h 49"/>
                <a:gd name="T26" fmla="*/ 27 w 57"/>
                <a:gd name="T27" fmla="*/ 46 h 49"/>
                <a:gd name="T28" fmla="*/ 31 w 57"/>
                <a:gd name="T29" fmla="*/ 45 h 49"/>
                <a:gd name="T30" fmla="*/ 36 w 57"/>
                <a:gd name="T31" fmla="*/ 46 h 49"/>
                <a:gd name="T32" fmla="*/ 40 w 57"/>
                <a:gd name="T33" fmla="*/ 47 h 49"/>
                <a:gd name="T34" fmla="*/ 45 w 57"/>
                <a:gd name="T35" fmla="*/ 48 h 49"/>
                <a:gd name="T36" fmla="*/ 48 w 57"/>
                <a:gd name="T37" fmla="*/ 49 h 49"/>
                <a:gd name="T38" fmla="*/ 48 w 57"/>
                <a:gd name="T39" fmla="*/ 45 h 49"/>
                <a:gd name="T40" fmla="*/ 54 w 57"/>
                <a:gd name="T41" fmla="*/ 39 h 49"/>
                <a:gd name="T42" fmla="*/ 56 w 57"/>
                <a:gd name="T43" fmla="*/ 37 h 49"/>
                <a:gd name="T44" fmla="*/ 54 w 57"/>
                <a:gd name="T45" fmla="*/ 31 h 49"/>
                <a:gd name="T46" fmla="*/ 53 w 57"/>
                <a:gd name="T47" fmla="*/ 25 h 49"/>
                <a:gd name="T48" fmla="*/ 52 w 57"/>
                <a:gd name="T49" fmla="*/ 22 h 49"/>
                <a:gd name="T50" fmla="*/ 54 w 57"/>
                <a:gd name="T51" fmla="*/ 19 h 49"/>
                <a:gd name="T52" fmla="*/ 54 w 57"/>
                <a:gd name="T53" fmla="*/ 14 h 49"/>
                <a:gd name="T54" fmla="*/ 54 w 57"/>
                <a:gd name="T55" fmla="*/ 9 h 49"/>
                <a:gd name="T56" fmla="*/ 49 w 57"/>
                <a:gd name="T57" fmla="*/ 5 h 49"/>
                <a:gd name="T58" fmla="*/ 49 w 57"/>
                <a:gd name="T59" fmla="*/ 5 h 49"/>
                <a:gd name="T60" fmla="*/ 34 w 57"/>
                <a:gd name="T61" fmla="*/ 5 h 49"/>
                <a:gd name="T62" fmla="*/ 31 w 57"/>
                <a:gd name="T63" fmla="*/ 3 h 49"/>
                <a:gd name="T64" fmla="*/ 28 w 57"/>
                <a:gd name="T65" fmla="*/ 5 h 49"/>
                <a:gd name="T66" fmla="*/ 25 w 57"/>
                <a:gd name="T67" fmla="*/ 2 h 49"/>
                <a:gd name="T68" fmla="*/ 13 w 57"/>
                <a:gd name="T69" fmla="*/ 5 h 49"/>
                <a:gd name="T70" fmla="*/ 3 w 57"/>
                <a:gd name="T71" fmla="*/ 9 h 49"/>
                <a:gd name="T72" fmla="*/ 2 w 57"/>
                <a:gd name="T73" fmla="*/ 10 h 49"/>
                <a:gd name="T74" fmla="*/ 2 w 57"/>
                <a:gd name="T75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7" h="49">
                  <a:moveTo>
                    <a:pt x="2" y="11"/>
                  </a:moveTo>
                  <a:cubicBezTo>
                    <a:pt x="2" y="12"/>
                    <a:pt x="3" y="15"/>
                    <a:pt x="2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3" y="20"/>
                    <a:pt x="3" y="22"/>
                    <a:pt x="3" y="22"/>
                  </a:cubicBezTo>
                  <a:cubicBezTo>
                    <a:pt x="3" y="24"/>
                    <a:pt x="4" y="23"/>
                    <a:pt x="4" y="25"/>
                  </a:cubicBezTo>
                  <a:cubicBezTo>
                    <a:pt x="4" y="28"/>
                    <a:pt x="5" y="30"/>
                    <a:pt x="5" y="31"/>
                  </a:cubicBezTo>
                  <a:cubicBezTo>
                    <a:pt x="6" y="32"/>
                    <a:pt x="6" y="32"/>
                    <a:pt x="5" y="34"/>
                  </a:cubicBezTo>
                  <a:cubicBezTo>
                    <a:pt x="7" y="35"/>
                    <a:pt x="8" y="35"/>
                    <a:pt x="9" y="35"/>
                  </a:cubicBezTo>
                  <a:cubicBezTo>
                    <a:pt x="12" y="37"/>
                    <a:pt x="13" y="38"/>
                    <a:pt x="13" y="38"/>
                  </a:cubicBezTo>
                  <a:cubicBezTo>
                    <a:pt x="13" y="39"/>
                    <a:pt x="16" y="41"/>
                    <a:pt x="16" y="40"/>
                  </a:cubicBezTo>
                  <a:cubicBezTo>
                    <a:pt x="16" y="38"/>
                    <a:pt x="18" y="39"/>
                    <a:pt x="19" y="39"/>
                  </a:cubicBezTo>
                  <a:cubicBezTo>
                    <a:pt x="21" y="39"/>
                    <a:pt x="21" y="41"/>
                    <a:pt x="21" y="41"/>
                  </a:cubicBezTo>
                  <a:cubicBezTo>
                    <a:pt x="21" y="42"/>
                    <a:pt x="23" y="41"/>
                    <a:pt x="24" y="42"/>
                  </a:cubicBezTo>
                  <a:cubicBezTo>
                    <a:pt x="26" y="43"/>
                    <a:pt x="26" y="45"/>
                    <a:pt x="27" y="46"/>
                  </a:cubicBezTo>
                  <a:cubicBezTo>
                    <a:pt x="28" y="47"/>
                    <a:pt x="30" y="45"/>
                    <a:pt x="31" y="45"/>
                  </a:cubicBezTo>
                  <a:cubicBezTo>
                    <a:pt x="31" y="46"/>
                    <a:pt x="34" y="47"/>
                    <a:pt x="36" y="46"/>
                  </a:cubicBezTo>
                  <a:cubicBezTo>
                    <a:pt x="37" y="45"/>
                    <a:pt x="38" y="47"/>
                    <a:pt x="40" y="47"/>
                  </a:cubicBezTo>
                  <a:cubicBezTo>
                    <a:pt x="42" y="47"/>
                    <a:pt x="44" y="48"/>
                    <a:pt x="45" y="48"/>
                  </a:cubicBezTo>
                  <a:cubicBezTo>
                    <a:pt x="45" y="48"/>
                    <a:pt x="46" y="48"/>
                    <a:pt x="48" y="49"/>
                  </a:cubicBezTo>
                  <a:cubicBezTo>
                    <a:pt x="49" y="48"/>
                    <a:pt x="48" y="45"/>
                    <a:pt x="48" y="45"/>
                  </a:cubicBezTo>
                  <a:cubicBezTo>
                    <a:pt x="48" y="44"/>
                    <a:pt x="53" y="40"/>
                    <a:pt x="54" y="39"/>
                  </a:cubicBezTo>
                  <a:cubicBezTo>
                    <a:pt x="54" y="38"/>
                    <a:pt x="55" y="38"/>
                    <a:pt x="56" y="37"/>
                  </a:cubicBezTo>
                  <a:cubicBezTo>
                    <a:pt x="57" y="35"/>
                    <a:pt x="54" y="32"/>
                    <a:pt x="54" y="31"/>
                  </a:cubicBezTo>
                  <a:cubicBezTo>
                    <a:pt x="53" y="30"/>
                    <a:pt x="53" y="27"/>
                    <a:pt x="53" y="25"/>
                  </a:cubicBezTo>
                  <a:cubicBezTo>
                    <a:pt x="54" y="24"/>
                    <a:pt x="52" y="23"/>
                    <a:pt x="52" y="22"/>
                  </a:cubicBezTo>
                  <a:cubicBezTo>
                    <a:pt x="52" y="21"/>
                    <a:pt x="54" y="19"/>
                    <a:pt x="54" y="19"/>
                  </a:cubicBezTo>
                  <a:cubicBezTo>
                    <a:pt x="56" y="18"/>
                    <a:pt x="55" y="15"/>
                    <a:pt x="54" y="14"/>
                  </a:cubicBezTo>
                  <a:cubicBezTo>
                    <a:pt x="54" y="12"/>
                    <a:pt x="53" y="11"/>
                    <a:pt x="54" y="9"/>
                  </a:cubicBezTo>
                  <a:cubicBezTo>
                    <a:pt x="54" y="7"/>
                    <a:pt x="49" y="5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5" y="6"/>
                    <a:pt x="34" y="5"/>
                    <a:pt x="34" y="5"/>
                  </a:cubicBezTo>
                  <a:cubicBezTo>
                    <a:pt x="34" y="5"/>
                    <a:pt x="32" y="4"/>
                    <a:pt x="31" y="3"/>
                  </a:cubicBezTo>
                  <a:cubicBezTo>
                    <a:pt x="31" y="5"/>
                    <a:pt x="29" y="5"/>
                    <a:pt x="28" y="5"/>
                  </a:cubicBezTo>
                  <a:cubicBezTo>
                    <a:pt x="25" y="5"/>
                    <a:pt x="25" y="2"/>
                    <a:pt x="25" y="2"/>
                  </a:cubicBezTo>
                  <a:cubicBezTo>
                    <a:pt x="25" y="0"/>
                    <a:pt x="15" y="2"/>
                    <a:pt x="13" y="5"/>
                  </a:cubicBezTo>
                  <a:cubicBezTo>
                    <a:pt x="10" y="8"/>
                    <a:pt x="3" y="7"/>
                    <a:pt x="3" y="9"/>
                  </a:cubicBezTo>
                  <a:cubicBezTo>
                    <a:pt x="3" y="9"/>
                    <a:pt x="3" y="10"/>
                    <a:pt x="2" y="10"/>
                  </a:cubicBezTo>
                  <a:cubicBezTo>
                    <a:pt x="2" y="10"/>
                    <a:pt x="2" y="10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B382212-31D9-49D9-B98A-4B84C6FAE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3" y="3617913"/>
              <a:ext cx="150813" cy="157163"/>
            </a:xfrm>
            <a:custGeom>
              <a:avLst/>
              <a:gdLst>
                <a:gd name="T0" fmla="*/ 15 w 21"/>
                <a:gd name="T1" fmla="*/ 20 h 22"/>
                <a:gd name="T2" fmla="*/ 19 w 21"/>
                <a:gd name="T3" fmla="*/ 13 h 22"/>
                <a:gd name="T4" fmla="*/ 20 w 21"/>
                <a:gd name="T5" fmla="*/ 5 h 22"/>
                <a:gd name="T6" fmla="*/ 15 w 21"/>
                <a:gd name="T7" fmla="*/ 2 h 22"/>
                <a:gd name="T8" fmla="*/ 6 w 21"/>
                <a:gd name="T9" fmla="*/ 1 h 22"/>
                <a:gd name="T10" fmla="*/ 3 w 21"/>
                <a:gd name="T11" fmla="*/ 2 h 22"/>
                <a:gd name="T12" fmla="*/ 0 w 21"/>
                <a:gd name="T13" fmla="*/ 3 h 22"/>
                <a:gd name="T14" fmla="*/ 3 w 21"/>
                <a:gd name="T15" fmla="*/ 8 h 22"/>
                <a:gd name="T16" fmla="*/ 7 w 21"/>
                <a:gd name="T17" fmla="*/ 14 h 22"/>
                <a:gd name="T18" fmla="*/ 12 w 21"/>
                <a:gd name="T19" fmla="*/ 20 h 22"/>
                <a:gd name="T20" fmla="*/ 15 w 21"/>
                <a:gd name="T21" fmla="*/ 22 h 22"/>
                <a:gd name="T22" fmla="*/ 15 w 21"/>
                <a:gd name="T2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2">
                  <a:moveTo>
                    <a:pt x="15" y="20"/>
                  </a:moveTo>
                  <a:cubicBezTo>
                    <a:pt x="15" y="19"/>
                    <a:pt x="19" y="13"/>
                    <a:pt x="19" y="13"/>
                  </a:cubicBezTo>
                  <a:cubicBezTo>
                    <a:pt x="20" y="13"/>
                    <a:pt x="21" y="7"/>
                    <a:pt x="20" y="5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5" y="2"/>
                    <a:pt x="7" y="2"/>
                    <a:pt x="6" y="1"/>
                  </a:cubicBezTo>
                  <a:cubicBezTo>
                    <a:pt x="5" y="0"/>
                    <a:pt x="4" y="3"/>
                    <a:pt x="3" y="2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3" y="6"/>
                    <a:pt x="3" y="8"/>
                  </a:cubicBezTo>
                  <a:cubicBezTo>
                    <a:pt x="3" y="10"/>
                    <a:pt x="7" y="13"/>
                    <a:pt x="7" y="14"/>
                  </a:cubicBezTo>
                  <a:cubicBezTo>
                    <a:pt x="7" y="15"/>
                    <a:pt x="10" y="17"/>
                    <a:pt x="12" y="20"/>
                  </a:cubicBezTo>
                  <a:cubicBezTo>
                    <a:pt x="13" y="20"/>
                    <a:pt x="14" y="21"/>
                    <a:pt x="15" y="22"/>
                  </a:cubicBezTo>
                  <a:cubicBezTo>
                    <a:pt x="15" y="21"/>
                    <a:pt x="15" y="20"/>
                    <a:pt x="15" y="2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B8AF81C-204B-4FA2-9504-9FE11E55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5" y="3544888"/>
              <a:ext cx="222250" cy="207963"/>
            </a:xfrm>
            <a:custGeom>
              <a:avLst/>
              <a:gdLst>
                <a:gd name="T0" fmla="*/ 18 w 31"/>
                <a:gd name="T1" fmla="*/ 24 h 29"/>
                <a:gd name="T2" fmla="*/ 14 w 31"/>
                <a:gd name="T3" fmla="*/ 17 h 29"/>
                <a:gd name="T4" fmla="*/ 11 w 31"/>
                <a:gd name="T5" fmla="*/ 13 h 29"/>
                <a:gd name="T6" fmla="*/ 14 w 31"/>
                <a:gd name="T7" fmla="*/ 11 h 29"/>
                <a:gd name="T8" fmla="*/ 17 w 31"/>
                <a:gd name="T9" fmla="*/ 11 h 29"/>
                <a:gd name="T10" fmla="*/ 26 w 31"/>
                <a:gd name="T11" fmla="*/ 11 h 29"/>
                <a:gd name="T12" fmla="*/ 31 w 31"/>
                <a:gd name="T13" fmla="*/ 14 h 29"/>
                <a:gd name="T14" fmla="*/ 31 w 31"/>
                <a:gd name="T15" fmla="*/ 13 h 29"/>
                <a:gd name="T16" fmla="*/ 29 w 31"/>
                <a:gd name="T17" fmla="*/ 8 h 29"/>
                <a:gd name="T18" fmla="*/ 28 w 31"/>
                <a:gd name="T19" fmla="*/ 4 h 29"/>
                <a:gd name="T20" fmla="*/ 26 w 31"/>
                <a:gd name="T21" fmla="*/ 5 h 29"/>
                <a:gd name="T22" fmla="*/ 20 w 31"/>
                <a:gd name="T23" fmla="*/ 4 h 29"/>
                <a:gd name="T24" fmla="*/ 15 w 31"/>
                <a:gd name="T25" fmla="*/ 0 h 29"/>
                <a:gd name="T26" fmla="*/ 12 w 31"/>
                <a:gd name="T27" fmla="*/ 3 h 29"/>
                <a:gd name="T28" fmla="*/ 10 w 31"/>
                <a:gd name="T29" fmla="*/ 6 h 29"/>
                <a:gd name="T30" fmla="*/ 8 w 31"/>
                <a:gd name="T31" fmla="*/ 8 h 29"/>
                <a:gd name="T32" fmla="*/ 4 w 31"/>
                <a:gd name="T33" fmla="*/ 8 h 29"/>
                <a:gd name="T34" fmla="*/ 0 w 31"/>
                <a:gd name="T35" fmla="*/ 9 h 29"/>
                <a:gd name="T36" fmla="*/ 1 w 31"/>
                <a:gd name="T37" fmla="*/ 11 h 29"/>
                <a:gd name="T38" fmla="*/ 6 w 31"/>
                <a:gd name="T39" fmla="*/ 14 h 29"/>
                <a:gd name="T40" fmla="*/ 11 w 31"/>
                <a:gd name="T41" fmla="*/ 22 h 29"/>
                <a:gd name="T42" fmla="*/ 16 w 31"/>
                <a:gd name="T43" fmla="*/ 25 h 29"/>
                <a:gd name="T44" fmla="*/ 20 w 31"/>
                <a:gd name="T45" fmla="*/ 28 h 29"/>
                <a:gd name="T46" fmla="*/ 23 w 31"/>
                <a:gd name="T47" fmla="*/ 29 h 29"/>
                <a:gd name="T48" fmla="*/ 18 w 31"/>
                <a:gd name="T49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" h="29">
                  <a:moveTo>
                    <a:pt x="18" y="24"/>
                  </a:moveTo>
                  <a:cubicBezTo>
                    <a:pt x="18" y="22"/>
                    <a:pt x="14" y="19"/>
                    <a:pt x="14" y="17"/>
                  </a:cubicBezTo>
                  <a:cubicBezTo>
                    <a:pt x="14" y="15"/>
                    <a:pt x="11" y="14"/>
                    <a:pt x="11" y="13"/>
                  </a:cubicBezTo>
                  <a:cubicBezTo>
                    <a:pt x="11" y="11"/>
                    <a:pt x="12" y="11"/>
                    <a:pt x="14" y="11"/>
                  </a:cubicBezTo>
                  <a:cubicBezTo>
                    <a:pt x="14" y="12"/>
                    <a:pt x="16" y="10"/>
                    <a:pt x="17" y="11"/>
                  </a:cubicBezTo>
                  <a:cubicBezTo>
                    <a:pt x="18" y="11"/>
                    <a:pt x="26" y="11"/>
                    <a:pt x="26" y="11"/>
                  </a:cubicBezTo>
                  <a:cubicBezTo>
                    <a:pt x="26" y="11"/>
                    <a:pt x="28" y="12"/>
                    <a:pt x="31" y="14"/>
                  </a:cubicBezTo>
                  <a:cubicBezTo>
                    <a:pt x="31" y="14"/>
                    <a:pt x="31" y="13"/>
                    <a:pt x="31" y="13"/>
                  </a:cubicBezTo>
                  <a:cubicBezTo>
                    <a:pt x="30" y="11"/>
                    <a:pt x="31" y="9"/>
                    <a:pt x="29" y="8"/>
                  </a:cubicBezTo>
                  <a:cubicBezTo>
                    <a:pt x="28" y="8"/>
                    <a:pt x="28" y="6"/>
                    <a:pt x="28" y="4"/>
                  </a:cubicBezTo>
                  <a:cubicBezTo>
                    <a:pt x="27" y="5"/>
                    <a:pt x="26" y="5"/>
                    <a:pt x="26" y="5"/>
                  </a:cubicBezTo>
                  <a:cubicBezTo>
                    <a:pt x="24" y="6"/>
                    <a:pt x="21" y="5"/>
                    <a:pt x="20" y="4"/>
                  </a:cubicBezTo>
                  <a:cubicBezTo>
                    <a:pt x="19" y="3"/>
                    <a:pt x="16" y="1"/>
                    <a:pt x="15" y="0"/>
                  </a:cubicBezTo>
                  <a:cubicBezTo>
                    <a:pt x="14" y="1"/>
                    <a:pt x="12" y="2"/>
                    <a:pt x="12" y="3"/>
                  </a:cubicBezTo>
                  <a:cubicBezTo>
                    <a:pt x="10" y="3"/>
                    <a:pt x="11" y="6"/>
                    <a:pt x="10" y="6"/>
                  </a:cubicBezTo>
                  <a:cubicBezTo>
                    <a:pt x="9" y="6"/>
                    <a:pt x="8" y="7"/>
                    <a:pt x="8" y="8"/>
                  </a:cubicBezTo>
                  <a:cubicBezTo>
                    <a:pt x="8" y="9"/>
                    <a:pt x="5" y="7"/>
                    <a:pt x="4" y="8"/>
                  </a:cubicBezTo>
                  <a:cubicBezTo>
                    <a:pt x="4" y="8"/>
                    <a:pt x="1" y="9"/>
                    <a:pt x="0" y="9"/>
                  </a:cubicBezTo>
                  <a:cubicBezTo>
                    <a:pt x="1" y="11"/>
                    <a:pt x="0" y="11"/>
                    <a:pt x="1" y="11"/>
                  </a:cubicBezTo>
                  <a:cubicBezTo>
                    <a:pt x="3" y="11"/>
                    <a:pt x="6" y="11"/>
                    <a:pt x="6" y="14"/>
                  </a:cubicBezTo>
                  <a:cubicBezTo>
                    <a:pt x="6" y="16"/>
                    <a:pt x="9" y="21"/>
                    <a:pt x="11" y="22"/>
                  </a:cubicBezTo>
                  <a:cubicBezTo>
                    <a:pt x="12" y="24"/>
                    <a:pt x="15" y="24"/>
                    <a:pt x="16" y="25"/>
                  </a:cubicBezTo>
                  <a:cubicBezTo>
                    <a:pt x="16" y="27"/>
                    <a:pt x="18" y="28"/>
                    <a:pt x="20" y="28"/>
                  </a:cubicBezTo>
                  <a:cubicBezTo>
                    <a:pt x="21" y="28"/>
                    <a:pt x="22" y="28"/>
                    <a:pt x="23" y="29"/>
                  </a:cubicBezTo>
                  <a:cubicBezTo>
                    <a:pt x="21" y="26"/>
                    <a:pt x="18" y="24"/>
                    <a:pt x="18" y="2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0DEEA1F-5FE9-42FD-89B7-0FE5D4D6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588" y="3768725"/>
              <a:ext cx="79375" cy="157163"/>
            </a:xfrm>
            <a:custGeom>
              <a:avLst/>
              <a:gdLst>
                <a:gd name="T0" fmla="*/ 8 w 11"/>
                <a:gd name="T1" fmla="*/ 19 h 22"/>
                <a:gd name="T2" fmla="*/ 9 w 11"/>
                <a:gd name="T3" fmla="*/ 17 h 22"/>
                <a:gd name="T4" fmla="*/ 11 w 11"/>
                <a:gd name="T5" fmla="*/ 13 h 22"/>
                <a:gd name="T6" fmla="*/ 11 w 11"/>
                <a:gd name="T7" fmla="*/ 13 h 22"/>
                <a:gd name="T8" fmla="*/ 8 w 11"/>
                <a:gd name="T9" fmla="*/ 9 h 22"/>
                <a:gd name="T10" fmla="*/ 8 w 11"/>
                <a:gd name="T11" fmla="*/ 3 h 22"/>
                <a:gd name="T12" fmla="*/ 3 w 11"/>
                <a:gd name="T13" fmla="*/ 0 h 22"/>
                <a:gd name="T14" fmla="*/ 0 w 11"/>
                <a:gd name="T15" fmla="*/ 4 h 22"/>
                <a:gd name="T16" fmla="*/ 2 w 11"/>
                <a:gd name="T17" fmla="*/ 8 h 22"/>
                <a:gd name="T18" fmla="*/ 2 w 11"/>
                <a:gd name="T19" fmla="*/ 17 h 22"/>
                <a:gd name="T20" fmla="*/ 5 w 11"/>
                <a:gd name="T21" fmla="*/ 22 h 22"/>
                <a:gd name="T22" fmla="*/ 8 w 11"/>
                <a:gd name="T23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22">
                  <a:moveTo>
                    <a:pt x="8" y="19"/>
                  </a:moveTo>
                  <a:cubicBezTo>
                    <a:pt x="8" y="18"/>
                    <a:pt x="8" y="17"/>
                    <a:pt x="9" y="17"/>
                  </a:cubicBezTo>
                  <a:cubicBezTo>
                    <a:pt x="10" y="15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9" y="11"/>
                    <a:pt x="8" y="11"/>
                    <a:pt x="8" y="9"/>
                  </a:cubicBezTo>
                  <a:cubicBezTo>
                    <a:pt x="7" y="8"/>
                    <a:pt x="8" y="5"/>
                    <a:pt x="8" y="3"/>
                  </a:cubicBezTo>
                  <a:cubicBezTo>
                    <a:pt x="7" y="2"/>
                    <a:pt x="4" y="0"/>
                    <a:pt x="3" y="0"/>
                  </a:cubicBezTo>
                  <a:cubicBezTo>
                    <a:pt x="2" y="0"/>
                    <a:pt x="1" y="2"/>
                    <a:pt x="0" y="4"/>
                  </a:cubicBezTo>
                  <a:cubicBezTo>
                    <a:pt x="2" y="5"/>
                    <a:pt x="3" y="6"/>
                    <a:pt x="2" y="8"/>
                  </a:cubicBezTo>
                  <a:cubicBezTo>
                    <a:pt x="0" y="10"/>
                    <a:pt x="0" y="15"/>
                    <a:pt x="2" y="17"/>
                  </a:cubicBezTo>
                  <a:cubicBezTo>
                    <a:pt x="3" y="18"/>
                    <a:pt x="4" y="21"/>
                    <a:pt x="5" y="22"/>
                  </a:cubicBezTo>
                  <a:cubicBezTo>
                    <a:pt x="6" y="21"/>
                    <a:pt x="6" y="19"/>
                    <a:pt x="8" y="1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6D392F1-CD67-4B21-88B6-48896386A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3408363"/>
              <a:ext cx="315913" cy="144463"/>
            </a:xfrm>
            <a:custGeom>
              <a:avLst/>
              <a:gdLst>
                <a:gd name="T0" fmla="*/ 37 w 44"/>
                <a:gd name="T1" fmla="*/ 2 h 20"/>
                <a:gd name="T2" fmla="*/ 31 w 44"/>
                <a:gd name="T3" fmla="*/ 0 h 20"/>
                <a:gd name="T4" fmla="*/ 31 w 44"/>
                <a:gd name="T5" fmla="*/ 2 h 20"/>
                <a:gd name="T6" fmla="*/ 25 w 44"/>
                <a:gd name="T7" fmla="*/ 3 h 20"/>
                <a:gd name="T8" fmla="*/ 23 w 44"/>
                <a:gd name="T9" fmla="*/ 5 h 20"/>
                <a:gd name="T10" fmla="*/ 20 w 44"/>
                <a:gd name="T11" fmla="*/ 9 h 20"/>
                <a:gd name="T12" fmla="*/ 17 w 44"/>
                <a:gd name="T13" fmla="*/ 11 h 20"/>
                <a:gd name="T14" fmla="*/ 12 w 44"/>
                <a:gd name="T15" fmla="*/ 12 h 20"/>
                <a:gd name="T16" fmla="*/ 8 w 44"/>
                <a:gd name="T17" fmla="*/ 12 h 20"/>
                <a:gd name="T18" fmla="*/ 5 w 44"/>
                <a:gd name="T19" fmla="*/ 13 h 20"/>
                <a:gd name="T20" fmla="*/ 1 w 44"/>
                <a:gd name="T21" fmla="*/ 12 h 20"/>
                <a:gd name="T22" fmla="*/ 1 w 44"/>
                <a:gd name="T23" fmla="*/ 16 h 20"/>
                <a:gd name="T24" fmla="*/ 4 w 44"/>
                <a:gd name="T25" fmla="*/ 17 h 20"/>
                <a:gd name="T26" fmla="*/ 7 w 44"/>
                <a:gd name="T27" fmla="*/ 18 h 20"/>
                <a:gd name="T28" fmla="*/ 11 w 44"/>
                <a:gd name="T29" fmla="*/ 16 h 20"/>
                <a:gd name="T30" fmla="*/ 16 w 44"/>
                <a:gd name="T31" fmla="*/ 16 h 20"/>
                <a:gd name="T32" fmla="*/ 17 w 44"/>
                <a:gd name="T33" fmla="*/ 19 h 20"/>
                <a:gd name="T34" fmla="*/ 22 w 44"/>
                <a:gd name="T35" fmla="*/ 19 h 20"/>
                <a:gd name="T36" fmla="*/ 28 w 44"/>
                <a:gd name="T37" fmla="*/ 20 h 20"/>
                <a:gd name="T38" fmla="*/ 33 w 44"/>
                <a:gd name="T39" fmla="*/ 19 h 20"/>
                <a:gd name="T40" fmla="*/ 38 w 44"/>
                <a:gd name="T41" fmla="*/ 17 h 20"/>
                <a:gd name="T42" fmla="*/ 38 w 44"/>
                <a:gd name="T43" fmla="*/ 17 h 20"/>
                <a:gd name="T44" fmla="*/ 39 w 44"/>
                <a:gd name="T45" fmla="*/ 16 h 20"/>
                <a:gd name="T46" fmla="*/ 39 w 44"/>
                <a:gd name="T47" fmla="*/ 13 h 20"/>
                <a:gd name="T48" fmla="*/ 40 w 44"/>
                <a:gd name="T49" fmla="*/ 11 h 20"/>
                <a:gd name="T50" fmla="*/ 43 w 44"/>
                <a:gd name="T51" fmla="*/ 9 h 20"/>
                <a:gd name="T52" fmla="*/ 44 w 44"/>
                <a:gd name="T53" fmla="*/ 7 h 20"/>
                <a:gd name="T54" fmla="*/ 41 w 44"/>
                <a:gd name="T55" fmla="*/ 2 h 20"/>
                <a:gd name="T56" fmla="*/ 37 w 44"/>
                <a:gd name="T5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" h="20">
                  <a:moveTo>
                    <a:pt x="37" y="2"/>
                  </a:moveTo>
                  <a:cubicBezTo>
                    <a:pt x="36" y="0"/>
                    <a:pt x="31" y="0"/>
                    <a:pt x="31" y="0"/>
                  </a:cubicBezTo>
                  <a:cubicBezTo>
                    <a:pt x="31" y="0"/>
                    <a:pt x="31" y="2"/>
                    <a:pt x="31" y="2"/>
                  </a:cubicBezTo>
                  <a:cubicBezTo>
                    <a:pt x="30" y="3"/>
                    <a:pt x="27" y="3"/>
                    <a:pt x="25" y="3"/>
                  </a:cubicBezTo>
                  <a:cubicBezTo>
                    <a:pt x="25" y="4"/>
                    <a:pt x="23" y="4"/>
                    <a:pt x="23" y="5"/>
                  </a:cubicBezTo>
                  <a:cubicBezTo>
                    <a:pt x="22" y="6"/>
                    <a:pt x="19" y="5"/>
                    <a:pt x="20" y="9"/>
                  </a:cubicBezTo>
                  <a:cubicBezTo>
                    <a:pt x="21" y="12"/>
                    <a:pt x="18" y="11"/>
                    <a:pt x="17" y="11"/>
                  </a:cubicBezTo>
                  <a:cubicBezTo>
                    <a:pt x="17" y="10"/>
                    <a:pt x="12" y="11"/>
                    <a:pt x="12" y="12"/>
                  </a:cubicBezTo>
                  <a:cubicBezTo>
                    <a:pt x="11" y="13"/>
                    <a:pt x="9" y="13"/>
                    <a:pt x="8" y="12"/>
                  </a:cubicBezTo>
                  <a:cubicBezTo>
                    <a:pt x="7" y="12"/>
                    <a:pt x="6" y="12"/>
                    <a:pt x="5" y="13"/>
                  </a:cubicBezTo>
                  <a:cubicBezTo>
                    <a:pt x="4" y="14"/>
                    <a:pt x="3" y="12"/>
                    <a:pt x="1" y="12"/>
                  </a:cubicBezTo>
                  <a:cubicBezTo>
                    <a:pt x="0" y="12"/>
                    <a:pt x="1" y="15"/>
                    <a:pt x="1" y="16"/>
                  </a:cubicBezTo>
                  <a:cubicBezTo>
                    <a:pt x="1" y="16"/>
                    <a:pt x="3" y="18"/>
                    <a:pt x="4" y="17"/>
                  </a:cubicBezTo>
                  <a:cubicBezTo>
                    <a:pt x="5" y="16"/>
                    <a:pt x="7" y="17"/>
                    <a:pt x="7" y="18"/>
                  </a:cubicBezTo>
                  <a:cubicBezTo>
                    <a:pt x="9" y="19"/>
                    <a:pt x="10" y="17"/>
                    <a:pt x="11" y="16"/>
                  </a:cubicBezTo>
                  <a:cubicBezTo>
                    <a:pt x="12" y="16"/>
                    <a:pt x="15" y="16"/>
                    <a:pt x="16" y="16"/>
                  </a:cubicBezTo>
                  <a:cubicBezTo>
                    <a:pt x="16" y="16"/>
                    <a:pt x="16" y="18"/>
                    <a:pt x="17" y="19"/>
                  </a:cubicBezTo>
                  <a:cubicBezTo>
                    <a:pt x="17" y="19"/>
                    <a:pt x="20" y="19"/>
                    <a:pt x="22" y="19"/>
                  </a:cubicBezTo>
                  <a:cubicBezTo>
                    <a:pt x="24" y="19"/>
                    <a:pt x="28" y="20"/>
                    <a:pt x="28" y="20"/>
                  </a:cubicBezTo>
                  <a:cubicBezTo>
                    <a:pt x="30" y="20"/>
                    <a:pt x="31" y="19"/>
                    <a:pt x="33" y="19"/>
                  </a:cubicBezTo>
                  <a:cubicBezTo>
                    <a:pt x="36" y="19"/>
                    <a:pt x="37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6"/>
                    <a:pt x="38" y="16"/>
                    <a:pt x="39" y="16"/>
                  </a:cubicBezTo>
                  <a:cubicBezTo>
                    <a:pt x="39" y="16"/>
                    <a:pt x="39" y="14"/>
                    <a:pt x="39" y="13"/>
                  </a:cubicBezTo>
                  <a:cubicBezTo>
                    <a:pt x="40" y="12"/>
                    <a:pt x="39" y="10"/>
                    <a:pt x="40" y="11"/>
                  </a:cubicBezTo>
                  <a:cubicBezTo>
                    <a:pt x="41" y="11"/>
                    <a:pt x="43" y="11"/>
                    <a:pt x="43" y="9"/>
                  </a:cubicBezTo>
                  <a:cubicBezTo>
                    <a:pt x="43" y="9"/>
                    <a:pt x="43" y="8"/>
                    <a:pt x="44" y="7"/>
                  </a:cubicBezTo>
                  <a:cubicBezTo>
                    <a:pt x="42" y="5"/>
                    <a:pt x="41" y="2"/>
                    <a:pt x="41" y="2"/>
                  </a:cubicBezTo>
                  <a:cubicBezTo>
                    <a:pt x="41" y="2"/>
                    <a:pt x="39" y="3"/>
                    <a:pt x="37" y="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2C10592-95AA-40FC-85E7-A39655E40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3422650"/>
              <a:ext cx="265113" cy="165100"/>
            </a:xfrm>
            <a:custGeom>
              <a:avLst/>
              <a:gdLst>
                <a:gd name="T0" fmla="*/ 36 w 37"/>
                <a:gd name="T1" fmla="*/ 5 h 23"/>
                <a:gd name="T2" fmla="*/ 34 w 37"/>
                <a:gd name="T3" fmla="*/ 3 h 23"/>
                <a:gd name="T4" fmla="*/ 31 w 37"/>
                <a:gd name="T5" fmla="*/ 3 h 23"/>
                <a:gd name="T6" fmla="*/ 26 w 37"/>
                <a:gd name="T7" fmla="*/ 0 h 23"/>
                <a:gd name="T8" fmla="*/ 21 w 37"/>
                <a:gd name="T9" fmla="*/ 4 h 23"/>
                <a:gd name="T10" fmla="*/ 14 w 37"/>
                <a:gd name="T11" fmla="*/ 6 h 23"/>
                <a:gd name="T12" fmla="*/ 6 w 37"/>
                <a:gd name="T13" fmla="*/ 6 h 23"/>
                <a:gd name="T14" fmla="*/ 6 w 37"/>
                <a:gd name="T15" fmla="*/ 5 h 23"/>
                <a:gd name="T16" fmla="*/ 5 w 37"/>
                <a:gd name="T17" fmla="*/ 7 h 23"/>
                <a:gd name="T18" fmla="*/ 2 w 37"/>
                <a:gd name="T19" fmla="*/ 9 h 23"/>
                <a:gd name="T20" fmla="*/ 1 w 37"/>
                <a:gd name="T21" fmla="*/ 11 h 23"/>
                <a:gd name="T22" fmla="*/ 1 w 37"/>
                <a:gd name="T23" fmla="*/ 13 h 23"/>
                <a:gd name="T24" fmla="*/ 0 w 37"/>
                <a:gd name="T25" fmla="*/ 15 h 23"/>
                <a:gd name="T26" fmla="*/ 1 w 37"/>
                <a:gd name="T27" fmla="*/ 17 h 23"/>
                <a:gd name="T28" fmla="*/ 1 w 37"/>
                <a:gd name="T29" fmla="*/ 17 h 23"/>
                <a:gd name="T30" fmla="*/ 6 w 37"/>
                <a:gd name="T31" fmla="*/ 21 h 23"/>
                <a:gd name="T32" fmla="*/ 12 w 37"/>
                <a:gd name="T33" fmla="*/ 22 h 23"/>
                <a:gd name="T34" fmla="*/ 20 w 37"/>
                <a:gd name="T35" fmla="*/ 20 h 23"/>
                <a:gd name="T36" fmla="*/ 22 w 37"/>
                <a:gd name="T37" fmla="*/ 21 h 23"/>
                <a:gd name="T38" fmla="*/ 24 w 37"/>
                <a:gd name="T39" fmla="*/ 21 h 23"/>
                <a:gd name="T40" fmla="*/ 27 w 37"/>
                <a:gd name="T41" fmla="*/ 19 h 23"/>
                <a:gd name="T42" fmla="*/ 33 w 37"/>
                <a:gd name="T43" fmla="*/ 9 h 23"/>
                <a:gd name="T44" fmla="*/ 37 w 37"/>
                <a:gd name="T45" fmla="*/ 6 h 23"/>
                <a:gd name="T46" fmla="*/ 36 w 37"/>
                <a:gd name="T4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23">
                  <a:moveTo>
                    <a:pt x="36" y="5"/>
                  </a:moveTo>
                  <a:cubicBezTo>
                    <a:pt x="36" y="4"/>
                    <a:pt x="35" y="4"/>
                    <a:pt x="34" y="3"/>
                  </a:cubicBezTo>
                  <a:cubicBezTo>
                    <a:pt x="33" y="3"/>
                    <a:pt x="32" y="3"/>
                    <a:pt x="31" y="3"/>
                  </a:cubicBezTo>
                  <a:cubicBezTo>
                    <a:pt x="30" y="1"/>
                    <a:pt x="27" y="1"/>
                    <a:pt x="26" y="0"/>
                  </a:cubicBezTo>
                  <a:cubicBezTo>
                    <a:pt x="25" y="0"/>
                    <a:pt x="22" y="4"/>
                    <a:pt x="21" y="4"/>
                  </a:cubicBezTo>
                  <a:cubicBezTo>
                    <a:pt x="19" y="4"/>
                    <a:pt x="14" y="5"/>
                    <a:pt x="14" y="6"/>
                  </a:cubicBezTo>
                  <a:cubicBezTo>
                    <a:pt x="14" y="8"/>
                    <a:pt x="9" y="8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9"/>
                    <a:pt x="4" y="9"/>
                    <a:pt x="2" y="9"/>
                  </a:cubicBezTo>
                  <a:cubicBezTo>
                    <a:pt x="1" y="8"/>
                    <a:pt x="2" y="10"/>
                    <a:pt x="1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8"/>
                    <a:pt x="5" y="20"/>
                    <a:pt x="6" y="21"/>
                  </a:cubicBezTo>
                  <a:cubicBezTo>
                    <a:pt x="7" y="22"/>
                    <a:pt x="10" y="23"/>
                    <a:pt x="12" y="22"/>
                  </a:cubicBezTo>
                  <a:cubicBezTo>
                    <a:pt x="14" y="22"/>
                    <a:pt x="20" y="20"/>
                    <a:pt x="20" y="20"/>
                  </a:cubicBezTo>
                  <a:cubicBezTo>
                    <a:pt x="20" y="20"/>
                    <a:pt x="22" y="21"/>
                    <a:pt x="22" y="21"/>
                  </a:cubicBezTo>
                  <a:cubicBezTo>
                    <a:pt x="22" y="21"/>
                    <a:pt x="23" y="21"/>
                    <a:pt x="24" y="21"/>
                  </a:cubicBezTo>
                  <a:cubicBezTo>
                    <a:pt x="24" y="21"/>
                    <a:pt x="26" y="20"/>
                    <a:pt x="27" y="19"/>
                  </a:cubicBezTo>
                  <a:cubicBezTo>
                    <a:pt x="29" y="16"/>
                    <a:pt x="32" y="9"/>
                    <a:pt x="33" y="9"/>
                  </a:cubicBezTo>
                  <a:cubicBezTo>
                    <a:pt x="34" y="9"/>
                    <a:pt x="35" y="7"/>
                    <a:pt x="37" y="6"/>
                  </a:cubicBezTo>
                  <a:cubicBezTo>
                    <a:pt x="37" y="6"/>
                    <a:pt x="37" y="5"/>
                    <a:pt x="36" y="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2F9B505-DF20-4A99-B334-308B25026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3286125"/>
              <a:ext cx="265113" cy="144463"/>
            </a:xfrm>
            <a:custGeom>
              <a:avLst/>
              <a:gdLst>
                <a:gd name="T0" fmla="*/ 35 w 37"/>
                <a:gd name="T1" fmla="*/ 9 h 20"/>
                <a:gd name="T2" fmla="*/ 32 w 37"/>
                <a:gd name="T3" fmla="*/ 9 h 20"/>
                <a:gd name="T4" fmla="*/ 30 w 37"/>
                <a:gd name="T5" fmla="*/ 6 h 20"/>
                <a:gd name="T6" fmla="*/ 26 w 37"/>
                <a:gd name="T7" fmla="*/ 7 h 20"/>
                <a:gd name="T8" fmla="*/ 24 w 37"/>
                <a:gd name="T9" fmla="*/ 6 h 20"/>
                <a:gd name="T10" fmla="*/ 20 w 37"/>
                <a:gd name="T11" fmla="*/ 3 h 20"/>
                <a:gd name="T12" fmla="*/ 16 w 37"/>
                <a:gd name="T13" fmla="*/ 1 h 20"/>
                <a:gd name="T14" fmla="*/ 16 w 37"/>
                <a:gd name="T15" fmla="*/ 1 h 20"/>
                <a:gd name="T16" fmla="*/ 13 w 37"/>
                <a:gd name="T17" fmla="*/ 2 h 20"/>
                <a:gd name="T18" fmla="*/ 8 w 37"/>
                <a:gd name="T19" fmla="*/ 4 h 20"/>
                <a:gd name="T20" fmla="*/ 2 w 37"/>
                <a:gd name="T21" fmla="*/ 6 h 20"/>
                <a:gd name="T22" fmla="*/ 3 w 37"/>
                <a:gd name="T23" fmla="*/ 9 h 20"/>
                <a:gd name="T24" fmla="*/ 5 w 37"/>
                <a:gd name="T25" fmla="*/ 15 h 20"/>
                <a:gd name="T26" fmla="*/ 10 w 37"/>
                <a:gd name="T27" fmla="*/ 19 h 20"/>
                <a:gd name="T28" fmla="*/ 10 w 37"/>
                <a:gd name="T29" fmla="*/ 20 h 20"/>
                <a:gd name="T30" fmla="*/ 16 w 37"/>
                <a:gd name="T31" fmla="*/ 19 h 20"/>
                <a:gd name="T32" fmla="*/ 16 w 37"/>
                <a:gd name="T33" fmla="*/ 17 h 20"/>
                <a:gd name="T34" fmla="*/ 22 w 37"/>
                <a:gd name="T35" fmla="*/ 18 h 20"/>
                <a:gd name="T36" fmla="*/ 26 w 37"/>
                <a:gd name="T37" fmla="*/ 19 h 20"/>
                <a:gd name="T38" fmla="*/ 26 w 37"/>
                <a:gd name="T39" fmla="*/ 20 h 20"/>
                <a:gd name="T40" fmla="*/ 29 w 37"/>
                <a:gd name="T41" fmla="*/ 18 h 20"/>
                <a:gd name="T42" fmla="*/ 34 w 37"/>
                <a:gd name="T43" fmla="*/ 15 h 20"/>
                <a:gd name="T44" fmla="*/ 37 w 37"/>
                <a:gd name="T45" fmla="*/ 12 h 20"/>
                <a:gd name="T46" fmla="*/ 35 w 37"/>
                <a:gd name="T47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20">
                  <a:moveTo>
                    <a:pt x="35" y="9"/>
                  </a:moveTo>
                  <a:cubicBezTo>
                    <a:pt x="34" y="9"/>
                    <a:pt x="32" y="9"/>
                    <a:pt x="32" y="9"/>
                  </a:cubicBezTo>
                  <a:cubicBezTo>
                    <a:pt x="32" y="8"/>
                    <a:pt x="32" y="6"/>
                    <a:pt x="30" y="6"/>
                  </a:cubicBezTo>
                  <a:cubicBezTo>
                    <a:pt x="29" y="6"/>
                    <a:pt x="27" y="6"/>
                    <a:pt x="26" y="7"/>
                  </a:cubicBezTo>
                  <a:cubicBezTo>
                    <a:pt x="26" y="9"/>
                    <a:pt x="24" y="6"/>
                    <a:pt x="24" y="6"/>
                  </a:cubicBezTo>
                  <a:cubicBezTo>
                    <a:pt x="24" y="5"/>
                    <a:pt x="23" y="4"/>
                    <a:pt x="20" y="3"/>
                  </a:cubicBezTo>
                  <a:cubicBezTo>
                    <a:pt x="18" y="3"/>
                    <a:pt x="18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4" y="0"/>
                    <a:pt x="13" y="2"/>
                  </a:cubicBezTo>
                  <a:cubicBezTo>
                    <a:pt x="12" y="3"/>
                    <a:pt x="10" y="3"/>
                    <a:pt x="8" y="4"/>
                  </a:cubicBezTo>
                  <a:cubicBezTo>
                    <a:pt x="7" y="5"/>
                    <a:pt x="4" y="6"/>
                    <a:pt x="2" y="6"/>
                  </a:cubicBezTo>
                  <a:cubicBezTo>
                    <a:pt x="0" y="6"/>
                    <a:pt x="2" y="8"/>
                    <a:pt x="3" y="9"/>
                  </a:cubicBezTo>
                  <a:cubicBezTo>
                    <a:pt x="3" y="11"/>
                    <a:pt x="3" y="14"/>
                    <a:pt x="5" y="15"/>
                  </a:cubicBezTo>
                  <a:cubicBezTo>
                    <a:pt x="5" y="15"/>
                    <a:pt x="10" y="18"/>
                    <a:pt x="10" y="19"/>
                  </a:cubicBezTo>
                  <a:cubicBezTo>
                    <a:pt x="10" y="19"/>
                    <a:pt x="10" y="19"/>
                    <a:pt x="10" y="20"/>
                  </a:cubicBezTo>
                  <a:cubicBezTo>
                    <a:pt x="12" y="20"/>
                    <a:pt x="15" y="20"/>
                    <a:pt x="16" y="19"/>
                  </a:cubicBezTo>
                  <a:cubicBezTo>
                    <a:pt x="16" y="18"/>
                    <a:pt x="16" y="17"/>
                    <a:pt x="16" y="17"/>
                  </a:cubicBezTo>
                  <a:cubicBezTo>
                    <a:pt x="16" y="17"/>
                    <a:pt x="21" y="17"/>
                    <a:pt x="22" y="18"/>
                  </a:cubicBezTo>
                  <a:cubicBezTo>
                    <a:pt x="24" y="20"/>
                    <a:pt x="26" y="19"/>
                    <a:pt x="26" y="19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7" y="19"/>
                    <a:pt x="28" y="18"/>
                    <a:pt x="29" y="18"/>
                  </a:cubicBezTo>
                  <a:cubicBezTo>
                    <a:pt x="30" y="18"/>
                    <a:pt x="32" y="18"/>
                    <a:pt x="34" y="15"/>
                  </a:cubicBezTo>
                  <a:cubicBezTo>
                    <a:pt x="35" y="14"/>
                    <a:pt x="36" y="13"/>
                    <a:pt x="37" y="12"/>
                  </a:cubicBezTo>
                  <a:cubicBezTo>
                    <a:pt x="37" y="12"/>
                    <a:pt x="36" y="10"/>
                    <a:pt x="35" y="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2D6349B-2F91-47E0-B4FD-9C28A47C8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3379788"/>
              <a:ext cx="238125" cy="101600"/>
            </a:xfrm>
            <a:custGeom>
              <a:avLst/>
              <a:gdLst>
                <a:gd name="T0" fmla="*/ 25 w 33"/>
                <a:gd name="T1" fmla="*/ 1 h 14"/>
                <a:gd name="T2" fmla="*/ 21 w 33"/>
                <a:gd name="T3" fmla="*/ 0 h 14"/>
                <a:gd name="T4" fmla="*/ 15 w 33"/>
                <a:gd name="T5" fmla="*/ 0 h 14"/>
                <a:gd name="T6" fmla="*/ 12 w 33"/>
                <a:gd name="T7" fmla="*/ 0 h 14"/>
                <a:gd name="T8" fmla="*/ 11 w 33"/>
                <a:gd name="T9" fmla="*/ 0 h 14"/>
                <a:gd name="T10" fmla="*/ 8 w 33"/>
                <a:gd name="T11" fmla="*/ 3 h 14"/>
                <a:gd name="T12" fmla="*/ 2 w 33"/>
                <a:gd name="T13" fmla="*/ 6 h 14"/>
                <a:gd name="T14" fmla="*/ 0 w 33"/>
                <a:gd name="T15" fmla="*/ 7 h 14"/>
                <a:gd name="T16" fmla="*/ 3 w 33"/>
                <a:gd name="T17" fmla="*/ 12 h 14"/>
                <a:gd name="T18" fmla="*/ 11 w 33"/>
                <a:gd name="T19" fmla="*/ 12 h 14"/>
                <a:gd name="T20" fmla="*/ 18 w 33"/>
                <a:gd name="T21" fmla="*/ 10 h 14"/>
                <a:gd name="T22" fmla="*/ 23 w 33"/>
                <a:gd name="T23" fmla="*/ 6 h 14"/>
                <a:gd name="T24" fmla="*/ 28 w 33"/>
                <a:gd name="T25" fmla="*/ 9 h 14"/>
                <a:gd name="T26" fmla="*/ 31 w 33"/>
                <a:gd name="T27" fmla="*/ 9 h 14"/>
                <a:gd name="T28" fmla="*/ 31 w 33"/>
                <a:gd name="T29" fmla="*/ 8 h 14"/>
                <a:gd name="T30" fmla="*/ 33 w 33"/>
                <a:gd name="T31" fmla="*/ 3 h 14"/>
                <a:gd name="T32" fmla="*/ 33 w 33"/>
                <a:gd name="T33" fmla="*/ 3 h 14"/>
                <a:gd name="T34" fmla="*/ 30 w 33"/>
                <a:gd name="T35" fmla="*/ 2 h 14"/>
                <a:gd name="T36" fmla="*/ 25 w 33"/>
                <a:gd name="T37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14">
                  <a:moveTo>
                    <a:pt x="25" y="1"/>
                  </a:moveTo>
                  <a:cubicBezTo>
                    <a:pt x="23" y="1"/>
                    <a:pt x="22" y="0"/>
                    <a:pt x="21" y="0"/>
                  </a:cubicBezTo>
                  <a:cubicBezTo>
                    <a:pt x="19" y="1"/>
                    <a:pt x="16" y="0"/>
                    <a:pt x="15" y="0"/>
                  </a:cubicBezTo>
                  <a:cubicBezTo>
                    <a:pt x="15" y="0"/>
                    <a:pt x="13" y="1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1"/>
                    <a:pt x="8" y="3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" y="9"/>
                    <a:pt x="2" y="11"/>
                    <a:pt x="3" y="12"/>
                  </a:cubicBezTo>
                  <a:cubicBezTo>
                    <a:pt x="5" y="14"/>
                    <a:pt x="11" y="14"/>
                    <a:pt x="11" y="12"/>
                  </a:cubicBezTo>
                  <a:cubicBezTo>
                    <a:pt x="11" y="11"/>
                    <a:pt x="16" y="10"/>
                    <a:pt x="18" y="10"/>
                  </a:cubicBezTo>
                  <a:cubicBezTo>
                    <a:pt x="18" y="10"/>
                    <a:pt x="22" y="6"/>
                    <a:pt x="23" y="6"/>
                  </a:cubicBezTo>
                  <a:cubicBezTo>
                    <a:pt x="23" y="7"/>
                    <a:pt x="27" y="7"/>
                    <a:pt x="28" y="9"/>
                  </a:cubicBezTo>
                  <a:cubicBezTo>
                    <a:pt x="29" y="9"/>
                    <a:pt x="30" y="9"/>
                    <a:pt x="31" y="9"/>
                  </a:cubicBezTo>
                  <a:cubicBezTo>
                    <a:pt x="31" y="9"/>
                    <a:pt x="31" y="9"/>
                    <a:pt x="31" y="8"/>
                  </a:cubicBezTo>
                  <a:cubicBezTo>
                    <a:pt x="31" y="6"/>
                    <a:pt x="32" y="4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1" y="3"/>
                    <a:pt x="30" y="3"/>
                    <a:pt x="30" y="2"/>
                  </a:cubicBezTo>
                  <a:cubicBezTo>
                    <a:pt x="29" y="2"/>
                    <a:pt x="27" y="1"/>
                    <a:pt x="25" y="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D19FB9C9-849F-4139-B5ED-69A62AA17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5" y="3789363"/>
              <a:ext cx="150813" cy="273050"/>
            </a:xfrm>
            <a:custGeom>
              <a:avLst/>
              <a:gdLst>
                <a:gd name="T0" fmla="*/ 16 w 21"/>
                <a:gd name="T1" fmla="*/ 31 h 38"/>
                <a:gd name="T2" fmla="*/ 14 w 21"/>
                <a:gd name="T3" fmla="*/ 28 h 38"/>
                <a:gd name="T4" fmla="*/ 16 w 21"/>
                <a:gd name="T5" fmla="*/ 25 h 38"/>
                <a:gd name="T6" fmla="*/ 14 w 21"/>
                <a:gd name="T7" fmla="*/ 22 h 38"/>
                <a:gd name="T8" fmla="*/ 16 w 21"/>
                <a:gd name="T9" fmla="*/ 19 h 38"/>
                <a:gd name="T10" fmla="*/ 16 w 21"/>
                <a:gd name="T11" fmla="*/ 15 h 38"/>
                <a:gd name="T12" fmla="*/ 16 w 21"/>
                <a:gd name="T13" fmla="*/ 9 h 38"/>
                <a:gd name="T14" fmla="*/ 20 w 21"/>
                <a:gd name="T15" fmla="*/ 6 h 38"/>
                <a:gd name="T16" fmla="*/ 18 w 21"/>
                <a:gd name="T17" fmla="*/ 3 h 38"/>
                <a:gd name="T18" fmla="*/ 15 w 21"/>
                <a:gd name="T19" fmla="*/ 3 h 38"/>
                <a:gd name="T20" fmla="*/ 13 w 21"/>
                <a:gd name="T21" fmla="*/ 3 h 38"/>
                <a:gd name="T22" fmla="*/ 9 w 21"/>
                <a:gd name="T23" fmla="*/ 2 h 38"/>
                <a:gd name="T24" fmla="*/ 7 w 21"/>
                <a:gd name="T25" fmla="*/ 2 h 38"/>
                <a:gd name="T26" fmla="*/ 5 w 21"/>
                <a:gd name="T27" fmla="*/ 3 h 38"/>
                <a:gd name="T28" fmla="*/ 5 w 21"/>
                <a:gd name="T29" fmla="*/ 6 h 38"/>
                <a:gd name="T30" fmla="*/ 2 w 21"/>
                <a:gd name="T31" fmla="*/ 21 h 38"/>
                <a:gd name="T32" fmla="*/ 4 w 21"/>
                <a:gd name="T33" fmla="*/ 26 h 38"/>
                <a:gd name="T34" fmla="*/ 5 w 21"/>
                <a:gd name="T35" fmla="*/ 37 h 38"/>
                <a:gd name="T36" fmla="*/ 9 w 21"/>
                <a:gd name="T37" fmla="*/ 38 h 38"/>
                <a:gd name="T38" fmla="*/ 14 w 21"/>
                <a:gd name="T39" fmla="*/ 37 h 38"/>
                <a:gd name="T40" fmla="*/ 13 w 21"/>
                <a:gd name="T41" fmla="*/ 35 h 38"/>
                <a:gd name="T42" fmla="*/ 16 w 21"/>
                <a:gd name="T43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38">
                  <a:moveTo>
                    <a:pt x="16" y="31"/>
                  </a:moveTo>
                  <a:cubicBezTo>
                    <a:pt x="18" y="31"/>
                    <a:pt x="15" y="29"/>
                    <a:pt x="14" y="28"/>
                  </a:cubicBezTo>
                  <a:cubicBezTo>
                    <a:pt x="13" y="28"/>
                    <a:pt x="14" y="25"/>
                    <a:pt x="16" y="25"/>
                  </a:cubicBezTo>
                  <a:cubicBezTo>
                    <a:pt x="17" y="25"/>
                    <a:pt x="16" y="23"/>
                    <a:pt x="14" y="22"/>
                  </a:cubicBezTo>
                  <a:cubicBezTo>
                    <a:pt x="12" y="20"/>
                    <a:pt x="14" y="19"/>
                    <a:pt x="16" y="19"/>
                  </a:cubicBezTo>
                  <a:cubicBezTo>
                    <a:pt x="17" y="19"/>
                    <a:pt x="15" y="16"/>
                    <a:pt x="16" y="15"/>
                  </a:cubicBezTo>
                  <a:cubicBezTo>
                    <a:pt x="18" y="13"/>
                    <a:pt x="16" y="11"/>
                    <a:pt x="16" y="9"/>
                  </a:cubicBezTo>
                  <a:cubicBezTo>
                    <a:pt x="16" y="8"/>
                    <a:pt x="18" y="8"/>
                    <a:pt x="20" y="6"/>
                  </a:cubicBezTo>
                  <a:cubicBezTo>
                    <a:pt x="21" y="4"/>
                    <a:pt x="18" y="5"/>
                    <a:pt x="18" y="3"/>
                  </a:cubicBezTo>
                  <a:cubicBezTo>
                    <a:pt x="18" y="2"/>
                    <a:pt x="16" y="2"/>
                    <a:pt x="15" y="3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1" y="3"/>
                    <a:pt x="9" y="3"/>
                    <a:pt x="9" y="2"/>
                  </a:cubicBezTo>
                  <a:cubicBezTo>
                    <a:pt x="9" y="0"/>
                    <a:pt x="8" y="0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6"/>
                    <a:pt x="5" y="6"/>
                  </a:cubicBezTo>
                  <a:cubicBezTo>
                    <a:pt x="6" y="9"/>
                    <a:pt x="4" y="19"/>
                    <a:pt x="2" y="21"/>
                  </a:cubicBezTo>
                  <a:cubicBezTo>
                    <a:pt x="0" y="24"/>
                    <a:pt x="2" y="25"/>
                    <a:pt x="4" y="26"/>
                  </a:cubicBezTo>
                  <a:cubicBezTo>
                    <a:pt x="6" y="28"/>
                    <a:pt x="5" y="35"/>
                    <a:pt x="5" y="37"/>
                  </a:cubicBezTo>
                  <a:cubicBezTo>
                    <a:pt x="5" y="38"/>
                    <a:pt x="7" y="38"/>
                    <a:pt x="9" y="38"/>
                  </a:cubicBezTo>
                  <a:cubicBezTo>
                    <a:pt x="10" y="38"/>
                    <a:pt x="13" y="37"/>
                    <a:pt x="14" y="37"/>
                  </a:cubicBezTo>
                  <a:cubicBezTo>
                    <a:pt x="13" y="36"/>
                    <a:pt x="13" y="35"/>
                    <a:pt x="13" y="35"/>
                  </a:cubicBezTo>
                  <a:cubicBezTo>
                    <a:pt x="13" y="34"/>
                    <a:pt x="13" y="31"/>
                    <a:pt x="16" y="3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7590961-B4EB-4420-B402-68D7A3226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125" y="3143250"/>
              <a:ext cx="179388" cy="158750"/>
            </a:xfrm>
            <a:custGeom>
              <a:avLst/>
              <a:gdLst>
                <a:gd name="T0" fmla="*/ 7 w 25"/>
                <a:gd name="T1" fmla="*/ 17 h 22"/>
                <a:gd name="T2" fmla="*/ 12 w 25"/>
                <a:gd name="T3" fmla="*/ 18 h 22"/>
                <a:gd name="T4" fmla="*/ 16 w 25"/>
                <a:gd name="T5" fmla="*/ 21 h 22"/>
                <a:gd name="T6" fmla="*/ 17 w 25"/>
                <a:gd name="T7" fmla="*/ 22 h 22"/>
                <a:gd name="T8" fmla="*/ 18 w 25"/>
                <a:gd name="T9" fmla="*/ 18 h 22"/>
                <a:gd name="T10" fmla="*/ 19 w 25"/>
                <a:gd name="T11" fmla="*/ 15 h 22"/>
                <a:gd name="T12" fmla="*/ 22 w 25"/>
                <a:gd name="T13" fmla="*/ 13 h 22"/>
                <a:gd name="T14" fmla="*/ 23 w 25"/>
                <a:gd name="T15" fmla="*/ 11 h 22"/>
                <a:gd name="T16" fmla="*/ 21 w 25"/>
                <a:gd name="T17" fmla="*/ 8 h 22"/>
                <a:gd name="T18" fmla="*/ 24 w 25"/>
                <a:gd name="T19" fmla="*/ 5 h 22"/>
                <a:gd name="T20" fmla="*/ 24 w 25"/>
                <a:gd name="T21" fmla="*/ 0 h 22"/>
                <a:gd name="T22" fmla="*/ 22 w 25"/>
                <a:gd name="T23" fmla="*/ 1 h 22"/>
                <a:gd name="T24" fmla="*/ 16 w 25"/>
                <a:gd name="T25" fmla="*/ 2 h 22"/>
                <a:gd name="T26" fmla="*/ 13 w 25"/>
                <a:gd name="T27" fmla="*/ 5 h 22"/>
                <a:gd name="T28" fmla="*/ 11 w 25"/>
                <a:gd name="T29" fmla="*/ 5 h 22"/>
                <a:gd name="T30" fmla="*/ 8 w 25"/>
                <a:gd name="T31" fmla="*/ 7 h 22"/>
                <a:gd name="T32" fmla="*/ 5 w 25"/>
                <a:gd name="T33" fmla="*/ 12 h 22"/>
                <a:gd name="T34" fmla="*/ 1 w 25"/>
                <a:gd name="T35" fmla="*/ 18 h 22"/>
                <a:gd name="T36" fmla="*/ 0 w 25"/>
                <a:gd name="T37" fmla="*/ 18 h 22"/>
                <a:gd name="T38" fmla="*/ 2 w 25"/>
                <a:gd name="T39" fmla="*/ 19 h 22"/>
                <a:gd name="T40" fmla="*/ 7 w 25"/>
                <a:gd name="T4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2">
                  <a:moveTo>
                    <a:pt x="7" y="17"/>
                  </a:moveTo>
                  <a:cubicBezTo>
                    <a:pt x="9" y="16"/>
                    <a:pt x="10" y="17"/>
                    <a:pt x="12" y="18"/>
                  </a:cubicBezTo>
                  <a:cubicBezTo>
                    <a:pt x="13" y="19"/>
                    <a:pt x="14" y="19"/>
                    <a:pt x="16" y="21"/>
                  </a:cubicBezTo>
                  <a:cubicBezTo>
                    <a:pt x="16" y="21"/>
                    <a:pt x="17" y="21"/>
                    <a:pt x="17" y="22"/>
                  </a:cubicBezTo>
                  <a:cubicBezTo>
                    <a:pt x="17" y="21"/>
                    <a:pt x="17" y="18"/>
                    <a:pt x="18" y="18"/>
                  </a:cubicBezTo>
                  <a:cubicBezTo>
                    <a:pt x="19" y="16"/>
                    <a:pt x="17" y="15"/>
                    <a:pt x="19" y="15"/>
                  </a:cubicBezTo>
                  <a:cubicBezTo>
                    <a:pt x="19" y="15"/>
                    <a:pt x="22" y="15"/>
                    <a:pt x="22" y="13"/>
                  </a:cubicBezTo>
                  <a:cubicBezTo>
                    <a:pt x="22" y="11"/>
                    <a:pt x="22" y="12"/>
                    <a:pt x="23" y="11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1" y="7"/>
                    <a:pt x="22" y="7"/>
                    <a:pt x="24" y="5"/>
                  </a:cubicBezTo>
                  <a:cubicBezTo>
                    <a:pt x="25" y="4"/>
                    <a:pt x="25" y="2"/>
                    <a:pt x="24" y="0"/>
                  </a:cubicBezTo>
                  <a:cubicBezTo>
                    <a:pt x="24" y="1"/>
                    <a:pt x="23" y="2"/>
                    <a:pt x="22" y="1"/>
                  </a:cubicBezTo>
                  <a:cubicBezTo>
                    <a:pt x="21" y="0"/>
                    <a:pt x="19" y="1"/>
                    <a:pt x="16" y="2"/>
                  </a:cubicBezTo>
                  <a:cubicBezTo>
                    <a:pt x="13" y="2"/>
                    <a:pt x="13" y="5"/>
                    <a:pt x="13" y="5"/>
                  </a:cubicBezTo>
                  <a:cubicBezTo>
                    <a:pt x="15" y="7"/>
                    <a:pt x="11" y="7"/>
                    <a:pt x="11" y="5"/>
                  </a:cubicBezTo>
                  <a:cubicBezTo>
                    <a:pt x="10" y="4"/>
                    <a:pt x="8" y="5"/>
                    <a:pt x="8" y="7"/>
                  </a:cubicBezTo>
                  <a:cubicBezTo>
                    <a:pt x="8" y="9"/>
                    <a:pt x="5" y="10"/>
                    <a:pt x="5" y="12"/>
                  </a:cubicBezTo>
                  <a:cubicBezTo>
                    <a:pt x="6" y="15"/>
                    <a:pt x="3" y="17"/>
                    <a:pt x="1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4" y="19"/>
                    <a:pt x="7" y="18"/>
                    <a:pt x="7" y="1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75319DB0-0A1E-4D51-840F-CE6EA61B0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425" y="3344863"/>
              <a:ext cx="22225" cy="42863"/>
            </a:xfrm>
            <a:custGeom>
              <a:avLst/>
              <a:gdLst>
                <a:gd name="T0" fmla="*/ 2 w 3"/>
                <a:gd name="T1" fmla="*/ 0 h 6"/>
                <a:gd name="T2" fmla="*/ 0 w 3"/>
                <a:gd name="T3" fmla="*/ 5 h 6"/>
                <a:gd name="T4" fmla="*/ 3 w 3"/>
                <a:gd name="T5" fmla="*/ 6 h 6"/>
                <a:gd name="T6" fmla="*/ 2 w 3"/>
                <a:gd name="T7" fmla="*/ 1 h 6"/>
                <a:gd name="T8" fmla="*/ 2 w 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2" y="0"/>
                  </a:moveTo>
                  <a:cubicBezTo>
                    <a:pt x="1" y="1"/>
                    <a:pt x="0" y="2"/>
                    <a:pt x="0" y="5"/>
                  </a:cubicBezTo>
                  <a:cubicBezTo>
                    <a:pt x="1" y="5"/>
                    <a:pt x="3" y="5"/>
                    <a:pt x="3" y="6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770A5AD6-4AA2-43CA-AF2F-A4CF3434C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3257550"/>
              <a:ext cx="166688" cy="130175"/>
            </a:xfrm>
            <a:custGeom>
              <a:avLst/>
              <a:gdLst>
                <a:gd name="T0" fmla="*/ 1 w 23"/>
                <a:gd name="T1" fmla="*/ 5 h 18"/>
                <a:gd name="T2" fmla="*/ 3 w 23"/>
                <a:gd name="T3" fmla="*/ 7 h 18"/>
                <a:gd name="T4" fmla="*/ 6 w 23"/>
                <a:gd name="T5" fmla="*/ 9 h 18"/>
                <a:gd name="T6" fmla="*/ 10 w 23"/>
                <a:gd name="T7" fmla="*/ 12 h 18"/>
                <a:gd name="T8" fmla="*/ 12 w 23"/>
                <a:gd name="T9" fmla="*/ 14 h 18"/>
                <a:gd name="T10" fmla="*/ 14 w 23"/>
                <a:gd name="T11" fmla="*/ 12 h 18"/>
                <a:gd name="T12" fmla="*/ 15 w 23"/>
                <a:gd name="T13" fmla="*/ 15 h 18"/>
                <a:gd name="T14" fmla="*/ 19 w 23"/>
                <a:gd name="T15" fmla="*/ 17 h 18"/>
                <a:gd name="T16" fmla="*/ 20 w 23"/>
                <a:gd name="T17" fmla="*/ 17 h 18"/>
                <a:gd name="T18" fmla="*/ 22 w 23"/>
                <a:gd name="T19" fmla="*/ 12 h 18"/>
                <a:gd name="T20" fmla="*/ 23 w 23"/>
                <a:gd name="T21" fmla="*/ 10 h 18"/>
                <a:gd name="T22" fmla="*/ 21 w 23"/>
                <a:gd name="T23" fmla="*/ 6 h 18"/>
                <a:gd name="T24" fmla="*/ 21 w 23"/>
                <a:gd name="T25" fmla="*/ 6 h 18"/>
                <a:gd name="T26" fmla="*/ 20 w 23"/>
                <a:gd name="T27" fmla="*/ 5 h 18"/>
                <a:gd name="T28" fmla="*/ 16 w 23"/>
                <a:gd name="T29" fmla="*/ 1 h 18"/>
                <a:gd name="T30" fmla="*/ 12 w 23"/>
                <a:gd name="T31" fmla="*/ 1 h 18"/>
                <a:gd name="T32" fmla="*/ 7 w 23"/>
                <a:gd name="T33" fmla="*/ 3 h 18"/>
                <a:gd name="T34" fmla="*/ 5 w 23"/>
                <a:gd name="T35" fmla="*/ 2 h 18"/>
                <a:gd name="T36" fmla="*/ 0 w 23"/>
                <a:gd name="T37" fmla="*/ 4 h 18"/>
                <a:gd name="T38" fmla="*/ 1 w 23"/>
                <a:gd name="T3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18">
                  <a:moveTo>
                    <a:pt x="1" y="5"/>
                  </a:moveTo>
                  <a:cubicBezTo>
                    <a:pt x="1" y="6"/>
                    <a:pt x="2" y="8"/>
                    <a:pt x="3" y="7"/>
                  </a:cubicBezTo>
                  <a:cubicBezTo>
                    <a:pt x="4" y="6"/>
                    <a:pt x="5" y="8"/>
                    <a:pt x="6" y="9"/>
                  </a:cubicBezTo>
                  <a:cubicBezTo>
                    <a:pt x="7" y="10"/>
                    <a:pt x="10" y="11"/>
                    <a:pt x="10" y="12"/>
                  </a:cubicBezTo>
                  <a:cubicBezTo>
                    <a:pt x="10" y="12"/>
                    <a:pt x="10" y="14"/>
                    <a:pt x="12" y="14"/>
                  </a:cubicBezTo>
                  <a:cubicBezTo>
                    <a:pt x="12" y="13"/>
                    <a:pt x="14" y="11"/>
                    <a:pt x="14" y="12"/>
                  </a:cubicBezTo>
                  <a:cubicBezTo>
                    <a:pt x="14" y="13"/>
                    <a:pt x="15" y="15"/>
                    <a:pt x="15" y="15"/>
                  </a:cubicBezTo>
                  <a:cubicBezTo>
                    <a:pt x="17" y="15"/>
                    <a:pt x="17" y="18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4"/>
                    <a:pt x="20" y="12"/>
                    <a:pt x="22" y="12"/>
                  </a:cubicBezTo>
                  <a:cubicBezTo>
                    <a:pt x="22" y="12"/>
                    <a:pt x="23" y="11"/>
                    <a:pt x="23" y="10"/>
                  </a:cubicBezTo>
                  <a:cubicBezTo>
                    <a:pt x="23" y="9"/>
                    <a:pt x="21" y="7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18" y="3"/>
                    <a:pt x="17" y="3"/>
                    <a:pt x="16" y="1"/>
                  </a:cubicBezTo>
                  <a:cubicBezTo>
                    <a:pt x="15" y="1"/>
                    <a:pt x="13" y="0"/>
                    <a:pt x="12" y="1"/>
                  </a:cubicBezTo>
                  <a:cubicBezTo>
                    <a:pt x="11" y="2"/>
                    <a:pt x="8" y="3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3" y="3"/>
                    <a:pt x="2" y="4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2A607C1-0B41-47C9-A7C2-BD9E720A9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3444875"/>
              <a:ext cx="387350" cy="258763"/>
            </a:xfrm>
            <a:custGeom>
              <a:avLst/>
              <a:gdLst>
                <a:gd name="T0" fmla="*/ 48 w 54"/>
                <a:gd name="T1" fmla="*/ 24 h 36"/>
                <a:gd name="T2" fmla="*/ 46 w 54"/>
                <a:gd name="T3" fmla="*/ 23 h 36"/>
                <a:gd name="T4" fmla="*/ 46 w 54"/>
                <a:gd name="T5" fmla="*/ 23 h 36"/>
                <a:gd name="T6" fmla="*/ 45 w 54"/>
                <a:gd name="T7" fmla="*/ 16 h 36"/>
                <a:gd name="T8" fmla="*/ 41 w 54"/>
                <a:gd name="T9" fmla="*/ 7 h 36"/>
                <a:gd name="T10" fmla="*/ 38 w 54"/>
                <a:gd name="T11" fmla="*/ 0 h 36"/>
                <a:gd name="T12" fmla="*/ 35 w 54"/>
                <a:gd name="T13" fmla="*/ 1 h 36"/>
                <a:gd name="T14" fmla="*/ 31 w 54"/>
                <a:gd name="T15" fmla="*/ 4 h 36"/>
                <a:gd name="T16" fmla="*/ 28 w 54"/>
                <a:gd name="T17" fmla="*/ 4 h 36"/>
                <a:gd name="T18" fmla="*/ 26 w 54"/>
                <a:gd name="T19" fmla="*/ 4 h 36"/>
                <a:gd name="T20" fmla="*/ 22 w 54"/>
                <a:gd name="T21" fmla="*/ 4 h 36"/>
                <a:gd name="T22" fmla="*/ 16 w 54"/>
                <a:gd name="T23" fmla="*/ 2 h 36"/>
                <a:gd name="T24" fmla="*/ 14 w 54"/>
                <a:gd name="T25" fmla="*/ 3 h 36"/>
                <a:gd name="T26" fmla="*/ 14 w 54"/>
                <a:gd name="T27" fmla="*/ 4 h 36"/>
                <a:gd name="T28" fmla="*/ 10 w 54"/>
                <a:gd name="T29" fmla="*/ 7 h 36"/>
                <a:gd name="T30" fmla="*/ 4 w 54"/>
                <a:gd name="T31" fmla="*/ 16 h 36"/>
                <a:gd name="T32" fmla="*/ 0 w 54"/>
                <a:gd name="T33" fmla="*/ 19 h 36"/>
                <a:gd name="T34" fmla="*/ 3 w 54"/>
                <a:gd name="T35" fmla="*/ 22 h 36"/>
                <a:gd name="T36" fmla="*/ 5 w 54"/>
                <a:gd name="T37" fmla="*/ 24 h 36"/>
                <a:gd name="T38" fmla="*/ 6 w 54"/>
                <a:gd name="T39" fmla="*/ 28 h 36"/>
                <a:gd name="T40" fmla="*/ 12 w 54"/>
                <a:gd name="T41" fmla="*/ 30 h 36"/>
                <a:gd name="T42" fmla="*/ 12 w 54"/>
                <a:gd name="T43" fmla="*/ 33 h 36"/>
                <a:gd name="T44" fmla="*/ 16 w 54"/>
                <a:gd name="T45" fmla="*/ 35 h 36"/>
                <a:gd name="T46" fmla="*/ 22 w 54"/>
                <a:gd name="T47" fmla="*/ 36 h 36"/>
                <a:gd name="T48" fmla="*/ 28 w 54"/>
                <a:gd name="T49" fmla="*/ 36 h 36"/>
                <a:gd name="T50" fmla="*/ 33 w 54"/>
                <a:gd name="T51" fmla="*/ 34 h 36"/>
                <a:gd name="T52" fmla="*/ 39 w 54"/>
                <a:gd name="T53" fmla="*/ 33 h 36"/>
                <a:gd name="T54" fmla="*/ 44 w 54"/>
                <a:gd name="T55" fmla="*/ 34 h 36"/>
                <a:gd name="T56" fmla="*/ 47 w 54"/>
                <a:gd name="T57" fmla="*/ 36 h 36"/>
                <a:gd name="T58" fmla="*/ 47 w 54"/>
                <a:gd name="T59" fmla="*/ 33 h 36"/>
                <a:gd name="T60" fmla="*/ 50 w 54"/>
                <a:gd name="T61" fmla="*/ 28 h 36"/>
                <a:gd name="T62" fmla="*/ 54 w 54"/>
                <a:gd name="T63" fmla="*/ 25 h 36"/>
                <a:gd name="T64" fmla="*/ 54 w 54"/>
                <a:gd name="T65" fmla="*/ 24 h 36"/>
                <a:gd name="T66" fmla="*/ 52 w 54"/>
                <a:gd name="T67" fmla="*/ 23 h 36"/>
                <a:gd name="T68" fmla="*/ 48 w 54"/>
                <a:gd name="T6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36">
                  <a:moveTo>
                    <a:pt x="48" y="24"/>
                  </a:moveTo>
                  <a:cubicBezTo>
                    <a:pt x="47" y="24"/>
                    <a:pt x="45" y="23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4" y="21"/>
                    <a:pt x="44" y="17"/>
                    <a:pt x="45" y="16"/>
                  </a:cubicBezTo>
                  <a:cubicBezTo>
                    <a:pt x="46" y="14"/>
                    <a:pt x="43" y="9"/>
                    <a:pt x="41" y="7"/>
                  </a:cubicBezTo>
                  <a:cubicBezTo>
                    <a:pt x="41" y="6"/>
                    <a:pt x="39" y="3"/>
                    <a:pt x="38" y="0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3"/>
                    <a:pt x="33" y="4"/>
                    <a:pt x="31" y="4"/>
                  </a:cubicBezTo>
                  <a:cubicBezTo>
                    <a:pt x="30" y="4"/>
                    <a:pt x="29" y="3"/>
                    <a:pt x="28" y="4"/>
                  </a:cubicBezTo>
                  <a:cubicBezTo>
                    <a:pt x="27" y="4"/>
                    <a:pt x="26" y="5"/>
                    <a:pt x="26" y="4"/>
                  </a:cubicBezTo>
                  <a:cubicBezTo>
                    <a:pt x="25" y="4"/>
                    <a:pt x="23" y="4"/>
                    <a:pt x="22" y="4"/>
                  </a:cubicBezTo>
                  <a:cubicBezTo>
                    <a:pt x="21" y="4"/>
                    <a:pt x="17" y="2"/>
                    <a:pt x="16" y="2"/>
                  </a:cubicBezTo>
                  <a:cubicBezTo>
                    <a:pt x="16" y="2"/>
                    <a:pt x="15" y="2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2" y="4"/>
                    <a:pt x="11" y="6"/>
                    <a:pt x="10" y="7"/>
                  </a:cubicBezTo>
                  <a:cubicBezTo>
                    <a:pt x="8" y="7"/>
                    <a:pt x="6" y="14"/>
                    <a:pt x="4" y="16"/>
                  </a:cubicBezTo>
                  <a:cubicBezTo>
                    <a:pt x="3" y="17"/>
                    <a:pt x="0" y="18"/>
                    <a:pt x="0" y="19"/>
                  </a:cubicBezTo>
                  <a:cubicBezTo>
                    <a:pt x="0" y="19"/>
                    <a:pt x="3" y="21"/>
                    <a:pt x="3" y="22"/>
                  </a:cubicBezTo>
                  <a:cubicBezTo>
                    <a:pt x="3" y="23"/>
                    <a:pt x="3" y="24"/>
                    <a:pt x="5" y="24"/>
                  </a:cubicBezTo>
                  <a:cubicBezTo>
                    <a:pt x="6" y="24"/>
                    <a:pt x="5" y="28"/>
                    <a:pt x="6" y="28"/>
                  </a:cubicBezTo>
                  <a:cubicBezTo>
                    <a:pt x="6" y="28"/>
                    <a:pt x="12" y="29"/>
                    <a:pt x="12" y="30"/>
                  </a:cubicBezTo>
                  <a:cubicBezTo>
                    <a:pt x="12" y="31"/>
                    <a:pt x="13" y="32"/>
                    <a:pt x="12" y="33"/>
                  </a:cubicBezTo>
                  <a:cubicBezTo>
                    <a:pt x="14" y="33"/>
                    <a:pt x="15" y="36"/>
                    <a:pt x="16" y="35"/>
                  </a:cubicBezTo>
                  <a:cubicBezTo>
                    <a:pt x="16" y="35"/>
                    <a:pt x="21" y="36"/>
                    <a:pt x="22" y="36"/>
                  </a:cubicBezTo>
                  <a:cubicBezTo>
                    <a:pt x="23" y="36"/>
                    <a:pt x="27" y="36"/>
                    <a:pt x="28" y="36"/>
                  </a:cubicBezTo>
                  <a:cubicBezTo>
                    <a:pt x="30" y="36"/>
                    <a:pt x="31" y="36"/>
                    <a:pt x="33" y="34"/>
                  </a:cubicBezTo>
                  <a:cubicBezTo>
                    <a:pt x="33" y="33"/>
                    <a:pt x="38" y="33"/>
                    <a:pt x="39" y="33"/>
                  </a:cubicBezTo>
                  <a:cubicBezTo>
                    <a:pt x="41" y="33"/>
                    <a:pt x="43" y="33"/>
                    <a:pt x="44" y="34"/>
                  </a:cubicBezTo>
                  <a:cubicBezTo>
                    <a:pt x="44" y="35"/>
                    <a:pt x="46" y="36"/>
                    <a:pt x="47" y="36"/>
                  </a:cubicBezTo>
                  <a:cubicBezTo>
                    <a:pt x="48" y="35"/>
                    <a:pt x="47" y="34"/>
                    <a:pt x="47" y="33"/>
                  </a:cubicBezTo>
                  <a:cubicBezTo>
                    <a:pt x="48" y="31"/>
                    <a:pt x="49" y="28"/>
                    <a:pt x="50" y="28"/>
                  </a:cubicBezTo>
                  <a:cubicBezTo>
                    <a:pt x="52" y="28"/>
                    <a:pt x="54" y="28"/>
                    <a:pt x="54" y="25"/>
                  </a:cubicBezTo>
                  <a:cubicBezTo>
                    <a:pt x="54" y="24"/>
                    <a:pt x="54" y="24"/>
                    <a:pt x="54" y="24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49" y="24"/>
                    <a:pt x="48" y="2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0E440A9-0614-4259-BDFC-115D32642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0" y="3430588"/>
              <a:ext cx="130175" cy="171450"/>
            </a:xfrm>
            <a:custGeom>
              <a:avLst/>
              <a:gdLst>
                <a:gd name="T0" fmla="*/ 13 w 18"/>
                <a:gd name="T1" fmla="*/ 7 h 24"/>
                <a:gd name="T2" fmla="*/ 9 w 18"/>
                <a:gd name="T3" fmla="*/ 4 h 24"/>
                <a:gd name="T4" fmla="*/ 4 w 18"/>
                <a:gd name="T5" fmla="*/ 0 h 24"/>
                <a:gd name="T6" fmla="*/ 0 w 18"/>
                <a:gd name="T7" fmla="*/ 1 h 24"/>
                <a:gd name="T8" fmla="*/ 4 w 18"/>
                <a:gd name="T9" fmla="*/ 9 h 24"/>
                <a:gd name="T10" fmla="*/ 8 w 18"/>
                <a:gd name="T11" fmla="*/ 17 h 24"/>
                <a:gd name="T12" fmla="*/ 8 w 18"/>
                <a:gd name="T13" fmla="*/ 24 h 24"/>
                <a:gd name="T14" fmla="*/ 12 w 18"/>
                <a:gd name="T15" fmla="*/ 19 h 24"/>
                <a:gd name="T16" fmla="*/ 14 w 18"/>
                <a:gd name="T17" fmla="*/ 16 h 24"/>
                <a:gd name="T18" fmla="*/ 18 w 18"/>
                <a:gd name="T19" fmla="*/ 17 h 24"/>
                <a:gd name="T20" fmla="*/ 17 w 18"/>
                <a:gd name="T21" fmla="*/ 13 h 24"/>
                <a:gd name="T22" fmla="*/ 13 w 18"/>
                <a:gd name="T23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4">
                  <a:moveTo>
                    <a:pt x="13" y="7"/>
                  </a:moveTo>
                  <a:cubicBezTo>
                    <a:pt x="13" y="4"/>
                    <a:pt x="10" y="4"/>
                    <a:pt x="9" y="4"/>
                  </a:cubicBezTo>
                  <a:cubicBezTo>
                    <a:pt x="8" y="4"/>
                    <a:pt x="5" y="0"/>
                    <a:pt x="4" y="0"/>
                  </a:cubicBezTo>
                  <a:cubicBezTo>
                    <a:pt x="3" y="0"/>
                    <a:pt x="2" y="1"/>
                    <a:pt x="0" y="1"/>
                  </a:cubicBezTo>
                  <a:cubicBezTo>
                    <a:pt x="2" y="4"/>
                    <a:pt x="3" y="7"/>
                    <a:pt x="4" y="9"/>
                  </a:cubicBezTo>
                  <a:cubicBezTo>
                    <a:pt x="5" y="10"/>
                    <a:pt x="9" y="16"/>
                    <a:pt x="8" y="17"/>
                  </a:cubicBezTo>
                  <a:cubicBezTo>
                    <a:pt x="7" y="18"/>
                    <a:pt x="7" y="23"/>
                    <a:pt x="8" y="24"/>
                  </a:cubicBezTo>
                  <a:cubicBezTo>
                    <a:pt x="9" y="24"/>
                    <a:pt x="12" y="20"/>
                    <a:pt x="12" y="19"/>
                  </a:cubicBezTo>
                  <a:cubicBezTo>
                    <a:pt x="12" y="17"/>
                    <a:pt x="12" y="15"/>
                    <a:pt x="14" y="16"/>
                  </a:cubicBezTo>
                  <a:cubicBezTo>
                    <a:pt x="16" y="17"/>
                    <a:pt x="18" y="17"/>
                    <a:pt x="18" y="17"/>
                  </a:cubicBezTo>
                  <a:cubicBezTo>
                    <a:pt x="18" y="16"/>
                    <a:pt x="18" y="14"/>
                    <a:pt x="17" y="13"/>
                  </a:cubicBezTo>
                  <a:cubicBezTo>
                    <a:pt x="16" y="12"/>
                    <a:pt x="14" y="9"/>
                    <a:pt x="13" y="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FBED255-9BC9-4CB6-8B2A-5CC07DB50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763" y="3675063"/>
              <a:ext cx="258763" cy="157163"/>
            </a:xfrm>
            <a:custGeom>
              <a:avLst/>
              <a:gdLst>
                <a:gd name="T0" fmla="*/ 28 w 36"/>
                <a:gd name="T1" fmla="*/ 0 h 22"/>
                <a:gd name="T2" fmla="*/ 21 w 36"/>
                <a:gd name="T3" fmla="*/ 2 h 22"/>
                <a:gd name="T4" fmla="*/ 17 w 36"/>
                <a:gd name="T5" fmla="*/ 4 h 22"/>
                <a:gd name="T6" fmla="*/ 11 w 36"/>
                <a:gd name="T7" fmla="*/ 4 h 22"/>
                <a:gd name="T8" fmla="*/ 5 w 36"/>
                <a:gd name="T9" fmla="*/ 3 h 22"/>
                <a:gd name="T10" fmla="*/ 1 w 36"/>
                <a:gd name="T11" fmla="*/ 0 h 22"/>
                <a:gd name="T12" fmla="*/ 1 w 36"/>
                <a:gd name="T13" fmla="*/ 1 h 22"/>
                <a:gd name="T14" fmla="*/ 1 w 36"/>
                <a:gd name="T15" fmla="*/ 6 h 22"/>
                <a:gd name="T16" fmla="*/ 3 w 36"/>
                <a:gd name="T17" fmla="*/ 10 h 22"/>
                <a:gd name="T18" fmla="*/ 1 w 36"/>
                <a:gd name="T19" fmla="*/ 12 h 22"/>
                <a:gd name="T20" fmla="*/ 1 w 36"/>
                <a:gd name="T21" fmla="*/ 15 h 22"/>
                <a:gd name="T22" fmla="*/ 4 w 36"/>
                <a:gd name="T23" fmla="*/ 19 h 22"/>
                <a:gd name="T24" fmla="*/ 5 w 36"/>
                <a:gd name="T25" fmla="*/ 21 h 22"/>
                <a:gd name="T26" fmla="*/ 13 w 36"/>
                <a:gd name="T27" fmla="*/ 21 h 22"/>
                <a:gd name="T28" fmla="*/ 19 w 36"/>
                <a:gd name="T29" fmla="*/ 22 h 22"/>
                <a:gd name="T30" fmla="*/ 21 w 36"/>
                <a:gd name="T31" fmla="*/ 21 h 22"/>
                <a:gd name="T32" fmla="*/ 24 w 36"/>
                <a:gd name="T33" fmla="*/ 19 h 22"/>
                <a:gd name="T34" fmla="*/ 24 w 36"/>
                <a:gd name="T35" fmla="*/ 17 h 22"/>
                <a:gd name="T36" fmla="*/ 30 w 36"/>
                <a:gd name="T37" fmla="*/ 17 h 22"/>
                <a:gd name="T38" fmla="*/ 32 w 36"/>
                <a:gd name="T39" fmla="*/ 17 h 22"/>
                <a:gd name="T40" fmla="*/ 31 w 36"/>
                <a:gd name="T41" fmla="*/ 15 h 22"/>
                <a:gd name="T42" fmla="*/ 30 w 36"/>
                <a:gd name="T43" fmla="*/ 11 h 22"/>
                <a:gd name="T44" fmla="*/ 35 w 36"/>
                <a:gd name="T45" fmla="*/ 5 h 22"/>
                <a:gd name="T46" fmla="*/ 36 w 36"/>
                <a:gd name="T47" fmla="*/ 4 h 22"/>
                <a:gd name="T48" fmla="*/ 33 w 36"/>
                <a:gd name="T49" fmla="*/ 2 h 22"/>
                <a:gd name="T50" fmla="*/ 28 w 36"/>
                <a:gd name="T5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22">
                  <a:moveTo>
                    <a:pt x="28" y="0"/>
                  </a:moveTo>
                  <a:cubicBezTo>
                    <a:pt x="26" y="0"/>
                    <a:pt x="22" y="0"/>
                    <a:pt x="21" y="2"/>
                  </a:cubicBezTo>
                  <a:cubicBezTo>
                    <a:pt x="20" y="4"/>
                    <a:pt x="18" y="4"/>
                    <a:pt x="17" y="4"/>
                  </a:cubicBezTo>
                  <a:cubicBezTo>
                    <a:pt x="16" y="4"/>
                    <a:pt x="12" y="4"/>
                    <a:pt x="11" y="4"/>
                  </a:cubicBezTo>
                  <a:cubicBezTo>
                    <a:pt x="10" y="4"/>
                    <a:pt x="6" y="3"/>
                    <a:pt x="5" y="3"/>
                  </a:cubicBezTo>
                  <a:cubicBezTo>
                    <a:pt x="4" y="4"/>
                    <a:pt x="3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4"/>
                    <a:pt x="1" y="6"/>
                  </a:cubicBezTo>
                  <a:cubicBezTo>
                    <a:pt x="2" y="7"/>
                    <a:pt x="4" y="10"/>
                    <a:pt x="3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4" y="18"/>
                    <a:pt x="4" y="19"/>
                  </a:cubicBezTo>
                  <a:cubicBezTo>
                    <a:pt x="4" y="20"/>
                    <a:pt x="6" y="20"/>
                    <a:pt x="5" y="21"/>
                  </a:cubicBezTo>
                  <a:cubicBezTo>
                    <a:pt x="7" y="21"/>
                    <a:pt x="12" y="21"/>
                    <a:pt x="13" y="21"/>
                  </a:cubicBezTo>
                  <a:cubicBezTo>
                    <a:pt x="14" y="21"/>
                    <a:pt x="19" y="22"/>
                    <a:pt x="19" y="22"/>
                  </a:cubicBezTo>
                  <a:cubicBezTo>
                    <a:pt x="21" y="22"/>
                    <a:pt x="21" y="21"/>
                    <a:pt x="21" y="21"/>
                  </a:cubicBezTo>
                  <a:cubicBezTo>
                    <a:pt x="21" y="20"/>
                    <a:pt x="23" y="19"/>
                    <a:pt x="24" y="19"/>
                  </a:cubicBezTo>
                  <a:cubicBezTo>
                    <a:pt x="23" y="18"/>
                    <a:pt x="23" y="17"/>
                    <a:pt x="24" y="17"/>
                  </a:cubicBezTo>
                  <a:cubicBezTo>
                    <a:pt x="25" y="17"/>
                    <a:pt x="28" y="17"/>
                    <a:pt x="30" y="17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6"/>
                    <a:pt x="32" y="15"/>
                    <a:pt x="31" y="15"/>
                  </a:cubicBezTo>
                  <a:cubicBezTo>
                    <a:pt x="31" y="15"/>
                    <a:pt x="29" y="11"/>
                    <a:pt x="30" y="11"/>
                  </a:cubicBezTo>
                  <a:cubicBezTo>
                    <a:pt x="31" y="11"/>
                    <a:pt x="33" y="6"/>
                    <a:pt x="35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4" y="4"/>
                    <a:pt x="33" y="3"/>
                    <a:pt x="33" y="2"/>
                  </a:cubicBezTo>
                  <a:cubicBezTo>
                    <a:pt x="32" y="1"/>
                    <a:pt x="29" y="1"/>
                    <a:pt x="28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2C74CDD0-EAB0-4213-BCA2-4455EF2A1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3775075"/>
              <a:ext cx="122238" cy="85725"/>
            </a:xfrm>
            <a:custGeom>
              <a:avLst/>
              <a:gdLst>
                <a:gd name="T0" fmla="*/ 4 w 17"/>
                <a:gd name="T1" fmla="*/ 12 h 12"/>
                <a:gd name="T2" fmla="*/ 4 w 17"/>
                <a:gd name="T3" fmla="*/ 12 h 12"/>
                <a:gd name="T4" fmla="*/ 4 w 17"/>
                <a:gd name="T5" fmla="*/ 12 h 12"/>
                <a:gd name="T6" fmla="*/ 4 w 17"/>
                <a:gd name="T7" fmla="*/ 12 h 12"/>
                <a:gd name="T8" fmla="*/ 4 w 17"/>
                <a:gd name="T9" fmla="*/ 12 h 12"/>
                <a:gd name="T10" fmla="*/ 5 w 17"/>
                <a:gd name="T11" fmla="*/ 12 h 12"/>
                <a:gd name="T12" fmla="*/ 7 w 17"/>
                <a:gd name="T13" fmla="*/ 12 h 12"/>
                <a:gd name="T14" fmla="*/ 7 w 17"/>
                <a:gd name="T15" fmla="*/ 12 h 12"/>
                <a:gd name="T16" fmla="*/ 7 w 17"/>
                <a:gd name="T17" fmla="*/ 12 h 12"/>
                <a:gd name="T18" fmla="*/ 7 w 17"/>
                <a:gd name="T19" fmla="*/ 12 h 12"/>
                <a:gd name="T20" fmla="*/ 8 w 17"/>
                <a:gd name="T21" fmla="*/ 11 h 12"/>
                <a:gd name="T22" fmla="*/ 11 w 17"/>
                <a:gd name="T23" fmla="*/ 10 h 12"/>
                <a:gd name="T24" fmla="*/ 16 w 17"/>
                <a:gd name="T25" fmla="*/ 7 h 12"/>
                <a:gd name="T26" fmla="*/ 16 w 17"/>
                <a:gd name="T27" fmla="*/ 7 h 12"/>
                <a:gd name="T28" fmla="*/ 15 w 17"/>
                <a:gd name="T29" fmla="*/ 5 h 12"/>
                <a:gd name="T30" fmla="*/ 12 w 17"/>
                <a:gd name="T31" fmla="*/ 1 h 12"/>
                <a:gd name="T32" fmla="*/ 12 w 17"/>
                <a:gd name="T33" fmla="*/ 1 h 12"/>
                <a:gd name="T34" fmla="*/ 12 w 17"/>
                <a:gd name="T35" fmla="*/ 1 h 12"/>
                <a:gd name="T36" fmla="*/ 12 w 17"/>
                <a:gd name="T37" fmla="*/ 0 h 12"/>
                <a:gd name="T38" fmla="*/ 1 w 17"/>
                <a:gd name="T39" fmla="*/ 2 h 12"/>
                <a:gd name="T40" fmla="*/ 1 w 17"/>
                <a:gd name="T41" fmla="*/ 2 h 12"/>
                <a:gd name="T42" fmla="*/ 1 w 17"/>
                <a:gd name="T43" fmla="*/ 8 h 12"/>
                <a:gd name="T44" fmla="*/ 4 w 17"/>
                <a:gd name="T4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2">
                  <a:moveTo>
                    <a:pt x="4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9" y="11"/>
                    <a:pt x="10" y="10"/>
                    <a:pt x="11" y="10"/>
                  </a:cubicBezTo>
                  <a:cubicBezTo>
                    <a:pt x="12" y="10"/>
                    <a:pt x="16" y="8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6"/>
                    <a:pt x="15" y="6"/>
                    <a:pt x="15" y="5"/>
                  </a:cubicBezTo>
                  <a:cubicBezTo>
                    <a:pt x="15" y="4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0"/>
                  </a:cubicBezTo>
                  <a:cubicBezTo>
                    <a:pt x="8" y="1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4"/>
                    <a:pt x="0" y="7"/>
                    <a:pt x="1" y="8"/>
                  </a:cubicBezTo>
                  <a:cubicBezTo>
                    <a:pt x="1" y="10"/>
                    <a:pt x="2" y="10"/>
                    <a:pt x="4" y="1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6EC058E7-EEDF-457E-8EE4-8849E3729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763" y="3208338"/>
              <a:ext cx="739775" cy="458788"/>
            </a:xfrm>
            <a:custGeom>
              <a:avLst/>
              <a:gdLst>
                <a:gd name="T0" fmla="*/ 97 w 103"/>
                <a:gd name="T1" fmla="*/ 36 h 64"/>
                <a:gd name="T2" fmla="*/ 102 w 103"/>
                <a:gd name="T3" fmla="*/ 33 h 64"/>
                <a:gd name="T4" fmla="*/ 103 w 103"/>
                <a:gd name="T5" fmla="*/ 29 h 64"/>
                <a:gd name="T6" fmla="*/ 103 w 103"/>
                <a:gd name="T7" fmla="*/ 25 h 64"/>
                <a:gd name="T8" fmla="*/ 95 w 103"/>
                <a:gd name="T9" fmla="*/ 21 h 64"/>
                <a:gd name="T10" fmla="*/ 87 w 103"/>
                <a:gd name="T11" fmla="*/ 17 h 64"/>
                <a:gd name="T12" fmla="*/ 82 w 103"/>
                <a:gd name="T13" fmla="*/ 17 h 64"/>
                <a:gd name="T14" fmla="*/ 76 w 103"/>
                <a:gd name="T15" fmla="*/ 15 h 64"/>
                <a:gd name="T16" fmla="*/ 69 w 103"/>
                <a:gd name="T17" fmla="*/ 9 h 64"/>
                <a:gd name="T18" fmla="*/ 68 w 103"/>
                <a:gd name="T19" fmla="*/ 1 h 64"/>
                <a:gd name="T20" fmla="*/ 59 w 103"/>
                <a:gd name="T21" fmla="*/ 1 h 64"/>
                <a:gd name="T22" fmla="*/ 55 w 103"/>
                <a:gd name="T23" fmla="*/ 1 h 64"/>
                <a:gd name="T24" fmla="*/ 48 w 103"/>
                <a:gd name="T25" fmla="*/ 7 h 64"/>
                <a:gd name="T26" fmla="*/ 41 w 103"/>
                <a:gd name="T27" fmla="*/ 8 h 64"/>
                <a:gd name="T28" fmla="*/ 33 w 103"/>
                <a:gd name="T29" fmla="*/ 7 h 64"/>
                <a:gd name="T30" fmla="*/ 25 w 103"/>
                <a:gd name="T31" fmla="*/ 5 h 64"/>
                <a:gd name="T32" fmla="*/ 11 w 103"/>
                <a:gd name="T33" fmla="*/ 6 h 64"/>
                <a:gd name="T34" fmla="*/ 8 w 103"/>
                <a:gd name="T35" fmla="*/ 9 h 64"/>
                <a:gd name="T36" fmla="*/ 8 w 103"/>
                <a:gd name="T37" fmla="*/ 17 h 64"/>
                <a:gd name="T38" fmla="*/ 2 w 103"/>
                <a:gd name="T39" fmla="*/ 27 h 64"/>
                <a:gd name="T40" fmla="*/ 2 w 103"/>
                <a:gd name="T41" fmla="*/ 35 h 64"/>
                <a:gd name="T42" fmla="*/ 6 w 103"/>
                <a:gd name="T43" fmla="*/ 35 h 64"/>
                <a:gd name="T44" fmla="*/ 15 w 103"/>
                <a:gd name="T45" fmla="*/ 37 h 64"/>
                <a:gd name="T46" fmla="*/ 20 w 103"/>
                <a:gd name="T47" fmla="*/ 36 h 64"/>
                <a:gd name="T48" fmla="*/ 30 w 103"/>
                <a:gd name="T49" fmla="*/ 32 h 64"/>
                <a:gd name="T50" fmla="*/ 40 w 103"/>
                <a:gd name="T51" fmla="*/ 38 h 64"/>
                <a:gd name="T52" fmla="*/ 44 w 103"/>
                <a:gd name="T53" fmla="*/ 48 h 64"/>
                <a:gd name="T54" fmla="*/ 38 w 103"/>
                <a:gd name="T55" fmla="*/ 50 h 64"/>
                <a:gd name="T56" fmla="*/ 37 w 103"/>
                <a:gd name="T57" fmla="*/ 57 h 64"/>
                <a:gd name="T58" fmla="*/ 43 w 103"/>
                <a:gd name="T59" fmla="*/ 57 h 64"/>
                <a:gd name="T60" fmla="*/ 50 w 103"/>
                <a:gd name="T61" fmla="*/ 46 h 64"/>
                <a:gd name="T62" fmla="*/ 57 w 103"/>
                <a:gd name="T63" fmla="*/ 50 h 64"/>
                <a:gd name="T64" fmla="*/ 58 w 103"/>
                <a:gd name="T65" fmla="*/ 56 h 64"/>
                <a:gd name="T66" fmla="*/ 65 w 103"/>
                <a:gd name="T67" fmla="*/ 63 h 64"/>
                <a:gd name="T68" fmla="*/ 75 w 103"/>
                <a:gd name="T69" fmla="*/ 59 h 64"/>
                <a:gd name="T70" fmla="*/ 77 w 103"/>
                <a:gd name="T71" fmla="*/ 56 h 64"/>
                <a:gd name="T72" fmla="*/ 79 w 103"/>
                <a:gd name="T73" fmla="*/ 46 h 64"/>
                <a:gd name="T74" fmla="*/ 92 w 103"/>
                <a:gd name="T75" fmla="*/ 4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3" h="64">
                  <a:moveTo>
                    <a:pt x="92" y="40"/>
                  </a:moveTo>
                  <a:cubicBezTo>
                    <a:pt x="93" y="40"/>
                    <a:pt x="95" y="36"/>
                    <a:pt x="97" y="36"/>
                  </a:cubicBezTo>
                  <a:cubicBezTo>
                    <a:pt x="97" y="36"/>
                    <a:pt x="101" y="37"/>
                    <a:pt x="101" y="36"/>
                  </a:cubicBezTo>
                  <a:cubicBezTo>
                    <a:pt x="101" y="36"/>
                    <a:pt x="102" y="33"/>
                    <a:pt x="102" y="33"/>
                  </a:cubicBezTo>
                  <a:cubicBezTo>
                    <a:pt x="102" y="33"/>
                    <a:pt x="100" y="31"/>
                    <a:pt x="101" y="30"/>
                  </a:cubicBezTo>
                  <a:cubicBezTo>
                    <a:pt x="101" y="30"/>
                    <a:pt x="103" y="30"/>
                    <a:pt x="103" y="29"/>
                  </a:cubicBezTo>
                  <a:cubicBezTo>
                    <a:pt x="103" y="28"/>
                    <a:pt x="102" y="28"/>
                    <a:pt x="102" y="27"/>
                  </a:cubicBezTo>
                  <a:cubicBezTo>
                    <a:pt x="102" y="27"/>
                    <a:pt x="103" y="26"/>
                    <a:pt x="103" y="25"/>
                  </a:cubicBezTo>
                  <a:cubicBezTo>
                    <a:pt x="103" y="23"/>
                    <a:pt x="102" y="23"/>
                    <a:pt x="100" y="23"/>
                  </a:cubicBezTo>
                  <a:cubicBezTo>
                    <a:pt x="98" y="22"/>
                    <a:pt x="97" y="22"/>
                    <a:pt x="95" y="21"/>
                  </a:cubicBezTo>
                  <a:cubicBezTo>
                    <a:pt x="93" y="20"/>
                    <a:pt x="90" y="21"/>
                    <a:pt x="90" y="20"/>
                  </a:cubicBezTo>
                  <a:cubicBezTo>
                    <a:pt x="90" y="20"/>
                    <a:pt x="88" y="18"/>
                    <a:pt x="87" y="17"/>
                  </a:cubicBezTo>
                  <a:cubicBezTo>
                    <a:pt x="87" y="17"/>
                    <a:pt x="85" y="17"/>
                    <a:pt x="84" y="17"/>
                  </a:cubicBezTo>
                  <a:cubicBezTo>
                    <a:pt x="84" y="18"/>
                    <a:pt x="82" y="18"/>
                    <a:pt x="82" y="17"/>
                  </a:cubicBezTo>
                  <a:cubicBezTo>
                    <a:pt x="80" y="17"/>
                    <a:pt x="79" y="16"/>
                    <a:pt x="79" y="17"/>
                  </a:cubicBezTo>
                  <a:cubicBezTo>
                    <a:pt x="78" y="17"/>
                    <a:pt x="76" y="17"/>
                    <a:pt x="76" y="15"/>
                  </a:cubicBezTo>
                  <a:cubicBezTo>
                    <a:pt x="76" y="14"/>
                    <a:pt x="75" y="10"/>
                    <a:pt x="74" y="10"/>
                  </a:cubicBezTo>
                  <a:cubicBezTo>
                    <a:pt x="73" y="10"/>
                    <a:pt x="70" y="10"/>
                    <a:pt x="69" y="9"/>
                  </a:cubicBezTo>
                  <a:cubicBezTo>
                    <a:pt x="69" y="8"/>
                    <a:pt x="68" y="7"/>
                    <a:pt x="69" y="6"/>
                  </a:cubicBezTo>
                  <a:cubicBezTo>
                    <a:pt x="69" y="5"/>
                    <a:pt x="68" y="2"/>
                    <a:pt x="68" y="1"/>
                  </a:cubicBezTo>
                  <a:cubicBezTo>
                    <a:pt x="67" y="0"/>
                    <a:pt x="63" y="1"/>
                    <a:pt x="63" y="1"/>
                  </a:cubicBezTo>
                  <a:cubicBezTo>
                    <a:pt x="62" y="1"/>
                    <a:pt x="60" y="1"/>
                    <a:pt x="59" y="1"/>
                  </a:cubicBezTo>
                  <a:cubicBezTo>
                    <a:pt x="58" y="1"/>
                    <a:pt x="58" y="2"/>
                    <a:pt x="56" y="2"/>
                  </a:cubicBezTo>
                  <a:cubicBezTo>
                    <a:pt x="56" y="2"/>
                    <a:pt x="55" y="2"/>
                    <a:pt x="55" y="1"/>
                  </a:cubicBezTo>
                  <a:cubicBezTo>
                    <a:pt x="53" y="2"/>
                    <a:pt x="51" y="2"/>
                    <a:pt x="51" y="2"/>
                  </a:cubicBezTo>
                  <a:cubicBezTo>
                    <a:pt x="51" y="2"/>
                    <a:pt x="48" y="5"/>
                    <a:pt x="48" y="7"/>
                  </a:cubicBezTo>
                  <a:cubicBezTo>
                    <a:pt x="48" y="7"/>
                    <a:pt x="48" y="10"/>
                    <a:pt x="46" y="8"/>
                  </a:cubicBezTo>
                  <a:cubicBezTo>
                    <a:pt x="45" y="7"/>
                    <a:pt x="42" y="7"/>
                    <a:pt x="41" y="8"/>
                  </a:cubicBezTo>
                  <a:cubicBezTo>
                    <a:pt x="40" y="9"/>
                    <a:pt x="39" y="6"/>
                    <a:pt x="38" y="7"/>
                  </a:cubicBezTo>
                  <a:cubicBezTo>
                    <a:pt x="36" y="7"/>
                    <a:pt x="34" y="6"/>
                    <a:pt x="33" y="7"/>
                  </a:cubicBezTo>
                  <a:cubicBezTo>
                    <a:pt x="33" y="7"/>
                    <a:pt x="31" y="7"/>
                    <a:pt x="30" y="6"/>
                  </a:cubicBezTo>
                  <a:cubicBezTo>
                    <a:pt x="28" y="5"/>
                    <a:pt x="25" y="6"/>
                    <a:pt x="25" y="5"/>
                  </a:cubicBezTo>
                  <a:cubicBezTo>
                    <a:pt x="23" y="4"/>
                    <a:pt x="17" y="4"/>
                    <a:pt x="14" y="4"/>
                  </a:cubicBezTo>
                  <a:cubicBezTo>
                    <a:pt x="12" y="4"/>
                    <a:pt x="12" y="5"/>
                    <a:pt x="11" y="6"/>
                  </a:cubicBezTo>
                  <a:cubicBezTo>
                    <a:pt x="9" y="7"/>
                    <a:pt x="9" y="7"/>
                    <a:pt x="7" y="7"/>
                  </a:cubicBezTo>
                  <a:cubicBezTo>
                    <a:pt x="7" y="7"/>
                    <a:pt x="8" y="8"/>
                    <a:pt x="8" y="9"/>
                  </a:cubicBezTo>
                  <a:cubicBezTo>
                    <a:pt x="9" y="10"/>
                    <a:pt x="11" y="14"/>
                    <a:pt x="10" y="15"/>
                  </a:cubicBezTo>
                  <a:cubicBezTo>
                    <a:pt x="9" y="16"/>
                    <a:pt x="9" y="16"/>
                    <a:pt x="8" y="17"/>
                  </a:cubicBezTo>
                  <a:cubicBezTo>
                    <a:pt x="7" y="18"/>
                    <a:pt x="2" y="22"/>
                    <a:pt x="2" y="23"/>
                  </a:cubicBezTo>
                  <a:cubicBezTo>
                    <a:pt x="2" y="23"/>
                    <a:pt x="3" y="27"/>
                    <a:pt x="2" y="27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3"/>
                    <a:pt x="1" y="34"/>
                    <a:pt x="2" y="35"/>
                  </a:cubicBezTo>
                  <a:cubicBezTo>
                    <a:pt x="3" y="35"/>
                    <a:pt x="3" y="35"/>
                    <a:pt x="4" y="36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6" y="35"/>
                    <a:pt x="10" y="36"/>
                    <a:pt x="12" y="36"/>
                  </a:cubicBezTo>
                  <a:cubicBezTo>
                    <a:pt x="12" y="36"/>
                    <a:pt x="14" y="36"/>
                    <a:pt x="15" y="37"/>
                  </a:cubicBezTo>
                  <a:cubicBezTo>
                    <a:pt x="15" y="38"/>
                    <a:pt x="17" y="37"/>
                    <a:pt x="17" y="36"/>
                  </a:cubicBezTo>
                  <a:cubicBezTo>
                    <a:pt x="18" y="36"/>
                    <a:pt x="19" y="36"/>
                    <a:pt x="20" y="36"/>
                  </a:cubicBezTo>
                  <a:cubicBezTo>
                    <a:pt x="22" y="36"/>
                    <a:pt x="23" y="36"/>
                    <a:pt x="24" y="34"/>
                  </a:cubicBezTo>
                  <a:cubicBezTo>
                    <a:pt x="24" y="33"/>
                    <a:pt x="30" y="32"/>
                    <a:pt x="30" y="32"/>
                  </a:cubicBezTo>
                  <a:cubicBezTo>
                    <a:pt x="32" y="32"/>
                    <a:pt x="34" y="35"/>
                    <a:pt x="35" y="35"/>
                  </a:cubicBezTo>
                  <a:cubicBezTo>
                    <a:pt x="37" y="35"/>
                    <a:pt x="39" y="36"/>
                    <a:pt x="40" y="38"/>
                  </a:cubicBezTo>
                  <a:cubicBezTo>
                    <a:pt x="40" y="40"/>
                    <a:pt x="42" y="43"/>
                    <a:pt x="43" y="44"/>
                  </a:cubicBezTo>
                  <a:cubicBezTo>
                    <a:pt x="44" y="45"/>
                    <a:pt x="44" y="47"/>
                    <a:pt x="44" y="48"/>
                  </a:cubicBezTo>
                  <a:cubicBezTo>
                    <a:pt x="44" y="49"/>
                    <a:pt x="43" y="48"/>
                    <a:pt x="40" y="47"/>
                  </a:cubicBezTo>
                  <a:cubicBezTo>
                    <a:pt x="38" y="46"/>
                    <a:pt x="38" y="49"/>
                    <a:pt x="38" y="50"/>
                  </a:cubicBezTo>
                  <a:cubicBezTo>
                    <a:pt x="38" y="51"/>
                    <a:pt x="35" y="55"/>
                    <a:pt x="35" y="56"/>
                  </a:cubicBezTo>
                  <a:cubicBezTo>
                    <a:pt x="34" y="56"/>
                    <a:pt x="36" y="57"/>
                    <a:pt x="37" y="57"/>
                  </a:cubicBezTo>
                  <a:cubicBezTo>
                    <a:pt x="38" y="57"/>
                    <a:pt x="40" y="56"/>
                    <a:pt x="40" y="56"/>
                  </a:cubicBezTo>
                  <a:cubicBezTo>
                    <a:pt x="40" y="56"/>
                    <a:pt x="41" y="56"/>
                    <a:pt x="43" y="57"/>
                  </a:cubicBezTo>
                  <a:cubicBezTo>
                    <a:pt x="42" y="54"/>
                    <a:pt x="43" y="55"/>
                    <a:pt x="45" y="53"/>
                  </a:cubicBezTo>
                  <a:cubicBezTo>
                    <a:pt x="48" y="50"/>
                    <a:pt x="48" y="47"/>
                    <a:pt x="50" y="46"/>
                  </a:cubicBezTo>
                  <a:cubicBezTo>
                    <a:pt x="52" y="46"/>
                    <a:pt x="53" y="45"/>
                    <a:pt x="56" y="46"/>
                  </a:cubicBezTo>
                  <a:cubicBezTo>
                    <a:pt x="60" y="46"/>
                    <a:pt x="55" y="48"/>
                    <a:pt x="57" y="50"/>
                  </a:cubicBezTo>
                  <a:cubicBezTo>
                    <a:pt x="59" y="51"/>
                    <a:pt x="66" y="49"/>
                    <a:pt x="66" y="51"/>
                  </a:cubicBezTo>
                  <a:cubicBezTo>
                    <a:pt x="67" y="53"/>
                    <a:pt x="58" y="55"/>
                    <a:pt x="58" y="56"/>
                  </a:cubicBezTo>
                  <a:cubicBezTo>
                    <a:pt x="59" y="56"/>
                    <a:pt x="63" y="57"/>
                    <a:pt x="65" y="58"/>
                  </a:cubicBezTo>
                  <a:cubicBezTo>
                    <a:pt x="66" y="59"/>
                    <a:pt x="64" y="62"/>
                    <a:pt x="65" y="63"/>
                  </a:cubicBezTo>
                  <a:cubicBezTo>
                    <a:pt x="66" y="64"/>
                    <a:pt x="68" y="63"/>
                    <a:pt x="69" y="62"/>
                  </a:cubicBezTo>
                  <a:cubicBezTo>
                    <a:pt x="71" y="60"/>
                    <a:pt x="73" y="61"/>
                    <a:pt x="75" y="59"/>
                  </a:cubicBezTo>
                  <a:cubicBezTo>
                    <a:pt x="77" y="58"/>
                    <a:pt x="82" y="59"/>
                    <a:pt x="83" y="58"/>
                  </a:cubicBezTo>
                  <a:cubicBezTo>
                    <a:pt x="84" y="57"/>
                    <a:pt x="82" y="56"/>
                    <a:pt x="77" y="56"/>
                  </a:cubicBezTo>
                  <a:cubicBezTo>
                    <a:pt x="73" y="57"/>
                    <a:pt x="72" y="53"/>
                    <a:pt x="72" y="52"/>
                  </a:cubicBezTo>
                  <a:cubicBezTo>
                    <a:pt x="72" y="50"/>
                    <a:pt x="77" y="46"/>
                    <a:pt x="79" y="46"/>
                  </a:cubicBezTo>
                  <a:cubicBezTo>
                    <a:pt x="82" y="46"/>
                    <a:pt x="84" y="46"/>
                    <a:pt x="87" y="44"/>
                  </a:cubicBezTo>
                  <a:cubicBezTo>
                    <a:pt x="88" y="43"/>
                    <a:pt x="90" y="43"/>
                    <a:pt x="92" y="43"/>
                  </a:cubicBezTo>
                  <a:cubicBezTo>
                    <a:pt x="92" y="42"/>
                    <a:pt x="91" y="40"/>
                    <a:pt x="92" y="4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61739784-1CFA-4EC5-A0CD-0A2972CB9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625" y="2978150"/>
              <a:ext cx="387350" cy="293688"/>
            </a:xfrm>
            <a:custGeom>
              <a:avLst/>
              <a:gdLst>
                <a:gd name="T0" fmla="*/ 51 w 54"/>
                <a:gd name="T1" fmla="*/ 20 h 41"/>
                <a:gd name="T2" fmla="*/ 47 w 54"/>
                <a:gd name="T3" fmla="*/ 16 h 41"/>
                <a:gd name="T4" fmla="*/ 45 w 54"/>
                <a:gd name="T5" fmla="*/ 12 h 41"/>
                <a:gd name="T6" fmla="*/ 44 w 54"/>
                <a:gd name="T7" fmla="*/ 8 h 41"/>
                <a:gd name="T8" fmla="*/ 44 w 54"/>
                <a:gd name="T9" fmla="*/ 4 h 41"/>
                <a:gd name="T10" fmla="*/ 38 w 54"/>
                <a:gd name="T11" fmla="*/ 3 h 41"/>
                <a:gd name="T12" fmla="*/ 35 w 54"/>
                <a:gd name="T13" fmla="*/ 3 h 41"/>
                <a:gd name="T14" fmla="*/ 32 w 54"/>
                <a:gd name="T15" fmla="*/ 1 h 41"/>
                <a:gd name="T16" fmla="*/ 29 w 54"/>
                <a:gd name="T17" fmla="*/ 0 h 41"/>
                <a:gd name="T18" fmla="*/ 29 w 54"/>
                <a:gd name="T19" fmla="*/ 0 h 41"/>
                <a:gd name="T20" fmla="*/ 27 w 54"/>
                <a:gd name="T21" fmla="*/ 0 h 41"/>
                <a:gd name="T22" fmla="*/ 24 w 54"/>
                <a:gd name="T23" fmla="*/ 3 h 41"/>
                <a:gd name="T24" fmla="*/ 21 w 54"/>
                <a:gd name="T25" fmla="*/ 3 h 41"/>
                <a:gd name="T26" fmla="*/ 19 w 54"/>
                <a:gd name="T27" fmla="*/ 6 h 41"/>
                <a:gd name="T28" fmla="*/ 19 w 54"/>
                <a:gd name="T29" fmla="*/ 9 h 41"/>
                <a:gd name="T30" fmla="*/ 16 w 54"/>
                <a:gd name="T31" fmla="*/ 10 h 41"/>
                <a:gd name="T32" fmla="*/ 13 w 54"/>
                <a:gd name="T33" fmla="*/ 13 h 41"/>
                <a:gd name="T34" fmla="*/ 13 w 54"/>
                <a:gd name="T35" fmla="*/ 16 h 41"/>
                <a:gd name="T36" fmla="*/ 9 w 54"/>
                <a:gd name="T37" fmla="*/ 17 h 41"/>
                <a:gd name="T38" fmla="*/ 6 w 54"/>
                <a:gd name="T39" fmla="*/ 19 h 41"/>
                <a:gd name="T40" fmla="*/ 2 w 54"/>
                <a:gd name="T41" fmla="*/ 19 h 41"/>
                <a:gd name="T42" fmla="*/ 2 w 54"/>
                <a:gd name="T43" fmla="*/ 19 h 41"/>
                <a:gd name="T44" fmla="*/ 3 w 54"/>
                <a:gd name="T45" fmla="*/ 24 h 41"/>
                <a:gd name="T46" fmla="*/ 3 w 54"/>
                <a:gd name="T47" fmla="*/ 29 h 41"/>
                <a:gd name="T48" fmla="*/ 0 w 54"/>
                <a:gd name="T49" fmla="*/ 32 h 41"/>
                <a:gd name="T50" fmla="*/ 1 w 54"/>
                <a:gd name="T51" fmla="*/ 35 h 41"/>
                <a:gd name="T52" fmla="*/ 1 w 54"/>
                <a:gd name="T53" fmla="*/ 38 h 41"/>
                <a:gd name="T54" fmla="*/ 5 w 54"/>
                <a:gd name="T55" fmla="*/ 38 h 41"/>
                <a:gd name="T56" fmla="*/ 8 w 54"/>
                <a:gd name="T57" fmla="*/ 35 h 41"/>
                <a:gd name="T58" fmla="*/ 19 w 54"/>
                <a:gd name="T59" fmla="*/ 37 h 41"/>
                <a:gd name="T60" fmla="*/ 24 w 54"/>
                <a:gd name="T61" fmla="*/ 38 h 41"/>
                <a:gd name="T62" fmla="*/ 27 w 54"/>
                <a:gd name="T63" fmla="*/ 38 h 41"/>
                <a:gd name="T64" fmla="*/ 32 w 54"/>
                <a:gd name="T65" fmla="*/ 38 h 41"/>
                <a:gd name="T66" fmla="*/ 35 w 54"/>
                <a:gd name="T67" fmla="*/ 40 h 41"/>
                <a:gd name="T68" fmla="*/ 40 w 54"/>
                <a:gd name="T69" fmla="*/ 40 h 41"/>
                <a:gd name="T70" fmla="*/ 42 w 54"/>
                <a:gd name="T71" fmla="*/ 38 h 41"/>
                <a:gd name="T72" fmla="*/ 45 w 54"/>
                <a:gd name="T73" fmla="*/ 34 h 41"/>
                <a:gd name="T74" fmla="*/ 49 w 54"/>
                <a:gd name="T75" fmla="*/ 33 h 41"/>
                <a:gd name="T76" fmla="*/ 47 w 54"/>
                <a:gd name="T77" fmla="*/ 31 h 41"/>
                <a:gd name="T78" fmla="*/ 47 w 54"/>
                <a:gd name="T79" fmla="*/ 25 h 41"/>
                <a:gd name="T80" fmla="*/ 51 w 54"/>
                <a:gd name="T81" fmla="*/ 25 h 41"/>
                <a:gd name="T82" fmla="*/ 54 w 54"/>
                <a:gd name="T83" fmla="*/ 23 h 41"/>
                <a:gd name="T84" fmla="*/ 51 w 54"/>
                <a:gd name="T85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" h="41">
                  <a:moveTo>
                    <a:pt x="51" y="20"/>
                  </a:moveTo>
                  <a:cubicBezTo>
                    <a:pt x="50" y="19"/>
                    <a:pt x="49" y="17"/>
                    <a:pt x="47" y="16"/>
                  </a:cubicBezTo>
                  <a:cubicBezTo>
                    <a:pt x="46" y="16"/>
                    <a:pt x="46" y="13"/>
                    <a:pt x="45" y="12"/>
                  </a:cubicBezTo>
                  <a:cubicBezTo>
                    <a:pt x="43" y="12"/>
                    <a:pt x="44" y="9"/>
                    <a:pt x="44" y="8"/>
                  </a:cubicBezTo>
                  <a:cubicBezTo>
                    <a:pt x="44" y="6"/>
                    <a:pt x="45" y="4"/>
                    <a:pt x="44" y="4"/>
                  </a:cubicBezTo>
                  <a:cubicBezTo>
                    <a:pt x="43" y="3"/>
                    <a:pt x="40" y="2"/>
                    <a:pt x="38" y="3"/>
                  </a:cubicBezTo>
                  <a:cubicBezTo>
                    <a:pt x="37" y="3"/>
                    <a:pt x="36" y="3"/>
                    <a:pt x="35" y="3"/>
                  </a:cubicBezTo>
                  <a:cubicBezTo>
                    <a:pt x="34" y="1"/>
                    <a:pt x="34" y="0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6" y="1"/>
                    <a:pt x="26" y="3"/>
                    <a:pt x="24" y="3"/>
                  </a:cubicBezTo>
                  <a:cubicBezTo>
                    <a:pt x="24" y="3"/>
                    <a:pt x="22" y="2"/>
                    <a:pt x="21" y="3"/>
                  </a:cubicBezTo>
                  <a:cubicBezTo>
                    <a:pt x="19" y="4"/>
                    <a:pt x="19" y="6"/>
                    <a:pt x="19" y="6"/>
                  </a:cubicBezTo>
                  <a:cubicBezTo>
                    <a:pt x="19" y="7"/>
                    <a:pt x="19" y="9"/>
                    <a:pt x="19" y="9"/>
                  </a:cubicBezTo>
                  <a:cubicBezTo>
                    <a:pt x="17" y="9"/>
                    <a:pt x="18" y="10"/>
                    <a:pt x="16" y="10"/>
                  </a:cubicBezTo>
                  <a:cubicBezTo>
                    <a:pt x="16" y="11"/>
                    <a:pt x="13" y="12"/>
                    <a:pt x="13" y="13"/>
                  </a:cubicBezTo>
                  <a:cubicBezTo>
                    <a:pt x="13" y="14"/>
                    <a:pt x="13" y="16"/>
                    <a:pt x="13" y="16"/>
                  </a:cubicBezTo>
                  <a:cubicBezTo>
                    <a:pt x="12" y="16"/>
                    <a:pt x="10" y="16"/>
                    <a:pt x="9" y="17"/>
                  </a:cubicBezTo>
                  <a:cubicBezTo>
                    <a:pt x="8" y="19"/>
                    <a:pt x="8" y="19"/>
                    <a:pt x="6" y="19"/>
                  </a:cubicBezTo>
                  <a:cubicBezTo>
                    <a:pt x="6" y="19"/>
                    <a:pt x="3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1"/>
                    <a:pt x="2" y="22"/>
                    <a:pt x="3" y="24"/>
                  </a:cubicBezTo>
                  <a:cubicBezTo>
                    <a:pt x="3" y="25"/>
                    <a:pt x="4" y="28"/>
                    <a:pt x="3" y="29"/>
                  </a:cubicBezTo>
                  <a:cubicBezTo>
                    <a:pt x="2" y="29"/>
                    <a:pt x="0" y="31"/>
                    <a:pt x="0" y="32"/>
                  </a:cubicBezTo>
                  <a:cubicBezTo>
                    <a:pt x="0" y="33"/>
                    <a:pt x="2" y="34"/>
                    <a:pt x="1" y="35"/>
                  </a:cubicBezTo>
                  <a:cubicBezTo>
                    <a:pt x="1" y="36"/>
                    <a:pt x="1" y="38"/>
                    <a:pt x="1" y="38"/>
                  </a:cubicBezTo>
                  <a:cubicBezTo>
                    <a:pt x="3" y="38"/>
                    <a:pt x="3" y="39"/>
                    <a:pt x="5" y="38"/>
                  </a:cubicBezTo>
                  <a:cubicBezTo>
                    <a:pt x="6" y="37"/>
                    <a:pt x="6" y="35"/>
                    <a:pt x="8" y="35"/>
                  </a:cubicBezTo>
                  <a:cubicBezTo>
                    <a:pt x="11" y="35"/>
                    <a:pt x="17" y="35"/>
                    <a:pt x="19" y="37"/>
                  </a:cubicBezTo>
                  <a:cubicBezTo>
                    <a:pt x="19" y="38"/>
                    <a:pt x="22" y="37"/>
                    <a:pt x="24" y="38"/>
                  </a:cubicBezTo>
                  <a:cubicBezTo>
                    <a:pt x="25" y="38"/>
                    <a:pt x="27" y="39"/>
                    <a:pt x="27" y="38"/>
                  </a:cubicBezTo>
                  <a:cubicBezTo>
                    <a:pt x="28" y="38"/>
                    <a:pt x="30" y="39"/>
                    <a:pt x="32" y="38"/>
                  </a:cubicBezTo>
                  <a:cubicBezTo>
                    <a:pt x="33" y="38"/>
                    <a:pt x="34" y="41"/>
                    <a:pt x="35" y="40"/>
                  </a:cubicBezTo>
                  <a:cubicBezTo>
                    <a:pt x="36" y="39"/>
                    <a:pt x="40" y="39"/>
                    <a:pt x="40" y="40"/>
                  </a:cubicBezTo>
                  <a:cubicBezTo>
                    <a:pt x="42" y="41"/>
                    <a:pt x="42" y="39"/>
                    <a:pt x="42" y="38"/>
                  </a:cubicBezTo>
                  <a:cubicBezTo>
                    <a:pt x="42" y="37"/>
                    <a:pt x="45" y="34"/>
                    <a:pt x="45" y="34"/>
                  </a:cubicBezTo>
                  <a:cubicBezTo>
                    <a:pt x="45" y="34"/>
                    <a:pt x="47" y="34"/>
                    <a:pt x="49" y="33"/>
                  </a:cubicBezTo>
                  <a:cubicBezTo>
                    <a:pt x="48" y="33"/>
                    <a:pt x="48" y="32"/>
                    <a:pt x="47" y="31"/>
                  </a:cubicBezTo>
                  <a:cubicBezTo>
                    <a:pt x="47" y="28"/>
                    <a:pt x="46" y="26"/>
                    <a:pt x="47" y="25"/>
                  </a:cubicBezTo>
                  <a:cubicBezTo>
                    <a:pt x="47" y="24"/>
                    <a:pt x="50" y="26"/>
                    <a:pt x="51" y="25"/>
                  </a:cubicBezTo>
                  <a:cubicBezTo>
                    <a:pt x="53" y="25"/>
                    <a:pt x="54" y="24"/>
                    <a:pt x="54" y="23"/>
                  </a:cubicBezTo>
                  <a:cubicBezTo>
                    <a:pt x="54" y="22"/>
                    <a:pt x="52" y="20"/>
                    <a:pt x="51" y="2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8978F2BE-80EE-4EAD-AA6D-1513203BC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2855913"/>
              <a:ext cx="307975" cy="150813"/>
            </a:xfrm>
            <a:custGeom>
              <a:avLst/>
              <a:gdLst>
                <a:gd name="T0" fmla="*/ 14 w 43"/>
                <a:gd name="T1" fmla="*/ 15 h 21"/>
                <a:gd name="T2" fmla="*/ 22 w 43"/>
                <a:gd name="T3" fmla="*/ 15 h 21"/>
                <a:gd name="T4" fmla="*/ 25 w 43"/>
                <a:gd name="T5" fmla="*/ 17 h 21"/>
                <a:gd name="T6" fmla="*/ 30 w 43"/>
                <a:gd name="T7" fmla="*/ 20 h 21"/>
                <a:gd name="T8" fmla="*/ 33 w 43"/>
                <a:gd name="T9" fmla="*/ 21 h 21"/>
                <a:gd name="T10" fmla="*/ 35 w 43"/>
                <a:gd name="T11" fmla="*/ 21 h 21"/>
                <a:gd name="T12" fmla="*/ 38 w 43"/>
                <a:gd name="T13" fmla="*/ 20 h 21"/>
                <a:gd name="T14" fmla="*/ 41 w 43"/>
                <a:gd name="T15" fmla="*/ 18 h 21"/>
                <a:gd name="T16" fmla="*/ 43 w 43"/>
                <a:gd name="T17" fmla="*/ 17 h 21"/>
                <a:gd name="T18" fmla="*/ 41 w 43"/>
                <a:gd name="T19" fmla="*/ 13 h 21"/>
                <a:gd name="T20" fmla="*/ 40 w 43"/>
                <a:gd name="T21" fmla="*/ 9 h 21"/>
                <a:gd name="T22" fmla="*/ 39 w 43"/>
                <a:gd name="T23" fmla="*/ 6 h 21"/>
                <a:gd name="T24" fmla="*/ 38 w 43"/>
                <a:gd name="T25" fmla="*/ 4 h 21"/>
                <a:gd name="T26" fmla="*/ 32 w 43"/>
                <a:gd name="T27" fmla="*/ 4 h 21"/>
                <a:gd name="T28" fmla="*/ 27 w 43"/>
                <a:gd name="T29" fmla="*/ 1 h 21"/>
                <a:gd name="T30" fmla="*/ 20 w 43"/>
                <a:gd name="T31" fmla="*/ 1 h 21"/>
                <a:gd name="T32" fmla="*/ 19 w 43"/>
                <a:gd name="T33" fmla="*/ 7 h 21"/>
                <a:gd name="T34" fmla="*/ 15 w 43"/>
                <a:gd name="T35" fmla="*/ 9 h 21"/>
                <a:gd name="T36" fmla="*/ 10 w 43"/>
                <a:gd name="T37" fmla="*/ 2 h 21"/>
                <a:gd name="T38" fmla="*/ 4 w 43"/>
                <a:gd name="T39" fmla="*/ 5 h 21"/>
                <a:gd name="T40" fmla="*/ 2 w 43"/>
                <a:gd name="T41" fmla="*/ 10 h 21"/>
                <a:gd name="T42" fmla="*/ 1 w 43"/>
                <a:gd name="T43" fmla="*/ 16 h 21"/>
                <a:gd name="T44" fmla="*/ 1 w 43"/>
                <a:gd name="T45" fmla="*/ 17 h 21"/>
                <a:gd name="T46" fmla="*/ 6 w 43"/>
                <a:gd name="T47" fmla="*/ 15 h 21"/>
                <a:gd name="T48" fmla="*/ 14 w 43"/>
                <a:gd name="T49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21">
                  <a:moveTo>
                    <a:pt x="14" y="15"/>
                  </a:moveTo>
                  <a:cubicBezTo>
                    <a:pt x="16" y="15"/>
                    <a:pt x="19" y="16"/>
                    <a:pt x="22" y="15"/>
                  </a:cubicBezTo>
                  <a:cubicBezTo>
                    <a:pt x="24" y="14"/>
                    <a:pt x="24" y="17"/>
                    <a:pt x="25" y="17"/>
                  </a:cubicBezTo>
                  <a:cubicBezTo>
                    <a:pt x="27" y="16"/>
                    <a:pt x="29" y="18"/>
                    <a:pt x="30" y="20"/>
                  </a:cubicBezTo>
                  <a:cubicBezTo>
                    <a:pt x="32" y="21"/>
                    <a:pt x="32" y="21"/>
                    <a:pt x="33" y="21"/>
                  </a:cubicBezTo>
                  <a:cubicBezTo>
                    <a:pt x="34" y="21"/>
                    <a:pt x="34" y="21"/>
                    <a:pt x="35" y="21"/>
                  </a:cubicBezTo>
                  <a:cubicBezTo>
                    <a:pt x="36" y="19"/>
                    <a:pt x="37" y="20"/>
                    <a:pt x="38" y="20"/>
                  </a:cubicBezTo>
                  <a:cubicBezTo>
                    <a:pt x="40" y="20"/>
                    <a:pt x="40" y="18"/>
                    <a:pt x="41" y="18"/>
                  </a:cubicBezTo>
                  <a:cubicBezTo>
                    <a:pt x="41" y="17"/>
                    <a:pt x="42" y="17"/>
                    <a:pt x="43" y="17"/>
                  </a:cubicBezTo>
                  <a:cubicBezTo>
                    <a:pt x="42" y="16"/>
                    <a:pt x="42" y="14"/>
                    <a:pt x="41" y="13"/>
                  </a:cubicBezTo>
                  <a:cubicBezTo>
                    <a:pt x="40" y="12"/>
                    <a:pt x="39" y="11"/>
                    <a:pt x="40" y="9"/>
                  </a:cubicBezTo>
                  <a:cubicBezTo>
                    <a:pt x="40" y="8"/>
                    <a:pt x="40" y="7"/>
                    <a:pt x="39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6" y="4"/>
                    <a:pt x="33" y="4"/>
                    <a:pt x="32" y="4"/>
                  </a:cubicBezTo>
                  <a:cubicBezTo>
                    <a:pt x="31" y="4"/>
                    <a:pt x="27" y="1"/>
                    <a:pt x="27" y="1"/>
                  </a:cubicBezTo>
                  <a:cubicBezTo>
                    <a:pt x="26" y="0"/>
                    <a:pt x="23" y="0"/>
                    <a:pt x="20" y="1"/>
                  </a:cubicBezTo>
                  <a:cubicBezTo>
                    <a:pt x="19" y="2"/>
                    <a:pt x="20" y="4"/>
                    <a:pt x="19" y="7"/>
                  </a:cubicBezTo>
                  <a:cubicBezTo>
                    <a:pt x="19" y="10"/>
                    <a:pt x="16" y="9"/>
                    <a:pt x="15" y="9"/>
                  </a:cubicBezTo>
                  <a:cubicBezTo>
                    <a:pt x="14" y="9"/>
                    <a:pt x="11" y="4"/>
                    <a:pt x="10" y="2"/>
                  </a:cubicBezTo>
                  <a:cubicBezTo>
                    <a:pt x="9" y="1"/>
                    <a:pt x="6" y="4"/>
                    <a:pt x="4" y="5"/>
                  </a:cubicBezTo>
                  <a:cubicBezTo>
                    <a:pt x="2" y="7"/>
                    <a:pt x="3" y="9"/>
                    <a:pt x="2" y="10"/>
                  </a:cubicBezTo>
                  <a:cubicBezTo>
                    <a:pt x="1" y="11"/>
                    <a:pt x="0" y="14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3" y="16"/>
                    <a:pt x="5" y="16"/>
                    <a:pt x="6" y="15"/>
                  </a:cubicBezTo>
                  <a:cubicBezTo>
                    <a:pt x="8" y="14"/>
                    <a:pt x="13" y="15"/>
                    <a:pt x="14" y="1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8D5C1D9-63D4-4454-8EEA-B76FC8620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2949575"/>
              <a:ext cx="236538" cy="171450"/>
            </a:xfrm>
            <a:custGeom>
              <a:avLst/>
              <a:gdLst>
                <a:gd name="T0" fmla="*/ 4 w 33"/>
                <a:gd name="T1" fmla="*/ 12 h 24"/>
                <a:gd name="T2" fmla="*/ 8 w 33"/>
                <a:gd name="T3" fmla="*/ 14 h 24"/>
                <a:gd name="T4" fmla="*/ 12 w 33"/>
                <a:gd name="T5" fmla="*/ 15 h 24"/>
                <a:gd name="T6" fmla="*/ 12 w 33"/>
                <a:gd name="T7" fmla="*/ 20 h 24"/>
                <a:gd name="T8" fmla="*/ 16 w 33"/>
                <a:gd name="T9" fmla="*/ 23 h 24"/>
                <a:gd name="T10" fmla="*/ 20 w 33"/>
                <a:gd name="T11" fmla="*/ 23 h 24"/>
                <a:gd name="T12" fmla="*/ 23 w 33"/>
                <a:gd name="T13" fmla="*/ 21 h 24"/>
                <a:gd name="T14" fmla="*/ 27 w 33"/>
                <a:gd name="T15" fmla="*/ 21 h 24"/>
                <a:gd name="T16" fmla="*/ 28 w 33"/>
                <a:gd name="T17" fmla="*/ 17 h 24"/>
                <a:gd name="T18" fmla="*/ 31 w 33"/>
                <a:gd name="T19" fmla="*/ 14 h 24"/>
                <a:gd name="T20" fmla="*/ 33 w 33"/>
                <a:gd name="T21" fmla="*/ 13 h 24"/>
                <a:gd name="T22" fmla="*/ 33 w 33"/>
                <a:gd name="T23" fmla="*/ 10 h 24"/>
                <a:gd name="T24" fmla="*/ 33 w 33"/>
                <a:gd name="T25" fmla="*/ 8 h 24"/>
                <a:gd name="T26" fmla="*/ 31 w 33"/>
                <a:gd name="T27" fmla="*/ 6 h 24"/>
                <a:gd name="T28" fmla="*/ 25 w 33"/>
                <a:gd name="T29" fmla="*/ 3 h 24"/>
                <a:gd name="T30" fmla="*/ 22 w 33"/>
                <a:gd name="T31" fmla="*/ 2 h 24"/>
                <a:gd name="T32" fmla="*/ 14 w 33"/>
                <a:gd name="T33" fmla="*/ 2 h 24"/>
                <a:gd name="T34" fmla="*/ 6 w 33"/>
                <a:gd name="T35" fmla="*/ 2 h 24"/>
                <a:gd name="T36" fmla="*/ 1 w 33"/>
                <a:gd name="T37" fmla="*/ 3 h 24"/>
                <a:gd name="T38" fmla="*/ 1 w 33"/>
                <a:gd name="T39" fmla="*/ 10 h 24"/>
                <a:gd name="T40" fmla="*/ 1 w 33"/>
                <a:gd name="T41" fmla="*/ 11 h 24"/>
                <a:gd name="T42" fmla="*/ 4 w 33"/>
                <a:gd name="T4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24">
                  <a:moveTo>
                    <a:pt x="4" y="12"/>
                  </a:moveTo>
                  <a:cubicBezTo>
                    <a:pt x="5" y="13"/>
                    <a:pt x="7" y="14"/>
                    <a:pt x="8" y="14"/>
                  </a:cubicBezTo>
                  <a:cubicBezTo>
                    <a:pt x="9" y="13"/>
                    <a:pt x="12" y="14"/>
                    <a:pt x="12" y="15"/>
                  </a:cubicBezTo>
                  <a:cubicBezTo>
                    <a:pt x="12" y="17"/>
                    <a:pt x="11" y="20"/>
                    <a:pt x="12" y="20"/>
                  </a:cubicBezTo>
                  <a:cubicBezTo>
                    <a:pt x="12" y="20"/>
                    <a:pt x="16" y="21"/>
                    <a:pt x="16" y="23"/>
                  </a:cubicBezTo>
                  <a:cubicBezTo>
                    <a:pt x="17" y="23"/>
                    <a:pt x="20" y="23"/>
                    <a:pt x="20" y="23"/>
                  </a:cubicBezTo>
                  <a:cubicBezTo>
                    <a:pt x="22" y="24"/>
                    <a:pt x="22" y="23"/>
                    <a:pt x="23" y="21"/>
                  </a:cubicBezTo>
                  <a:cubicBezTo>
                    <a:pt x="24" y="21"/>
                    <a:pt x="26" y="21"/>
                    <a:pt x="27" y="21"/>
                  </a:cubicBezTo>
                  <a:cubicBezTo>
                    <a:pt x="28" y="21"/>
                    <a:pt x="28" y="18"/>
                    <a:pt x="28" y="17"/>
                  </a:cubicBezTo>
                  <a:cubicBezTo>
                    <a:pt x="28" y="17"/>
                    <a:pt x="30" y="15"/>
                    <a:pt x="31" y="14"/>
                  </a:cubicBezTo>
                  <a:cubicBezTo>
                    <a:pt x="32" y="14"/>
                    <a:pt x="31" y="13"/>
                    <a:pt x="33" y="13"/>
                  </a:cubicBezTo>
                  <a:cubicBezTo>
                    <a:pt x="33" y="13"/>
                    <a:pt x="33" y="11"/>
                    <a:pt x="33" y="10"/>
                  </a:cubicBezTo>
                  <a:cubicBezTo>
                    <a:pt x="33" y="10"/>
                    <a:pt x="33" y="9"/>
                    <a:pt x="33" y="8"/>
                  </a:cubicBezTo>
                  <a:cubicBezTo>
                    <a:pt x="33" y="7"/>
                    <a:pt x="32" y="7"/>
                    <a:pt x="31" y="6"/>
                  </a:cubicBezTo>
                  <a:cubicBezTo>
                    <a:pt x="29" y="5"/>
                    <a:pt x="27" y="3"/>
                    <a:pt x="25" y="3"/>
                  </a:cubicBezTo>
                  <a:cubicBezTo>
                    <a:pt x="24" y="3"/>
                    <a:pt x="24" y="1"/>
                    <a:pt x="22" y="2"/>
                  </a:cubicBezTo>
                  <a:cubicBezTo>
                    <a:pt x="20" y="3"/>
                    <a:pt x="16" y="2"/>
                    <a:pt x="14" y="2"/>
                  </a:cubicBezTo>
                  <a:cubicBezTo>
                    <a:pt x="13" y="2"/>
                    <a:pt x="8" y="0"/>
                    <a:pt x="6" y="2"/>
                  </a:cubicBezTo>
                  <a:cubicBezTo>
                    <a:pt x="5" y="3"/>
                    <a:pt x="3" y="3"/>
                    <a:pt x="1" y="3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0" y="11"/>
                    <a:pt x="0" y="11"/>
                    <a:pt x="1" y="11"/>
                  </a:cubicBezTo>
                  <a:cubicBezTo>
                    <a:pt x="2" y="11"/>
                    <a:pt x="4" y="11"/>
                    <a:pt x="4" y="1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8C9D9C68-9204-43E6-8669-32BA001B6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3487738"/>
              <a:ext cx="195263" cy="107950"/>
            </a:xfrm>
            <a:custGeom>
              <a:avLst/>
              <a:gdLst>
                <a:gd name="T0" fmla="*/ 24 w 27"/>
                <a:gd name="T1" fmla="*/ 6 h 15"/>
                <a:gd name="T2" fmla="*/ 21 w 27"/>
                <a:gd name="T3" fmla="*/ 5 h 15"/>
                <a:gd name="T4" fmla="*/ 21 w 27"/>
                <a:gd name="T5" fmla="*/ 2 h 15"/>
                <a:gd name="T6" fmla="*/ 17 w 27"/>
                <a:gd name="T7" fmla="*/ 0 h 15"/>
                <a:gd name="T8" fmla="*/ 14 w 27"/>
                <a:gd name="T9" fmla="*/ 0 h 15"/>
                <a:gd name="T10" fmla="*/ 8 w 27"/>
                <a:gd name="T11" fmla="*/ 1 h 15"/>
                <a:gd name="T12" fmla="*/ 8 w 27"/>
                <a:gd name="T13" fmla="*/ 2 h 15"/>
                <a:gd name="T14" fmla="*/ 5 w 27"/>
                <a:gd name="T15" fmla="*/ 4 h 15"/>
                <a:gd name="T16" fmla="*/ 1 w 27"/>
                <a:gd name="T17" fmla="*/ 9 h 15"/>
                <a:gd name="T18" fmla="*/ 2 w 27"/>
                <a:gd name="T19" fmla="*/ 11 h 15"/>
                <a:gd name="T20" fmla="*/ 4 w 27"/>
                <a:gd name="T21" fmla="*/ 12 h 15"/>
                <a:gd name="T22" fmla="*/ 5 w 27"/>
                <a:gd name="T23" fmla="*/ 15 h 15"/>
                <a:gd name="T24" fmla="*/ 5 w 27"/>
                <a:gd name="T25" fmla="*/ 15 h 15"/>
                <a:gd name="T26" fmla="*/ 11 w 27"/>
                <a:gd name="T27" fmla="*/ 14 h 15"/>
                <a:gd name="T28" fmla="*/ 14 w 27"/>
                <a:gd name="T29" fmla="*/ 10 h 15"/>
                <a:gd name="T30" fmla="*/ 16 w 27"/>
                <a:gd name="T31" fmla="*/ 14 h 15"/>
                <a:gd name="T32" fmla="*/ 18 w 27"/>
                <a:gd name="T33" fmla="*/ 12 h 15"/>
                <a:gd name="T34" fmla="*/ 20 w 27"/>
                <a:gd name="T35" fmla="*/ 11 h 15"/>
                <a:gd name="T36" fmla="*/ 23 w 27"/>
                <a:gd name="T37" fmla="*/ 10 h 15"/>
                <a:gd name="T38" fmla="*/ 25 w 27"/>
                <a:gd name="T39" fmla="*/ 9 h 15"/>
                <a:gd name="T40" fmla="*/ 26 w 27"/>
                <a:gd name="T41" fmla="*/ 8 h 15"/>
                <a:gd name="T42" fmla="*/ 27 w 27"/>
                <a:gd name="T43" fmla="*/ 6 h 15"/>
                <a:gd name="T44" fmla="*/ 24 w 27"/>
                <a:gd name="T45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15">
                  <a:moveTo>
                    <a:pt x="24" y="6"/>
                  </a:moveTo>
                  <a:cubicBezTo>
                    <a:pt x="23" y="7"/>
                    <a:pt x="21" y="5"/>
                    <a:pt x="21" y="5"/>
                  </a:cubicBezTo>
                  <a:cubicBezTo>
                    <a:pt x="21" y="4"/>
                    <a:pt x="21" y="2"/>
                    <a:pt x="21" y="2"/>
                  </a:cubicBezTo>
                  <a:cubicBezTo>
                    <a:pt x="20" y="2"/>
                    <a:pt x="19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3" y="1"/>
                    <a:pt x="10" y="1"/>
                    <a:pt x="8" y="1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5" y="5"/>
                    <a:pt x="2" y="7"/>
                    <a:pt x="1" y="9"/>
                  </a:cubicBezTo>
                  <a:cubicBezTo>
                    <a:pt x="0" y="12"/>
                    <a:pt x="0" y="12"/>
                    <a:pt x="2" y="11"/>
                  </a:cubicBezTo>
                  <a:cubicBezTo>
                    <a:pt x="3" y="9"/>
                    <a:pt x="4" y="10"/>
                    <a:pt x="4" y="12"/>
                  </a:cubicBezTo>
                  <a:cubicBezTo>
                    <a:pt x="4" y="12"/>
                    <a:pt x="6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7" y="15"/>
                    <a:pt x="10" y="14"/>
                    <a:pt x="11" y="14"/>
                  </a:cubicBezTo>
                  <a:cubicBezTo>
                    <a:pt x="11" y="14"/>
                    <a:pt x="13" y="10"/>
                    <a:pt x="14" y="10"/>
                  </a:cubicBezTo>
                  <a:cubicBezTo>
                    <a:pt x="14" y="9"/>
                    <a:pt x="15" y="12"/>
                    <a:pt x="16" y="14"/>
                  </a:cubicBezTo>
                  <a:cubicBezTo>
                    <a:pt x="18" y="15"/>
                    <a:pt x="18" y="13"/>
                    <a:pt x="18" y="12"/>
                  </a:cubicBezTo>
                  <a:cubicBezTo>
                    <a:pt x="18" y="11"/>
                    <a:pt x="19" y="10"/>
                    <a:pt x="20" y="11"/>
                  </a:cubicBezTo>
                  <a:cubicBezTo>
                    <a:pt x="21" y="11"/>
                    <a:pt x="23" y="11"/>
                    <a:pt x="23" y="10"/>
                  </a:cubicBezTo>
                  <a:cubicBezTo>
                    <a:pt x="23" y="9"/>
                    <a:pt x="24" y="9"/>
                    <a:pt x="25" y="9"/>
                  </a:cubicBezTo>
                  <a:cubicBezTo>
                    <a:pt x="25" y="9"/>
                    <a:pt x="26" y="8"/>
                    <a:pt x="26" y="8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6"/>
                    <a:pt x="25" y="5"/>
                    <a:pt x="24" y="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BAAE3817-39AD-4942-9FD5-309DF8D4D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775" y="3063875"/>
              <a:ext cx="374650" cy="446088"/>
            </a:xfrm>
            <a:custGeom>
              <a:avLst/>
              <a:gdLst>
                <a:gd name="T0" fmla="*/ 6 w 52"/>
                <a:gd name="T1" fmla="*/ 16 h 62"/>
                <a:gd name="T2" fmla="*/ 3 w 52"/>
                <a:gd name="T3" fmla="*/ 19 h 62"/>
                <a:gd name="T4" fmla="*/ 6 w 52"/>
                <a:gd name="T5" fmla="*/ 22 h 62"/>
                <a:gd name="T6" fmla="*/ 4 w 52"/>
                <a:gd name="T7" fmla="*/ 24 h 62"/>
                <a:gd name="T8" fmla="*/ 1 w 52"/>
                <a:gd name="T9" fmla="*/ 26 h 62"/>
                <a:gd name="T10" fmla="*/ 1 w 52"/>
                <a:gd name="T11" fmla="*/ 29 h 62"/>
                <a:gd name="T12" fmla="*/ 0 w 52"/>
                <a:gd name="T13" fmla="*/ 33 h 62"/>
                <a:gd name="T14" fmla="*/ 1 w 52"/>
                <a:gd name="T15" fmla="*/ 37 h 62"/>
                <a:gd name="T16" fmla="*/ 1 w 52"/>
                <a:gd name="T17" fmla="*/ 40 h 62"/>
                <a:gd name="T18" fmla="*/ 2 w 52"/>
                <a:gd name="T19" fmla="*/ 45 h 62"/>
                <a:gd name="T20" fmla="*/ 3 w 52"/>
                <a:gd name="T21" fmla="*/ 46 h 62"/>
                <a:gd name="T22" fmla="*/ 7 w 52"/>
                <a:gd name="T23" fmla="*/ 47 h 62"/>
                <a:gd name="T24" fmla="*/ 10 w 52"/>
                <a:gd name="T25" fmla="*/ 49 h 62"/>
                <a:gd name="T26" fmla="*/ 11 w 52"/>
                <a:gd name="T27" fmla="*/ 50 h 62"/>
                <a:gd name="T28" fmla="*/ 9 w 52"/>
                <a:gd name="T29" fmla="*/ 56 h 62"/>
                <a:gd name="T30" fmla="*/ 9 w 52"/>
                <a:gd name="T31" fmla="*/ 60 h 62"/>
                <a:gd name="T32" fmla="*/ 14 w 52"/>
                <a:gd name="T33" fmla="*/ 59 h 62"/>
                <a:gd name="T34" fmla="*/ 17 w 52"/>
                <a:gd name="T35" fmla="*/ 59 h 62"/>
                <a:gd name="T36" fmla="*/ 21 w 52"/>
                <a:gd name="T37" fmla="*/ 60 h 62"/>
                <a:gd name="T38" fmla="*/ 22 w 52"/>
                <a:gd name="T39" fmla="*/ 60 h 62"/>
                <a:gd name="T40" fmla="*/ 25 w 52"/>
                <a:gd name="T41" fmla="*/ 61 h 62"/>
                <a:gd name="T42" fmla="*/ 28 w 52"/>
                <a:gd name="T43" fmla="*/ 60 h 62"/>
                <a:gd name="T44" fmla="*/ 32 w 52"/>
                <a:gd name="T45" fmla="*/ 60 h 62"/>
                <a:gd name="T46" fmla="*/ 38 w 52"/>
                <a:gd name="T47" fmla="*/ 59 h 62"/>
                <a:gd name="T48" fmla="*/ 40 w 52"/>
                <a:gd name="T49" fmla="*/ 57 h 62"/>
                <a:gd name="T50" fmla="*/ 43 w 52"/>
                <a:gd name="T51" fmla="*/ 54 h 62"/>
                <a:gd name="T52" fmla="*/ 46 w 52"/>
                <a:gd name="T53" fmla="*/ 50 h 62"/>
                <a:gd name="T54" fmla="*/ 40 w 52"/>
                <a:gd name="T55" fmla="*/ 46 h 62"/>
                <a:gd name="T56" fmla="*/ 38 w 52"/>
                <a:gd name="T57" fmla="*/ 40 h 62"/>
                <a:gd name="T58" fmla="*/ 37 w 52"/>
                <a:gd name="T59" fmla="*/ 37 h 62"/>
                <a:gd name="T60" fmla="*/ 43 w 52"/>
                <a:gd name="T61" fmla="*/ 35 h 62"/>
                <a:gd name="T62" fmla="*/ 48 w 52"/>
                <a:gd name="T63" fmla="*/ 33 h 62"/>
                <a:gd name="T64" fmla="*/ 51 w 52"/>
                <a:gd name="T65" fmla="*/ 32 h 62"/>
                <a:gd name="T66" fmla="*/ 51 w 52"/>
                <a:gd name="T67" fmla="*/ 29 h 62"/>
                <a:gd name="T68" fmla="*/ 50 w 52"/>
                <a:gd name="T69" fmla="*/ 23 h 62"/>
                <a:gd name="T70" fmla="*/ 49 w 52"/>
                <a:gd name="T71" fmla="*/ 20 h 62"/>
                <a:gd name="T72" fmla="*/ 48 w 52"/>
                <a:gd name="T73" fmla="*/ 17 h 62"/>
                <a:gd name="T74" fmla="*/ 48 w 52"/>
                <a:gd name="T75" fmla="*/ 15 h 62"/>
                <a:gd name="T76" fmla="*/ 48 w 52"/>
                <a:gd name="T77" fmla="*/ 9 h 62"/>
                <a:gd name="T78" fmla="*/ 48 w 52"/>
                <a:gd name="T79" fmla="*/ 8 h 62"/>
                <a:gd name="T80" fmla="*/ 47 w 52"/>
                <a:gd name="T81" fmla="*/ 7 h 62"/>
                <a:gd name="T82" fmla="*/ 43 w 52"/>
                <a:gd name="T83" fmla="*/ 5 h 62"/>
                <a:gd name="T84" fmla="*/ 44 w 52"/>
                <a:gd name="T85" fmla="*/ 1 h 62"/>
                <a:gd name="T86" fmla="*/ 39 w 52"/>
                <a:gd name="T87" fmla="*/ 3 h 62"/>
                <a:gd name="T88" fmla="*/ 33 w 52"/>
                <a:gd name="T89" fmla="*/ 7 h 62"/>
                <a:gd name="T90" fmla="*/ 30 w 52"/>
                <a:gd name="T91" fmla="*/ 5 h 62"/>
                <a:gd name="T92" fmla="*/ 27 w 52"/>
                <a:gd name="T93" fmla="*/ 3 h 62"/>
                <a:gd name="T94" fmla="*/ 23 w 52"/>
                <a:gd name="T95" fmla="*/ 1 h 62"/>
                <a:gd name="T96" fmla="*/ 22 w 52"/>
                <a:gd name="T97" fmla="*/ 0 h 62"/>
                <a:gd name="T98" fmla="*/ 20 w 52"/>
                <a:gd name="T99" fmla="*/ 0 h 62"/>
                <a:gd name="T100" fmla="*/ 15 w 52"/>
                <a:gd name="T101" fmla="*/ 0 h 62"/>
                <a:gd name="T102" fmla="*/ 16 w 52"/>
                <a:gd name="T103" fmla="*/ 3 h 62"/>
                <a:gd name="T104" fmla="*/ 18 w 52"/>
                <a:gd name="T105" fmla="*/ 7 h 62"/>
                <a:gd name="T106" fmla="*/ 15 w 52"/>
                <a:gd name="T107" fmla="*/ 10 h 62"/>
                <a:gd name="T108" fmla="*/ 11 w 52"/>
                <a:gd name="T109" fmla="*/ 10 h 62"/>
                <a:gd name="T110" fmla="*/ 6 w 52"/>
                <a:gd name="T111" fmla="*/ 10 h 62"/>
                <a:gd name="T112" fmla="*/ 6 w 52"/>
                <a:gd name="T113" fmla="*/ 11 h 62"/>
                <a:gd name="T114" fmla="*/ 6 w 52"/>
                <a:gd name="T115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" h="62">
                  <a:moveTo>
                    <a:pt x="6" y="16"/>
                  </a:moveTo>
                  <a:cubicBezTo>
                    <a:pt x="5" y="18"/>
                    <a:pt x="3" y="18"/>
                    <a:pt x="3" y="19"/>
                  </a:cubicBezTo>
                  <a:cubicBezTo>
                    <a:pt x="4" y="19"/>
                    <a:pt x="6" y="21"/>
                    <a:pt x="6" y="22"/>
                  </a:cubicBezTo>
                  <a:cubicBezTo>
                    <a:pt x="5" y="23"/>
                    <a:pt x="4" y="22"/>
                    <a:pt x="4" y="24"/>
                  </a:cubicBezTo>
                  <a:cubicBezTo>
                    <a:pt x="4" y="26"/>
                    <a:pt x="2" y="26"/>
                    <a:pt x="1" y="26"/>
                  </a:cubicBezTo>
                  <a:cubicBezTo>
                    <a:pt x="0" y="26"/>
                    <a:pt x="1" y="27"/>
                    <a:pt x="1" y="29"/>
                  </a:cubicBezTo>
                  <a:cubicBezTo>
                    <a:pt x="0" y="30"/>
                    <a:pt x="0" y="33"/>
                    <a:pt x="0" y="33"/>
                  </a:cubicBezTo>
                  <a:cubicBezTo>
                    <a:pt x="0" y="34"/>
                    <a:pt x="2" y="37"/>
                    <a:pt x="1" y="37"/>
                  </a:cubicBezTo>
                  <a:cubicBezTo>
                    <a:pt x="1" y="38"/>
                    <a:pt x="0" y="39"/>
                    <a:pt x="1" y="40"/>
                  </a:cubicBezTo>
                  <a:cubicBezTo>
                    <a:pt x="1" y="40"/>
                    <a:pt x="2" y="41"/>
                    <a:pt x="2" y="45"/>
                  </a:cubicBezTo>
                  <a:cubicBezTo>
                    <a:pt x="3" y="45"/>
                    <a:pt x="3" y="45"/>
                    <a:pt x="3" y="46"/>
                  </a:cubicBezTo>
                  <a:cubicBezTo>
                    <a:pt x="4" y="47"/>
                    <a:pt x="6" y="47"/>
                    <a:pt x="7" y="47"/>
                  </a:cubicBezTo>
                  <a:cubicBezTo>
                    <a:pt x="9" y="47"/>
                    <a:pt x="9" y="49"/>
                    <a:pt x="10" y="49"/>
                  </a:cubicBezTo>
                  <a:cubicBezTo>
                    <a:pt x="11" y="48"/>
                    <a:pt x="13" y="49"/>
                    <a:pt x="11" y="50"/>
                  </a:cubicBezTo>
                  <a:cubicBezTo>
                    <a:pt x="10" y="52"/>
                    <a:pt x="9" y="54"/>
                    <a:pt x="9" y="56"/>
                  </a:cubicBezTo>
                  <a:cubicBezTo>
                    <a:pt x="9" y="57"/>
                    <a:pt x="9" y="58"/>
                    <a:pt x="9" y="60"/>
                  </a:cubicBezTo>
                  <a:cubicBezTo>
                    <a:pt x="10" y="60"/>
                    <a:pt x="13" y="60"/>
                    <a:pt x="14" y="59"/>
                  </a:cubicBezTo>
                  <a:cubicBezTo>
                    <a:pt x="15" y="59"/>
                    <a:pt x="16" y="59"/>
                    <a:pt x="17" y="59"/>
                  </a:cubicBezTo>
                  <a:cubicBezTo>
                    <a:pt x="19" y="60"/>
                    <a:pt x="20" y="60"/>
                    <a:pt x="21" y="60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3" y="60"/>
                    <a:pt x="24" y="62"/>
                    <a:pt x="25" y="61"/>
                  </a:cubicBezTo>
                  <a:cubicBezTo>
                    <a:pt x="26" y="60"/>
                    <a:pt x="27" y="60"/>
                    <a:pt x="28" y="60"/>
                  </a:cubicBezTo>
                  <a:cubicBezTo>
                    <a:pt x="30" y="61"/>
                    <a:pt x="31" y="61"/>
                    <a:pt x="32" y="60"/>
                  </a:cubicBezTo>
                  <a:cubicBezTo>
                    <a:pt x="33" y="59"/>
                    <a:pt x="37" y="58"/>
                    <a:pt x="38" y="59"/>
                  </a:cubicBezTo>
                  <a:cubicBezTo>
                    <a:pt x="38" y="59"/>
                    <a:pt x="41" y="60"/>
                    <a:pt x="40" y="57"/>
                  </a:cubicBezTo>
                  <a:cubicBezTo>
                    <a:pt x="39" y="54"/>
                    <a:pt x="42" y="54"/>
                    <a:pt x="43" y="54"/>
                  </a:cubicBezTo>
                  <a:cubicBezTo>
                    <a:pt x="43" y="52"/>
                    <a:pt x="46" y="51"/>
                    <a:pt x="46" y="50"/>
                  </a:cubicBezTo>
                  <a:cubicBezTo>
                    <a:pt x="45" y="50"/>
                    <a:pt x="41" y="47"/>
                    <a:pt x="40" y="46"/>
                  </a:cubicBezTo>
                  <a:cubicBezTo>
                    <a:pt x="38" y="45"/>
                    <a:pt x="38" y="42"/>
                    <a:pt x="38" y="40"/>
                  </a:cubicBezTo>
                  <a:cubicBezTo>
                    <a:pt x="37" y="39"/>
                    <a:pt x="35" y="37"/>
                    <a:pt x="37" y="37"/>
                  </a:cubicBezTo>
                  <a:cubicBezTo>
                    <a:pt x="39" y="37"/>
                    <a:pt x="42" y="36"/>
                    <a:pt x="43" y="35"/>
                  </a:cubicBezTo>
                  <a:cubicBezTo>
                    <a:pt x="45" y="33"/>
                    <a:pt x="47" y="33"/>
                    <a:pt x="48" y="33"/>
                  </a:cubicBezTo>
                  <a:cubicBezTo>
                    <a:pt x="49" y="31"/>
                    <a:pt x="51" y="33"/>
                    <a:pt x="51" y="32"/>
                  </a:cubicBezTo>
                  <a:cubicBezTo>
                    <a:pt x="51" y="31"/>
                    <a:pt x="52" y="30"/>
                    <a:pt x="51" y="29"/>
                  </a:cubicBezTo>
                  <a:cubicBezTo>
                    <a:pt x="51" y="28"/>
                    <a:pt x="50" y="27"/>
                    <a:pt x="50" y="23"/>
                  </a:cubicBezTo>
                  <a:cubicBezTo>
                    <a:pt x="50" y="21"/>
                    <a:pt x="49" y="22"/>
                    <a:pt x="49" y="20"/>
                  </a:cubicBezTo>
                  <a:cubicBezTo>
                    <a:pt x="49" y="20"/>
                    <a:pt x="49" y="18"/>
                    <a:pt x="48" y="17"/>
                  </a:cubicBezTo>
                  <a:cubicBezTo>
                    <a:pt x="47" y="17"/>
                    <a:pt x="46" y="17"/>
                    <a:pt x="48" y="15"/>
                  </a:cubicBezTo>
                  <a:cubicBezTo>
                    <a:pt x="49" y="13"/>
                    <a:pt x="48" y="10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7" y="8"/>
                    <a:pt x="47" y="7"/>
                    <a:pt x="47" y="7"/>
                  </a:cubicBezTo>
                  <a:cubicBezTo>
                    <a:pt x="47" y="6"/>
                    <a:pt x="46" y="5"/>
                    <a:pt x="43" y="5"/>
                  </a:cubicBezTo>
                  <a:cubicBezTo>
                    <a:pt x="41" y="5"/>
                    <a:pt x="45" y="3"/>
                    <a:pt x="44" y="1"/>
                  </a:cubicBezTo>
                  <a:cubicBezTo>
                    <a:pt x="43" y="0"/>
                    <a:pt x="41" y="3"/>
                    <a:pt x="39" y="3"/>
                  </a:cubicBezTo>
                  <a:cubicBezTo>
                    <a:pt x="37" y="2"/>
                    <a:pt x="34" y="6"/>
                    <a:pt x="33" y="7"/>
                  </a:cubicBezTo>
                  <a:cubicBezTo>
                    <a:pt x="30" y="9"/>
                    <a:pt x="28" y="7"/>
                    <a:pt x="30" y="5"/>
                  </a:cubicBezTo>
                  <a:cubicBezTo>
                    <a:pt x="31" y="3"/>
                    <a:pt x="30" y="3"/>
                    <a:pt x="27" y="3"/>
                  </a:cubicBezTo>
                  <a:cubicBezTo>
                    <a:pt x="25" y="4"/>
                    <a:pt x="23" y="3"/>
                    <a:pt x="23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17" y="0"/>
                    <a:pt x="15" y="0"/>
                  </a:cubicBezTo>
                  <a:cubicBezTo>
                    <a:pt x="16" y="0"/>
                    <a:pt x="17" y="1"/>
                    <a:pt x="16" y="3"/>
                  </a:cubicBezTo>
                  <a:cubicBezTo>
                    <a:pt x="15" y="4"/>
                    <a:pt x="17" y="5"/>
                    <a:pt x="18" y="7"/>
                  </a:cubicBezTo>
                  <a:cubicBezTo>
                    <a:pt x="19" y="10"/>
                    <a:pt x="15" y="9"/>
                    <a:pt x="15" y="10"/>
                  </a:cubicBezTo>
                  <a:cubicBezTo>
                    <a:pt x="15" y="12"/>
                    <a:pt x="12" y="10"/>
                    <a:pt x="11" y="10"/>
                  </a:cubicBezTo>
                  <a:cubicBezTo>
                    <a:pt x="10" y="9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3"/>
                    <a:pt x="7" y="15"/>
                    <a:pt x="6" y="1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33001AF-63B2-44F6-ACDB-6411E7FC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987550"/>
              <a:ext cx="444500" cy="739775"/>
            </a:xfrm>
            <a:custGeom>
              <a:avLst/>
              <a:gdLst>
                <a:gd name="T0" fmla="*/ 53 w 62"/>
                <a:gd name="T1" fmla="*/ 86 h 103"/>
                <a:gd name="T2" fmla="*/ 61 w 62"/>
                <a:gd name="T3" fmla="*/ 78 h 103"/>
                <a:gd name="T4" fmla="*/ 60 w 62"/>
                <a:gd name="T5" fmla="*/ 73 h 103"/>
                <a:gd name="T6" fmla="*/ 53 w 62"/>
                <a:gd name="T7" fmla="*/ 67 h 103"/>
                <a:gd name="T8" fmla="*/ 56 w 62"/>
                <a:gd name="T9" fmla="*/ 63 h 103"/>
                <a:gd name="T10" fmla="*/ 53 w 62"/>
                <a:gd name="T11" fmla="*/ 60 h 103"/>
                <a:gd name="T12" fmla="*/ 54 w 62"/>
                <a:gd name="T13" fmla="*/ 57 h 103"/>
                <a:gd name="T14" fmla="*/ 51 w 62"/>
                <a:gd name="T15" fmla="*/ 55 h 103"/>
                <a:gd name="T16" fmla="*/ 52 w 62"/>
                <a:gd name="T17" fmla="*/ 53 h 103"/>
                <a:gd name="T18" fmla="*/ 51 w 62"/>
                <a:gd name="T19" fmla="*/ 49 h 103"/>
                <a:gd name="T20" fmla="*/ 53 w 62"/>
                <a:gd name="T21" fmla="*/ 45 h 103"/>
                <a:gd name="T22" fmla="*/ 48 w 62"/>
                <a:gd name="T23" fmla="*/ 36 h 103"/>
                <a:gd name="T24" fmla="*/ 50 w 62"/>
                <a:gd name="T25" fmla="*/ 32 h 103"/>
                <a:gd name="T26" fmla="*/ 53 w 62"/>
                <a:gd name="T27" fmla="*/ 27 h 103"/>
                <a:gd name="T28" fmla="*/ 49 w 62"/>
                <a:gd name="T29" fmla="*/ 23 h 103"/>
                <a:gd name="T30" fmla="*/ 45 w 62"/>
                <a:gd name="T31" fmla="*/ 20 h 103"/>
                <a:gd name="T32" fmla="*/ 45 w 62"/>
                <a:gd name="T33" fmla="*/ 17 h 103"/>
                <a:gd name="T34" fmla="*/ 45 w 62"/>
                <a:gd name="T35" fmla="*/ 14 h 103"/>
                <a:gd name="T36" fmla="*/ 48 w 62"/>
                <a:gd name="T37" fmla="*/ 12 h 103"/>
                <a:gd name="T38" fmla="*/ 49 w 62"/>
                <a:gd name="T39" fmla="*/ 10 h 103"/>
                <a:gd name="T40" fmla="*/ 49 w 62"/>
                <a:gd name="T41" fmla="*/ 7 h 103"/>
                <a:gd name="T42" fmla="*/ 43 w 62"/>
                <a:gd name="T43" fmla="*/ 2 h 103"/>
                <a:gd name="T44" fmla="*/ 38 w 62"/>
                <a:gd name="T45" fmla="*/ 2 h 103"/>
                <a:gd name="T46" fmla="*/ 32 w 62"/>
                <a:gd name="T47" fmla="*/ 4 h 103"/>
                <a:gd name="T48" fmla="*/ 29 w 62"/>
                <a:gd name="T49" fmla="*/ 7 h 103"/>
                <a:gd name="T50" fmla="*/ 27 w 62"/>
                <a:gd name="T51" fmla="*/ 13 h 103"/>
                <a:gd name="T52" fmla="*/ 25 w 62"/>
                <a:gd name="T53" fmla="*/ 17 h 103"/>
                <a:gd name="T54" fmla="*/ 21 w 62"/>
                <a:gd name="T55" fmla="*/ 16 h 103"/>
                <a:gd name="T56" fmla="*/ 17 w 62"/>
                <a:gd name="T57" fmla="*/ 15 h 103"/>
                <a:gd name="T58" fmla="*/ 11 w 62"/>
                <a:gd name="T59" fmla="*/ 15 h 103"/>
                <a:gd name="T60" fmla="*/ 5 w 62"/>
                <a:gd name="T61" fmla="*/ 10 h 103"/>
                <a:gd name="T62" fmla="*/ 0 w 62"/>
                <a:gd name="T63" fmla="*/ 13 h 103"/>
                <a:gd name="T64" fmla="*/ 7 w 62"/>
                <a:gd name="T65" fmla="*/ 18 h 103"/>
                <a:gd name="T66" fmla="*/ 16 w 62"/>
                <a:gd name="T67" fmla="*/ 24 h 103"/>
                <a:gd name="T68" fmla="*/ 16 w 62"/>
                <a:gd name="T69" fmla="*/ 29 h 103"/>
                <a:gd name="T70" fmla="*/ 17 w 62"/>
                <a:gd name="T71" fmla="*/ 34 h 103"/>
                <a:gd name="T72" fmla="*/ 17 w 62"/>
                <a:gd name="T73" fmla="*/ 40 h 103"/>
                <a:gd name="T74" fmla="*/ 18 w 62"/>
                <a:gd name="T75" fmla="*/ 43 h 103"/>
                <a:gd name="T76" fmla="*/ 19 w 62"/>
                <a:gd name="T77" fmla="*/ 46 h 103"/>
                <a:gd name="T78" fmla="*/ 24 w 62"/>
                <a:gd name="T79" fmla="*/ 48 h 103"/>
                <a:gd name="T80" fmla="*/ 25 w 62"/>
                <a:gd name="T81" fmla="*/ 53 h 103"/>
                <a:gd name="T82" fmla="*/ 24 w 62"/>
                <a:gd name="T83" fmla="*/ 55 h 103"/>
                <a:gd name="T84" fmla="*/ 21 w 62"/>
                <a:gd name="T85" fmla="*/ 58 h 103"/>
                <a:gd name="T86" fmla="*/ 15 w 62"/>
                <a:gd name="T87" fmla="*/ 64 h 103"/>
                <a:gd name="T88" fmla="*/ 12 w 62"/>
                <a:gd name="T89" fmla="*/ 67 h 103"/>
                <a:gd name="T90" fmla="*/ 8 w 62"/>
                <a:gd name="T91" fmla="*/ 70 h 103"/>
                <a:gd name="T92" fmla="*/ 5 w 62"/>
                <a:gd name="T93" fmla="*/ 72 h 103"/>
                <a:gd name="T94" fmla="*/ 2 w 62"/>
                <a:gd name="T95" fmla="*/ 76 h 103"/>
                <a:gd name="T96" fmla="*/ 2 w 62"/>
                <a:gd name="T97" fmla="*/ 79 h 103"/>
                <a:gd name="T98" fmla="*/ 2 w 62"/>
                <a:gd name="T99" fmla="*/ 84 h 103"/>
                <a:gd name="T100" fmla="*/ 4 w 62"/>
                <a:gd name="T101" fmla="*/ 91 h 103"/>
                <a:gd name="T102" fmla="*/ 2 w 62"/>
                <a:gd name="T103" fmla="*/ 97 h 103"/>
                <a:gd name="T104" fmla="*/ 8 w 62"/>
                <a:gd name="T105" fmla="*/ 99 h 103"/>
                <a:gd name="T106" fmla="*/ 11 w 62"/>
                <a:gd name="T107" fmla="*/ 101 h 103"/>
                <a:gd name="T108" fmla="*/ 18 w 62"/>
                <a:gd name="T109" fmla="*/ 103 h 103"/>
                <a:gd name="T110" fmla="*/ 36 w 62"/>
                <a:gd name="T111" fmla="*/ 98 h 103"/>
                <a:gd name="T112" fmla="*/ 41 w 62"/>
                <a:gd name="T113" fmla="*/ 98 h 103"/>
                <a:gd name="T114" fmla="*/ 44 w 62"/>
                <a:gd name="T115" fmla="*/ 94 h 103"/>
                <a:gd name="T116" fmla="*/ 53 w 62"/>
                <a:gd name="T117" fmla="*/ 86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2" h="103">
                  <a:moveTo>
                    <a:pt x="53" y="86"/>
                  </a:moveTo>
                  <a:cubicBezTo>
                    <a:pt x="54" y="83"/>
                    <a:pt x="61" y="81"/>
                    <a:pt x="61" y="78"/>
                  </a:cubicBezTo>
                  <a:cubicBezTo>
                    <a:pt x="62" y="76"/>
                    <a:pt x="62" y="75"/>
                    <a:pt x="60" y="73"/>
                  </a:cubicBezTo>
                  <a:cubicBezTo>
                    <a:pt x="58" y="70"/>
                    <a:pt x="53" y="69"/>
                    <a:pt x="53" y="67"/>
                  </a:cubicBezTo>
                  <a:cubicBezTo>
                    <a:pt x="52" y="66"/>
                    <a:pt x="56" y="66"/>
                    <a:pt x="56" y="63"/>
                  </a:cubicBezTo>
                  <a:cubicBezTo>
                    <a:pt x="56" y="62"/>
                    <a:pt x="54" y="62"/>
                    <a:pt x="53" y="60"/>
                  </a:cubicBezTo>
                  <a:cubicBezTo>
                    <a:pt x="52" y="59"/>
                    <a:pt x="54" y="58"/>
                    <a:pt x="54" y="57"/>
                  </a:cubicBezTo>
                  <a:cubicBezTo>
                    <a:pt x="53" y="56"/>
                    <a:pt x="51" y="56"/>
                    <a:pt x="51" y="55"/>
                  </a:cubicBezTo>
                  <a:cubicBezTo>
                    <a:pt x="51" y="54"/>
                    <a:pt x="53" y="54"/>
                    <a:pt x="52" y="53"/>
                  </a:cubicBezTo>
                  <a:cubicBezTo>
                    <a:pt x="52" y="53"/>
                    <a:pt x="51" y="50"/>
                    <a:pt x="51" y="49"/>
                  </a:cubicBezTo>
                  <a:cubicBezTo>
                    <a:pt x="53" y="47"/>
                    <a:pt x="56" y="49"/>
                    <a:pt x="53" y="45"/>
                  </a:cubicBezTo>
                  <a:cubicBezTo>
                    <a:pt x="51" y="41"/>
                    <a:pt x="48" y="37"/>
                    <a:pt x="48" y="36"/>
                  </a:cubicBezTo>
                  <a:cubicBezTo>
                    <a:pt x="47" y="34"/>
                    <a:pt x="48" y="33"/>
                    <a:pt x="50" y="32"/>
                  </a:cubicBezTo>
                  <a:cubicBezTo>
                    <a:pt x="51" y="31"/>
                    <a:pt x="53" y="29"/>
                    <a:pt x="53" y="27"/>
                  </a:cubicBezTo>
                  <a:cubicBezTo>
                    <a:pt x="53" y="27"/>
                    <a:pt x="50" y="24"/>
                    <a:pt x="49" y="23"/>
                  </a:cubicBezTo>
                  <a:cubicBezTo>
                    <a:pt x="48" y="23"/>
                    <a:pt x="46" y="23"/>
                    <a:pt x="45" y="20"/>
                  </a:cubicBezTo>
                  <a:cubicBezTo>
                    <a:pt x="45" y="19"/>
                    <a:pt x="44" y="18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cubicBezTo>
                    <a:pt x="45" y="13"/>
                    <a:pt x="48" y="14"/>
                    <a:pt x="48" y="12"/>
                  </a:cubicBezTo>
                  <a:cubicBezTo>
                    <a:pt x="48" y="11"/>
                    <a:pt x="48" y="11"/>
                    <a:pt x="49" y="10"/>
                  </a:cubicBezTo>
                  <a:cubicBezTo>
                    <a:pt x="49" y="9"/>
                    <a:pt x="49" y="7"/>
                    <a:pt x="49" y="7"/>
                  </a:cubicBezTo>
                  <a:cubicBezTo>
                    <a:pt x="48" y="5"/>
                    <a:pt x="44" y="4"/>
                    <a:pt x="43" y="2"/>
                  </a:cubicBezTo>
                  <a:cubicBezTo>
                    <a:pt x="42" y="0"/>
                    <a:pt x="39" y="1"/>
                    <a:pt x="38" y="2"/>
                  </a:cubicBezTo>
                  <a:cubicBezTo>
                    <a:pt x="37" y="4"/>
                    <a:pt x="32" y="2"/>
                    <a:pt x="32" y="4"/>
                  </a:cubicBezTo>
                  <a:cubicBezTo>
                    <a:pt x="32" y="5"/>
                    <a:pt x="29" y="6"/>
                    <a:pt x="29" y="7"/>
                  </a:cubicBezTo>
                  <a:cubicBezTo>
                    <a:pt x="29" y="10"/>
                    <a:pt x="30" y="14"/>
                    <a:pt x="27" y="13"/>
                  </a:cubicBezTo>
                  <a:cubicBezTo>
                    <a:pt x="25" y="13"/>
                    <a:pt x="27" y="14"/>
                    <a:pt x="25" y="17"/>
                  </a:cubicBezTo>
                  <a:cubicBezTo>
                    <a:pt x="24" y="19"/>
                    <a:pt x="24" y="15"/>
                    <a:pt x="21" y="16"/>
                  </a:cubicBezTo>
                  <a:cubicBezTo>
                    <a:pt x="20" y="16"/>
                    <a:pt x="18" y="14"/>
                    <a:pt x="17" y="15"/>
                  </a:cubicBezTo>
                  <a:cubicBezTo>
                    <a:pt x="16" y="17"/>
                    <a:pt x="13" y="16"/>
                    <a:pt x="11" y="15"/>
                  </a:cubicBezTo>
                  <a:cubicBezTo>
                    <a:pt x="8" y="14"/>
                    <a:pt x="7" y="11"/>
                    <a:pt x="5" y="10"/>
                  </a:cubicBezTo>
                  <a:cubicBezTo>
                    <a:pt x="3" y="10"/>
                    <a:pt x="1" y="11"/>
                    <a:pt x="0" y="13"/>
                  </a:cubicBezTo>
                  <a:cubicBezTo>
                    <a:pt x="2" y="14"/>
                    <a:pt x="4" y="17"/>
                    <a:pt x="7" y="18"/>
                  </a:cubicBezTo>
                  <a:cubicBezTo>
                    <a:pt x="10" y="20"/>
                    <a:pt x="16" y="21"/>
                    <a:pt x="16" y="24"/>
                  </a:cubicBezTo>
                  <a:cubicBezTo>
                    <a:pt x="15" y="25"/>
                    <a:pt x="14" y="28"/>
                    <a:pt x="16" y="29"/>
                  </a:cubicBezTo>
                  <a:cubicBezTo>
                    <a:pt x="17" y="30"/>
                    <a:pt x="16" y="33"/>
                    <a:pt x="17" y="34"/>
                  </a:cubicBezTo>
                  <a:cubicBezTo>
                    <a:pt x="19" y="36"/>
                    <a:pt x="18" y="40"/>
                    <a:pt x="17" y="40"/>
                  </a:cubicBezTo>
                  <a:cubicBezTo>
                    <a:pt x="16" y="40"/>
                    <a:pt x="17" y="42"/>
                    <a:pt x="18" y="43"/>
                  </a:cubicBezTo>
                  <a:cubicBezTo>
                    <a:pt x="19" y="43"/>
                    <a:pt x="19" y="45"/>
                    <a:pt x="19" y="46"/>
                  </a:cubicBezTo>
                  <a:cubicBezTo>
                    <a:pt x="21" y="46"/>
                    <a:pt x="22" y="47"/>
                    <a:pt x="24" y="48"/>
                  </a:cubicBezTo>
                  <a:cubicBezTo>
                    <a:pt x="26" y="50"/>
                    <a:pt x="25" y="51"/>
                    <a:pt x="25" y="53"/>
                  </a:cubicBezTo>
                  <a:cubicBezTo>
                    <a:pt x="26" y="55"/>
                    <a:pt x="26" y="56"/>
                    <a:pt x="24" y="55"/>
                  </a:cubicBezTo>
                  <a:cubicBezTo>
                    <a:pt x="23" y="54"/>
                    <a:pt x="22" y="55"/>
                    <a:pt x="21" y="58"/>
                  </a:cubicBezTo>
                  <a:cubicBezTo>
                    <a:pt x="21" y="60"/>
                    <a:pt x="17" y="64"/>
                    <a:pt x="15" y="64"/>
                  </a:cubicBezTo>
                  <a:cubicBezTo>
                    <a:pt x="13" y="64"/>
                    <a:pt x="13" y="66"/>
                    <a:pt x="12" y="67"/>
                  </a:cubicBezTo>
                  <a:cubicBezTo>
                    <a:pt x="10" y="67"/>
                    <a:pt x="8" y="68"/>
                    <a:pt x="8" y="70"/>
                  </a:cubicBezTo>
                  <a:cubicBezTo>
                    <a:pt x="9" y="72"/>
                    <a:pt x="6" y="72"/>
                    <a:pt x="5" y="72"/>
                  </a:cubicBezTo>
                  <a:cubicBezTo>
                    <a:pt x="3" y="72"/>
                    <a:pt x="3" y="75"/>
                    <a:pt x="2" y="76"/>
                  </a:cubicBezTo>
                  <a:cubicBezTo>
                    <a:pt x="0" y="77"/>
                    <a:pt x="1" y="78"/>
                    <a:pt x="2" y="79"/>
                  </a:cubicBezTo>
                  <a:cubicBezTo>
                    <a:pt x="3" y="82"/>
                    <a:pt x="2" y="82"/>
                    <a:pt x="2" y="84"/>
                  </a:cubicBezTo>
                  <a:cubicBezTo>
                    <a:pt x="3" y="85"/>
                    <a:pt x="5" y="88"/>
                    <a:pt x="4" y="91"/>
                  </a:cubicBezTo>
                  <a:cubicBezTo>
                    <a:pt x="2" y="94"/>
                    <a:pt x="1" y="98"/>
                    <a:pt x="2" y="97"/>
                  </a:cubicBezTo>
                  <a:cubicBezTo>
                    <a:pt x="3" y="97"/>
                    <a:pt x="6" y="100"/>
                    <a:pt x="8" y="99"/>
                  </a:cubicBezTo>
                  <a:cubicBezTo>
                    <a:pt x="9" y="99"/>
                    <a:pt x="10" y="102"/>
                    <a:pt x="11" y="101"/>
                  </a:cubicBezTo>
                  <a:cubicBezTo>
                    <a:pt x="13" y="101"/>
                    <a:pt x="13" y="103"/>
                    <a:pt x="18" y="103"/>
                  </a:cubicBezTo>
                  <a:cubicBezTo>
                    <a:pt x="22" y="103"/>
                    <a:pt x="32" y="98"/>
                    <a:pt x="36" y="98"/>
                  </a:cubicBezTo>
                  <a:cubicBezTo>
                    <a:pt x="38" y="98"/>
                    <a:pt x="40" y="98"/>
                    <a:pt x="41" y="98"/>
                  </a:cubicBezTo>
                  <a:cubicBezTo>
                    <a:pt x="42" y="97"/>
                    <a:pt x="43" y="95"/>
                    <a:pt x="44" y="94"/>
                  </a:cubicBezTo>
                  <a:cubicBezTo>
                    <a:pt x="46" y="92"/>
                    <a:pt x="51" y="90"/>
                    <a:pt x="53" y="86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0D2B043-2C53-41CC-9220-5EA779646F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988" y="3286125"/>
              <a:ext cx="609600" cy="546100"/>
            </a:xfrm>
            <a:custGeom>
              <a:avLst/>
              <a:gdLst>
                <a:gd name="T0" fmla="*/ 74 w 85"/>
                <a:gd name="T1" fmla="*/ 18 h 76"/>
                <a:gd name="T2" fmla="*/ 71 w 85"/>
                <a:gd name="T3" fmla="*/ 16 h 76"/>
                <a:gd name="T4" fmla="*/ 68 w 85"/>
                <a:gd name="T5" fmla="*/ 15 h 76"/>
                <a:gd name="T6" fmla="*/ 62 w 85"/>
                <a:gd name="T7" fmla="*/ 13 h 76"/>
                <a:gd name="T8" fmla="*/ 58 w 85"/>
                <a:gd name="T9" fmla="*/ 12 h 76"/>
                <a:gd name="T10" fmla="*/ 57 w 85"/>
                <a:gd name="T11" fmla="*/ 9 h 76"/>
                <a:gd name="T12" fmla="*/ 55 w 85"/>
                <a:gd name="T13" fmla="*/ 10 h 76"/>
                <a:gd name="T14" fmla="*/ 53 w 85"/>
                <a:gd name="T15" fmla="*/ 8 h 76"/>
                <a:gd name="T16" fmla="*/ 49 w 85"/>
                <a:gd name="T17" fmla="*/ 6 h 76"/>
                <a:gd name="T18" fmla="*/ 46 w 85"/>
                <a:gd name="T19" fmla="*/ 3 h 76"/>
                <a:gd name="T20" fmla="*/ 44 w 85"/>
                <a:gd name="T21" fmla="*/ 1 h 76"/>
                <a:gd name="T22" fmla="*/ 43 w 85"/>
                <a:gd name="T23" fmla="*/ 0 h 76"/>
                <a:gd name="T24" fmla="*/ 42 w 85"/>
                <a:gd name="T25" fmla="*/ 0 h 76"/>
                <a:gd name="T26" fmla="*/ 39 w 85"/>
                <a:gd name="T27" fmla="*/ 6 h 76"/>
                <a:gd name="T28" fmla="*/ 32 w 85"/>
                <a:gd name="T29" fmla="*/ 10 h 76"/>
                <a:gd name="T30" fmla="*/ 29 w 85"/>
                <a:gd name="T31" fmla="*/ 15 h 76"/>
                <a:gd name="T32" fmla="*/ 22 w 85"/>
                <a:gd name="T33" fmla="*/ 12 h 76"/>
                <a:gd name="T34" fmla="*/ 18 w 85"/>
                <a:gd name="T35" fmla="*/ 14 h 76"/>
                <a:gd name="T36" fmla="*/ 19 w 85"/>
                <a:gd name="T37" fmla="*/ 21 h 76"/>
                <a:gd name="T38" fmla="*/ 14 w 85"/>
                <a:gd name="T39" fmla="*/ 21 h 76"/>
                <a:gd name="T40" fmla="*/ 10 w 85"/>
                <a:gd name="T41" fmla="*/ 19 h 76"/>
                <a:gd name="T42" fmla="*/ 5 w 85"/>
                <a:gd name="T43" fmla="*/ 19 h 76"/>
                <a:gd name="T44" fmla="*/ 1 w 85"/>
                <a:gd name="T45" fmla="*/ 22 h 76"/>
                <a:gd name="T46" fmla="*/ 2 w 85"/>
                <a:gd name="T47" fmla="*/ 26 h 76"/>
                <a:gd name="T48" fmla="*/ 9 w 85"/>
                <a:gd name="T49" fmla="*/ 29 h 76"/>
                <a:gd name="T50" fmla="*/ 14 w 85"/>
                <a:gd name="T51" fmla="*/ 30 h 76"/>
                <a:gd name="T52" fmla="*/ 17 w 85"/>
                <a:gd name="T53" fmla="*/ 33 h 76"/>
                <a:gd name="T54" fmla="*/ 21 w 85"/>
                <a:gd name="T55" fmla="*/ 39 h 76"/>
                <a:gd name="T56" fmla="*/ 22 w 85"/>
                <a:gd name="T57" fmla="*/ 43 h 76"/>
                <a:gd name="T58" fmla="*/ 22 w 85"/>
                <a:gd name="T59" fmla="*/ 51 h 76"/>
                <a:gd name="T60" fmla="*/ 19 w 85"/>
                <a:gd name="T61" fmla="*/ 62 h 76"/>
                <a:gd name="T62" fmla="*/ 19 w 85"/>
                <a:gd name="T63" fmla="*/ 62 h 76"/>
                <a:gd name="T64" fmla="*/ 22 w 85"/>
                <a:gd name="T65" fmla="*/ 63 h 76"/>
                <a:gd name="T66" fmla="*/ 27 w 85"/>
                <a:gd name="T67" fmla="*/ 66 h 76"/>
                <a:gd name="T68" fmla="*/ 32 w 85"/>
                <a:gd name="T69" fmla="*/ 66 h 76"/>
                <a:gd name="T70" fmla="*/ 35 w 85"/>
                <a:gd name="T71" fmla="*/ 66 h 76"/>
                <a:gd name="T72" fmla="*/ 42 w 85"/>
                <a:gd name="T73" fmla="*/ 68 h 76"/>
                <a:gd name="T74" fmla="*/ 48 w 85"/>
                <a:gd name="T75" fmla="*/ 68 h 76"/>
                <a:gd name="T76" fmla="*/ 48 w 85"/>
                <a:gd name="T77" fmla="*/ 67 h 76"/>
                <a:gd name="T78" fmla="*/ 52 w 85"/>
                <a:gd name="T79" fmla="*/ 61 h 76"/>
                <a:gd name="T80" fmla="*/ 63 w 85"/>
                <a:gd name="T81" fmla="*/ 63 h 76"/>
                <a:gd name="T82" fmla="*/ 69 w 85"/>
                <a:gd name="T83" fmla="*/ 61 h 76"/>
                <a:gd name="T84" fmla="*/ 73 w 85"/>
                <a:gd name="T85" fmla="*/ 58 h 76"/>
                <a:gd name="T86" fmla="*/ 73 w 85"/>
                <a:gd name="T87" fmla="*/ 56 h 76"/>
                <a:gd name="T88" fmla="*/ 71 w 85"/>
                <a:gd name="T89" fmla="*/ 55 h 76"/>
                <a:gd name="T90" fmla="*/ 70 w 85"/>
                <a:gd name="T91" fmla="*/ 52 h 76"/>
                <a:gd name="T92" fmla="*/ 68 w 85"/>
                <a:gd name="T93" fmla="*/ 49 h 76"/>
                <a:gd name="T94" fmla="*/ 69 w 85"/>
                <a:gd name="T95" fmla="*/ 48 h 76"/>
                <a:gd name="T96" fmla="*/ 71 w 85"/>
                <a:gd name="T97" fmla="*/ 45 h 76"/>
                <a:gd name="T98" fmla="*/ 70 w 85"/>
                <a:gd name="T99" fmla="*/ 42 h 76"/>
                <a:gd name="T100" fmla="*/ 68 w 85"/>
                <a:gd name="T101" fmla="*/ 39 h 76"/>
                <a:gd name="T102" fmla="*/ 66 w 85"/>
                <a:gd name="T103" fmla="*/ 39 h 76"/>
                <a:gd name="T104" fmla="*/ 66 w 85"/>
                <a:gd name="T105" fmla="*/ 37 h 76"/>
                <a:gd name="T106" fmla="*/ 69 w 85"/>
                <a:gd name="T107" fmla="*/ 32 h 76"/>
                <a:gd name="T108" fmla="*/ 72 w 85"/>
                <a:gd name="T109" fmla="*/ 29 h 76"/>
                <a:gd name="T110" fmla="*/ 73 w 85"/>
                <a:gd name="T111" fmla="*/ 25 h 76"/>
                <a:gd name="T112" fmla="*/ 76 w 85"/>
                <a:gd name="T113" fmla="*/ 19 h 76"/>
                <a:gd name="T114" fmla="*/ 74 w 85"/>
                <a:gd name="T115" fmla="*/ 18 h 76"/>
                <a:gd name="T116" fmla="*/ 84 w 85"/>
                <a:gd name="T117" fmla="*/ 64 h 76"/>
                <a:gd name="T118" fmla="*/ 80 w 85"/>
                <a:gd name="T119" fmla="*/ 67 h 76"/>
                <a:gd name="T120" fmla="*/ 82 w 85"/>
                <a:gd name="T121" fmla="*/ 75 h 76"/>
                <a:gd name="T122" fmla="*/ 84 w 85"/>
                <a:gd name="T123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" h="76">
                  <a:moveTo>
                    <a:pt x="74" y="18"/>
                  </a:moveTo>
                  <a:cubicBezTo>
                    <a:pt x="73" y="18"/>
                    <a:pt x="73" y="16"/>
                    <a:pt x="71" y="16"/>
                  </a:cubicBezTo>
                  <a:cubicBezTo>
                    <a:pt x="70" y="16"/>
                    <a:pt x="68" y="16"/>
                    <a:pt x="68" y="15"/>
                  </a:cubicBezTo>
                  <a:cubicBezTo>
                    <a:pt x="67" y="13"/>
                    <a:pt x="63" y="13"/>
                    <a:pt x="62" y="13"/>
                  </a:cubicBezTo>
                  <a:cubicBezTo>
                    <a:pt x="60" y="14"/>
                    <a:pt x="60" y="11"/>
                    <a:pt x="58" y="12"/>
                  </a:cubicBezTo>
                  <a:cubicBezTo>
                    <a:pt x="58" y="12"/>
                    <a:pt x="57" y="9"/>
                    <a:pt x="57" y="9"/>
                  </a:cubicBezTo>
                  <a:cubicBezTo>
                    <a:pt x="57" y="7"/>
                    <a:pt x="55" y="9"/>
                    <a:pt x="55" y="10"/>
                  </a:cubicBezTo>
                  <a:cubicBezTo>
                    <a:pt x="53" y="10"/>
                    <a:pt x="53" y="9"/>
                    <a:pt x="53" y="8"/>
                  </a:cubicBezTo>
                  <a:cubicBezTo>
                    <a:pt x="53" y="7"/>
                    <a:pt x="50" y="6"/>
                    <a:pt x="49" y="6"/>
                  </a:cubicBezTo>
                  <a:cubicBezTo>
                    <a:pt x="48" y="5"/>
                    <a:pt x="47" y="3"/>
                    <a:pt x="46" y="3"/>
                  </a:cubicBezTo>
                  <a:cubicBezTo>
                    <a:pt x="45" y="5"/>
                    <a:pt x="44" y="3"/>
                    <a:pt x="44" y="1"/>
                  </a:cubicBezTo>
                  <a:cubicBezTo>
                    <a:pt x="44" y="1"/>
                    <a:pt x="44" y="1"/>
                    <a:pt x="43" y="0"/>
                  </a:cubicBezTo>
                  <a:cubicBezTo>
                    <a:pt x="43" y="0"/>
                    <a:pt x="42" y="0"/>
                    <a:pt x="42" y="0"/>
                  </a:cubicBezTo>
                  <a:cubicBezTo>
                    <a:pt x="40" y="0"/>
                    <a:pt x="38" y="3"/>
                    <a:pt x="39" y="6"/>
                  </a:cubicBezTo>
                  <a:cubicBezTo>
                    <a:pt x="39" y="9"/>
                    <a:pt x="36" y="10"/>
                    <a:pt x="32" y="10"/>
                  </a:cubicBezTo>
                  <a:cubicBezTo>
                    <a:pt x="29" y="10"/>
                    <a:pt x="30" y="13"/>
                    <a:pt x="29" y="15"/>
                  </a:cubicBezTo>
                  <a:cubicBezTo>
                    <a:pt x="27" y="16"/>
                    <a:pt x="22" y="14"/>
                    <a:pt x="22" y="12"/>
                  </a:cubicBezTo>
                  <a:cubicBezTo>
                    <a:pt x="21" y="10"/>
                    <a:pt x="17" y="12"/>
                    <a:pt x="18" y="14"/>
                  </a:cubicBezTo>
                  <a:cubicBezTo>
                    <a:pt x="20" y="16"/>
                    <a:pt x="20" y="20"/>
                    <a:pt x="19" y="21"/>
                  </a:cubicBezTo>
                  <a:cubicBezTo>
                    <a:pt x="18" y="22"/>
                    <a:pt x="15" y="19"/>
                    <a:pt x="14" y="21"/>
                  </a:cubicBezTo>
                  <a:cubicBezTo>
                    <a:pt x="12" y="22"/>
                    <a:pt x="12" y="19"/>
                    <a:pt x="10" y="19"/>
                  </a:cubicBezTo>
                  <a:cubicBezTo>
                    <a:pt x="9" y="18"/>
                    <a:pt x="8" y="19"/>
                    <a:pt x="5" y="19"/>
                  </a:cubicBezTo>
                  <a:cubicBezTo>
                    <a:pt x="1" y="19"/>
                    <a:pt x="0" y="21"/>
                    <a:pt x="1" y="22"/>
                  </a:cubicBezTo>
                  <a:cubicBezTo>
                    <a:pt x="2" y="24"/>
                    <a:pt x="1" y="25"/>
                    <a:pt x="2" y="26"/>
                  </a:cubicBezTo>
                  <a:cubicBezTo>
                    <a:pt x="3" y="27"/>
                    <a:pt x="6" y="27"/>
                    <a:pt x="9" y="29"/>
                  </a:cubicBezTo>
                  <a:cubicBezTo>
                    <a:pt x="12" y="30"/>
                    <a:pt x="13" y="29"/>
                    <a:pt x="14" y="30"/>
                  </a:cubicBezTo>
                  <a:cubicBezTo>
                    <a:pt x="16" y="32"/>
                    <a:pt x="17" y="31"/>
                    <a:pt x="17" y="33"/>
                  </a:cubicBezTo>
                  <a:cubicBezTo>
                    <a:pt x="17" y="35"/>
                    <a:pt x="18" y="38"/>
                    <a:pt x="21" y="39"/>
                  </a:cubicBezTo>
                  <a:cubicBezTo>
                    <a:pt x="24" y="39"/>
                    <a:pt x="22" y="41"/>
                    <a:pt x="22" y="43"/>
                  </a:cubicBezTo>
                  <a:cubicBezTo>
                    <a:pt x="24" y="45"/>
                    <a:pt x="22" y="48"/>
                    <a:pt x="22" y="51"/>
                  </a:cubicBezTo>
                  <a:cubicBezTo>
                    <a:pt x="22" y="53"/>
                    <a:pt x="20" y="61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0" y="62"/>
                    <a:pt x="22" y="63"/>
                    <a:pt x="22" y="63"/>
                  </a:cubicBezTo>
                  <a:cubicBezTo>
                    <a:pt x="23" y="65"/>
                    <a:pt x="26" y="65"/>
                    <a:pt x="27" y="66"/>
                  </a:cubicBezTo>
                  <a:cubicBezTo>
                    <a:pt x="30" y="68"/>
                    <a:pt x="32" y="67"/>
                    <a:pt x="32" y="66"/>
                  </a:cubicBezTo>
                  <a:cubicBezTo>
                    <a:pt x="32" y="65"/>
                    <a:pt x="34" y="65"/>
                    <a:pt x="35" y="66"/>
                  </a:cubicBezTo>
                  <a:cubicBezTo>
                    <a:pt x="36" y="68"/>
                    <a:pt x="40" y="68"/>
                    <a:pt x="42" y="68"/>
                  </a:cubicBezTo>
                  <a:cubicBezTo>
                    <a:pt x="43" y="68"/>
                    <a:pt x="45" y="68"/>
                    <a:pt x="48" y="68"/>
                  </a:cubicBezTo>
                  <a:cubicBezTo>
                    <a:pt x="48" y="68"/>
                    <a:pt x="48" y="68"/>
                    <a:pt x="48" y="67"/>
                  </a:cubicBezTo>
                  <a:cubicBezTo>
                    <a:pt x="46" y="63"/>
                    <a:pt x="49" y="62"/>
                    <a:pt x="52" y="61"/>
                  </a:cubicBezTo>
                  <a:cubicBezTo>
                    <a:pt x="55" y="60"/>
                    <a:pt x="61" y="62"/>
                    <a:pt x="63" y="63"/>
                  </a:cubicBezTo>
                  <a:cubicBezTo>
                    <a:pt x="64" y="65"/>
                    <a:pt x="66" y="64"/>
                    <a:pt x="69" y="61"/>
                  </a:cubicBezTo>
                  <a:cubicBezTo>
                    <a:pt x="71" y="59"/>
                    <a:pt x="72" y="58"/>
                    <a:pt x="73" y="58"/>
                  </a:cubicBezTo>
                  <a:cubicBezTo>
                    <a:pt x="73" y="58"/>
                    <a:pt x="73" y="57"/>
                    <a:pt x="73" y="56"/>
                  </a:cubicBezTo>
                  <a:cubicBezTo>
                    <a:pt x="74" y="55"/>
                    <a:pt x="72" y="55"/>
                    <a:pt x="71" y="55"/>
                  </a:cubicBezTo>
                  <a:cubicBezTo>
                    <a:pt x="70" y="55"/>
                    <a:pt x="69" y="54"/>
                    <a:pt x="70" y="52"/>
                  </a:cubicBezTo>
                  <a:cubicBezTo>
                    <a:pt x="71" y="51"/>
                    <a:pt x="69" y="51"/>
                    <a:pt x="68" y="49"/>
                  </a:cubicBezTo>
                  <a:cubicBezTo>
                    <a:pt x="67" y="48"/>
                    <a:pt x="68" y="48"/>
                    <a:pt x="69" y="48"/>
                  </a:cubicBezTo>
                  <a:cubicBezTo>
                    <a:pt x="70" y="47"/>
                    <a:pt x="71" y="45"/>
                    <a:pt x="71" y="45"/>
                  </a:cubicBezTo>
                  <a:cubicBezTo>
                    <a:pt x="70" y="45"/>
                    <a:pt x="69" y="44"/>
                    <a:pt x="70" y="42"/>
                  </a:cubicBezTo>
                  <a:cubicBezTo>
                    <a:pt x="71" y="41"/>
                    <a:pt x="68" y="40"/>
                    <a:pt x="68" y="39"/>
                  </a:cubicBezTo>
                  <a:cubicBezTo>
                    <a:pt x="68" y="38"/>
                    <a:pt x="67" y="37"/>
                    <a:pt x="66" y="39"/>
                  </a:cubicBezTo>
                  <a:cubicBezTo>
                    <a:pt x="65" y="40"/>
                    <a:pt x="65" y="39"/>
                    <a:pt x="66" y="37"/>
                  </a:cubicBezTo>
                  <a:cubicBezTo>
                    <a:pt x="66" y="35"/>
                    <a:pt x="69" y="33"/>
                    <a:pt x="69" y="32"/>
                  </a:cubicBezTo>
                  <a:cubicBezTo>
                    <a:pt x="69" y="31"/>
                    <a:pt x="71" y="29"/>
                    <a:pt x="72" y="29"/>
                  </a:cubicBezTo>
                  <a:cubicBezTo>
                    <a:pt x="73" y="29"/>
                    <a:pt x="73" y="26"/>
                    <a:pt x="73" y="25"/>
                  </a:cubicBezTo>
                  <a:cubicBezTo>
                    <a:pt x="73" y="23"/>
                    <a:pt x="74" y="21"/>
                    <a:pt x="76" y="19"/>
                  </a:cubicBezTo>
                  <a:cubicBezTo>
                    <a:pt x="77" y="18"/>
                    <a:pt x="75" y="17"/>
                    <a:pt x="74" y="18"/>
                  </a:cubicBezTo>
                  <a:close/>
                  <a:moveTo>
                    <a:pt x="84" y="64"/>
                  </a:moveTo>
                  <a:cubicBezTo>
                    <a:pt x="83" y="64"/>
                    <a:pt x="82" y="65"/>
                    <a:pt x="80" y="67"/>
                  </a:cubicBezTo>
                  <a:cubicBezTo>
                    <a:pt x="78" y="68"/>
                    <a:pt x="80" y="76"/>
                    <a:pt x="82" y="75"/>
                  </a:cubicBezTo>
                  <a:cubicBezTo>
                    <a:pt x="85" y="75"/>
                    <a:pt x="84" y="64"/>
                    <a:pt x="84" y="64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95F5B05D-88D6-4AFC-B571-15EE735F5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3663" y="3703638"/>
              <a:ext cx="531813" cy="409575"/>
            </a:xfrm>
            <a:custGeom>
              <a:avLst/>
              <a:gdLst>
                <a:gd name="T0" fmla="*/ 74 w 74"/>
                <a:gd name="T1" fmla="*/ 10 h 57"/>
                <a:gd name="T2" fmla="*/ 68 w 74"/>
                <a:gd name="T3" fmla="*/ 10 h 57"/>
                <a:gd name="T4" fmla="*/ 61 w 74"/>
                <a:gd name="T5" fmla="*/ 8 h 57"/>
                <a:gd name="T6" fmla="*/ 58 w 74"/>
                <a:gd name="T7" fmla="*/ 8 h 57"/>
                <a:gd name="T8" fmla="*/ 53 w 74"/>
                <a:gd name="T9" fmla="*/ 8 h 57"/>
                <a:gd name="T10" fmla="*/ 48 w 74"/>
                <a:gd name="T11" fmla="*/ 5 h 57"/>
                <a:gd name="T12" fmla="*/ 45 w 74"/>
                <a:gd name="T13" fmla="*/ 3 h 57"/>
                <a:gd name="T14" fmla="*/ 34 w 74"/>
                <a:gd name="T15" fmla="*/ 3 h 57"/>
                <a:gd name="T16" fmla="*/ 15 w 74"/>
                <a:gd name="T17" fmla="*/ 2 h 57"/>
                <a:gd name="T18" fmla="*/ 8 w 74"/>
                <a:gd name="T19" fmla="*/ 0 h 57"/>
                <a:gd name="T20" fmla="*/ 3 w 74"/>
                <a:gd name="T21" fmla="*/ 3 h 57"/>
                <a:gd name="T22" fmla="*/ 2 w 74"/>
                <a:gd name="T23" fmla="*/ 8 h 57"/>
                <a:gd name="T24" fmla="*/ 3 w 74"/>
                <a:gd name="T25" fmla="*/ 14 h 57"/>
                <a:gd name="T26" fmla="*/ 5 w 74"/>
                <a:gd name="T27" fmla="*/ 13 h 57"/>
                <a:gd name="T28" fmla="*/ 7 w 74"/>
                <a:gd name="T29" fmla="*/ 13 h 57"/>
                <a:gd name="T30" fmla="*/ 10 w 74"/>
                <a:gd name="T31" fmla="*/ 14 h 57"/>
                <a:gd name="T32" fmla="*/ 13 w 74"/>
                <a:gd name="T33" fmla="*/ 14 h 57"/>
                <a:gd name="T34" fmla="*/ 16 w 74"/>
                <a:gd name="T35" fmla="*/ 15 h 57"/>
                <a:gd name="T36" fmla="*/ 18 w 74"/>
                <a:gd name="T37" fmla="*/ 17 h 57"/>
                <a:gd name="T38" fmla="*/ 14 w 74"/>
                <a:gd name="T39" fmla="*/ 21 h 57"/>
                <a:gd name="T40" fmla="*/ 14 w 74"/>
                <a:gd name="T41" fmla="*/ 26 h 57"/>
                <a:gd name="T42" fmla="*/ 13 w 74"/>
                <a:gd name="T43" fmla="*/ 31 h 57"/>
                <a:gd name="T44" fmla="*/ 12 w 74"/>
                <a:gd name="T45" fmla="*/ 33 h 57"/>
                <a:gd name="T46" fmla="*/ 13 w 74"/>
                <a:gd name="T47" fmla="*/ 36 h 57"/>
                <a:gd name="T48" fmla="*/ 12 w 74"/>
                <a:gd name="T49" fmla="*/ 40 h 57"/>
                <a:gd name="T50" fmla="*/ 13 w 74"/>
                <a:gd name="T51" fmla="*/ 43 h 57"/>
                <a:gd name="T52" fmla="*/ 11 w 74"/>
                <a:gd name="T53" fmla="*/ 47 h 57"/>
                <a:gd name="T54" fmla="*/ 12 w 74"/>
                <a:gd name="T55" fmla="*/ 49 h 57"/>
                <a:gd name="T56" fmla="*/ 15 w 74"/>
                <a:gd name="T57" fmla="*/ 49 h 57"/>
                <a:gd name="T58" fmla="*/ 22 w 74"/>
                <a:gd name="T59" fmla="*/ 56 h 57"/>
                <a:gd name="T60" fmla="*/ 24 w 74"/>
                <a:gd name="T61" fmla="*/ 54 h 57"/>
                <a:gd name="T62" fmla="*/ 26 w 74"/>
                <a:gd name="T63" fmla="*/ 54 h 57"/>
                <a:gd name="T64" fmla="*/ 32 w 74"/>
                <a:gd name="T65" fmla="*/ 52 h 57"/>
                <a:gd name="T66" fmla="*/ 40 w 74"/>
                <a:gd name="T67" fmla="*/ 52 h 57"/>
                <a:gd name="T68" fmla="*/ 44 w 74"/>
                <a:gd name="T69" fmla="*/ 49 h 57"/>
                <a:gd name="T70" fmla="*/ 48 w 74"/>
                <a:gd name="T71" fmla="*/ 46 h 57"/>
                <a:gd name="T72" fmla="*/ 50 w 74"/>
                <a:gd name="T73" fmla="*/ 42 h 57"/>
                <a:gd name="T74" fmla="*/ 55 w 74"/>
                <a:gd name="T75" fmla="*/ 37 h 57"/>
                <a:gd name="T76" fmla="*/ 55 w 74"/>
                <a:gd name="T77" fmla="*/ 28 h 57"/>
                <a:gd name="T78" fmla="*/ 60 w 74"/>
                <a:gd name="T79" fmla="*/ 22 h 57"/>
                <a:gd name="T80" fmla="*/ 65 w 74"/>
                <a:gd name="T81" fmla="*/ 19 h 57"/>
                <a:gd name="T82" fmla="*/ 72 w 74"/>
                <a:gd name="T83" fmla="*/ 16 h 57"/>
                <a:gd name="T84" fmla="*/ 74 w 74"/>
                <a:gd name="T85" fmla="*/ 10 h 57"/>
                <a:gd name="T86" fmla="*/ 74 w 74"/>
                <a:gd name="T87" fmla="*/ 30 h 57"/>
                <a:gd name="T88" fmla="*/ 69 w 74"/>
                <a:gd name="T89" fmla="*/ 32 h 57"/>
                <a:gd name="T90" fmla="*/ 74 w 74"/>
                <a:gd name="T91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" h="57">
                  <a:moveTo>
                    <a:pt x="74" y="10"/>
                  </a:moveTo>
                  <a:cubicBezTo>
                    <a:pt x="72" y="10"/>
                    <a:pt x="69" y="10"/>
                    <a:pt x="68" y="10"/>
                  </a:cubicBezTo>
                  <a:cubicBezTo>
                    <a:pt x="66" y="10"/>
                    <a:pt x="62" y="10"/>
                    <a:pt x="61" y="8"/>
                  </a:cubicBezTo>
                  <a:cubicBezTo>
                    <a:pt x="60" y="7"/>
                    <a:pt x="58" y="6"/>
                    <a:pt x="58" y="8"/>
                  </a:cubicBezTo>
                  <a:cubicBezTo>
                    <a:pt x="58" y="9"/>
                    <a:pt x="56" y="10"/>
                    <a:pt x="53" y="8"/>
                  </a:cubicBezTo>
                  <a:cubicBezTo>
                    <a:pt x="52" y="7"/>
                    <a:pt x="49" y="6"/>
                    <a:pt x="48" y="5"/>
                  </a:cubicBezTo>
                  <a:cubicBezTo>
                    <a:pt x="48" y="5"/>
                    <a:pt x="46" y="4"/>
                    <a:pt x="45" y="3"/>
                  </a:cubicBezTo>
                  <a:cubicBezTo>
                    <a:pt x="42" y="4"/>
                    <a:pt x="38" y="2"/>
                    <a:pt x="34" y="3"/>
                  </a:cubicBezTo>
                  <a:cubicBezTo>
                    <a:pt x="31" y="3"/>
                    <a:pt x="20" y="2"/>
                    <a:pt x="15" y="2"/>
                  </a:cubicBezTo>
                  <a:cubicBezTo>
                    <a:pt x="10" y="3"/>
                    <a:pt x="10" y="0"/>
                    <a:pt x="8" y="0"/>
                  </a:cubicBezTo>
                  <a:cubicBezTo>
                    <a:pt x="5" y="0"/>
                    <a:pt x="7" y="3"/>
                    <a:pt x="3" y="3"/>
                  </a:cubicBezTo>
                  <a:cubicBezTo>
                    <a:pt x="0" y="3"/>
                    <a:pt x="0" y="6"/>
                    <a:pt x="2" y="8"/>
                  </a:cubicBezTo>
                  <a:cubicBezTo>
                    <a:pt x="3" y="9"/>
                    <a:pt x="3" y="12"/>
                    <a:pt x="3" y="14"/>
                  </a:cubicBezTo>
                  <a:cubicBezTo>
                    <a:pt x="4" y="14"/>
                    <a:pt x="4" y="13"/>
                    <a:pt x="5" y="13"/>
                  </a:cubicBezTo>
                  <a:cubicBezTo>
                    <a:pt x="5" y="12"/>
                    <a:pt x="7" y="12"/>
                    <a:pt x="7" y="13"/>
                  </a:cubicBezTo>
                  <a:cubicBezTo>
                    <a:pt x="7" y="15"/>
                    <a:pt x="9" y="14"/>
                    <a:pt x="10" y="14"/>
                  </a:cubicBezTo>
                  <a:cubicBezTo>
                    <a:pt x="11" y="14"/>
                    <a:pt x="11" y="16"/>
                    <a:pt x="13" y="14"/>
                  </a:cubicBezTo>
                  <a:cubicBezTo>
                    <a:pt x="14" y="13"/>
                    <a:pt x="16" y="13"/>
                    <a:pt x="16" y="15"/>
                  </a:cubicBezTo>
                  <a:cubicBezTo>
                    <a:pt x="16" y="16"/>
                    <a:pt x="19" y="16"/>
                    <a:pt x="18" y="17"/>
                  </a:cubicBezTo>
                  <a:cubicBezTo>
                    <a:pt x="16" y="19"/>
                    <a:pt x="14" y="19"/>
                    <a:pt x="14" y="21"/>
                  </a:cubicBezTo>
                  <a:cubicBezTo>
                    <a:pt x="14" y="23"/>
                    <a:pt x="16" y="25"/>
                    <a:pt x="14" y="26"/>
                  </a:cubicBezTo>
                  <a:cubicBezTo>
                    <a:pt x="13" y="28"/>
                    <a:pt x="15" y="31"/>
                    <a:pt x="13" y="31"/>
                  </a:cubicBezTo>
                  <a:cubicBezTo>
                    <a:pt x="12" y="31"/>
                    <a:pt x="10" y="32"/>
                    <a:pt x="12" y="33"/>
                  </a:cubicBezTo>
                  <a:cubicBezTo>
                    <a:pt x="13" y="35"/>
                    <a:pt x="15" y="36"/>
                    <a:pt x="13" y="36"/>
                  </a:cubicBezTo>
                  <a:cubicBezTo>
                    <a:pt x="12" y="36"/>
                    <a:pt x="11" y="39"/>
                    <a:pt x="12" y="40"/>
                  </a:cubicBezTo>
                  <a:cubicBezTo>
                    <a:pt x="13" y="41"/>
                    <a:pt x="16" y="42"/>
                    <a:pt x="13" y="43"/>
                  </a:cubicBezTo>
                  <a:cubicBezTo>
                    <a:pt x="11" y="43"/>
                    <a:pt x="11" y="45"/>
                    <a:pt x="11" y="47"/>
                  </a:cubicBezTo>
                  <a:cubicBezTo>
                    <a:pt x="11" y="47"/>
                    <a:pt x="11" y="48"/>
                    <a:pt x="12" y="49"/>
                  </a:cubicBezTo>
                  <a:cubicBezTo>
                    <a:pt x="13" y="49"/>
                    <a:pt x="14" y="49"/>
                    <a:pt x="15" y="49"/>
                  </a:cubicBezTo>
                  <a:cubicBezTo>
                    <a:pt x="17" y="50"/>
                    <a:pt x="18" y="57"/>
                    <a:pt x="22" y="56"/>
                  </a:cubicBezTo>
                  <a:cubicBezTo>
                    <a:pt x="24" y="56"/>
                    <a:pt x="23" y="55"/>
                    <a:pt x="24" y="54"/>
                  </a:cubicBezTo>
                  <a:cubicBezTo>
                    <a:pt x="24" y="53"/>
                    <a:pt x="25" y="54"/>
                    <a:pt x="26" y="54"/>
                  </a:cubicBezTo>
                  <a:cubicBezTo>
                    <a:pt x="28" y="54"/>
                    <a:pt x="29" y="52"/>
                    <a:pt x="32" y="52"/>
                  </a:cubicBezTo>
                  <a:cubicBezTo>
                    <a:pt x="35" y="52"/>
                    <a:pt x="37" y="52"/>
                    <a:pt x="40" y="52"/>
                  </a:cubicBezTo>
                  <a:cubicBezTo>
                    <a:pt x="42" y="52"/>
                    <a:pt x="43" y="51"/>
                    <a:pt x="44" y="49"/>
                  </a:cubicBezTo>
                  <a:cubicBezTo>
                    <a:pt x="44" y="48"/>
                    <a:pt x="46" y="46"/>
                    <a:pt x="48" y="46"/>
                  </a:cubicBezTo>
                  <a:cubicBezTo>
                    <a:pt x="50" y="45"/>
                    <a:pt x="50" y="43"/>
                    <a:pt x="50" y="42"/>
                  </a:cubicBezTo>
                  <a:cubicBezTo>
                    <a:pt x="50" y="40"/>
                    <a:pt x="55" y="38"/>
                    <a:pt x="55" y="37"/>
                  </a:cubicBezTo>
                  <a:cubicBezTo>
                    <a:pt x="55" y="36"/>
                    <a:pt x="53" y="32"/>
                    <a:pt x="55" y="28"/>
                  </a:cubicBezTo>
                  <a:cubicBezTo>
                    <a:pt x="57" y="24"/>
                    <a:pt x="60" y="24"/>
                    <a:pt x="60" y="22"/>
                  </a:cubicBezTo>
                  <a:cubicBezTo>
                    <a:pt x="60" y="20"/>
                    <a:pt x="62" y="19"/>
                    <a:pt x="65" y="19"/>
                  </a:cubicBezTo>
                  <a:cubicBezTo>
                    <a:pt x="68" y="19"/>
                    <a:pt x="69" y="16"/>
                    <a:pt x="72" y="16"/>
                  </a:cubicBezTo>
                  <a:cubicBezTo>
                    <a:pt x="74" y="15"/>
                    <a:pt x="74" y="13"/>
                    <a:pt x="74" y="10"/>
                  </a:cubicBezTo>
                  <a:close/>
                  <a:moveTo>
                    <a:pt x="74" y="30"/>
                  </a:moveTo>
                  <a:cubicBezTo>
                    <a:pt x="74" y="27"/>
                    <a:pt x="68" y="31"/>
                    <a:pt x="69" y="32"/>
                  </a:cubicBezTo>
                  <a:cubicBezTo>
                    <a:pt x="72" y="34"/>
                    <a:pt x="74" y="33"/>
                    <a:pt x="74" y="3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1B3D9151-7156-4BC2-B55D-993727193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3530600"/>
              <a:ext cx="136525" cy="79375"/>
            </a:xfrm>
            <a:custGeom>
              <a:avLst/>
              <a:gdLst>
                <a:gd name="T0" fmla="*/ 0 w 19"/>
                <a:gd name="T1" fmla="*/ 9 h 11"/>
                <a:gd name="T2" fmla="*/ 3 w 19"/>
                <a:gd name="T3" fmla="*/ 9 h 11"/>
                <a:gd name="T4" fmla="*/ 4 w 19"/>
                <a:gd name="T5" fmla="*/ 11 h 11"/>
                <a:gd name="T6" fmla="*/ 8 w 19"/>
                <a:gd name="T7" fmla="*/ 10 h 11"/>
                <a:gd name="T8" fmla="*/ 12 w 19"/>
                <a:gd name="T9" fmla="*/ 10 h 11"/>
                <a:gd name="T10" fmla="*/ 14 w 19"/>
                <a:gd name="T11" fmla="*/ 8 h 11"/>
                <a:gd name="T12" fmla="*/ 16 w 19"/>
                <a:gd name="T13" fmla="*/ 5 h 11"/>
                <a:gd name="T14" fmla="*/ 19 w 19"/>
                <a:gd name="T15" fmla="*/ 2 h 11"/>
                <a:gd name="T16" fmla="*/ 18 w 19"/>
                <a:gd name="T17" fmla="*/ 0 h 11"/>
                <a:gd name="T18" fmla="*/ 14 w 19"/>
                <a:gd name="T19" fmla="*/ 1 h 11"/>
                <a:gd name="T20" fmla="*/ 8 w 19"/>
                <a:gd name="T21" fmla="*/ 3 h 11"/>
                <a:gd name="T22" fmla="*/ 2 w 19"/>
                <a:gd name="T23" fmla="*/ 2 h 11"/>
                <a:gd name="T24" fmla="*/ 0 w 19"/>
                <a:gd name="T25" fmla="*/ 2 h 11"/>
                <a:gd name="T26" fmla="*/ 0 w 19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">
                  <a:moveTo>
                    <a:pt x="0" y="9"/>
                  </a:moveTo>
                  <a:cubicBezTo>
                    <a:pt x="1" y="9"/>
                    <a:pt x="3" y="9"/>
                    <a:pt x="3" y="9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5" y="11"/>
                    <a:pt x="8" y="10"/>
                    <a:pt x="8" y="10"/>
                  </a:cubicBezTo>
                  <a:cubicBezTo>
                    <a:pt x="9" y="9"/>
                    <a:pt x="12" y="11"/>
                    <a:pt x="12" y="10"/>
                  </a:cubicBez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4" y="5"/>
                    <a:pt x="16" y="5"/>
                  </a:cubicBezTo>
                  <a:cubicBezTo>
                    <a:pt x="16" y="4"/>
                    <a:pt x="19" y="2"/>
                    <a:pt x="19" y="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1"/>
                    <a:pt x="14" y="1"/>
                  </a:cubicBezTo>
                  <a:cubicBezTo>
                    <a:pt x="11" y="1"/>
                    <a:pt x="10" y="3"/>
                    <a:pt x="8" y="3"/>
                  </a:cubicBezTo>
                  <a:cubicBezTo>
                    <a:pt x="8" y="3"/>
                    <a:pt x="4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4"/>
                    <a:pt x="0" y="6"/>
                    <a:pt x="0" y="9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A1BB6A43-052C-40F6-8474-0168A8A40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4450" y="3811588"/>
              <a:ext cx="258763" cy="350838"/>
            </a:xfrm>
            <a:custGeom>
              <a:avLst/>
              <a:gdLst>
                <a:gd name="T0" fmla="*/ 36 w 36"/>
                <a:gd name="T1" fmla="*/ 0 h 49"/>
                <a:gd name="T2" fmla="*/ 33 w 36"/>
                <a:gd name="T3" fmla="*/ 2 h 49"/>
                <a:gd name="T4" fmla="*/ 31 w 36"/>
                <a:gd name="T5" fmla="*/ 3 h 49"/>
                <a:gd name="T6" fmla="*/ 25 w 36"/>
                <a:gd name="T7" fmla="*/ 2 h 49"/>
                <a:gd name="T8" fmla="*/ 17 w 36"/>
                <a:gd name="T9" fmla="*/ 2 h 49"/>
                <a:gd name="T10" fmla="*/ 17 w 36"/>
                <a:gd name="T11" fmla="*/ 3 h 49"/>
                <a:gd name="T12" fmla="*/ 12 w 36"/>
                <a:gd name="T13" fmla="*/ 5 h 49"/>
                <a:gd name="T14" fmla="*/ 9 w 36"/>
                <a:gd name="T15" fmla="*/ 6 h 49"/>
                <a:gd name="T16" fmla="*/ 5 w 36"/>
                <a:gd name="T17" fmla="*/ 7 h 49"/>
                <a:gd name="T18" fmla="*/ 3 w 36"/>
                <a:gd name="T19" fmla="*/ 11 h 49"/>
                <a:gd name="T20" fmla="*/ 2 w 36"/>
                <a:gd name="T21" fmla="*/ 13 h 49"/>
                <a:gd name="T22" fmla="*/ 0 w 36"/>
                <a:gd name="T23" fmla="*/ 16 h 49"/>
                <a:gd name="T24" fmla="*/ 0 w 36"/>
                <a:gd name="T25" fmla="*/ 16 h 49"/>
                <a:gd name="T26" fmla="*/ 3 w 36"/>
                <a:gd name="T27" fmla="*/ 22 h 49"/>
                <a:gd name="T28" fmla="*/ 7 w 36"/>
                <a:gd name="T29" fmla="*/ 23 h 49"/>
                <a:gd name="T30" fmla="*/ 12 w 36"/>
                <a:gd name="T31" fmla="*/ 25 h 49"/>
                <a:gd name="T32" fmla="*/ 6 w 36"/>
                <a:gd name="T33" fmla="*/ 25 h 49"/>
                <a:gd name="T34" fmla="*/ 7 w 36"/>
                <a:gd name="T35" fmla="*/ 31 h 49"/>
                <a:gd name="T36" fmla="*/ 10 w 36"/>
                <a:gd name="T37" fmla="*/ 35 h 49"/>
                <a:gd name="T38" fmla="*/ 16 w 36"/>
                <a:gd name="T39" fmla="*/ 38 h 49"/>
                <a:gd name="T40" fmla="*/ 15 w 36"/>
                <a:gd name="T41" fmla="*/ 32 h 49"/>
                <a:gd name="T42" fmla="*/ 19 w 36"/>
                <a:gd name="T43" fmla="*/ 32 h 49"/>
                <a:gd name="T44" fmla="*/ 16 w 36"/>
                <a:gd name="T45" fmla="*/ 29 h 49"/>
                <a:gd name="T46" fmla="*/ 18 w 36"/>
                <a:gd name="T47" fmla="*/ 28 h 49"/>
                <a:gd name="T48" fmla="*/ 22 w 36"/>
                <a:gd name="T49" fmla="*/ 28 h 49"/>
                <a:gd name="T50" fmla="*/ 20 w 36"/>
                <a:gd name="T51" fmla="*/ 22 h 49"/>
                <a:gd name="T52" fmla="*/ 16 w 36"/>
                <a:gd name="T53" fmla="*/ 22 h 49"/>
                <a:gd name="T54" fmla="*/ 17 w 36"/>
                <a:gd name="T55" fmla="*/ 19 h 49"/>
                <a:gd name="T56" fmla="*/ 13 w 36"/>
                <a:gd name="T57" fmla="*/ 12 h 49"/>
                <a:gd name="T58" fmla="*/ 16 w 36"/>
                <a:gd name="T59" fmla="*/ 11 h 49"/>
                <a:gd name="T60" fmla="*/ 20 w 36"/>
                <a:gd name="T61" fmla="*/ 12 h 49"/>
                <a:gd name="T62" fmla="*/ 22 w 36"/>
                <a:gd name="T63" fmla="*/ 7 h 49"/>
                <a:gd name="T64" fmla="*/ 25 w 36"/>
                <a:gd name="T65" fmla="*/ 8 h 49"/>
                <a:gd name="T66" fmla="*/ 30 w 36"/>
                <a:gd name="T67" fmla="*/ 6 h 49"/>
                <a:gd name="T68" fmla="*/ 33 w 36"/>
                <a:gd name="T69" fmla="*/ 8 h 49"/>
                <a:gd name="T70" fmla="*/ 35 w 36"/>
                <a:gd name="T71" fmla="*/ 6 h 49"/>
                <a:gd name="T72" fmla="*/ 36 w 36"/>
                <a:gd name="T73" fmla="*/ 3 h 49"/>
                <a:gd name="T74" fmla="*/ 36 w 36"/>
                <a:gd name="T75" fmla="*/ 0 h 49"/>
                <a:gd name="T76" fmla="*/ 31 w 36"/>
                <a:gd name="T77" fmla="*/ 46 h 49"/>
                <a:gd name="T78" fmla="*/ 22 w 36"/>
                <a:gd name="T79" fmla="*/ 45 h 49"/>
                <a:gd name="T80" fmla="*/ 18 w 36"/>
                <a:gd name="T81" fmla="*/ 47 h 49"/>
                <a:gd name="T82" fmla="*/ 27 w 36"/>
                <a:gd name="T83" fmla="*/ 49 h 49"/>
                <a:gd name="T84" fmla="*/ 35 w 36"/>
                <a:gd name="T85" fmla="*/ 46 h 49"/>
                <a:gd name="T86" fmla="*/ 31 w 36"/>
                <a:gd name="T87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" h="49">
                  <a:moveTo>
                    <a:pt x="36" y="0"/>
                  </a:moveTo>
                  <a:cubicBezTo>
                    <a:pt x="35" y="0"/>
                    <a:pt x="32" y="1"/>
                    <a:pt x="33" y="2"/>
                  </a:cubicBezTo>
                  <a:cubicBezTo>
                    <a:pt x="33" y="3"/>
                    <a:pt x="32" y="3"/>
                    <a:pt x="31" y="3"/>
                  </a:cubicBezTo>
                  <a:cubicBezTo>
                    <a:pt x="31" y="3"/>
                    <a:pt x="26" y="3"/>
                    <a:pt x="25" y="2"/>
                  </a:cubicBezTo>
                  <a:cubicBezTo>
                    <a:pt x="24" y="2"/>
                    <a:pt x="19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3"/>
                    <a:pt x="12" y="6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7" y="7"/>
                    <a:pt x="5" y="6"/>
                    <a:pt x="5" y="7"/>
                  </a:cubicBezTo>
                  <a:cubicBezTo>
                    <a:pt x="5" y="8"/>
                    <a:pt x="4" y="9"/>
                    <a:pt x="3" y="11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9"/>
                    <a:pt x="3" y="22"/>
                  </a:cubicBezTo>
                  <a:cubicBezTo>
                    <a:pt x="3" y="24"/>
                    <a:pt x="6" y="25"/>
                    <a:pt x="7" y="23"/>
                  </a:cubicBezTo>
                  <a:cubicBezTo>
                    <a:pt x="9" y="22"/>
                    <a:pt x="12" y="24"/>
                    <a:pt x="12" y="25"/>
                  </a:cubicBezTo>
                  <a:cubicBezTo>
                    <a:pt x="12" y="26"/>
                    <a:pt x="8" y="24"/>
                    <a:pt x="6" y="25"/>
                  </a:cubicBezTo>
                  <a:cubicBezTo>
                    <a:pt x="4" y="28"/>
                    <a:pt x="8" y="29"/>
                    <a:pt x="7" y="31"/>
                  </a:cubicBezTo>
                  <a:cubicBezTo>
                    <a:pt x="7" y="33"/>
                    <a:pt x="8" y="35"/>
                    <a:pt x="10" y="35"/>
                  </a:cubicBezTo>
                  <a:cubicBezTo>
                    <a:pt x="12" y="35"/>
                    <a:pt x="15" y="38"/>
                    <a:pt x="16" y="38"/>
                  </a:cubicBezTo>
                  <a:cubicBezTo>
                    <a:pt x="17" y="38"/>
                    <a:pt x="15" y="32"/>
                    <a:pt x="15" y="32"/>
                  </a:cubicBezTo>
                  <a:cubicBezTo>
                    <a:pt x="15" y="31"/>
                    <a:pt x="17" y="33"/>
                    <a:pt x="19" y="32"/>
                  </a:cubicBezTo>
                  <a:cubicBezTo>
                    <a:pt x="20" y="30"/>
                    <a:pt x="18" y="29"/>
                    <a:pt x="16" y="29"/>
                  </a:cubicBezTo>
                  <a:cubicBezTo>
                    <a:pt x="15" y="29"/>
                    <a:pt x="16" y="26"/>
                    <a:pt x="18" y="28"/>
                  </a:cubicBezTo>
                  <a:cubicBezTo>
                    <a:pt x="20" y="29"/>
                    <a:pt x="21" y="28"/>
                    <a:pt x="22" y="28"/>
                  </a:cubicBezTo>
                  <a:cubicBezTo>
                    <a:pt x="23" y="27"/>
                    <a:pt x="24" y="23"/>
                    <a:pt x="20" y="22"/>
                  </a:cubicBezTo>
                  <a:cubicBezTo>
                    <a:pt x="17" y="22"/>
                    <a:pt x="17" y="25"/>
                    <a:pt x="16" y="22"/>
                  </a:cubicBezTo>
                  <a:cubicBezTo>
                    <a:pt x="14" y="20"/>
                    <a:pt x="17" y="21"/>
                    <a:pt x="17" y="19"/>
                  </a:cubicBezTo>
                  <a:cubicBezTo>
                    <a:pt x="17" y="17"/>
                    <a:pt x="15" y="15"/>
                    <a:pt x="13" y="12"/>
                  </a:cubicBezTo>
                  <a:cubicBezTo>
                    <a:pt x="12" y="10"/>
                    <a:pt x="15" y="9"/>
                    <a:pt x="16" y="11"/>
                  </a:cubicBezTo>
                  <a:cubicBezTo>
                    <a:pt x="17" y="12"/>
                    <a:pt x="19" y="12"/>
                    <a:pt x="20" y="12"/>
                  </a:cubicBezTo>
                  <a:cubicBezTo>
                    <a:pt x="22" y="11"/>
                    <a:pt x="19" y="8"/>
                    <a:pt x="22" y="7"/>
                  </a:cubicBezTo>
                  <a:cubicBezTo>
                    <a:pt x="24" y="6"/>
                    <a:pt x="24" y="8"/>
                    <a:pt x="25" y="8"/>
                  </a:cubicBezTo>
                  <a:cubicBezTo>
                    <a:pt x="26" y="9"/>
                    <a:pt x="27" y="6"/>
                    <a:pt x="30" y="6"/>
                  </a:cubicBezTo>
                  <a:cubicBezTo>
                    <a:pt x="31" y="6"/>
                    <a:pt x="32" y="6"/>
                    <a:pt x="33" y="8"/>
                  </a:cubicBezTo>
                  <a:cubicBezTo>
                    <a:pt x="34" y="7"/>
                    <a:pt x="35" y="6"/>
                    <a:pt x="35" y="6"/>
                  </a:cubicBezTo>
                  <a:cubicBezTo>
                    <a:pt x="35" y="5"/>
                    <a:pt x="36" y="4"/>
                    <a:pt x="36" y="3"/>
                  </a:cubicBezTo>
                  <a:cubicBezTo>
                    <a:pt x="36" y="2"/>
                    <a:pt x="36" y="1"/>
                    <a:pt x="36" y="0"/>
                  </a:cubicBezTo>
                  <a:close/>
                  <a:moveTo>
                    <a:pt x="31" y="46"/>
                  </a:moveTo>
                  <a:cubicBezTo>
                    <a:pt x="30" y="45"/>
                    <a:pt x="24" y="47"/>
                    <a:pt x="22" y="45"/>
                  </a:cubicBezTo>
                  <a:cubicBezTo>
                    <a:pt x="20" y="43"/>
                    <a:pt x="17" y="46"/>
                    <a:pt x="18" y="47"/>
                  </a:cubicBezTo>
                  <a:cubicBezTo>
                    <a:pt x="20" y="47"/>
                    <a:pt x="24" y="49"/>
                    <a:pt x="27" y="49"/>
                  </a:cubicBezTo>
                  <a:cubicBezTo>
                    <a:pt x="30" y="49"/>
                    <a:pt x="35" y="48"/>
                    <a:pt x="35" y="46"/>
                  </a:cubicBezTo>
                  <a:cubicBezTo>
                    <a:pt x="35" y="45"/>
                    <a:pt x="32" y="47"/>
                    <a:pt x="31" y="4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D61C0E31-D7B1-42BC-ABAB-9E1B43264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0" y="3043238"/>
              <a:ext cx="193675" cy="222250"/>
            </a:xfrm>
            <a:custGeom>
              <a:avLst/>
              <a:gdLst>
                <a:gd name="T0" fmla="*/ 24 w 27"/>
                <a:gd name="T1" fmla="*/ 10 h 31"/>
                <a:gd name="T2" fmla="*/ 22 w 27"/>
                <a:gd name="T3" fmla="*/ 8 h 31"/>
                <a:gd name="T4" fmla="*/ 18 w 27"/>
                <a:gd name="T5" fmla="*/ 9 h 31"/>
                <a:gd name="T6" fmla="*/ 15 w 27"/>
                <a:gd name="T7" fmla="*/ 8 h 31"/>
                <a:gd name="T8" fmla="*/ 16 w 27"/>
                <a:gd name="T9" fmla="*/ 4 h 31"/>
                <a:gd name="T10" fmla="*/ 18 w 27"/>
                <a:gd name="T11" fmla="*/ 1 h 31"/>
                <a:gd name="T12" fmla="*/ 17 w 27"/>
                <a:gd name="T13" fmla="*/ 0 h 31"/>
                <a:gd name="T14" fmla="*/ 11 w 27"/>
                <a:gd name="T15" fmla="*/ 2 h 31"/>
                <a:gd name="T16" fmla="*/ 14 w 27"/>
                <a:gd name="T17" fmla="*/ 5 h 31"/>
                <a:gd name="T18" fmla="*/ 9 w 27"/>
                <a:gd name="T19" fmla="*/ 7 h 31"/>
                <a:gd name="T20" fmla="*/ 3 w 27"/>
                <a:gd name="T21" fmla="*/ 7 h 31"/>
                <a:gd name="T22" fmla="*/ 4 w 27"/>
                <a:gd name="T23" fmla="*/ 12 h 31"/>
                <a:gd name="T24" fmla="*/ 7 w 27"/>
                <a:gd name="T25" fmla="*/ 17 h 31"/>
                <a:gd name="T26" fmla="*/ 5 w 27"/>
                <a:gd name="T27" fmla="*/ 22 h 31"/>
                <a:gd name="T28" fmla="*/ 1 w 27"/>
                <a:gd name="T29" fmla="*/ 26 h 31"/>
                <a:gd name="T30" fmla="*/ 7 w 27"/>
                <a:gd name="T31" fmla="*/ 31 h 31"/>
                <a:gd name="T32" fmla="*/ 17 w 27"/>
                <a:gd name="T33" fmla="*/ 27 h 31"/>
                <a:gd name="T34" fmla="*/ 24 w 27"/>
                <a:gd name="T35" fmla="*/ 25 h 31"/>
                <a:gd name="T36" fmla="*/ 24 w 27"/>
                <a:gd name="T37" fmla="*/ 11 h 31"/>
                <a:gd name="T38" fmla="*/ 24 w 27"/>
                <a:gd name="T39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31">
                  <a:moveTo>
                    <a:pt x="24" y="10"/>
                  </a:moveTo>
                  <a:cubicBezTo>
                    <a:pt x="24" y="9"/>
                    <a:pt x="23" y="8"/>
                    <a:pt x="22" y="8"/>
                  </a:cubicBezTo>
                  <a:cubicBezTo>
                    <a:pt x="20" y="5"/>
                    <a:pt x="19" y="7"/>
                    <a:pt x="18" y="9"/>
                  </a:cubicBezTo>
                  <a:cubicBezTo>
                    <a:pt x="18" y="11"/>
                    <a:pt x="16" y="8"/>
                    <a:pt x="15" y="8"/>
                  </a:cubicBezTo>
                  <a:cubicBezTo>
                    <a:pt x="14" y="8"/>
                    <a:pt x="15" y="5"/>
                    <a:pt x="16" y="4"/>
                  </a:cubicBezTo>
                  <a:cubicBezTo>
                    <a:pt x="17" y="4"/>
                    <a:pt x="18" y="3"/>
                    <a:pt x="18" y="1"/>
                  </a:cubicBezTo>
                  <a:cubicBezTo>
                    <a:pt x="18" y="1"/>
                    <a:pt x="18" y="1"/>
                    <a:pt x="17" y="0"/>
                  </a:cubicBezTo>
                  <a:cubicBezTo>
                    <a:pt x="15" y="0"/>
                    <a:pt x="11" y="0"/>
                    <a:pt x="11" y="2"/>
                  </a:cubicBezTo>
                  <a:cubicBezTo>
                    <a:pt x="11" y="4"/>
                    <a:pt x="14" y="4"/>
                    <a:pt x="14" y="5"/>
                  </a:cubicBezTo>
                  <a:cubicBezTo>
                    <a:pt x="14" y="7"/>
                    <a:pt x="11" y="6"/>
                    <a:pt x="9" y="7"/>
                  </a:cubicBezTo>
                  <a:cubicBezTo>
                    <a:pt x="7" y="9"/>
                    <a:pt x="5" y="7"/>
                    <a:pt x="3" y="7"/>
                  </a:cubicBezTo>
                  <a:cubicBezTo>
                    <a:pt x="1" y="9"/>
                    <a:pt x="5" y="10"/>
                    <a:pt x="4" y="12"/>
                  </a:cubicBezTo>
                  <a:cubicBezTo>
                    <a:pt x="2" y="14"/>
                    <a:pt x="4" y="14"/>
                    <a:pt x="7" y="17"/>
                  </a:cubicBezTo>
                  <a:cubicBezTo>
                    <a:pt x="9" y="19"/>
                    <a:pt x="5" y="20"/>
                    <a:pt x="5" y="22"/>
                  </a:cubicBezTo>
                  <a:cubicBezTo>
                    <a:pt x="5" y="24"/>
                    <a:pt x="1" y="24"/>
                    <a:pt x="1" y="26"/>
                  </a:cubicBezTo>
                  <a:cubicBezTo>
                    <a:pt x="0" y="28"/>
                    <a:pt x="4" y="31"/>
                    <a:pt x="7" y="31"/>
                  </a:cubicBezTo>
                  <a:cubicBezTo>
                    <a:pt x="9" y="31"/>
                    <a:pt x="14" y="30"/>
                    <a:pt x="17" y="27"/>
                  </a:cubicBezTo>
                  <a:cubicBezTo>
                    <a:pt x="20" y="24"/>
                    <a:pt x="21" y="27"/>
                    <a:pt x="24" y="25"/>
                  </a:cubicBezTo>
                  <a:cubicBezTo>
                    <a:pt x="27" y="24"/>
                    <a:pt x="25" y="13"/>
                    <a:pt x="24" y="11"/>
                  </a:cubicBezTo>
                  <a:cubicBezTo>
                    <a:pt x="24" y="10"/>
                    <a:pt x="24" y="10"/>
                    <a:pt x="24" y="1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5928F1F-EE4B-4A58-B590-16BC26CDB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4463" y="2676525"/>
              <a:ext cx="423863" cy="682625"/>
            </a:xfrm>
            <a:custGeom>
              <a:avLst/>
              <a:gdLst>
                <a:gd name="T0" fmla="*/ 3 w 59"/>
                <a:gd name="T1" fmla="*/ 52 h 95"/>
                <a:gd name="T2" fmla="*/ 1 w 59"/>
                <a:gd name="T3" fmla="*/ 59 h 95"/>
                <a:gd name="T4" fmla="*/ 8 w 59"/>
                <a:gd name="T5" fmla="*/ 59 h 95"/>
                <a:gd name="T6" fmla="*/ 14 w 59"/>
                <a:gd name="T7" fmla="*/ 58 h 95"/>
                <a:gd name="T8" fmla="*/ 59 w 59"/>
                <a:gd name="T9" fmla="*/ 74 h 95"/>
                <a:gd name="T10" fmla="*/ 49 w 59"/>
                <a:gd name="T11" fmla="*/ 70 h 95"/>
                <a:gd name="T12" fmla="*/ 47 w 59"/>
                <a:gd name="T13" fmla="*/ 63 h 95"/>
                <a:gd name="T14" fmla="*/ 39 w 59"/>
                <a:gd name="T15" fmla="*/ 49 h 95"/>
                <a:gd name="T16" fmla="*/ 30 w 59"/>
                <a:gd name="T17" fmla="*/ 44 h 95"/>
                <a:gd name="T18" fmla="*/ 36 w 59"/>
                <a:gd name="T19" fmla="*/ 29 h 95"/>
                <a:gd name="T20" fmla="*/ 24 w 59"/>
                <a:gd name="T21" fmla="*/ 27 h 95"/>
                <a:gd name="T22" fmla="*/ 29 w 59"/>
                <a:gd name="T23" fmla="*/ 18 h 95"/>
                <a:gd name="T24" fmla="*/ 20 w 59"/>
                <a:gd name="T25" fmla="*/ 21 h 95"/>
                <a:gd name="T26" fmla="*/ 14 w 59"/>
                <a:gd name="T27" fmla="*/ 30 h 95"/>
                <a:gd name="T28" fmla="*/ 9 w 59"/>
                <a:gd name="T29" fmla="*/ 30 h 95"/>
                <a:gd name="T30" fmla="*/ 11 w 59"/>
                <a:gd name="T31" fmla="*/ 39 h 95"/>
                <a:gd name="T32" fmla="*/ 9 w 59"/>
                <a:gd name="T33" fmla="*/ 46 h 95"/>
                <a:gd name="T34" fmla="*/ 16 w 59"/>
                <a:gd name="T35" fmla="*/ 48 h 95"/>
                <a:gd name="T36" fmla="*/ 19 w 59"/>
                <a:gd name="T37" fmla="*/ 48 h 95"/>
                <a:gd name="T38" fmla="*/ 26 w 59"/>
                <a:gd name="T39" fmla="*/ 53 h 95"/>
                <a:gd name="T40" fmla="*/ 28 w 59"/>
                <a:gd name="T41" fmla="*/ 59 h 95"/>
                <a:gd name="T42" fmla="*/ 30 w 59"/>
                <a:gd name="T43" fmla="*/ 66 h 95"/>
                <a:gd name="T44" fmla="*/ 22 w 59"/>
                <a:gd name="T45" fmla="*/ 68 h 95"/>
                <a:gd name="T46" fmla="*/ 23 w 59"/>
                <a:gd name="T47" fmla="*/ 74 h 95"/>
                <a:gd name="T48" fmla="*/ 20 w 59"/>
                <a:gd name="T49" fmla="*/ 81 h 95"/>
                <a:gd name="T50" fmla="*/ 30 w 59"/>
                <a:gd name="T51" fmla="*/ 82 h 95"/>
                <a:gd name="T52" fmla="*/ 24 w 59"/>
                <a:gd name="T53" fmla="*/ 85 h 95"/>
                <a:gd name="T54" fmla="*/ 20 w 59"/>
                <a:gd name="T55" fmla="*/ 92 h 95"/>
                <a:gd name="T56" fmla="*/ 27 w 59"/>
                <a:gd name="T57" fmla="*/ 90 h 95"/>
                <a:gd name="T58" fmla="*/ 36 w 59"/>
                <a:gd name="T59" fmla="*/ 88 h 95"/>
                <a:gd name="T60" fmla="*/ 48 w 59"/>
                <a:gd name="T61" fmla="*/ 88 h 95"/>
                <a:gd name="T62" fmla="*/ 53 w 59"/>
                <a:gd name="T63" fmla="*/ 83 h 95"/>
                <a:gd name="T64" fmla="*/ 59 w 59"/>
                <a:gd name="T65" fmla="*/ 74 h 95"/>
                <a:gd name="T66" fmla="*/ 10 w 59"/>
                <a:gd name="T67" fmla="*/ 23 h 95"/>
                <a:gd name="T68" fmla="*/ 40 w 59"/>
                <a:gd name="T69" fmla="*/ 8 h 95"/>
                <a:gd name="T70" fmla="*/ 40 w 59"/>
                <a:gd name="T71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" h="95">
                  <a:moveTo>
                    <a:pt x="11" y="51"/>
                  </a:moveTo>
                  <a:cubicBezTo>
                    <a:pt x="9" y="49"/>
                    <a:pt x="6" y="52"/>
                    <a:pt x="3" y="52"/>
                  </a:cubicBezTo>
                  <a:cubicBezTo>
                    <a:pt x="3" y="54"/>
                    <a:pt x="3" y="55"/>
                    <a:pt x="2" y="55"/>
                  </a:cubicBezTo>
                  <a:cubicBezTo>
                    <a:pt x="1" y="56"/>
                    <a:pt x="0" y="59"/>
                    <a:pt x="1" y="59"/>
                  </a:cubicBezTo>
                  <a:cubicBezTo>
                    <a:pt x="2" y="59"/>
                    <a:pt x="4" y="62"/>
                    <a:pt x="4" y="60"/>
                  </a:cubicBezTo>
                  <a:cubicBezTo>
                    <a:pt x="5" y="59"/>
                    <a:pt x="6" y="56"/>
                    <a:pt x="8" y="59"/>
                  </a:cubicBezTo>
                  <a:cubicBezTo>
                    <a:pt x="9" y="59"/>
                    <a:pt x="9" y="60"/>
                    <a:pt x="10" y="61"/>
                  </a:cubicBezTo>
                  <a:cubicBezTo>
                    <a:pt x="10" y="59"/>
                    <a:pt x="13" y="59"/>
                    <a:pt x="14" y="58"/>
                  </a:cubicBezTo>
                  <a:cubicBezTo>
                    <a:pt x="16" y="56"/>
                    <a:pt x="14" y="53"/>
                    <a:pt x="11" y="51"/>
                  </a:cubicBezTo>
                  <a:close/>
                  <a:moveTo>
                    <a:pt x="59" y="74"/>
                  </a:moveTo>
                  <a:cubicBezTo>
                    <a:pt x="59" y="71"/>
                    <a:pt x="53" y="69"/>
                    <a:pt x="52" y="70"/>
                  </a:cubicBezTo>
                  <a:cubicBezTo>
                    <a:pt x="52" y="72"/>
                    <a:pt x="50" y="72"/>
                    <a:pt x="49" y="70"/>
                  </a:cubicBezTo>
                  <a:cubicBezTo>
                    <a:pt x="49" y="69"/>
                    <a:pt x="50" y="67"/>
                    <a:pt x="49" y="67"/>
                  </a:cubicBezTo>
                  <a:cubicBezTo>
                    <a:pt x="49" y="66"/>
                    <a:pt x="47" y="64"/>
                    <a:pt x="47" y="63"/>
                  </a:cubicBezTo>
                  <a:cubicBezTo>
                    <a:pt x="48" y="62"/>
                    <a:pt x="46" y="56"/>
                    <a:pt x="43" y="55"/>
                  </a:cubicBezTo>
                  <a:cubicBezTo>
                    <a:pt x="40" y="55"/>
                    <a:pt x="40" y="51"/>
                    <a:pt x="39" y="49"/>
                  </a:cubicBezTo>
                  <a:cubicBezTo>
                    <a:pt x="38" y="46"/>
                    <a:pt x="37" y="47"/>
                    <a:pt x="36" y="46"/>
                  </a:cubicBezTo>
                  <a:cubicBezTo>
                    <a:pt x="34" y="43"/>
                    <a:pt x="31" y="44"/>
                    <a:pt x="30" y="44"/>
                  </a:cubicBezTo>
                  <a:cubicBezTo>
                    <a:pt x="29" y="44"/>
                    <a:pt x="30" y="42"/>
                    <a:pt x="32" y="40"/>
                  </a:cubicBezTo>
                  <a:cubicBezTo>
                    <a:pt x="34" y="39"/>
                    <a:pt x="36" y="31"/>
                    <a:pt x="36" y="29"/>
                  </a:cubicBezTo>
                  <a:cubicBezTo>
                    <a:pt x="36" y="28"/>
                    <a:pt x="27" y="28"/>
                    <a:pt x="26" y="29"/>
                  </a:cubicBezTo>
                  <a:cubicBezTo>
                    <a:pt x="24" y="30"/>
                    <a:pt x="22" y="28"/>
                    <a:pt x="24" y="27"/>
                  </a:cubicBezTo>
                  <a:cubicBezTo>
                    <a:pt x="25" y="26"/>
                    <a:pt x="28" y="23"/>
                    <a:pt x="28" y="22"/>
                  </a:cubicBezTo>
                  <a:cubicBezTo>
                    <a:pt x="28" y="20"/>
                    <a:pt x="30" y="19"/>
                    <a:pt x="29" y="18"/>
                  </a:cubicBezTo>
                  <a:cubicBezTo>
                    <a:pt x="27" y="17"/>
                    <a:pt x="27" y="19"/>
                    <a:pt x="27" y="21"/>
                  </a:cubicBezTo>
                  <a:cubicBezTo>
                    <a:pt x="25" y="22"/>
                    <a:pt x="23" y="21"/>
                    <a:pt x="20" y="21"/>
                  </a:cubicBezTo>
                  <a:cubicBezTo>
                    <a:pt x="17" y="20"/>
                    <a:pt x="17" y="24"/>
                    <a:pt x="17" y="26"/>
                  </a:cubicBezTo>
                  <a:cubicBezTo>
                    <a:pt x="17" y="28"/>
                    <a:pt x="14" y="29"/>
                    <a:pt x="14" y="30"/>
                  </a:cubicBezTo>
                  <a:cubicBezTo>
                    <a:pt x="14" y="32"/>
                    <a:pt x="13" y="32"/>
                    <a:pt x="12" y="32"/>
                  </a:cubicBezTo>
                  <a:cubicBezTo>
                    <a:pt x="11" y="31"/>
                    <a:pt x="11" y="29"/>
                    <a:pt x="9" y="30"/>
                  </a:cubicBezTo>
                  <a:cubicBezTo>
                    <a:pt x="7" y="32"/>
                    <a:pt x="11" y="34"/>
                    <a:pt x="13" y="34"/>
                  </a:cubicBezTo>
                  <a:cubicBezTo>
                    <a:pt x="15" y="35"/>
                    <a:pt x="11" y="36"/>
                    <a:pt x="11" y="39"/>
                  </a:cubicBezTo>
                  <a:cubicBezTo>
                    <a:pt x="11" y="41"/>
                    <a:pt x="14" y="40"/>
                    <a:pt x="14" y="42"/>
                  </a:cubicBezTo>
                  <a:cubicBezTo>
                    <a:pt x="14" y="44"/>
                    <a:pt x="9" y="44"/>
                    <a:pt x="9" y="46"/>
                  </a:cubicBezTo>
                  <a:cubicBezTo>
                    <a:pt x="9" y="48"/>
                    <a:pt x="12" y="45"/>
                    <a:pt x="14" y="44"/>
                  </a:cubicBezTo>
                  <a:cubicBezTo>
                    <a:pt x="14" y="43"/>
                    <a:pt x="13" y="49"/>
                    <a:pt x="16" y="48"/>
                  </a:cubicBezTo>
                  <a:cubicBezTo>
                    <a:pt x="19" y="48"/>
                    <a:pt x="18" y="43"/>
                    <a:pt x="19" y="43"/>
                  </a:cubicBezTo>
                  <a:cubicBezTo>
                    <a:pt x="20" y="43"/>
                    <a:pt x="19" y="46"/>
                    <a:pt x="19" y="48"/>
                  </a:cubicBezTo>
                  <a:cubicBezTo>
                    <a:pt x="20" y="49"/>
                    <a:pt x="17" y="52"/>
                    <a:pt x="17" y="54"/>
                  </a:cubicBezTo>
                  <a:cubicBezTo>
                    <a:pt x="18" y="55"/>
                    <a:pt x="24" y="55"/>
                    <a:pt x="26" y="53"/>
                  </a:cubicBezTo>
                  <a:cubicBezTo>
                    <a:pt x="28" y="51"/>
                    <a:pt x="29" y="53"/>
                    <a:pt x="27" y="55"/>
                  </a:cubicBezTo>
                  <a:cubicBezTo>
                    <a:pt x="26" y="56"/>
                    <a:pt x="27" y="58"/>
                    <a:pt x="28" y="59"/>
                  </a:cubicBezTo>
                  <a:cubicBezTo>
                    <a:pt x="30" y="59"/>
                    <a:pt x="30" y="59"/>
                    <a:pt x="30" y="61"/>
                  </a:cubicBezTo>
                  <a:cubicBezTo>
                    <a:pt x="29" y="62"/>
                    <a:pt x="30" y="65"/>
                    <a:pt x="30" y="66"/>
                  </a:cubicBezTo>
                  <a:cubicBezTo>
                    <a:pt x="29" y="68"/>
                    <a:pt x="24" y="68"/>
                    <a:pt x="24" y="67"/>
                  </a:cubicBezTo>
                  <a:cubicBezTo>
                    <a:pt x="23" y="65"/>
                    <a:pt x="21" y="66"/>
                    <a:pt x="22" y="68"/>
                  </a:cubicBezTo>
                  <a:cubicBezTo>
                    <a:pt x="22" y="69"/>
                    <a:pt x="19" y="70"/>
                    <a:pt x="20" y="72"/>
                  </a:cubicBezTo>
                  <a:cubicBezTo>
                    <a:pt x="20" y="72"/>
                    <a:pt x="23" y="72"/>
                    <a:pt x="23" y="74"/>
                  </a:cubicBezTo>
                  <a:cubicBezTo>
                    <a:pt x="23" y="75"/>
                    <a:pt x="21" y="77"/>
                    <a:pt x="18" y="78"/>
                  </a:cubicBezTo>
                  <a:cubicBezTo>
                    <a:pt x="14" y="79"/>
                    <a:pt x="19" y="82"/>
                    <a:pt x="20" y="81"/>
                  </a:cubicBezTo>
                  <a:cubicBezTo>
                    <a:pt x="22" y="79"/>
                    <a:pt x="21" y="82"/>
                    <a:pt x="24" y="82"/>
                  </a:cubicBezTo>
                  <a:cubicBezTo>
                    <a:pt x="26" y="82"/>
                    <a:pt x="27" y="83"/>
                    <a:pt x="30" y="82"/>
                  </a:cubicBezTo>
                  <a:cubicBezTo>
                    <a:pt x="32" y="82"/>
                    <a:pt x="32" y="82"/>
                    <a:pt x="30" y="84"/>
                  </a:cubicBezTo>
                  <a:cubicBezTo>
                    <a:pt x="28" y="85"/>
                    <a:pt x="25" y="84"/>
                    <a:pt x="24" y="85"/>
                  </a:cubicBezTo>
                  <a:cubicBezTo>
                    <a:pt x="22" y="85"/>
                    <a:pt x="15" y="93"/>
                    <a:pt x="17" y="95"/>
                  </a:cubicBezTo>
                  <a:cubicBezTo>
                    <a:pt x="17" y="95"/>
                    <a:pt x="18" y="93"/>
                    <a:pt x="20" y="92"/>
                  </a:cubicBezTo>
                  <a:cubicBezTo>
                    <a:pt x="23" y="91"/>
                    <a:pt x="23" y="92"/>
                    <a:pt x="25" y="93"/>
                  </a:cubicBezTo>
                  <a:cubicBezTo>
                    <a:pt x="26" y="93"/>
                    <a:pt x="26" y="90"/>
                    <a:pt x="27" y="90"/>
                  </a:cubicBezTo>
                  <a:cubicBezTo>
                    <a:pt x="29" y="90"/>
                    <a:pt x="30" y="89"/>
                    <a:pt x="32" y="89"/>
                  </a:cubicBezTo>
                  <a:cubicBezTo>
                    <a:pt x="34" y="90"/>
                    <a:pt x="36" y="89"/>
                    <a:pt x="36" y="88"/>
                  </a:cubicBezTo>
                  <a:cubicBezTo>
                    <a:pt x="38" y="87"/>
                    <a:pt x="40" y="90"/>
                    <a:pt x="41" y="89"/>
                  </a:cubicBezTo>
                  <a:cubicBezTo>
                    <a:pt x="42" y="88"/>
                    <a:pt x="46" y="88"/>
                    <a:pt x="48" y="88"/>
                  </a:cubicBezTo>
                  <a:cubicBezTo>
                    <a:pt x="49" y="88"/>
                    <a:pt x="54" y="85"/>
                    <a:pt x="56" y="85"/>
                  </a:cubicBezTo>
                  <a:cubicBezTo>
                    <a:pt x="57" y="83"/>
                    <a:pt x="55" y="83"/>
                    <a:pt x="53" y="83"/>
                  </a:cubicBezTo>
                  <a:cubicBezTo>
                    <a:pt x="52" y="83"/>
                    <a:pt x="52" y="82"/>
                    <a:pt x="54" y="79"/>
                  </a:cubicBezTo>
                  <a:cubicBezTo>
                    <a:pt x="55" y="78"/>
                    <a:pt x="58" y="76"/>
                    <a:pt x="59" y="74"/>
                  </a:cubicBezTo>
                  <a:close/>
                  <a:moveTo>
                    <a:pt x="6" y="28"/>
                  </a:moveTo>
                  <a:cubicBezTo>
                    <a:pt x="9" y="28"/>
                    <a:pt x="11" y="23"/>
                    <a:pt x="10" y="23"/>
                  </a:cubicBezTo>
                  <a:cubicBezTo>
                    <a:pt x="9" y="21"/>
                    <a:pt x="5" y="28"/>
                    <a:pt x="6" y="28"/>
                  </a:cubicBezTo>
                  <a:close/>
                  <a:moveTo>
                    <a:pt x="40" y="8"/>
                  </a:moveTo>
                  <a:cubicBezTo>
                    <a:pt x="41" y="6"/>
                    <a:pt x="43" y="0"/>
                    <a:pt x="41" y="1"/>
                  </a:cubicBezTo>
                  <a:cubicBezTo>
                    <a:pt x="38" y="2"/>
                    <a:pt x="39" y="9"/>
                    <a:pt x="40" y="8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A395785-6FEE-4B64-91A3-37EDDBE21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150" y="2878138"/>
              <a:ext cx="201613" cy="200025"/>
            </a:xfrm>
            <a:custGeom>
              <a:avLst/>
              <a:gdLst>
                <a:gd name="T0" fmla="*/ 14 w 28"/>
                <a:gd name="T1" fmla="*/ 10 h 28"/>
                <a:gd name="T2" fmla="*/ 14 w 28"/>
                <a:gd name="T3" fmla="*/ 6 h 28"/>
                <a:gd name="T4" fmla="*/ 15 w 28"/>
                <a:gd name="T5" fmla="*/ 0 h 28"/>
                <a:gd name="T6" fmla="*/ 11 w 28"/>
                <a:gd name="T7" fmla="*/ 3 h 28"/>
                <a:gd name="T8" fmla="*/ 7 w 28"/>
                <a:gd name="T9" fmla="*/ 5 h 28"/>
                <a:gd name="T10" fmla="*/ 7 w 28"/>
                <a:gd name="T11" fmla="*/ 8 h 28"/>
                <a:gd name="T12" fmla="*/ 4 w 28"/>
                <a:gd name="T13" fmla="*/ 6 h 28"/>
                <a:gd name="T14" fmla="*/ 1 w 28"/>
                <a:gd name="T15" fmla="*/ 10 h 28"/>
                <a:gd name="T16" fmla="*/ 1 w 28"/>
                <a:gd name="T17" fmla="*/ 17 h 28"/>
                <a:gd name="T18" fmla="*/ 3 w 28"/>
                <a:gd name="T19" fmla="*/ 23 h 28"/>
                <a:gd name="T20" fmla="*/ 4 w 28"/>
                <a:gd name="T21" fmla="*/ 26 h 28"/>
                <a:gd name="T22" fmla="*/ 9 w 28"/>
                <a:gd name="T23" fmla="*/ 26 h 28"/>
                <a:gd name="T24" fmla="*/ 11 w 28"/>
                <a:gd name="T25" fmla="*/ 26 h 28"/>
                <a:gd name="T26" fmla="*/ 9 w 28"/>
                <a:gd name="T27" fmla="*/ 23 h 28"/>
                <a:gd name="T28" fmla="*/ 12 w 28"/>
                <a:gd name="T29" fmla="*/ 23 h 28"/>
                <a:gd name="T30" fmla="*/ 17 w 28"/>
                <a:gd name="T31" fmla="*/ 23 h 28"/>
                <a:gd name="T32" fmla="*/ 14 w 28"/>
                <a:gd name="T33" fmla="*/ 20 h 28"/>
                <a:gd name="T34" fmla="*/ 12 w 28"/>
                <a:gd name="T35" fmla="*/ 19 h 28"/>
                <a:gd name="T36" fmla="*/ 14 w 28"/>
                <a:gd name="T37" fmla="*/ 15 h 28"/>
                <a:gd name="T38" fmla="*/ 17 w 28"/>
                <a:gd name="T39" fmla="*/ 13 h 28"/>
                <a:gd name="T40" fmla="*/ 14 w 28"/>
                <a:gd name="T41" fmla="*/ 10 h 28"/>
                <a:gd name="T42" fmla="*/ 27 w 28"/>
                <a:gd name="T43" fmla="*/ 16 h 28"/>
                <a:gd name="T44" fmla="*/ 25 w 28"/>
                <a:gd name="T45" fmla="*/ 17 h 28"/>
                <a:gd name="T46" fmla="*/ 24 w 28"/>
                <a:gd name="T47" fmla="*/ 16 h 28"/>
                <a:gd name="T48" fmla="*/ 19 w 28"/>
                <a:gd name="T49" fmla="*/ 17 h 28"/>
                <a:gd name="T50" fmla="*/ 22 w 28"/>
                <a:gd name="T51" fmla="*/ 23 h 28"/>
                <a:gd name="T52" fmla="*/ 20 w 28"/>
                <a:gd name="T53" fmla="*/ 25 h 28"/>
                <a:gd name="T54" fmla="*/ 22 w 28"/>
                <a:gd name="T55" fmla="*/ 27 h 28"/>
                <a:gd name="T56" fmla="*/ 26 w 28"/>
                <a:gd name="T57" fmla="*/ 23 h 28"/>
                <a:gd name="T58" fmla="*/ 27 w 28"/>
                <a:gd name="T5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28">
                  <a:moveTo>
                    <a:pt x="14" y="10"/>
                  </a:moveTo>
                  <a:cubicBezTo>
                    <a:pt x="14" y="10"/>
                    <a:pt x="13" y="7"/>
                    <a:pt x="14" y="6"/>
                  </a:cubicBezTo>
                  <a:cubicBezTo>
                    <a:pt x="15" y="5"/>
                    <a:pt x="16" y="1"/>
                    <a:pt x="15" y="0"/>
                  </a:cubicBezTo>
                  <a:cubicBezTo>
                    <a:pt x="14" y="0"/>
                    <a:pt x="11" y="0"/>
                    <a:pt x="11" y="3"/>
                  </a:cubicBezTo>
                  <a:cubicBezTo>
                    <a:pt x="10" y="6"/>
                    <a:pt x="8" y="4"/>
                    <a:pt x="7" y="5"/>
                  </a:cubicBezTo>
                  <a:cubicBezTo>
                    <a:pt x="6" y="6"/>
                    <a:pt x="9" y="7"/>
                    <a:pt x="7" y="8"/>
                  </a:cubicBezTo>
                  <a:cubicBezTo>
                    <a:pt x="6" y="9"/>
                    <a:pt x="6" y="6"/>
                    <a:pt x="4" y="6"/>
                  </a:cubicBezTo>
                  <a:cubicBezTo>
                    <a:pt x="2" y="6"/>
                    <a:pt x="2" y="9"/>
                    <a:pt x="1" y="10"/>
                  </a:cubicBezTo>
                  <a:cubicBezTo>
                    <a:pt x="0" y="12"/>
                    <a:pt x="1" y="15"/>
                    <a:pt x="1" y="17"/>
                  </a:cubicBezTo>
                  <a:cubicBezTo>
                    <a:pt x="1" y="20"/>
                    <a:pt x="4" y="21"/>
                    <a:pt x="3" y="23"/>
                  </a:cubicBezTo>
                  <a:cubicBezTo>
                    <a:pt x="3" y="23"/>
                    <a:pt x="3" y="25"/>
                    <a:pt x="4" y="26"/>
                  </a:cubicBezTo>
                  <a:cubicBezTo>
                    <a:pt x="6" y="26"/>
                    <a:pt x="9" y="26"/>
                    <a:pt x="9" y="26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1" y="25"/>
                    <a:pt x="9" y="23"/>
                    <a:pt x="9" y="23"/>
                  </a:cubicBezTo>
                  <a:cubicBezTo>
                    <a:pt x="9" y="21"/>
                    <a:pt x="11" y="22"/>
                    <a:pt x="12" y="23"/>
                  </a:cubicBezTo>
                  <a:cubicBezTo>
                    <a:pt x="14" y="24"/>
                    <a:pt x="17" y="25"/>
                    <a:pt x="17" y="23"/>
                  </a:cubicBezTo>
                  <a:cubicBezTo>
                    <a:pt x="17" y="23"/>
                    <a:pt x="16" y="19"/>
                    <a:pt x="14" y="20"/>
                  </a:cubicBezTo>
                  <a:cubicBezTo>
                    <a:pt x="13" y="20"/>
                    <a:pt x="12" y="20"/>
                    <a:pt x="12" y="19"/>
                  </a:cubicBezTo>
                  <a:cubicBezTo>
                    <a:pt x="11" y="18"/>
                    <a:pt x="13" y="16"/>
                    <a:pt x="14" y="15"/>
                  </a:cubicBezTo>
                  <a:cubicBezTo>
                    <a:pt x="14" y="13"/>
                    <a:pt x="17" y="14"/>
                    <a:pt x="17" y="13"/>
                  </a:cubicBezTo>
                  <a:cubicBezTo>
                    <a:pt x="17" y="12"/>
                    <a:pt x="15" y="10"/>
                    <a:pt x="14" y="10"/>
                  </a:cubicBezTo>
                  <a:close/>
                  <a:moveTo>
                    <a:pt x="27" y="16"/>
                  </a:moveTo>
                  <a:cubicBezTo>
                    <a:pt x="27" y="15"/>
                    <a:pt x="26" y="17"/>
                    <a:pt x="25" y="17"/>
                  </a:cubicBezTo>
                  <a:cubicBezTo>
                    <a:pt x="25" y="17"/>
                    <a:pt x="24" y="13"/>
                    <a:pt x="24" y="16"/>
                  </a:cubicBezTo>
                  <a:cubicBezTo>
                    <a:pt x="23" y="18"/>
                    <a:pt x="22" y="15"/>
                    <a:pt x="19" y="17"/>
                  </a:cubicBezTo>
                  <a:cubicBezTo>
                    <a:pt x="18" y="20"/>
                    <a:pt x="21" y="23"/>
                    <a:pt x="22" y="23"/>
                  </a:cubicBezTo>
                  <a:cubicBezTo>
                    <a:pt x="23" y="24"/>
                    <a:pt x="22" y="25"/>
                    <a:pt x="20" y="25"/>
                  </a:cubicBezTo>
                  <a:cubicBezTo>
                    <a:pt x="19" y="24"/>
                    <a:pt x="19" y="27"/>
                    <a:pt x="22" y="27"/>
                  </a:cubicBezTo>
                  <a:cubicBezTo>
                    <a:pt x="24" y="28"/>
                    <a:pt x="26" y="23"/>
                    <a:pt x="26" y="23"/>
                  </a:cubicBezTo>
                  <a:cubicBezTo>
                    <a:pt x="26" y="21"/>
                    <a:pt x="28" y="16"/>
                    <a:pt x="27" y="1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011D18A4-7315-46ED-B190-3D819A709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613" y="2066925"/>
              <a:ext cx="517525" cy="968375"/>
            </a:xfrm>
            <a:custGeom>
              <a:avLst/>
              <a:gdLst>
                <a:gd name="T0" fmla="*/ 70 w 72"/>
                <a:gd name="T1" fmla="*/ 29 h 135"/>
                <a:gd name="T2" fmla="*/ 69 w 72"/>
                <a:gd name="T3" fmla="*/ 18 h 135"/>
                <a:gd name="T4" fmla="*/ 60 w 72"/>
                <a:gd name="T5" fmla="*/ 7 h 135"/>
                <a:gd name="T6" fmla="*/ 50 w 72"/>
                <a:gd name="T7" fmla="*/ 6 h 135"/>
                <a:gd name="T8" fmla="*/ 40 w 72"/>
                <a:gd name="T9" fmla="*/ 6 h 135"/>
                <a:gd name="T10" fmla="*/ 34 w 72"/>
                <a:gd name="T11" fmla="*/ 13 h 135"/>
                <a:gd name="T12" fmla="*/ 28 w 72"/>
                <a:gd name="T13" fmla="*/ 20 h 135"/>
                <a:gd name="T14" fmla="*/ 24 w 72"/>
                <a:gd name="T15" fmla="*/ 29 h 135"/>
                <a:gd name="T16" fmla="*/ 18 w 72"/>
                <a:gd name="T17" fmla="*/ 33 h 135"/>
                <a:gd name="T18" fmla="*/ 14 w 72"/>
                <a:gd name="T19" fmla="*/ 46 h 135"/>
                <a:gd name="T20" fmla="*/ 15 w 72"/>
                <a:gd name="T21" fmla="*/ 53 h 135"/>
                <a:gd name="T22" fmla="*/ 6 w 72"/>
                <a:gd name="T23" fmla="*/ 58 h 135"/>
                <a:gd name="T24" fmla="*/ 5 w 72"/>
                <a:gd name="T25" fmla="*/ 70 h 135"/>
                <a:gd name="T26" fmla="*/ 9 w 72"/>
                <a:gd name="T27" fmla="*/ 80 h 135"/>
                <a:gd name="T28" fmla="*/ 7 w 72"/>
                <a:gd name="T29" fmla="*/ 86 h 135"/>
                <a:gd name="T30" fmla="*/ 3 w 72"/>
                <a:gd name="T31" fmla="*/ 94 h 135"/>
                <a:gd name="T32" fmla="*/ 1 w 72"/>
                <a:gd name="T33" fmla="*/ 103 h 135"/>
                <a:gd name="T34" fmla="*/ 0 w 72"/>
                <a:gd name="T35" fmla="*/ 103 h 135"/>
                <a:gd name="T36" fmla="*/ 4 w 72"/>
                <a:gd name="T37" fmla="*/ 115 h 135"/>
                <a:gd name="T38" fmla="*/ 8 w 72"/>
                <a:gd name="T39" fmla="*/ 126 h 135"/>
                <a:gd name="T40" fmla="*/ 10 w 72"/>
                <a:gd name="T41" fmla="*/ 133 h 135"/>
                <a:gd name="T42" fmla="*/ 17 w 72"/>
                <a:gd name="T43" fmla="*/ 129 h 135"/>
                <a:gd name="T44" fmla="*/ 23 w 72"/>
                <a:gd name="T45" fmla="*/ 127 h 135"/>
                <a:gd name="T46" fmla="*/ 28 w 72"/>
                <a:gd name="T47" fmla="*/ 126 h 135"/>
                <a:gd name="T48" fmla="*/ 30 w 72"/>
                <a:gd name="T49" fmla="*/ 119 h 135"/>
                <a:gd name="T50" fmla="*/ 31 w 72"/>
                <a:gd name="T51" fmla="*/ 106 h 135"/>
                <a:gd name="T52" fmla="*/ 39 w 72"/>
                <a:gd name="T53" fmla="*/ 98 h 135"/>
                <a:gd name="T54" fmla="*/ 37 w 72"/>
                <a:gd name="T55" fmla="*/ 87 h 135"/>
                <a:gd name="T56" fmla="*/ 32 w 72"/>
                <a:gd name="T57" fmla="*/ 78 h 135"/>
                <a:gd name="T58" fmla="*/ 36 w 72"/>
                <a:gd name="T59" fmla="*/ 68 h 135"/>
                <a:gd name="T60" fmla="*/ 43 w 72"/>
                <a:gd name="T61" fmla="*/ 60 h 135"/>
                <a:gd name="T62" fmla="*/ 57 w 72"/>
                <a:gd name="T63" fmla="*/ 50 h 135"/>
                <a:gd name="T64" fmla="*/ 59 w 72"/>
                <a:gd name="T65" fmla="*/ 39 h 135"/>
                <a:gd name="T66" fmla="*/ 69 w 72"/>
                <a:gd name="T67" fmla="*/ 35 h 135"/>
                <a:gd name="T68" fmla="*/ 71 w 72"/>
                <a:gd name="T69" fmla="*/ 32 h 135"/>
                <a:gd name="T70" fmla="*/ 38 w 72"/>
                <a:gd name="T71" fmla="*/ 12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2" h="135">
                  <a:moveTo>
                    <a:pt x="71" y="32"/>
                  </a:moveTo>
                  <a:cubicBezTo>
                    <a:pt x="70" y="31"/>
                    <a:pt x="69" y="29"/>
                    <a:pt x="70" y="29"/>
                  </a:cubicBezTo>
                  <a:cubicBezTo>
                    <a:pt x="71" y="29"/>
                    <a:pt x="72" y="25"/>
                    <a:pt x="70" y="23"/>
                  </a:cubicBezTo>
                  <a:cubicBezTo>
                    <a:pt x="69" y="22"/>
                    <a:pt x="70" y="19"/>
                    <a:pt x="69" y="18"/>
                  </a:cubicBezTo>
                  <a:cubicBezTo>
                    <a:pt x="67" y="17"/>
                    <a:pt x="68" y="14"/>
                    <a:pt x="69" y="13"/>
                  </a:cubicBezTo>
                  <a:cubicBezTo>
                    <a:pt x="69" y="10"/>
                    <a:pt x="63" y="9"/>
                    <a:pt x="60" y="7"/>
                  </a:cubicBezTo>
                  <a:cubicBezTo>
                    <a:pt x="57" y="6"/>
                    <a:pt x="56" y="3"/>
                    <a:pt x="54" y="2"/>
                  </a:cubicBezTo>
                  <a:cubicBezTo>
                    <a:pt x="51" y="0"/>
                    <a:pt x="50" y="4"/>
                    <a:pt x="50" y="6"/>
                  </a:cubicBezTo>
                  <a:cubicBezTo>
                    <a:pt x="50" y="9"/>
                    <a:pt x="48" y="9"/>
                    <a:pt x="46" y="7"/>
                  </a:cubicBezTo>
                  <a:cubicBezTo>
                    <a:pt x="44" y="6"/>
                    <a:pt x="43" y="7"/>
                    <a:pt x="40" y="6"/>
                  </a:cubicBezTo>
                  <a:cubicBezTo>
                    <a:pt x="38" y="5"/>
                    <a:pt x="38" y="9"/>
                    <a:pt x="38" y="11"/>
                  </a:cubicBezTo>
                  <a:cubicBezTo>
                    <a:pt x="38" y="13"/>
                    <a:pt x="36" y="13"/>
                    <a:pt x="34" y="13"/>
                  </a:cubicBezTo>
                  <a:cubicBezTo>
                    <a:pt x="33" y="13"/>
                    <a:pt x="30" y="14"/>
                    <a:pt x="30" y="16"/>
                  </a:cubicBezTo>
                  <a:cubicBezTo>
                    <a:pt x="30" y="18"/>
                    <a:pt x="28" y="19"/>
                    <a:pt x="28" y="20"/>
                  </a:cubicBezTo>
                  <a:cubicBezTo>
                    <a:pt x="29" y="22"/>
                    <a:pt x="28" y="22"/>
                    <a:pt x="27" y="23"/>
                  </a:cubicBezTo>
                  <a:cubicBezTo>
                    <a:pt x="25" y="25"/>
                    <a:pt x="25" y="27"/>
                    <a:pt x="24" y="29"/>
                  </a:cubicBezTo>
                  <a:cubicBezTo>
                    <a:pt x="23" y="29"/>
                    <a:pt x="24" y="31"/>
                    <a:pt x="23" y="32"/>
                  </a:cubicBezTo>
                  <a:cubicBezTo>
                    <a:pt x="21" y="33"/>
                    <a:pt x="19" y="32"/>
                    <a:pt x="18" y="33"/>
                  </a:cubicBezTo>
                  <a:cubicBezTo>
                    <a:pt x="18" y="34"/>
                    <a:pt x="18" y="36"/>
                    <a:pt x="18" y="39"/>
                  </a:cubicBezTo>
                  <a:cubicBezTo>
                    <a:pt x="18" y="41"/>
                    <a:pt x="16" y="44"/>
                    <a:pt x="14" y="46"/>
                  </a:cubicBezTo>
                  <a:cubicBezTo>
                    <a:pt x="13" y="48"/>
                    <a:pt x="15" y="49"/>
                    <a:pt x="15" y="49"/>
                  </a:cubicBezTo>
                  <a:cubicBezTo>
                    <a:pt x="16" y="50"/>
                    <a:pt x="16" y="52"/>
                    <a:pt x="15" y="53"/>
                  </a:cubicBezTo>
                  <a:cubicBezTo>
                    <a:pt x="15" y="55"/>
                    <a:pt x="13" y="54"/>
                    <a:pt x="12" y="53"/>
                  </a:cubicBezTo>
                  <a:cubicBezTo>
                    <a:pt x="10" y="53"/>
                    <a:pt x="7" y="55"/>
                    <a:pt x="6" y="58"/>
                  </a:cubicBezTo>
                  <a:cubicBezTo>
                    <a:pt x="5" y="61"/>
                    <a:pt x="5" y="62"/>
                    <a:pt x="5" y="64"/>
                  </a:cubicBezTo>
                  <a:cubicBezTo>
                    <a:pt x="6" y="65"/>
                    <a:pt x="4" y="67"/>
                    <a:pt x="5" y="70"/>
                  </a:cubicBezTo>
                  <a:cubicBezTo>
                    <a:pt x="7" y="73"/>
                    <a:pt x="5" y="73"/>
                    <a:pt x="5" y="75"/>
                  </a:cubicBezTo>
                  <a:cubicBezTo>
                    <a:pt x="5" y="78"/>
                    <a:pt x="9" y="77"/>
                    <a:pt x="9" y="80"/>
                  </a:cubicBezTo>
                  <a:cubicBezTo>
                    <a:pt x="9" y="82"/>
                    <a:pt x="8" y="83"/>
                    <a:pt x="7" y="83"/>
                  </a:cubicBezTo>
                  <a:cubicBezTo>
                    <a:pt x="5" y="83"/>
                    <a:pt x="6" y="85"/>
                    <a:pt x="7" y="86"/>
                  </a:cubicBezTo>
                  <a:cubicBezTo>
                    <a:pt x="8" y="87"/>
                    <a:pt x="8" y="90"/>
                    <a:pt x="7" y="92"/>
                  </a:cubicBezTo>
                  <a:cubicBezTo>
                    <a:pt x="7" y="93"/>
                    <a:pt x="3" y="92"/>
                    <a:pt x="3" y="94"/>
                  </a:cubicBezTo>
                  <a:cubicBezTo>
                    <a:pt x="4" y="95"/>
                    <a:pt x="2" y="97"/>
                    <a:pt x="2" y="98"/>
                  </a:cubicBezTo>
                  <a:cubicBezTo>
                    <a:pt x="2" y="100"/>
                    <a:pt x="2" y="103"/>
                    <a:pt x="1" y="103"/>
                  </a:cubicBezTo>
                  <a:cubicBezTo>
                    <a:pt x="1" y="102"/>
                    <a:pt x="0" y="102"/>
                    <a:pt x="0" y="102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5"/>
                    <a:pt x="0" y="107"/>
                    <a:pt x="2" y="109"/>
                  </a:cubicBezTo>
                  <a:cubicBezTo>
                    <a:pt x="4" y="110"/>
                    <a:pt x="2" y="113"/>
                    <a:pt x="4" y="115"/>
                  </a:cubicBezTo>
                  <a:cubicBezTo>
                    <a:pt x="6" y="117"/>
                    <a:pt x="5" y="119"/>
                    <a:pt x="7" y="121"/>
                  </a:cubicBezTo>
                  <a:cubicBezTo>
                    <a:pt x="9" y="123"/>
                    <a:pt x="9" y="123"/>
                    <a:pt x="8" y="126"/>
                  </a:cubicBezTo>
                  <a:cubicBezTo>
                    <a:pt x="7" y="127"/>
                    <a:pt x="10" y="127"/>
                    <a:pt x="10" y="128"/>
                  </a:cubicBezTo>
                  <a:cubicBezTo>
                    <a:pt x="10" y="129"/>
                    <a:pt x="10" y="132"/>
                    <a:pt x="10" y="133"/>
                  </a:cubicBezTo>
                  <a:cubicBezTo>
                    <a:pt x="10" y="135"/>
                    <a:pt x="12" y="133"/>
                    <a:pt x="15" y="133"/>
                  </a:cubicBezTo>
                  <a:cubicBezTo>
                    <a:pt x="17" y="133"/>
                    <a:pt x="17" y="132"/>
                    <a:pt x="17" y="129"/>
                  </a:cubicBezTo>
                  <a:cubicBezTo>
                    <a:pt x="17" y="128"/>
                    <a:pt x="18" y="129"/>
                    <a:pt x="18" y="128"/>
                  </a:cubicBezTo>
                  <a:cubicBezTo>
                    <a:pt x="19" y="126"/>
                    <a:pt x="21" y="126"/>
                    <a:pt x="23" y="127"/>
                  </a:cubicBezTo>
                  <a:cubicBezTo>
                    <a:pt x="25" y="128"/>
                    <a:pt x="26" y="126"/>
                    <a:pt x="26" y="124"/>
                  </a:cubicBezTo>
                  <a:cubicBezTo>
                    <a:pt x="27" y="123"/>
                    <a:pt x="28" y="125"/>
                    <a:pt x="28" y="126"/>
                  </a:cubicBezTo>
                  <a:cubicBezTo>
                    <a:pt x="29" y="126"/>
                    <a:pt x="31" y="122"/>
                    <a:pt x="32" y="119"/>
                  </a:cubicBezTo>
                  <a:cubicBezTo>
                    <a:pt x="33" y="117"/>
                    <a:pt x="32" y="117"/>
                    <a:pt x="30" y="119"/>
                  </a:cubicBezTo>
                  <a:cubicBezTo>
                    <a:pt x="28" y="123"/>
                    <a:pt x="29" y="117"/>
                    <a:pt x="30" y="116"/>
                  </a:cubicBezTo>
                  <a:cubicBezTo>
                    <a:pt x="31" y="113"/>
                    <a:pt x="31" y="108"/>
                    <a:pt x="31" y="106"/>
                  </a:cubicBezTo>
                  <a:cubicBezTo>
                    <a:pt x="31" y="106"/>
                    <a:pt x="31" y="103"/>
                    <a:pt x="34" y="103"/>
                  </a:cubicBezTo>
                  <a:cubicBezTo>
                    <a:pt x="36" y="103"/>
                    <a:pt x="40" y="100"/>
                    <a:pt x="39" y="98"/>
                  </a:cubicBezTo>
                  <a:cubicBezTo>
                    <a:pt x="38" y="97"/>
                    <a:pt x="43" y="94"/>
                    <a:pt x="43" y="93"/>
                  </a:cubicBezTo>
                  <a:cubicBezTo>
                    <a:pt x="43" y="92"/>
                    <a:pt x="38" y="87"/>
                    <a:pt x="37" y="87"/>
                  </a:cubicBezTo>
                  <a:cubicBezTo>
                    <a:pt x="36" y="86"/>
                    <a:pt x="33" y="87"/>
                    <a:pt x="33" y="85"/>
                  </a:cubicBezTo>
                  <a:cubicBezTo>
                    <a:pt x="33" y="84"/>
                    <a:pt x="33" y="81"/>
                    <a:pt x="32" y="78"/>
                  </a:cubicBezTo>
                  <a:cubicBezTo>
                    <a:pt x="32" y="77"/>
                    <a:pt x="34" y="74"/>
                    <a:pt x="34" y="72"/>
                  </a:cubicBezTo>
                  <a:cubicBezTo>
                    <a:pt x="34" y="71"/>
                    <a:pt x="34" y="68"/>
                    <a:pt x="36" y="68"/>
                  </a:cubicBezTo>
                  <a:cubicBezTo>
                    <a:pt x="38" y="67"/>
                    <a:pt x="36" y="65"/>
                    <a:pt x="38" y="65"/>
                  </a:cubicBezTo>
                  <a:cubicBezTo>
                    <a:pt x="41" y="64"/>
                    <a:pt x="41" y="61"/>
                    <a:pt x="43" y="60"/>
                  </a:cubicBezTo>
                  <a:cubicBezTo>
                    <a:pt x="45" y="59"/>
                    <a:pt x="45" y="58"/>
                    <a:pt x="49" y="57"/>
                  </a:cubicBezTo>
                  <a:cubicBezTo>
                    <a:pt x="51" y="55"/>
                    <a:pt x="56" y="52"/>
                    <a:pt x="57" y="50"/>
                  </a:cubicBezTo>
                  <a:cubicBezTo>
                    <a:pt x="58" y="48"/>
                    <a:pt x="54" y="45"/>
                    <a:pt x="56" y="44"/>
                  </a:cubicBezTo>
                  <a:cubicBezTo>
                    <a:pt x="59" y="42"/>
                    <a:pt x="57" y="39"/>
                    <a:pt x="59" y="39"/>
                  </a:cubicBezTo>
                  <a:cubicBezTo>
                    <a:pt x="61" y="38"/>
                    <a:pt x="61" y="37"/>
                    <a:pt x="62" y="35"/>
                  </a:cubicBezTo>
                  <a:cubicBezTo>
                    <a:pt x="64" y="34"/>
                    <a:pt x="66" y="35"/>
                    <a:pt x="69" y="35"/>
                  </a:cubicBezTo>
                  <a:cubicBezTo>
                    <a:pt x="69" y="35"/>
                    <a:pt x="71" y="35"/>
                    <a:pt x="72" y="35"/>
                  </a:cubicBezTo>
                  <a:cubicBezTo>
                    <a:pt x="72" y="34"/>
                    <a:pt x="72" y="32"/>
                    <a:pt x="71" y="32"/>
                  </a:cubicBezTo>
                  <a:close/>
                  <a:moveTo>
                    <a:pt x="42" y="112"/>
                  </a:moveTo>
                  <a:cubicBezTo>
                    <a:pt x="38" y="112"/>
                    <a:pt x="37" y="119"/>
                    <a:pt x="38" y="120"/>
                  </a:cubicBezTo>
                  <a:cubicBezTo>
                    <a:pt x="38" y="121"/>
                    <a:pt x="45" y="112"/>
                    <a:pt x="42" y="11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940AD50B-4CA7-4D2E-8CAE-B80CA3678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7475" y="2747963"/>
              <a:ext cx="265113" cy="136525"/>
            </a:xfrm>
            <a:custGeom>
              <a:avLst/>
              <a:gdLst>
                <a:gd name="T0" fmla="*/ 34 w 37"/>
                <a:gd name="T1" fmla="*/ 5 h 19"/>
                <a:gd name="T2" fmla="*/ 35 w 37"/>
                <a:gd name="T3" fmla="*/ 1 h 19"/>
                <a:gd name="T4" fmla="*/ 34 w 37"/>
                <a:gd name="T5" fmla="*/ 2 h 19"/>
                <a:gd name="T6" fmla="*/ 23 w 37"/>
                <a:gd name="T7" fmla="*/ 1 h 19"/>
                <a:gd name="T8" fmla="*/ 12 w 37"/>
                <a:gd name="T9" fmla="*/ 3 h 19"/>
                <a:gd name="T10" fmla="*/ 8 w 37"/>
                <a:gd name="T11" fmla="*/ 7 h 19"/>
                <a:gd name="T12" fmla="*/ 10 w 37"/>
                <a:gd name="T13" fmla="*/ 11 h 19"/>
                <a:gd name="T14" fmla="*/ 13 w 37"/>
                <a:gd name="T15" fmla="*/ 12 h 19"/>
                <a:gd name="T16" fmla="*/ 14 w 37"/>
                <a:gd name="T17" fmla="*/ 15 h 19"/>
                <a:gd name="T18" fmla="*/ 14 w 37"/>
                <a:gd name="T19" fmla="*/ 15 h 19"/>
                <a:gd name="T20" fmla="*/ 21 w 37"/>
                <a:gd name="T21" fmla="*/ 15 h 19"/>
                <a:gd name="T22" fmla="*/ 26 w 37"/>
                <a:gd name="T23" fmla="*/ 18 h 19"/>
                <a:gd name="T24" fmla="*/ 32 w 37"/>
                <a:gd name="T25" fmla="*/ 19 h 19"/>
                <a:gd name="T26" fmla="*/ 32 w 37"/>
                <a:gd name="T27" fmla="*/ 18 h 19"/>
                <a:gd name="T28" fmla="*/ 34 w 37"/>
                <a:gd name="T29" fmla="*/ 15 h 19"/>
                <a:gd name="T30" fmla="*/ 32 w 37"/>
                <a:gd name="T31" fmla="*/ 12 h 19"/>
                <a:gd name="T32" fmla="*/ 32 w 37"/>
                <a:gd name="T33" fmla="*/ 8 h 19"/>
                <a:gd name="T34" fmla="*/ 34 w 37"/>
                <a:gd name="T35" fmla="*/ 5 h 19"/>
                <a:gd name="T36" fmla="*/ 3 w 37"/>
                <a:gd name="T37" fmla="*/ 10 h 19"/>
                <a:gd name="T38" fmla="*/ 1 w 37"/>
                <a:gd name="T39" fmla="*/ 15 h 19"/>
                <a:gd name="T40" fmla="*/ 7 w 37"/>
                <a:gd name="T41" fmla="*/ 11 h 19"/>
                <a:gd name="T42" fmla="*/ 3 w 37"/>
                <a:gd name="T43" fmla="*/ 10 h 19"/>
                <a:gd name="T44" fmla="*/ 6 w 37"/>
                <a:gd name="T45" fmla="*/ 7 h 19"/>
                <a:gd name="T46" fmla="*/ 2 w 37"/>
                <a:gd name="T47" fmla="*/ 8 h 19"/>
                <a:gd name="T48" fmla="*/ 6 w 37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" h="19">
                  <a:moveTo>
                    <a:pt x="34" y="5"/>
                  </a:moveTo>
                  <a:cubicBezTo>
                    <a:pt x="34" y="4"/>
                    <a:pt x="37" y="3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1" y="2"/>
                    <a:pt x="26" y="0"/>
                    <a:pt x="23" y="1"/>
                  </a:cubicBezTo>
                  <a:cubicBezTo>
                    <a:pt x="20" y="1"/>
                    <a:pt x="13" y="1"/>
                    <a:pt x="12" y="3"/>
                  </a:cubicBezTo>
                  <a:cubicBezTo>
                    <a:pt x="10" y="5"/>
                    <a:pt x="7" y="5"/>
                    <a:pt x="8" y="7"/>
                  </a:cubicBezTo>
                  <a:cubicBezTo>
                    <a:pt x="10" y="8"/>
                    <a:pt x="8" y="8"/>
                    <a:pt x="10" y="11"/>
                  </a:cubicBezTo>
                  <a:cubicBezTo>
                    <a:pt x="10" y="12"/>
                    <a:pt x="11" y="13"/>
                    <a:pt x="13" y="12"/>
                  </a:cubicBezTo>
                  <a:cubicBezTo>
                    <a:pt x="15" y="12"/>
                    <a:pt x="16" y="13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4"/>
                    <a:pt x="20" y="14"/>
                    <a:pt x="21" y="15"/>
                  </a:cubicBezTo>
                  <a:cubicBezTo>
                    <a:pt x="21" y="15"/>
                    <a:pt x="25" y="19"/>
                    <a:pt x="26" y="18"/>
                  </a:cubicBezTo>
                  <a:cubicBezTo>
                    <a:pt x="27" y="18"/>
                    <a:pt x="30" y="19"/>
                    <a:pt x="32" y="19"/>
                  </a:cubicBezTo>
                  <a:cubicBezTo>
                    <a:pt x="31" y="18"/>
                    <a:pt x="31" y="18"/>
                    <a:pt x="32" y="18"/>
                  </a:cubicBezTo>
                  <a:cubicBezTo>
                    <a:pt x="33" y="17"/>
                    <a:pt x="34" y="17"/>
                    <a:pt x="34" y="15"/>
                  </a:cubicBezTo>
                  <a:cubicBezTo>
                    <a:pt x="33" y="14"/>
                    <a:pt x="32" y="14"/>
                    <a:pt x="32" y="12"/>
                  </a:cubicBezTo>
                  <a:cubicBezTo>
                    <a:pt x="32" y="11"/>
                    <a:pt x="31" y="10"/>
                    <a:pt x="32" y="8"/>
                  </a:cubicBezTo>
                  <a:cubicBezTo>
                    <a:pt x="32" y="8"/>
                    <a:pt x="33" y="7"/>
                    <a:pt x="34" y="5"/>
                  </a:cubicBezTo>
                  <a:close/>
                  <a:moveTo>
                    <a:pt x="3" y="10"/>
                  </a:moveTo>
                  <a:cubicBezTo>
                    <a:pt x="0" y="11"/>
                    <a:pt x="0" y="15"/>
                    <a:pt x="1" y="15"/>
                  </a:cubicBezTo>
                  <a:cubicBezTo>
                    <a:pt x="2" y="15"/>
                    <a:pt x="6" y="12"/>
                    <a:pt x="7" y="11"/>
                  </a:cubicBezTo>
                  <a:cubicBezTo>
                    <a:pt x="8" y="10"/>
                    <a:pt x="7" y="9"/>
                    <a:pt x="3" y="10"/>
                  </a:cubicBezTo>
                  <a:close/>
                  <a:moveTo>
                    <a:pt x="6" y="7"/>
                  </a:moveTo>
                  <a:cubicBezTo>
                    <a:pt x="7" y="6"/>
                    <a:pt x="1" y="6"/>
                    <a:pt x="2" y="8"/>
                  </a:cubicBezTo>
                  <a:cubicBezTo>
                    <a:pt x="3" y="8"/>
                    <a:pt x="5" y="8"/>
                    <a:pt x="6" y="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506EF8F2-C020-4445-ABA0-C9AB0F3D5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2000" y="3516313"/>
              <a:ext cx="481013" cy="560388"/>
            </a:xfrm>
            <a:custGeom>
              <a:avLst/>
              <a:gdLst>
                <a:gd name="T0" fmla="*/ 47 w 67"/>
                <a:gd name="T1" fmla="*/ 68 h 78"/>
                <a:gd name="T2" fmla="*/ 39 w 67"/>
                <a:gd name="T3" fmla="*/ 68 h 78"/>
                <a:gd name="T4" fmla="*/ 34 w 67"/>
                <a:gd name="T5" fmla="*/ 70 h 78"/>
                <a:gd name="T6" fmla="*/ 40 w 67"/>
                <a:gd name="T7" fmla="*/ 74 h 78"/>
                <a:gd name="T8" fmla="*/ 47 w 67"/>
                <a:gd name="T9" fmla="*/ 78 h 78"/>
                <a:gd name="T10" fmla="*/ 49 w 67"/>
                <a:gd name="T11" fmla="*/ 74 h 78"/>
                <a:gd name="T12" fmla="*/ 51 w 67"/>
                <a:gd name="T13" fmla="*/ 68 h 78"/>
                <a:gd name="T14" fmla="*/ 47 w 67"/>
                <a:gd name="T15" fmla="*/ 68 h 78"/>
                <a:gd name="T16" fmla="*/ 13 w 67"/>
                <a:gd name="T17" fmla="*/ 47 h 78"/>
                <a:gd name="T18" fmla="*/ 9 w 67"/>
                <a:gd name="T19" fmla="*/ 48 h 78"/>
                <a:gd name="T20" fmla="*/ 11 w 67"/>
                <a:gd name="T21" fmla="*/ 57 h 78"/>
                <a:gd name="T22" fmla="*/ 13 w 67"/>
                <a:gd name="T23" fmla="*/ 62 h 78"/>
                <a:gd name="T24" fmla="*/ 18 w 67"/>
                <a:gd name="T25" fmla="*/ 60 h 78"/>
                <a:gd name="T26" fmla="*/ 18 w 67"/>
                <a:gd name="T27" fmla="*/ 50 h 78"/>
                <a:gd name="T28" fmla="*/ 13 w 67"/>
                <a:gd name="T29" fmla="*/ 47 h 78"/>
                <a:gd name="T30" fmla="*/ 55 w 67"/>
                <a:gd name="T31" fmla="*/ 44 h 78"/>
                <a:gd name="T32" fmla="*/ 51 w 67"/>
                <a:gd name="T33" fmla="*/ 40 h 78"/>
                <a:gd name="T34" fmla="*/ 42 w 67"/>
                <a:gd name="T35" fmla="*/ 30 h 78"/>
                <a:gd name="T36" fmla="*/ 34 w 67"/>
                <a:gd name="T37" fmla="*/ 22 h 78"/>
                <a:gd name="T38" fmla="*/ 34 w 67"/>
                <a:gd name="T39" fmla="*/ 16 h 78"/>
                <a:gd name="T40" fmla="*/ 37 w 67"/>
                <a:gd name="T41" fmla="*/ 12 h 78"/>
                <a:gd name="T42" fmla="*/ 37 w 67"/>
                <a:gd name="T43" fmla="*/ 4 h 78"/>
                <a:gd name="T44" fmla="*/ 34 w 67"/>
                <a:gd name="T45" fmla="*/ 3 h 78"/>
                <a:gd name="T46" fmla="*/ 33 w 67"/>
                <a:gd name="T47" fmla="*/ 0 h 78"/>
                <a:gd name="T48" fmla="*/ 28 w 67"/>
                <a:gd name="T49" fmla="*/ 1 h 78"/>
                <a:gd name="T50" fmla="*/ 24 w 67"/>
                <a:gd name="T51" fmla="*/ 3 h 78"/>
                <a:gd name="T52" fmla="*/ 24 w 67"/>
                <a:gd name="T53" fmla="*/ 2 h 78"/>
                <a:gd name="T54" fmla="*/ 23 w 67"/>
                <a:gd name="T55" fmla="*/ 3 h 78"/>
                <a:gd name="T56" fmla="*/ 21 w 67"/>
                <a:gd name="T57" fmla="*/ 5 h 78"/>
                <a:gd name="T58" fmla="*/ 20 w 67"/>
                <a:gd name="T59" fmla="*/ 6 h 78"/>
                <a:gd name="T60" fmla="*/ 17 w 67"/>
                <a:gd name="T61" fmla="*/ 7 h 78"/>
                <a:gd name="T62" fmla="*/ 15 w 67"/>
                <a:gd name="T63" fmla="*/ 7 h 78"/>
                <a:gd name="T64" fmla="*/ 13 w 67"/>
                <a:gd name="T65" fmla="*/ 10 h 78"/>
                <a:gd name="T66" fmla="*/ 11 w 67"/>
                <a:gd name="T67" fmla="*/ 6 h 78"/>
                <a:gd name="T68" fmla="*/ 8 w 67"/>
                <a:gd name="T69" fmla="*/ 10 h 78"/>
                <a:gd name="T70" fmla="*/ 3 w 67"/>
                <a:gd name="T71" fmla="*/ 10 h 78"/>
                <a:gd name="T72" fmla="*/ 3 w 67"/>
                <a:gd name="T73" fmla="*/ 14 h 78"/>
                <a:gd name="T74" fmla="*/ 2 w 67"/>
                <a:gd name="T75" fmla="*/ 16 h 78"/>
                <a:gd name="T76" fmla="*/ 0 w 67"/>
                <a:gd name="T77" fmla="*/ 17 h 78"/>
                <a:gd name="T78" fmla="*/ 3 w 67"/>
                <a:gd name="T79" fmla="*/ 20 h 78"/>
                <a:gd name="T80" fmla="*/ 4 w 67"/>
                <a:gd name="T81" fmla="*/ 24 h 78"/>
                <a:gd name="T82" fmla="*/ 6 w 67"/>
                <a:gd name="T83" fmla="*/ 24 h 78"/>
                <a:gd name="T84" fmla="*/ 5 w 67"/>
                <a:gd name="T85" fmla="*/ 27 h 78"/>
                <a:gd name="T86" fmla="*/ 8 w 67"/>
                <a:gd name="T87" fmla="*/ 26 h 78"/>
                <a:gd name="T88" fmla="*/ 13 w 67"/>
                <a:gd name="T89" fmla="*/ 22 h 78"/>
                <a:gd name="T90" fmla="*/ 21 w 67"/>
                <a:gd name="T91" fmla="*/ 26 h 78"/>
                <a:gd name="T92" fmla="*/ 23 w 67"/>
                <a:gd name="T93" fmla="*/ 29 h 78"/>
                <a:gd name="T94" fmla="*/ 28 w 67"/>
                <a:gd name="T95" fmla="*/ 37 h 78"/>
                <a:gd name="T96" fmla="*/ 36 w 67"/>
                <a:gd name="T97" fmla="*/ 44 h 78"/>
                <a:gd name="T98" fmla="*/ 42 w 67"/>
                <a:gd name="T99" fmla="*/ 47 h 78"/>
                <a:gd name="T100" fmla="*/ 47 w 67"/>
                <a:gd name="T101" fmla="*/ 50 h 78"/>
                <a:gd name="T102" fmla="*/ 51 w 67"/>
                <a:gd name="T103" fmla="*/ 54 h 78"/>
                <a:gd name="T104" fmla="*/ 52 w 67"/>
                <a:gd name="T105" fmla="*/ 57 h 78"/>
                <a:gd name="T106" fmla="*/ 53 w 67"/>
                <a:gd name="T107" fmla="*/ 64 h 78"/>
                <a:gd name="T108" fmla="*/ 53 w 67"/>
                <a:gd name="T109" fmla="*/ 69 h 78"/>
                <a:gd name="T110" fmla="*/ 56 w 67"/>
                <a:gd name="T111" fmla="*/ 64 h 78"/>
                <a:gd name="T112" fmla="*/ 60 w 67"/>
                <a:gd name="T113" fmla="*/ 60 h 78"/>
                <a:gd name="T114" fmla="*/ 57 w 67"/>
                <a:gd name="T115" fmla="*/ 55 h 78"/>
                <a:gd name="T116" fmla="*/ 63 w 67"/>
                <a:gd name="T117" fmla="*/ 53 h 78"/>
                <a:gd name="T118" fmla="*/ 67 w 67"/>
                <a:gd name="T119" fmla="*/ 53 h 78"/>
                <a:gd name="T120" fmla="*/ 55 w 67"/>
                <a:gd name="T121" fmla="*/ 4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" h="78">
                  <a:moveTo>
                    <a:pt x="47" y="68"/>
                  </a:moveTo>
                  <a:cubicBezTo>
                    <a:pt x="43" y="69"/>
                    <a:pt x="42" y="69"/>
                    <a:pt x="39" y="68"/>
                  </a:cubicBezTo>
                  <a:cubicBezTo>
                    <a:pt x="37" y="67"/>
                    <a:pt x="34" y="69"/>
                    <a:pt x="34" y="70"/>
                  </a:cubicBezTo>
                  <a:cubicBezTo>
                    <a:pt x="35" y="71"/>
                    <a:pt x="36" y="73"/>
                    <a:pt x="40" y="74"/>
                  </a:cubicBezTo>
                  <a:cubicBezTo>
                    <a:pt x="45" y="75"/>
                    <a:pt x="45" y="78"/>
                    <a:pt x="47" y="78"/>
                  </a:cubicBezTo>
                  <a:cubicBezTo>
                    <a:pt x="49" y="78"/>
                    <a:pt x="49" y="77"/>
                    <a:pt x="49" y="74"/>
                  </a:cubicBezTo>
                  <a:cubicBezTo>
                    <a:pt x="48" y="72"/>
                    <a:pt x="51" y="69"/>
                    <a:pt x="51" y="68"/>
                  </a:cubicBezTo>
                  <a:cubicBezTo>
                    <a:pt x="51" y="68"/>
                    <a:pt x="50" y="67"/>
                    <a:pt x="47" y="68"/>
                  </a:cubicBezTo>
                  <a:close/>
                  <a:moveTo>
                    <a:pt x="13" y="47"/>
                  </a:moveTo>
                  <a:cubicBezTo>
                    <a:pt x="11" y="49"/>
                    <a:pt x="10" y="47"/>
                    <a:pt x="9" y="48"/>
                  </a:cubicBezTo>
                  <a:cubicBezTo>
                    <a:pt x="8" y="50"/>
                    <a:pt x="12" y="53"/>
                    <a:pt x="11" y="57"/>
                  </a:cubicBezTo>
                  <a:cubicBezTo>
                    <a:pt x="11" y="60"/>
                    <a:pt x="11" y="64"/>
                    <a:pt x="13" y="62"/>
                  </a:cubicBezTo>
                  <a:cubicBezTo>
                    <a:pt x="16" y="60"/>
                    <a:pt x="16" y="61"/>
                    <a:pt x="18" y="60"/>
                  </a:cubicBezTo>
                  <a:cubicBezTo>
                    <a:pt x="18" y="58"/>
                    <a:pt x="18" y="52"/>
                    <a:pt x="18" y="50"/>
                  </a:cubicBezTo>
                  <a:cubicBezTo>
                    <a:pt x="19" y="47"/>
                    <a:pt x="15" y="46"/>
                    <a:pt x="13" y="47"/>
                  </a:cubicBezTo>
                  <a:close/>
                  <a:moveTo>
                    <a:pt x="55" y="44"/>
                  </a:moveTo>
                  <a:cubicBezTo>
                    <a:pt x="53" y="43"/>
                    <a:pt x="55" y="40"/>
                    <a:pt x="51" y="40"/>
                  </a:cubicBezTo>
                  <a:cubicBezTo>
                    <a:pt x="47" y="41"/>
                    <a:pt x="43" y="36"/>
                    <a:pt x="42" y="30"/>
                  </a:cubicBezTo>
                  <a:cubicBezTo>
                    <a:pt x="41" y="25"/>
                    <a:pt x="35" y="25"/>
                    <a:pt x="34" y="22"/>
                  </a:cubicBezTo>
                  <a:cubicBezTo>
                    <a:pt x="32" y="19"/>
                    <a:pt x="35" y="18"/>
                    <a:pt x="34" y="16"/>
                  </a:cubicBezTo>
                  <a:cubicBezTo>
                    <a:pt x="33" y="14"/>
                    <a:pt x="34" y="13"/>
                    <a:pt x="37" y="12"/>
                  </a:cubicBezTo>
                  <a:cubicBezTo>
                    <a:pt x="37" y="9"/>
                    <a:pt x="37" y="6"/>
                    <a:pt x="37" y="4"/>
                  </a:cubicBezTo>
                  <a:cubicBezTo>
                    <a:pt x="35" y="3"/>
                    <a:pt x="34" y="3"/>
                    <a:pt x="34" y="3"/>
                  </a:cubicBezTo>
                  <a:cubicBezTo>
                    <a:pt x="33" y="3"/>
                    <a:pt x="33" y="0"/>
                    <a:pt x="33" y="0"/>
                  </a:cubicBezTo>
                  <a:cubicBezTo>
                    <a:pt x="32" y="0"/>
                    <a:pt x="29" y="0"/>
                    <a:pt x="28" y="1"/>
                  </a:cubicBezTo>
                  <a:cubicBezTo>
                    <a:pt x="27" y="2"/>
                    <a:pt x="26" y="3"/>
                    <a:pt x="24" y="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2" y="5"/>
                    <a:pt x="21" y="5"/>
                  </a:cubicBezTo>
                  <a:cubicBezTo>
                    <a:pt x="21" y="5"/>
                    <a:pt x="20" y="4"/>
                    <a:pt x="20" y="6"/>
                  </a:cubicBezTo>
                  <a:cubicBezTo>
                    <a:pt x="20" y="7"/>
                    <a:pt x="18" y="7"/>
                    <a:pt x="17" y="7"/>
                  </a:cubicBezTo>
                  <a:cubicBezTo>
                    <a:pt x="16" y="6"/>
                    <a:pt x="15" y="7"/>
                    <a:pt x="15" y="7"/>
                  </a:cubicBezTo>
                  <a:cubicBezTo>
                    <a:pt x="15" y="9"/>
                    <a:pt x="15" y="11"/>
                    <a:pt x="13" y="10"/>
                  </a:cubicBezTo>
                  <a:cubicBezTo>
                    <a:pt x="12" y="8"/>
                    <a:pt x="11" y="5"/>
                    <a:pt x="11" y="6"/>
                  </a:cubicBezTo>
                  <a:cubicBezTo>
                    <a:pt x="10" y="6"/>
                    <a:pt x="8" y="10"/>
                    <a:pt x="8" y="10"/>
                  </a:cubicBezTo>
                  <a:cubicBezTo>
                    <a:pt x="7" y="10"/>
                    <a:pt x="4" y="10"/>
                    <a:pt x="3" y="10"/>
                  </a:cubicBezTo>
                  <a:cubicBezTo>
                    <a:pt x="2" y="12"/>
                    <a:pt x="3" y="13"/>
                    <a:pt x="3" y="14"/>
                  </a:cubicBezTo>
                  <a:cubicBezTo>
                    <a:pt x="4" y="14"/>
                    <a:pt x="3" y="15"/>
                    <a:pt x="2" y="16"/>
                  </a:cubicBezTo>
                  <a:cubicBezTo>
                    <a:pt x="1" y="16"/>
                    <a:pt x="0" y="16"/>
                    <a:pt x="0" y="17"/>
                  </a:cubicBezTo>
                  <a:cubicBezTo>
                    <a:pt x="2" y="19"/>
                    <a:pt x="3" y="19"/>
                    <a:pt x="3" y="20"/>
                  </a:cubicBezTo>
                  <a:cubicBezTo>
                    <a:pt x="2" y="22"/>
                    <a:pt x="3" y="24"/>
                    <a:pt x="4" y="24"/>
                  </a:cubicBezTo>
                  <a:cubicBezTo>
                    <a:pt x="5" y="24"/>
                    <a:pt x="7" y="24"/>
                    <a:pt x="6" y="24"/>
                  </a:cubicBezTo>
                  <a:cubicBezTo>
                    <a:pt x="6" y="25"/>
                    <a:pt x="6" y="26"/>
                    <a:pt x="5" y="27"/>
                  </a:cubicBezTo>
                  <a:cubicBezTo>
                    <a:pt x="7" y="26"/>
                    <a:pt x="8" y="26"/>
                    <a:pt x="8" y="26"/>
                  </a:cubicBezTo>
                  <a:cubicBezTo>
                    <a:pt x="11" y="24"/>
                    <a:pt x="10" y="23"/>
                    <a:pt x="13" y="22"/>
                  </a:cubicBezTo>
                  <a:cubicBezTo>
                    <a:pt x="16" y="21"/>
                    <a:pt x="20" y="24"/>
                    <a:pt x="21" y="26"/>
                  </a:cubicBezTo>
                  <a:cubicBezTo>
                    <a:pt x="22" y="27"/>
                    <a:pt x="22" y="27"/>
                    <a:pt x="23" y="29"/>
                  </a:cubicBezTo>
                  <a:cubicBezTo>
                    <a:pt x="23" y="30"/>
                    <a:pt x="24" y="34"/>
                    <a:pt x="28" y="37"/>
                  </a:cubicBezTo>
                  <a:cubicBezTo>
                    <a:pt x="32" y="40"/>
                    <a:pt x="34" y="43"/>
                    <a:pt x="36" y="44"/>
                  </a:cubicBezTo>
                  <a:cubicBezTo>
                    <a:pt x="38" y="45"/>
                    <a:pt x="40" y="45"/>
                    <a:pt x="42" y="47"/>
                  </a:cubicBezTo>
                  <a:cubicBezTo>
                    <a:pt x="43" y="48"/>
                    <a:pt x="45" y="49"/>
                    <a:pt x="47" y="50"/>
                  </a:cubicBezTo>
                  <a:cubicBezTo>
                    <a:pt x="49" y="51"/>
                    <a:pt x="49" y="54"/>
                    <a:pt x="51" y="54"/>
                  </a:cubicBezTo>
                  <a:cubicBezTo>
                    <a:pt x="52" y="54"/>
                    <a:pt x="52" y="56"/>
                    <a:pt x="52" y="57"/>
                  </a:cubicBezTo>
                  <a:cubicBezTo>
                    <a:pt x="54" y="59"/>
                    <a:pt x="54" y="62"/>
                    <a:pt x="53" y="64"/>
                  </a:cubicBezTo>
                  <a:cubicBezTo>
                    <a:pt x="52" y="66"/>
                    <a:pt x="52" y="69"/>
                    <a:pt x="53" y="69"/>
                  </a:cubicBezTo>
                  <a:cubicBezTo>
                    <a:pt x="54" y="69"/>
                    <a:pt x="56" y="66"/>
                    <a:pt x="56" y="64"/>
                  </a:cubicBezTo>
                  <a:cubicBezTo>
                    <a:pt x="56" y="62"/>
                    <a:pt x="58" y="62"/>
                    <a:pt x="60" y="60"/>
                  </a:cubicBezTo>
                  <a:cubicBezTo>
                    <a:pt x="61" y="58"/>
                    <a:pt x="58" y="58"/>
                    <a:pt x="57" y="55"/>
                  </a:cubicBezTo>
                  <a:cubicBezTo>
                    <a:pt x="56" y="53"/>
                    <a:pt x="60" y="50"/>
                    <a:pt x="63" y="53"/>
                  </a:cubicBezTo>
                  <a:cubicBezTo>
                    <a:pt x="65" y="55"/>
                    <a:pt x="67" y="56"/>
                    <a:pt x="67" y="53"/>
                  </a:cubicBezTo>
                  <a:cubicBezTo>
                    <a:pt x="67" y="50"/>
                    <a:pt x="58" y="46"/>
                    <a:pt x="55" y="4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F6E7E99-8431-4CB1-85C7-CFF8E1B39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013" y="3724275"/>
              <a:ext cx="57150" cy="73025"/>
            </a:xfrm>
            <a:custGeom>
              <a:avLst/>
              <a:gdLst>
                <a:gd name="T0" fmla="*/ 2 w 8"/>
                <a:gd name="T1" fmla="*/ 0 h 10"/>
                <a:gd name="T2" fmla="*/ 0 w 8"/>
                <a:gd name="T3" fmla="*/ 5 h 10"/>
                <a:gd name="T4" fmla="*/ 0 w 8"/>
                <a:gd name="T5" fmla="*/ 7 h 10"/>
                <a:gd name="T6" fmla="*/ 5 w 8"/>
                <a:gd name="T7" fmla="*/ 10 h 10"/>
                <a:gd name="T8" fmla="*/ 5 w 8"/>
                <a:gd name="T9" fmla="*/ 10 h 10"/>
                <a:gd name="T10" fmla="*/ 8 w 8"/>
                <a:gd name="T11" fmla="*/ 6 h 10"/>
                <a:gd name="T12" fmla="*/ 2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2" y="0"/>
                  </a:moveTo>
                  <a:cubicBezTo>
                    <a:pt x="1" y="2"/>
                    <a:pt x="0" y="5"/>
                    <a:pt x="0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3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8"/>
                    <a:pt x="6" y="6"/>
                    <a:pt x="8" y="6"/>
                  </a:cubicBezTo>
                  <a:cubicBezTo>
                    <a:pt x="6" y="4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470DB72E-3D55-47DE-97B7-8382A087E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0" y="3567113"/>
              <a:ext cx="179388" cy="222250"/>
            </a:xfrm>
            <a:custGeom>
              <a:avLst/>
              <a:gdLst>
                <a:gd name="T0" fmla="*/ 22 w 25"/>
                <a:gd name="T1" fmla="*/ 21 h 31"/>
                <a:gd name="T2" fmla="*/ 22 w 25"/>
                <a:gd name="T3" fmla="*/ 17 h 31"/>
                <a:gd name="T4" fmla="*/ 22 w 25"/>
                <a:gd name="T5" fmla="*/ 13 h 31"/>
                <a:gd name="T6" fmla="*/ 15 w 25"/>
                <a:gd name="T7" fmla="*/ 11 h 31"/>
                <a:gd name="T8" fmla="*/ 15 w 25"/>
                <a:gd name="T9" fmla="*/ 7 h 31"/>
                <a:gd name="T10" fmla="*/ 13 w 25"/>
                <a:gd name="T11" fmla="*/ 5 h 31"/>
                <a:gd name="T12" fmla="*/ 10 w 25"/>
                <a:gd name="T13" fmla="*/ 2 h 31"/>
                <a:gd name="T14" fmla="*/ 10 w 25"/>
                <a:gd name="T15" fmla="*/ 1 h 31"/>
                <a:gd name="T16" fmla="*/ 9 w 25"/>
                <a:gd name="T17" fmla="*/ 1 h 31"/>
                <a:gd name="T18" fmla="*/ 7 w 25"/>
                <a:gd name="T19" fmla="*/ 0 h 31"/>
                <a:gd name="T20" fmla="*/ 0 w 25"/>
                <a:gd name="T21" fmla="*/ 2 h 31"/>
                <a:gd name="T22" fmla="*/ 2 w 25"/>
                <a:gd name="T23" fmla="*/ 6 h 31"/>
                <a:gd name="T24" fmla="*/ 4 w 25"/>
                <a:gd name="T25" fmla="*/ 10 h 31"/>
                <a:gd name="T26" fmla="*/ 3 w 25"/>
                <a:gd name="T27" fmla="*/ 20 h 31"/>
                <a:gd name="T28" fmla="*/ 1 w 25"/>
                <a:gd name="T29" fmla="*/ 22 h 31"/>
                <a:gd name="T30" fmla="*/ 6 w 25"/>
                <a:gd name="T31" fmla="*/ 28 h 31"/>
                <a:gd name="T32" fmla="*/ 6 w 25"/>
                <a:gd name="T33" fmla="*/ 28 h 31"/>
                <a:gd name="T34" fmla="*/ 11 w 25"/>
                <a:gd name="T35" fmla="*/ 31 h 31"/>
                <a:gd name="T36" fmla="*/ 21 w 25"/>
                <a:gd name="T37" fmla="*/ 29 h 31"/>
                <a:gd name="T38" fmla="*/ 21 w 25"/>
                <a:gd name="T39" fmla="*/ 27 h 31"/>
                <a:gd name="T40" fmla="*/ 23 w 25"/>
                <a:gd name="T41" fmla="*/ 25 h 31"/>
                <a:gd name="T42" fmla="*/ 22 w 25"/>
                <a:gd name="T43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31">
                  <a:moveTo>
                    <a:pt x="22" y="21"/>
                  </a:moveTo>
                  <a:cubicBezTo>
                    <a:pt x="21" y="20"/>
                    <a:pt x="21" y="17"/>
                    <a:pt x="22" y="17"/>
                  </a:cubicBezTo>
                  <a:cubicBezTo>
                    <a:pt x="23" y="16"/>
                    <a:pt x="22" y="14"/>
                    <a:pt x="22" y="13"/>
                  </a:cubicBezTo>
                  <a:cubicBezTo>
                    <a:pt x="22" y="12"/>
                    <a:pt x="16" y="11"/>
                    <a:pt x="15" y="11"/>
                  </a:cubicBezTo>
                  <a:cubicBezTo>
                    <a:pt x="15" y="11"/>
                    <a:pt x="16" y="7"/>
                    <a:pt x="15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3" y="4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3" y="1"/>
                    <a:pt x="0" y="2"/>
                  </a:cubicBezTo>
                  <a:cubicBezTo>
                    <a:pt x="1" y="3"/>
                    <a:pt x="1" y="6"/>
                    <a:pt x="2" y="6"/>
                  </a:cubicBezTo>
                  <a:cubicBezTo>
                    <a:pt x="4" y="6"/>
                    <a:pt x="3" y="9"/>
                    <a:pt x="4" y="10"/>
                  </a:cubicBezTo>
                  <a:cubicBezTo>
                    <a:pt x="5" y="12"/>
                    <a:pt x="5" y="20"/>
                    <a:pt x="3" y="20"/>
                  </a:cubicBezTo>
                  <a:cubicBezTo>
                    <a:pt x="3" y="20"/>
                    <a:pt x="3" y="21"/>
                    <a:pt x="1" y="22"/>
                  </a:cubicBezTo>
                  <a:cubicBezTo>
                    <a:pt x="3" y="24"/>
                    <a:pt x="5" y="26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8" y="28"/>
                    <a:pt x="11" y="31"/>
                    <a:pt x="11" y="31"/>
                  </a:cubicBezTo>
                  <a:cubicBezTo>
                    <a:pt x="11" y="31"/>
                    <a:pt x="18" y="30"/>
                    <a:pt x="21" y="29"/>
                  </a:cubicBezTo>
                  <a:cubicBezTo>
                    <a:pt x="21" y="28"/>
                    <a:pt x="21" y="27"/>
                    <a:pt x="21" y="27"/>
                  </a:cubicBezTo>
                  <a:cubicBezTo>
                    <a:pt x="21" y="27"/>
                    <a:pt x="22" y="25"/>
                    <a:pt x="23" y="25"/>
                  </a:cubicBezTo>
                  <a:cubicBezTo>
                    <a:pt x="25" y="25"/>
                    <a:pt x="23" y="22"/>
                    <a:pt x="22" y="21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72FA96C4-BAC5-4FD1-8CEA-BD2B83E15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563" y="1901825"/>
              <a:ext cx="1084263" cy="954088"/>
            </a:xfrm>
            <a:custGeom>
              <a:avLst/>
              <a:gdLst>
                <a:gd name="T0" fmla="*/ 140 w 151"/>
                <a:gd name="T1" fmla="*/ 4 h 133"/>
                <a:gd name="T2" fmla="*/ 135 w 151"/>
                <a:gd name="T3" fmla="*/ 4 h 133"/>
                <a:gd name="T4" fmla="*/ 125 w 151"/>
                <a:gd name="T5" fmla="*/ 9 h 133"/>
                <a:gd name="T6" fmla="*/ 116 w 151"/>
                <a:gd name="T7" fmla="*/ 11 h 133"/>
                <a:gd name="T8" fmla="*/ 120 w 151"/>
                <a:gd name="T9" fmla="*/ 1 h 133"/>
                <a:gd name="T10" fmla="*/ 112 w 151"/>
                <a:gd name="T11" fmla="*/ 5 h 133"/>
                <a:gd name="T12" fmla="*/ 105 w 151"/>
                <a:gd name="T13" fmla="*/ 10 h 133"/>
                <a:gd name="T14" fmla="*/ 104 w 151"/>
                <a:gd name="T15" fmla="*/ 7 h 133"/>
                <a:gd name="T16" fmla="*/ 100 w 151"/>
                <a:gd name="T17" fmla="*/ 5 h 133"/>
                <a:gd name="T18" fmla="*/ 95 w 151"/>
                <a:gd name="T19" fmla="*/ 11 h 133"/>
                <a:gd name="T20" fmla="*/ 92 w 151"/>
                <a:gd name="T21" fmla="*/ 11 h 133"/>
                <a:gd name="T22" fmla="*/ 90 w 151"/>
                <a:gd name="T23" fmla="*/ 15 h 133"/>
                <a:gd name="T24" fmla="*/ 82 w 151"/>
                <a:gd name="T25" fmla="*/ 12 h 133"/>
                <a:gd name="T26" fmla="*/ 77 w 151"/>
                <a:gd name="T27" fmla="*/ 18 h 133"/>
                <a:gd name="T28" fmla="*/ 69 w 151"/>
                <a:gd name="T29" fmla="*/ 23 h 133"/>
                <a:gd name="T30" fmla="*/ 72 w 151"/>
                <a:gd name="T31" fmla="*/ 27 h 133"/>
                <a:gd name="T32" fmla="*/ 64 w 151"/>
                <a:gd name="T33" fmla="*/ 27 h 133"/>
                <a:gd name="T34" fmla="*/ 58 w 151"/>
                <a:gd name="T35" fmla="*/ 28 h 133"/>
                <a:gd name="T36" fmla="*/ 51 w 151"/>
                <a:gd name="T37" fmla="*/ 35 h 133"/>
                <a:gd name="T38" fmla="*/ 64 w 151"/>
                <a:gd name="T39" fmla="*/ 31 h 133"/>
                <a:gd name="T40" fmla="*/ 65 w 151"/>
                <a:gd name="T41" fmla="*/ 34 h 133"/>
                <a:gd name="T42" fmla="*/ 58 w 151"/>
                <a:gd name="T43" fmla="*/ 41 h 133"/>
                <a:gd name="T44" fmla="*/ 49 w 151"/>
                <a:gd name="T45" fmla="*/ 54 h 133"/>
                <a:gd name="T46" fmla="*/ 44 w 151"/>
                <a:gd name="T47" fmla="*/ 65 h 133"/>
                <a:gd name="T48" fmla="*/ 40 w 151"/>
                <a:gd name="T49" fmla="*/ 71 h 133"/>
                <a:gd name="T50" fmla="*/ 29 w 151"/>
                <a:gd name="T51" fmla="*/ 78 h 133"/>
                <a:gd name="T52" fmla="*/ 22 w 151"/>
                <a:gd name="T53" fmla="*/ 83 h 133"/>
                <a:gd name="T54" fmla="*/ 17 w 151"/>
                <a:gd name="T55" fmla="*/ 90 h 133"/>
                <a:gd name="T56" fmla="*/ 6 w 151"/>
                <a:gd name="T57" fmla="*/ 95 h 133"/>
                <a:gd name="T58" fmla="*/ 4 w 151"/>
                <a:gd name="T59" fmla="*/ 102 h 133"/>
                <a:gd name="T60" fmla="*/ 2 w 151"/>
                <a:gd name="T61" fmla="*/ 109 h 133"/>
                <a:gd name="T62" fmla="*/ 9 w 151"/>
                <a:gd name="T63" fmla="*/ 112 h 133"/>
                <a:gd name="T64" fmla="*/ 4 w 151"/>
                <a:gd name="T65" fmla="*/ 116 h 133"/>
                <a:gd name="T66" fmla="*/ 5 w 151"/>
                <a:gd name="T67" fmla="*/ 121 h 133"/>
                <a:gd name="T68" fmla="*/ 4 w 151"/>
                <a:gd name="T69" fmla="*/ 126 h 133"/>
                <a:gd name="T70" fmla="*/ 28 w 151"/>
                <a:gd name="T71" fmla="*/ 124 h 133"/>
                <a:gd name="T72" fmla="*/ 36 w 151"/>
                <a:gd name="T73" fmla="*/ 123 h 133"/>
                <a:gd name="T74" fmla="*/ 40 w 151"/>
                <a:gd name="T75" fmla="*/ 121 h 133"/>
                <a:gd name="T76" fmla="*/ 45 w 151"/>
                <a:gd name="T77" fmla="*/ 109 h 133"/>
                <a:gd name="T78" fmla="*/ 43 w 151"/>
                <a:gd name="T79" fmla="*/ 98 h 133"/>
                <a:gd name="T80" fmla="*/ 44 w 151"/>
                <a:gd name="T81" fmla="*/ 80 h 133"/>
                <a:gd name="T82" fmla="*/ 53 w 151"/>
                <a:gd name="T83" fmla="*/ 72 h 133"/>
                <a:gd name="T84" fmla="*/ 56 w 151"/>
                <a:gd name="T85" fmla="*/ 56 h 133"/>
                <a:gd name="T86" fmla="*/ 65 w 151"/>
                <a:gd name="T87" fmla="*/ 46 h 133"/>
                <a:gd name="T88" fmla="*/ 72 w 151"/>
                <a:gd name="T89" fmla="*/ 35 h 133"/>
                <a:gd name="T90" fmla="*/ 84 w 151"/>
                <a:gd name="T91" fmla="*/ 30 h 133"/>
                <a:gd name="T92" fmla="*/ 96 w 151"/>
                <a:gd name="T93" fmla="*/ 21 h 133"/>
                <a:gd name="T94" fmla="*/ 113 w 151"/>
                <a:gd name="T95" fmla="*/ 28 h 133"/>
                <a:gd name="T96" fmla="*/ 120 w 151"/>
                <a:gd name="T97" fmla="*/ 19 h 133"/>
                <a:gd name="T98" fmla="*/ 134 w 151"/>
                <a:gd name="T99" fmla="*/ 14 h 133"/>
                <a:gd name="T100" fmla="*/ 143 w 151"/>
                <a:gd name="T101" fmla="*/ 20 h 133"/>
                <a:gd name="T102" fmla="*/ 146 w 151"/>
                <a:gd name="T103" fmla="*/ 16 h 133"/>
                <a:gd name="T104" fmla="*/ 143 w 151"/>
                <a:gd name="T105" fmla="*/ 13 h 133"/>
                <a:gd name="T106" fmla="*/ 147 w 151"/>
                <a:gd name="T107" fmla="*/ 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33">
                  <a:moveTo>
                    <a:pt x="147" y="7"/>
                  </a:moveTo>
                  <a:cubicBezTo>
                    <a:pt x="147" y="6"/>
                    <a:pt x="145" y="5"/>
                    <a:pt x="143" y="5"/>
                  </a:cubicBezTo>
                  <a:cubicBezTo>
                    <a:pt x="141" y="5"/>
                    <a:pt x="141" y="5"/>
                    <a:pt x="140" y="4"/>
                  </a:cubicBezTo>
                  <a:cubicBezTo>
                    <a:pt x="139" y="2"/>
                    <a:pt x="136" y="5"/>
                    <a:pt x="136" y="7"/>
                  </a:cubicBezTo>
                  <a:cubicBezTo>
                    <a:pt x="136" y="9"/>
                    <a:pt x="134" y="9"/>
                    <a:pt x="134" y="8"/>
                  </a:cubicBezTo>
                  <a:cubicBezTo>
                    <a:pt x="135" y="6"/>
                    <a:pt x="133" y="5"/>
                    <a:pt x="135" y="4"/>
                  </a:cubicBezTo>
                  <a:cubicBezTo>
                    <a:pt x="136" y="4"/>
                    <a:pt x="136" y="1"/>
                    <a:pt x="132" y="1"/>
                  </a:cubicBezTo>
                  <a:cubicBezTo>
                    <a:pt x="129" y="0"/>
                    <a:pt x="128" y="3"/>
                    <a:pt x="128" y="4"/>
                  </a:cubicBezTo>
                  <a:cubicBezTo>
                    <a:pt x="129" y="5"/>
                    <a:pt x="126" y="9"/>
                    <a:pt x="125" y="9"/>
                  </a:cubicBezTo>
                  <a:cubicBezTo>
                    <a:pt x="124" y="9"/>
                    <a:pt x="126" y="5"/>
                    <a:pt x="126" y="4"/>
                  </a:cubicBezTo>
                  <a:cubicBezTo>
                    <a:pt x="125" y="2"/>
                    <a:pt x="124" y="3"/>
                    <a:pt x="122" y="6"/>
                  </a:cubicBezTo>
                  <a:cubicBezTo>
                    <a:pt x="119" y="8"/>
                    <a:pt x="118" y="11"/>
                    <a:pt x="116" y="11"/>
                  </a:cubicBezTo>
                  <a:cubicBezTo>
                    <a:pt x="115" y="12"/>
                    <a:pt x="115" y="9"/>
                    <a:pt x="117" y="8"/>
                  </a:cubicBezTo>
                  <a:cubicBezTo>
                    <a:pt x="119" y="6"/>
                    <a:pt x="119" y="3"/>
                    <a:pt x="121" y="3"/>
                  </a:cubicBezTo>
                  <a:cubicBezTo>
                    <a:pt x="122" y="3"/>
                    <a:pt x="122" y="1"/>
                    <a:pt x="120" y="1"/>
                  </a:cubicBezTo>
                  <a:cubicBezTo>
                    <a:pt x="118" y="0"/>
                    <a:pt x="118" y="2"/>
                    <a:pt x="117" y="3"/>
                  </a:cubicBezTo>
                  <a:cubicBezTo>
                    <a:pt x="116" y="4"/>
                    <a:pt x="113" y="2"/>
                    <a:pt x="113" y="3"/>
                  </a:cubicBezTo>
                  <a:cubicBezTo>
                    <a:pt x="113" y="4"/>
                    <a:pt x="111" y="4"/>
                    <a:pt x="112" y="5"/>
                  </a:cubicBezTo>
                  <a:cubicBezTo>
                    <a:pt x="113" y="6"/>
                    <a:pt x="111" y="8"/>
                    <a:pt x="110" y="6"/>
                  </a:cubicBezTo>
                  <a:cubicBezTo>
                    <a:pt x="110" y="5"/>
                    <a:pt x="108" y="5"/>
                    <a:pt x="107" y="8"/>
                  </a:cubicBezTo>
                  <a:cubicBezTo>
                    <a:pt x="105" y="9"/>
                    <a:pt x="104" y="9"/>
                    <a:pt x="105" y="10"/>
                  </a:cubicBezTo>
                  <a:cubicBezTo>
                    <a:pt x="106" y="11"/>
                    <a:pt x="106" y="13"/>
                    <a:pt x="105" y="14"/>
                  </a:cubicBezTo>
                  <a:cubicBezTo>
                    <a:pt x="103" y="14"/>
                    <a:pt x="104" y="9"/>
                    <a:pt x="103" y="9"/>
                  </a:cubicBezTo>
                  <a:cubicBezTo>
                    <a:pt x="101" y="10"/>
                    <a:pt x="102" y="7"/>
                    <a:pt x="104" y="7"/>
                  </a:cubicBezTo>
                  <a:cubicBezTo>
                    <a:pt x="105" y="7"/>
                    <a:pt x="107" y="5"/>
                    <a:pt x="107" y="4"/>
                  </a:cubicBezTo>
                  <a:cubicBezTo>
                    <a:pt x="106" y="3"/>
                    <a:pt x="105" y="3"/>
                    <a:pt x="105" y="5"/>
                  </a:cubicBezTo>
                  <a:cubicBezTo>
                    <a:pt x="105" y="6"/>
                    <a:pt x="102" y="5"/>
                    <a:pt x="100" y="5"/>
                  </a:cubicBezTo>
                  <a:cubicBezTo>
                    <a:pt x="97" y="5"/>
                    <a:pt x="98" y="8"/>
                    <a:pt x="100" y="9"/>
                  </a:cubicBezTo>
                  <a:cubicBezTo>
                    <a:pt x="103" y="11"/>
                    <a:pt x="100" y="12"/>
                    <a:pt x="99" y="11"/>
                  </a:cubicBezTo>
                  <a:cubicBezTo>
                    <a:pt x="97" y="10"/>
                    <a:pt x="95" y="10"/>
                    <a:pt x="95" y="11"/>
                  </a:cubicBezTo>
                  <a:cubicBezTo>
                    <a:pt x="93" y="11"/>
                    <a:pt x="97" y="13"/>
                    <a:pt x="97" y="14"/>
                  </a:cubicBezTo>
                  <a:cubicBezTo>
                    <a:pt x="97" y="15"/>
                    <a:pt x="95" y="13"/>
                    <a:pt x="95" y="14"/>
                  </a:cubicBezTo>
                  <a:cubicBezTo>
                    <a:pt x="95" y="15"/>
                    <a:pt x="92" y="13"/>
                    <a:pt x="92" y="11"/>
                  </a:cubicBezTo>
                  <a:cubicBezTo>
                    <a:pt x="92" y="10"/>
                    <a:pt x="87" y="12"/>
                    <a:pt x="90" y="13"/>
                  </a:cubicBezTo>
                  <a:cubicBezTo>
                    <a:pt x="92" y="13"/>
                    <a:pt x="91" y="15"/>
                    <a:pt x="91" y="17"/>
                  </a:cubicBezTo>
                  <a:cubicBezTo>
                    <a:pt x="91" y="19"/>
                    <a:pt x="89" y="18"/>
                    <a:pt x="90" y="15"/>
                  </a:cubicBezTo>
                  <a:cubicBezTo>
                    <a:pt x="90" y="14"/>
                    <a:pt x="87" y="14"/>
                    <a:pt x="86" y="15"/>
                  </a:cubicBezTo>
                  <a:cubicBezTo>
                    <a:pt x="84" y="16"/>
                    <a:pt x="86" y="13"/>
                    <a:pt x="85" y="11"/>
                  </a:cubicBezTo>
                  <a:cubicBezTo>
                    <a:pt x="84" y="10"/>
                    <a:pt x="83" y="11"/>
                    <a:pt x="82" y="12"/>
                  </a:cubicBezTo>
                  <a:cubicBezTo>
                    <a:pt x="79" y="12"/>
                    <a:pt x="79" y="12"/>
                    <a:pt x="80" y="14"/>
                  </a:cubicBezTo>
                  <a:cubicBezTo>
                    <a:pt x="81" y="15"/>
                    <a:pt x="81" y="17"/>
                    <a:pt x="79" y="17"/>
                  </a:cubicBezTo>
                  <a:cubicBezTo>
                    <a:pt x="78" y="16"/>
                    <a:pt x="77" y="17"/>
                    <a:pt x="77" y="18"/>
                  </a:cubicBezTo>
                  <a:cubicBezTo>
                    <a:pt x="78" y="19"/>
                    <a:pt x="76" y="20"/>
                    <a:pt x="75" y="18"/>
                  </a:cubicBezTo>
                  <a:cubicBezTo>
                    <a:pt x="75" y="17"/>
                    <a:pt x="72" y="18"/>
                    <a:pt x="72" y="19"/>
                  </a:cubicBezTo>
                  <a:cubicBezTo>
                    <a:pt x="71" y="21"/>
                    <a:pt x="68" y="21"/>
                    <a:pt x="69" y="23"/>
                  </a:cubicBezTo>
                  <a:cubicBezTo>
                    <a:pt x="69" y="24"/>
                    <a:pt x="71" y="22"/>
                    <a:pt x="72" y="23"/>
                  </a:cubicBezTo>
                  <a:cubicBezTo>
                    <a:pt x="74" y="23"/>
                    <a:pt x="72" y="24"/>
                    <a:pt x="73" y="25"/>
                  </a:cubicBezTo>
                  <a:cubicBezTo>
                    <a:pt x="74" y="26"/>
                    <a:pt x="74" y="28"/>
                    <a:pt x="72" y="27"/>
                  </a:cubicBezTo>
                  <a:cubicBezTo>
                    <a:pt x="72" y="25"/>
                    <a:pt x="69" y="25"/>
                    <a:pt x="69" y="27"/>
                  </a:cubicBezTo>
                  <a:cubicBezTo>
                    <a:pt x="69" y="29"/>
                    <a:pt x="68" y="27"/>
                    <a:pt x="67" y="25"/>
                  </a:cubicBezTo>
                  <a:cubicBezTo>
                    <a:pt x="66" y="24"/>
                    <a:pt x="65" y="28"/>
                    <a:pt x="64" y="27"/>
                  </a:cubicBezTo>
                  <a:cubicBezTo>
                    <a:pt x="63" y="26"/>
                    <a:pt x="66" y="23"/>
                    <a:pt x="65" y="22"/>
                  </a:cubicBezTo>
                  <a:cubicBezTo>
                    <a:pt x="64" y="21"/>
                    <a:pt x="64" y="23"/>
                    <a:pt x="61" y="24"/>
                  </a:cubicBezTo>
                  <a:cubicBezTo>
                    <a:pt x="60" y="27"/>
                    <a:pt x="57" y="27"/>
                    <a:pt x="58" y="28"/>
                  </a:cubicBezTo>
                  <a:cubicBezTo>
                    <a:pt x="59" y="29"/>
                    <a:pt x="56" y="29"/>
                    <a:pt x="56" y="31"/>
                  </a:cubicBezTo>
                  <a:cubicBezTo>
                    <a:pt x="55" y="33"/>
                    <a:pt x="51" y="34"/>
                    <a:pt x="48" y="35"/>
                  </a:cubicBezTo>
                  <a:cubicBezTo>
                    <a:pt x="46" y="37"/>
                    <a:pt x="49" y="38"/>
                    <a:pt x="51" y="35"/>
                  </a:cubicBezTo>
                  <a:cubicBezTo>
                    <a:pt x="52" y="34"/>
                    <a:pt x="52" y="34"/>
                    <a:pt x="55" y="33"/>
                  </a:cubicBezTo>
                  <a:cubicBezTo>
                    <a:pt x="57" y="31"/>
                    <a:pt x="59" y="31"/>
                    <a:pt x="60" y="31"/>
                  </a:cubicBezTo>
                  <a:cubicBezTo>
                    <a:pt x="61" y="31"/>
                    <a:pt x="63" y="32"/>
                    <a:pt x="64" y="31"/>
                  </a:cubicBezTo>
                  <a:cubicBezTo>
                    <a:pt x="65" y="29"/>
                    <a:pt x="66" y="29"/>
                    <a:pt x="67" y="30"/>
                  </a:cubicBezTo>
                  <a:cubicBezTo>
                    <a:pt x="69" y="31"/>
                    <a:pt x="66" y="32"/>
                    <a:pt x="66" y="34"/>
                  </a:cubicBezTo>
                  <a:cubicBezTo>
                    <a:pt x="68" y="35"/>
                    <a:pt x="65" y="36"/>
                    <a:pt x="65" y="34"/>
                  </a:cubicBezTo>
                  <a:cubicBezTo>
                    <a:pt x="65" y="33"/>
                    <a:pt x="64" y="32"/>
                    <a:pt x="63" y="33"/>
                  </a:cubicBezTo>
                  <a:cubicBezTo>
                    <a:pt x="62" y="34"/>
                    <a:pt x="61" y="36"/>
                    <a:pt x="60" y="36"/>
                  </a:cubicBezTo>
                  <a:cubicBezTo>
                    <a:pt x="59" y="36"/>
                    <a:pt x="58" y="38"/>
                    <a:pt x="58" y="41"/>
                  </a:cubicBezTo>
                  <a:cubicBezTo>
                    <a:pt x="58" y="42"/>
                    <a:pt x="56" y="41"/>
                    <a:pt x="56" y="42"/>
                  </a:cubicBezTo>
                  <a:cubicBezTo>
                    <a:pt x="56" y="44"/>
                    <a:pt x="53" y="47"/>
                    <a:pt x="51" y="50"/>
                  </a:cubicBezTo>
                  <a:cubicBezTo>
                    <a:pt x="48" y="52"/>
                    <a:pt x="50" y="53"/>
                    <a:pt x="49" y="54"/>
                  </a:cubicBezTo>
                  <a:cubicBezTo>
                    <a:pt x="48" y="56"/>
                    <a:pt x="46" y="54"/>
                    <a:pt x="45" y="55"/>
                  </a:cubicBezTo>
                  <a:cubicBezTo>
                    <a:pt x="44" y="56"/>
                    <a:pt x="46" y="60"/>
                    <a:pt x="44" y="61"/>
                  </a:cubicBezTo>
                  <a:cubicBezTo>
                    <a:pt x="43" y="62"/>
                    <a:pt x="44" y="64"/>
                    <a:pt x="44" y="65"/>
                  </a:cubicBezTo>
                  <a:cubicBezTo>
                    <a:pt x="44" y="67"/>
                    <a:pt x="40" y="64"/>
                    <a:pt x="40" y="66"/>
                  </a:cubicBezTo>
                  <a:cubicBezTo>
                    <a:pt x="40" y="67"/>
                    <a:pt x="38" y="67"/>
                    <a:pt x="36" y="67"/>
                  </a:cubicBezTo>
                  <a:cubicBezTo>
                    <a:pt x="35" y="67"/>
                    <a:pt x="38" y="70"/>
                    <a:pt x="40" y="71"/>
                  </a:cubicBezTo>
                  <a:cubicBezTo>
                    <a:pt x="41" y="72"/>
                    <a:pt x="38" y="74"/>
                    <a:pt x="38" y="72"/>
                  </a:cubicBezTo>
                  <a:cubicBezTo>
                    <a:pt x="38" y="70"/>
                    <a:pt x="35" y="73"/>
                    <a:pt x="33" y="74"/>
                  </a:cubicBezTo>
                  <a:cubicBezTo>
                    <a:pt x="30" y="75"/>
                    <a:pt x="31" y="77"/>
                    <a:pt x="29" y="78"/>
                  </a:cubicBezTo>
                  <a:cubicBezTo>
                    <a:pt x="27" y="78"/>
                    <a:pt x="28" y="81"/>
                    <a:pt x="26" y="83"/>
                  </a:cubicBezTo>
                  <a:cubicBezTo>
                    <a:pt x="25" y="83"/>
                    <a:pt x="25" y="80"/>
                    <a:pt x="23" y="80"/>
                  </a:cubicBezTo>
                  <a:cubicBezTo>
                    <a:pt x="21" y="80"/>
                    <a:pt x="21" y="81"/>
                    <a:pt x="22" y="83"/>
                  </a:cubicBezTo>
                  <a:cubicBezTo>
                    <a:pt x="24" y="85"/>
                    <a:pt x="20" y="83"/>
                    <a:pt x="20" y="85"/>
                  </a:cubicBezTo>
                  <a:cubicBezTo>
                    <a:pt x="18" y="87"/>
                    <a:pt x="15" y="87"/>
                    <a:pt x="14" y="87"/>
                  </a:cubicBezTo>
                  <a:cubicBezTo>
                    <a:pt x="13" y="89"/>
                    <a:pt x="16" y="89"/>
                    <a:pt x="17" y="90"/>
                  </a:cubicBezTo>
                  <a:cubicBezTo>
                    <a:pt x="17" y="91"/>
                    <a:pt x="14" y="90"/>
                    <a:pt x="12" y="90"/>
                  </a:cubicBezTo>
                  <a:cubicBezTo>
                    <a:pt x="10" y="90"/>
                    <a:pt x="10" y="93"/>
                    <a:pt x="9" y="92"/>
                  </a:cubicBezTo>
                  <a:cubicBezTo>
                    <a:pt x="7" y="92"/>
                    <a:pt x="5" y="94"/>
                    <a:pt x="6" y="95"/>
                  </a:cubicBezTo>
                  <a:cubicBezTo>
                    <a:pt x="7" y="96"/>
                    <a:pt x="5" y="96"/>
                    <a:pt x="4" y="96"/>
                  </a:cubicBezTo>
                  <a:cubicBezTo>
                    <a:pt x="3" y="95"/>
                    <a:pt x="2" y="97"/>
                    <a:pt x="2" y="99"/>
                  </a:cubicBezTo>
                  <a:cubicBezTo>
                    <a:pt x="1" y="100"/>
                    <a:pt x="4" y="101"/>
                    <a:pt x="4" y="102"/>
                  </a:cubicBezTo>
                  <a:cubicBezTo>
                    <a:pt x="4" y="103"/>
                    <a:pt x="2" y="103"/>
                    <a:pt x="3" y="104"/>
                  </a:cubicBezTo>
                  <a:cubicBezTo>
                    <a:pt x="4" y="104"/>
                    <a:pt x="3" y="106"/>
                    <a:pt x="2" y="106"/>
                  </a:cubicBezTo>
                  <a:cubicBezTo>
                    <a:pt x="1" y="106"/>
                    <a:pt x="1" y="108"/>
                    <a:pt x="2" y="109"/>
                  </a:cubicBezTo>
                  <a:cubicBezTo>
                    <a:pt x="3" y="110"/>
                    <a:pt x="0" y="111"/>
                    <a:pt x="2" y="113"/>
                  </a:cubicBezTo>
                  <a:cubicBezTo>
                    <a:pt x="3" y="115"/>
                    <a:pt x="4" y="113"/>
                    <a:pt x="4" y="114"/>
                  </a:cubicBezTo>
                  <a:cubicBezTo>
                    <a:pt x="5" y="116"/>
                    <a:pt x="7" y="114"/>
                    <a:pt x="9" y="112"/>
                  </a:cubicBezTo>
                  <a:cubicBezTo>
                    <a:pt x="11" y="110"/>
                    <a:pt x="12" y="114"/>
                    <a:pt x="10" y="114"/>
                  </a:cubicBezTo>
                  <a:cubicBezTo>
                    <a:pt x="8" y="114"/>
                    <a:pt x="7" y="115"/>
                    <a:pt x="7" y="116"/>
                  </a:cubicBezTo>
                  <a:cubicBezTo>
                    <a:pt x="7" y="118"/>
                    <a:pt x="4" y="118"/>
                    <a:pt x="4" y="116"/>
                  </a:cubicBezTo>
                  <a:cubicBezTo>
                    <a:pt x="4" y="114"/>
                    <a:pt x="2" y="116"/>
                    <a:pt x="2" y="118"/>
                  </a:cubicBezTo>
                  <a:cubicBezTo>
                    <a:pt x="4" y="119"/>
                    <a:pt x="2" y="120"/>
                    <a:pt x="2" y="122"/>
                  </a:cubicBezTo>
                  <a:cubicBezTo>
                    <a:pt x="2" y="123"/>
                    <a:pt x="4" y="123"/>
                    <a:pt x="5" y="121"/>
                  </a:cubicBezTo>
                  <a:cubicBezTo>
                    <a:pt x="7" y="119"/>
                    <a:pt x="8" y="119"/>
                    <a:pt x="9" y="121"/>
                  </a:cubicBezTo>
                  <a:cubicBezTo>
                    <a:pt x="9" y="123"/>
                    <a:pt x="7" y="122"/>
                    <a:pt x="7" y="124"/>
                  </a:cubicBezTo>
                  <a:cubicBezTo>
                    <a:pt x="7" y="126"/>
                    <a:pt x="6" y="124"/>
                    <a:pt x="4" y="126"/>
                  </a:cubicBezTo>
                  <a:cubicBezTo>
                    <a:pt x="4" y="127"/>
                    <a:pt x="9" y="130"/>
                    <a:pt x="11" y="131"/>
                  </a:cubicBezTo>
                  <a:cubicBezTo>
                    <a:pt x="12" y="131"/>
                    <a:pt x="14" y="133"/>
                    <a:pt x="17" y="132"/>
                  </a:cubicBezTo>
                  <a:cubicBezTo>
                    <a:pt x="21" y="132"/>
                    <a:pt x="28" y="126"/>
                    <a:pt x="28" y="124"/>
                  </a:cubicBezTo>
                  <a:cubicBezTo>
                    <a:pt x="29" y="123"/>
                    <a:pt x="31" y="124"/>
                    <a:pt x="33" y="123"/>
                  </a:cubicBezTo>
                  <a:cubicBezTo>
                    <a:pt x="34" y="123"/>
                    <a:pt x="33" y="119"/>
                    <a:pt x="34" y="119"/>
                  </a:cubicBezTo>
                  <a:cubicBezTo>
                    <a:pt x="35" y="119"/>
                    <a:pt x="35" y="122"/>
                    <a:pt x="36" y="123"/>
                  </a:cubicBezTo>
                  <a:cubicBezTo>
                    <a:pt x="37" y="123"/>
                    <a:pt x="38" y="123"/>
                    <a:pt x="38" y="125"/>
                  </a:cubicBezTo>
                  <a:cubicBezTo>
                    <a:pt x="38" y="125"/>
                    <a:pt x="39" y="125"/>
                    <a:pt x="39" y="126"/>
                  </a:cubicBezTo>
                  <a:cubicBezTo>
                    <a:pt x="40" y="126"/>
                    <a:pt x="40" y="123"/>
                    <a:pt x="40" y="121"/>
                  </a:cubicBezTo>
                  <a:cubicBezTo>
                    <a:pt x="40" y="120"/>
                    <a:pt x="42" y="118"/>
                    <a:pt x="41" y="116"/>
                  </a:cubicBezTo>
                  <a:cubicBezTo>
                    <a:pt x="41" y="115"/>
                    <a:pt x="45" y="116"/>
                    <a:pt x="46" y="115"/>
                  </a:cubicBezTo>
                  <a:cubicBezTo>
                    <a:pt x="46" y="113"/>
                    <a:pt x="46" y="110"/>
                    <a:pt x="45" y="109"/>
                  </a:cubicBezTo>
                  <a:cubicBezTo>
                    <a:pt x="44" y="108"/>
                    <a:pt x="43" y="106"/>
                    <a:pt x="45" y="106"/>
                  </a:cubicBezTo>
                  <a:cubicBezTo>
                    <a:pt x="46" y="106"/>
                    <a:pt x="47" y="105"/>
                    <a:pt x="47" y="103"/>
                  </a:cubicBezTo>
                  <a:cubicBezTo>
                    <a:pt x="47" y="100"/>
                    <a:pt x="43" y="101"/>
                    <a:pt x="43" y="98"/>
                  </a:cubicBezTo>
                  <a:cubicBezTo>
                    <a:pt x="43" y="96"/>
                    <a:pt x="45" y="96"/>
                    <a:pt x="43" y="93"/>
                  </a:cubicBezTo>
                  <a:cubicBezTo>
                    <a:pt x="42" y="90"/>
                    <a:pt x="44" y="88"/>
                    <a:pt x="43" y="87"/>
                  </a:cubicBezTo>
                  <a:cubicBezTo>
                    <a:pt x="43" y="85"/>
                    <a:pt x="43" y="83"/>
                    <a:pt x="44" y="80"/>
                  </a:cubicBezTo>
                  <a:cubicBezTo>
                    <a:pt x="46" y="77"/>
                    <a:pt x="48" y="76"/>
                    <a:pt x="50" y="76"/>
                  </a:cubicBezTo>
                  <a:cubicBezTo>
                    <a:pt x="51" y="77"/>
                    <a:pt x="53" y="77"/>
                    <a:pt x="53" y="76"/>
                  </a:cubicBezTo>
                  <a:cubicBezTo>
                    <a:pt x="54" y="74"/>
                    <a:pt x="54" y="73"/>
                    <a:pt x="53" y="72"/>
                  </a:cubicBezTo>
                  <a:cubicBezTo>
                    <a:pt x="53" y="72"/>
                    <a:pt x="51" y="71"/>
                    <a:pt x="52" y="69"/>
                  </a:cubicBezTo>
                  <a:cubicBezTo>
                    <a:pt x="54" y="67"/>
                    <a:pt x="56" y="64"/>
                    <a:pt x="56" y="61"/>
                  </a:cubicBezTo>
                  <a:cubicBezTo>
                    <a:pt x="56" y="59"/>
                    <a:pt x="56" y="57"/>
                    <a:pt x="56" y="56"/>
                  </a:cubicBezTo>
                  <a:cubicBezTo>
                    <a:pt x="57" y="55"/>
                    <a:pt x="59" y="56"/>
                    <a:pt x="61" y="54"/>
                  </a:cubicBezTo>
                  <a:cubicBezTo>
                    <a:pt x="62" y="54"/>
                    <a:pt x="61" y="52"/>
                    <a:pt x="62" y="51"/>
                  </a:cubicBezTo>
                  <a:cubicBezTo>
                    <a:pt x="63" y="50"/>
                    <a:pt x="64" y="47"/>
                    <a:pt x="65" y="46"/>
                  </a:cubicBezTo>
                  <a:cubicBezTo>
                    <a:pt x="66" y="45"/>
                    <a:pt x="67" y="44"/>
                    <a:pt x="66" y="43"/>
                  </a:cubicBezTo>
                  <a:cubicBezTo>
                    <a:pt x="66" y="42"/>
                    <a:pt x="68" y="41"/>
                    <a:pt x="68" y="39"/>
                  </a:cubicBezTo>
                  <a:cubicBezTo>
                    <a:pt x="68" y="37"/>
                    <a:pt x="71" y="35"/>
                    <a:pt x="72" y="35"/>
                  </a:cubicBezTo>
                  <a:cubicBezTo>
                    <a:pt x="74" y="35"/>
                    <a:pt x="77" y="35"/>
                    <a:pt x="77" y="34"/>
                  </a:cubicBezTo>
                  <a:cubicBezTo>
                    <a:pt x="77" y="31"/>
                    <a:pt x="76" y="28"/>
                    <a:pt x="78" y="29"/>
                  </a:cubicBezTo>
                  <a:cubicBezTo>
                    <a:pt x="81" y="30"/>
                    <a:pt x="82" y="29"/>
                    <a:pt x="84" y="30"/>
                  </a:cubicBezTo>
                  <a:cubicBezTo>
                    <a:pt x="86" y="31"/>
                    <a:pt x="88" y="31"/>
                    <a:pt x="88" y="29"/>
                  </a:cubicBezTo>
                  <a:cubicBezTo>
                    <a:pt x="88" y="27"/>
                    <a:pt x="89" y="23"/>
                    <a:pt x="92" y="24"/>
                  </a:cubicBezTo>
                  <a:cubicBezTo>
                    <a:pt x="92" y="23"/>
                    <a:pt x="95" y="21"/>
                    <a:pt x="96" y="21"/>
                  </a:cubicBezTo>
                  <a:cubicBezTo>
                    <a:pt x="98" y="22"/>
                    <a:pt x="100" y="26"/>
                    <a:pt x="102" y="27"/>
                  </a:cubicBezTo>
                  <a:cubicBezTo>
                    <a:pt x="105" y="28"/>
                    <a:pt x="108" y="28"/>
                    <a:pt x="108" y="27"/>
                  </a:cubicBezTo>
                  <a:cubicBezTo>
                    <a:pt x="109" y="25"/>
                    <a:pt x="111" y="28"/>
                    <a:pt x="113" y="28"/>
                  </a:cubicBezTo>
                  <a:cubicBezTo>
                    <a:pt x="115" y="27"/>
                    <a:pt x="115" y="31"/>
                    <a:pt x="116" y="28"/>
                  </a:cubicBezTo>
                  <a:cubicBezTo>
                    <a:pt x="118" y="26"/>
                    <a:pt x="116" y="24"/>
                    <a:pt x="118" y="24"/>
                  </a:cubicBezTo>
                  <a:cubicBezTo>
                    <a:pt x="121" y="25"/>
                    <a:pt x="120" y="21"/>
                    <a:pt x="120" y="19"/>
                  </a:cubicBezTo>
                  <a:cubicBezTo>
                    <a:pt x="120" y="18"/>
                    <a:pt x="123" y="17"/>
                    <a:pt x="123" y="15"/>
                  </a:cubicBezTo>
                  <a:cubicBezTo>
                    <a:pt x="123" y="14"/>
                    <a:pt x="128" y="15"/>
                    <a:pt x="129" y="14"/>
                  </a:cubicBezTo>
                  <a:cubicBezTo>
                    <a:pt x="130" y="13"/>
                    <a:pt x="133" y="11"/>
                    <a:pt x="134" y="14"/>
                  </a:cubicBezTo>
                  <a:cubicBezTo>
                    <a:pt x="135" y="16"/>
                    <a:pt x="140" y="17"/>
                    <a:pt x="140" y="18"/>
                  </a:cubicBezTo>
                  <a:cubicBezTo>
                    <a:pt x="140" y="19"/>
                    <a:pt x="140" y="21"/>
                    <a:pt x="140" y="21"/>
                  </a:cubicBezTo>
                  <a:cubicBezTo>
                    <a:pt x="140" y="21"/>
                    <a:pt x="141" y="20"/>
                    <a:pt x="143" y="20"/>
                  </a:cubicBezTo>
                  <a:cubicBezTo>
                    <a:pt x="144" y="20"/>
                    <a:pt x="146" y="18"/>
                    <a:pt x="147" y="18"/>
                  </a:cubicBezTo>
                  <a:cubicBezTo>
                    <a:pt x="149" y="18"/>
                    <a:pt x="150" y="18"/>
                    <a:pt x="150" y="15"/>
                  </a:cubicBezTo>
                  <a:cubicBezTo>
                    <a:pt x="149" y="15"/>
                    <a:pt x="147" y="15"/>
                    <a:pt x="146" y="16"/>
                  </a:cubicBezTo>
                  <a:cubicBezTo>
                    <a:pt x="146" y="18"/>
                    <a:pt x="144" y="17"/>
                    <a:pt x="144" y="15"/>
                  </a:cubicBezTo>
                  <a:cubicBezTo>
                    <a:pt x="144" y="15"/>
                    <a:pt x="140" y="13"/>
                    <a:pt x="139" y="12"/>
                  </a:cubicBezTo>
                  <a:cubicBezTo>
                    <a:pt x="139" y="12"/>
                    <a:pt x="141" y="12"/>
                    <a:pt x="143" y="13"/>
                  </a:cubicBezTo>
                  <a:cubicBezTo>
                    <a:pt x="144" y="14"/>
                    <a:pt x="145" y="13"/>
                    <a:pt x="147" y="11"/>
                  </a:cubicBezTo>
                  <a:cubicBezTo>
                    <a:pt x="148" y="10"/>
                    <a:pt x="150" y="11"/>
                    <a:pt x="150" y="10"/>
                  </a:cubicBezTo>
                  <a:cubicBezTo>
                    <a:pt x="151" y="8"/>
                    <a:pt x="148" y="8"/>
                    <a:pt x="147" y="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6835A0E-8FA2-44EC-B63F-D4E00ACF2F20}"/>
              </a:ext>
            </a:extLst>
          </p:cNvPr>
          <p:cNvGrpSpPr/>
          <p:nvPr/>
        </p:nvGrpSpPr>
        <p:grpSpPr>
          <a:xfrm>
            <a:off x="825957" y="3688751"/>
            <a:ext cx="4467353" cy="859591"/>
            <a:chOff x="8130278" y="2409858"/>
            <a:chExt cx="3136364" cy="85959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C9B6F9B-7361-46F1-83FD-A17F92FFB95B}"/>
                </a:ext>
              </a:extLst>
            </p:cNvPr>
            <p:cNvSpPr txBox="1"/>
            <p:nvPr/>
          </p:nvSpPr>
          <p:spPr>
            <a:xfrm>
              <a:off x="8130278" y="2754500"/>
              <a:ext cx="3136364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4713B5B-6007-432E-B8E9-622621187363}"/>
                </a:ext>
              </a:extLst>
            </p:cNvPr>
            <p:cNvSpPr txBox="1"/>
            <p:nvPr/>
          </p:nvSpPr>
          <p:spPr>
            <a:xfrm>
              <a:off x="8130278" y="2409858"/>
              <a:ext cx="3136364" cy="364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E5B102-DD1F-418A-9E40-F86CE14C83C5}"/>
              </a:ext>
            </a:extLst>
          </p:cNvPr>
          <p:cNvGrpSpPr/>
          <p:nvPr/>
        </p:nvGrpSpPr>
        <p:grpSpPr>
          <a:xfrm>
            <a:off x="825957" y="4842308"/>
            <a:ext cx="4467353" cy="859591"/>
            <a:chOff x="8130278" y="2409858"/>
            <a:chExt cx="3136364" cy="85959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2C468B1-0A0B-4567-B7BA-99A197657204}"/>
                </a:ext>
              </a:extLst>
            </p:cNvPr>
            <p:cNvSpPr txBox="1"/>
            <p:nvPr/>
          </p:nvSpPr>
          <p:spPr>
            <a:xfrm>
              <a:off x="8130278" y="2754500"/>
              <a:ext cx="3136364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983AB5F-F67F-448B-9A92-289B4588D1E2}"/>
                </a:ext>
              </a:extLst>
            </p:cNvPr>
            <p:cNvSpPr txBox="1"/>
            <p:nvPr/>
          </p:nvSpPr>
          <p:spPr>
            <a:xfrm>
              <a:off x="8130278" y="2409858"/>
              <a:ext cx="3136364" cy="364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4BEDF0-78DD-467B-9CE3-6488C8676FD9}"/>
              </a:ext>
            </a:extLst>
          </p:cNvPr>
          <p:cNvGrpSpPr/>
          <p:nvPr/>
        </p:nvGrpSpPr>
        <p:grpSpPr>
          <a:xfrm>
            <a:off x="825957" y="2535194"/>
            <a:ext cx="4467353" cy="859591"/>
            <a:chOff x="8130278" y="2409858"/>
            <a:chExt cx="3136364" cy="85959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8A287E3-1FE4-4136-BED3-A8E69F3879DF}"/>
                </a:ext>
              </a:extLst>
            </p:cNvPr>
            <p:cNvSpPr txBox="1"/>
            <p:nvPr/>
          </p:nvSpPr>
          <p:spPr>
            <a:xfrm>
              <a:off x="8130278" y="2754500"/>
              <a:ext cx="3136364" cy="514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EF6F967-A75D-4CF2-9FDB-3B3D6B6107ED}"/>
                </a:ext>
              </a:extLst>
            </p:cNvPr>
            <p:cNvSpPr txBox="1"/>
            <p:nvPr/>
          </p:nvSpPr>
          <p:spPr>
            <a:xfrm>
              <a:off x="8130278" y="2409858"/>
              <a:ext cx="3136364" cy="364587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72727B86-8E34-4008-B78E-366E063F257E}"/>
              </a:ext>
            </a:extLst>
          </p:cNvPr>
          <p:cNvSpPr txBox="1"/>
          <p:nvPr/>
        </p:nvSpPr>
        <p:spPr>
          <a:xfrm>
            <a:off x="842029" y="1365324"/>
            <a:ext cx="6160168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EUROPE MAP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81BDC1A-3A66-45E7-A18A-973D15536AC4}"/>
              </a:ext>
            </a:extLst>
          </p:cNvPr>
          <p:cNvCxnSpPr/>
          <p:nvPr/>
        </p:nvCxnSpPr>
        <p:spPr>
          <a:xfrm>
            <a:off x="964948" y="2064733"/>
            <a:ext cx="548640" cy="0"/>
          </a:xfrm>
          <a:prstGeom prst="line">
            <a:avLst/>
          </a:prstGeom>
          <a:ln w="63500" cap="sq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08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5E93DE6-485E-4F63-EF28-0503D302A0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658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B94B6E-5D2F-4089-A89A-39B1F5A05C3F}"/>
              </a:ext>
            </a:extLst>
          </p:cNvPr>
          <p:cNvSpPr/>
          <p:nvPr/>
        </p:nvSpPr>
        <p:spPr>
          <a:xfrm>
            <a:off x="6725557" y="1197263"/>
            <a:ext cx="4570798" cy="446347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3175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F74CC-81D3-4913-AD53-81C78977A1D4}"/>
              </a:ext>
            </a:extLst>
          </p:cNvPr>
          <p:cNvSpPr txBox="1"/>
          <p:nvPr/>
        </p:nvSpPr>
        <p:spPr>
          <a:xfrm>
            <a:off x="7090503" y="1585400"/>
            <a:ext cx="3222212" cy="5909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Get in Touch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9AD9FE-FF29-4350-A665-FEE2DE22EFD1}"/>
              </a:ext>
            </a:extLst>
          </p:cNvPr>
          <p:cNvSpPr/>
          <p:nvPr/>
        </p:nvSpPr>
        <p:spPr>
          <a:xfrm>
            <a:off x="7090503" y="2828269"/>
            <a:ext cx="3826026" cy="6346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>
              <a:lnSpc>
                <a:spcPct val="109000"/>
              </a:lnSpc>
            </a:pP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Mauris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lacinia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quis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tortor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eu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dapibus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Fusce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malesuada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sem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et </a:t>
            </a:r>
            <a:r>
              <a:rPr lang="en-US" sz="11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viverra</a:t>
            </a:r>
            <a:r>
              <a:rPr lang="en-US" sz="11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libero semper porta.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672A03-0F77-4F13-AF3A-E8B5F18E2774}"/>
              </a:ext>
            </a:extLst>
          </p:cNvPr>
          <p:cNvCxnSpPr>
            <a:cxnSpLocks/>
          </p:cNvCxnSpPr>
          <p:nvPr/>
        </p:nvCxnSpPr>
        <p:spPr>
          <a:xfrm>
            <a:off x="7254794" y="2271593"/>
            <a:ext cx="559825" cy="0"/>
          </a:xfrm>
          <a:prstGeom prst="line">
            <a:avLst/>
          </a:prstGeom>
          <a:ln w="63500" cap="sq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2D652E-38D3-412D-8653-3BB7157B0425}"/>
              </a:ext>
            </a:extLst>
          </p:cNvPr>
          <p:cNvGrpSpPr/>
          <p:nvPr/>
        </p:nvGrpSpPr>
        <p:grpSpPr>
          <a:xfrm>
            <a:off x="7348061" y="3768763"/>
            <a:ext cx="3310909" cy="1387002"/>
            <a:chOff x="6724745" y="3709562"/>
            <a:chExt cx="3244756" cy="13870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3DC6DA9-1D4F-49F5-874D-DD947C559529}"/>
                </a:ext>
              </a:extLst>
            </p:cNvPr>
            <p:cNvGrpSpPr/>
            <p:nvPr/>
          </p:nvGrpSpPr>
          <p:grpSpPr>
            <a:xfrm>
              <a:off x="6724745" y="4812575"/>
              <a:ext cx="3244756" cy="283989"/>
              <a:chOff x="6724745" y="4920032"/>
              <a:chExt cx="3244756" cy="283989"/>
            </a:xfrm>
          </p:grpSpPr>
          <p:sp>
            <p:nvSpPr>
              <p:cNvPr id="9" name="Freeform 32">
                <a:extLst>
                  <a:ext uri="{FF2B5EF4-FFF2-40B4-BE49-F238E27FC236}">
                    <a16:creationId xmlns:a16="http://schemas.microsoft.com/office/drawing/2014/main" id="{61A1909F-CA22-408D-9593-F176D08DEE6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4745" y="4979601"/>
                <a:ext cx="235374" cy="162106"/>
              </a:xfrm>
              <a:custGeom>
                <a:avLst/>
                <a:gdLst>
                  <a:gd name="T0" fmla="*/ 277304 w 256"/>
                  <a:gd name="T1" fmla="*/ 126125 h 176"/>
                  <a:gd name="T2" fmla="*/ 401613 w 256"/>
                  <a:gd name="T3" fmla="*/ 4790 h 176"/>
                  <a:gd name="T4" fmla="*/ 407988 w 256"/>
                  <a:gd name="T5" fmla="*/ 19158 h 176"/>
                  <a:gd name="T6" fmla="*/ 407988 w 256"/>
                  <a:gd name="T7" fmla="*/ 261830 h 176"/>
                  <a:gd name="T8" fmla="*/ 403207 w 256"/>
                  <a:gd name="T9" fmla="*/ 274602 h 176"/>
                  <a:gd name="T10" fmla="*/ 277304 w 256"/>
                  <a:gd name="T11" fmla="*/ 126125 h 176"/>
                  <a:gd name="T12" fmla="*/ 6375 w 256"/>
                  <a:gd name="T13" fmla="*/ 4790 h 176"/>
                  <a:gd name="T14" fmla="*/ 19124 w 256"/>
                  <a:gd name="T15" fmla="*/ 0 h 176"/>
                  <a:gd name="T16" fmla="*/ 388864 w 256"/>
                  <a:gd name="T17" fmla="*/ 0 h 176"/>
                  <a:gd name="T18" fmla="*/ 401613 w 256"/>
                  <a:gd name="T19" fmla="*/ 4790 h 176"/>
                  <a:gd name="T20" fmla="*/ 203994 w 256"/>
                  <a:gd name="T21" fmla="*/ 159652 h 176"/>
                  <a:gd name="T22" fmla="*/ 6375 w 256"/>
                  <a:gd name="T23" fmla="*/ 4790 h 176"/>
                  <a:gd name="T24" fmla="*/ 4781 w 256"/>
                  <a:gd name="T25" fmla="*/ 274602 h 176"/>
                  <a:gd name="T26" fmla="*/ 0 w 256"/>
                  <a:gd name="T27" fmla="*/ 261830 h 176"/>
                  <a:gd name="T28" fmla="*/ 0 w 256"/>
                  <a:gd name="T29" fmla="*/ 19158 h 176"/>
                  <a:gd name="T30" fmla="*/ 6375 w 256"/>
                  <a:gd name="T31" fmla="*/ 4790 h 176"/>
                  <a:gd name="T32" fmla="*/ 130684 w 256"/>
                  <a:gd name="T33" fmla="*/ 126125 h 176"/>
                  <a:gd name="T34" fmla="*/ 4781 w 256"/>
                  <a:gd name="T35" fmla="*/ 274602 h 176"/>
                  <a:gd name="T36" fmla="*/ 203994 w 256"/>
                  <a:gd name="T37" fmla="*/ 197969 h 176"/>
                  <a:gd name="T38" fmla="*/ 256586 w 256"/>
                  <a:gd name="T39" fmla="*/ 146880 h 176"/>
                  <a:gd name="T40" fmla="*/ 401613 w 256"/>
                  <a:gd name="T41" fmla="*/ 276198 h 176"/>
                  <a:gd name="T42" fmla="*/ 388864 w 256"/>
                  <a:gd name="T43" fmla="*/ 280988 h 176"/>
                  <a:gd name="T44" fmla="*/ 19124 w 256"/>
                  <a:gd name="T45" fmla="*/ 280988 h 176"/>
                  <a:gd name="T46" fmla="*/ 6375 w 256"/>
                  <a:gd name="T47" fmla="*/ 276198 h 176"/>
                  <a:gd name="T48" fmla="*/ 151402 w 256"/>
                  <a:gd name="T49" fmla="*/ 146880 h 176"/>
                  <a:gd name="T50" fmla="*/ 203994 w 256"/>
                  <a:gd name="T51" fmla="*/ 197969 h 17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6" h="176">
                    <a:moveTo>
                      <a:pt x="174" y="79"/>
                    </a:moveTo>
                    <a:cubicBezTo>
                      <a:pt x="252" y="3"/>
                      <a:pt x="252" y="3"/>
                      <a:pt x="252" y="3"/>
                    </a:cubicBezTo>
                    <a:cubicBezTo>
                      <a:pt x="255" y="6"/>
                      <a:pt x="256" y="9"/>
                      <a:pt x="256" y="12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6" y="167"/>
                      <a:pt x="255" y="170"/>
                      <a:pt x="253" y="172"/>
                    </a:cubicBezTo>
                    <a:lnTo>
                      <a:pt x="174" y="79"/>
                    </a:lnTo>
                    <a:close/>
                    <a:moveTo>
                      <a:pt x="4" y="3"/>
                    </a:moveTo>
                    <a:cubicBezTo>
                      <a:pt x="6" y="1"/>
                      <a:pt x="9" y="0"/>
                      <a:pt x="12" y="0"/>
                    </a:cubicBezTo>
                    <a:cubicBezTo>
                      <a:pt x="244" y="0"/>
                      <a:pt x="244" y="0"/>
                      <a:pt x="244" y="0"/>
                    </a:cubicBezTo>
                    <a:cubicBezTo>
                      <a:pt x="247" y="0"/>
                      <a:pt x="250" y="1"/>
                      <a:pt x="252" y="3"/>
                    </a:cubicBezTo>
                    <a:cubicBezTo>
                      <a:pt x="128" y="100"/>
                      <a:pt x="128" y="100"/>
                      <a:pt x="128" y="100"/>
                    </a:cubicBezTo>
                    <a:lnTo>
                      <a:pt x="4" y="3"/>
                    </a:lnTo>
                    <a:close/>
                    <a:moveTo>
                      <a:pt x="3" y="172"/>
                    </a:moveTo>
                    <a:cubicBezTo>
                      <a:pt x="1" y="170"/>
                      <a:pt x="0" y="167"/>
                      <a:pt x="0" y="16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9"/>
                      <a:pt x="1" y="6"/>
                      <a:pt x="4" y="3"/>
                    </a:cubicBezTo>
                    <a:cubicBezTo>
                      <a:pt x="82" y="79"/>
                      <a:pt x="82" y="79"/>
                      <a:pt x="82" y="79"/>
                    </a:cubicBezTo>
                    <a:lnTo>
                      <a:pt x="3" y="172"/>
                    </a:lnTo>
                    <a:close/>
                    <a:moveTo>
                      <a:pt x="128" y="124"/>
                    </a:moveTo>
                    <a:cubicBezTo>
                      <a:pt x="161" y="92"/>
                      <a:pt x="161" y="92"/>
                      <a:pt x="161" y="92"/>
                    </a:cubicBezTo>
                    <a:cubicBezTo>
                      <a:pt x="252" y="173"/>
                      <a:pt x="252" y="173"/>
                      <a:pt x="252" y="173"/>
                    </a:cubicBezTo>
                    <a:cubicBezTo>
                      <a:pt x="250" y="175"/>
                      <a:pt x="247" y="176"/>
                      <a:pt x="244" y="176"/>
                    </a:cubicBezTo>
                    <a:cubicBezTo>
                      <a:pt x="12" y="176"/>
                      <a:pt x="12" y="176"/>
                      <a:pt x="12" y="176"/>
                    </a:cubicBezTo>
                    <a:cubicBezTo>
                      <a:pt x="9" y="176"/>
                      <a:pt x="6" y="175"/>
                      <a:pt x="4" y="173"/>
                    </a:cubicBezTo>
                    <a:cubicBezTo>
                      <a:pt x="95" y="92"/>
                      <a:pt x="95" y="92"/>
                      <a:pt x="95" y="92"/>
                    </a:cubicBezTo>
                    <a:lnTo>
                      <a:pt x="128" y="1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01D10B-D350-4E2E-BED8-39F7582BE091}"/>
                  </a:ext>
                </a:extLst>
              </p:cNvPr>
              <p:cNvSpPr/>
              <p:nvPr/>
            </p:nvSpPr>
            <p:spPr>
              <a:xfrm>
                <a:off x="7064115" y="4920032"/>
                <a:ext cx="2905386" cy="28398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name@email.com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A34F0D8-ED37-407F-98D2-BC2F4A01335B}"/>
                </a:ext>
              </a:extLst>
            </p:cNvPr>
            <p:cNvGrpSpPr/>
            <p:nvPr/>
          </p:nvGrpSpPr>
          <p:grpSpPr>
            <a:xfrm>
              <a:off x="6773894" y="3709562"/>
              <a:ext cx="3195607" cy="494879"/>
              <a:chOff x="6773894" y="3709562"/>
              <a:chExt cx="3195607" cy="494879"/>
            </a:xfrm>
          </p:grpSpPr>
          <p:sp>
            <p:nvSpPr>
              <p:cNvPr id="12" name="Freeform 2">
                <a:extLst>
                  <a:ext uri="{FF2B5EF4-FFF2-40B4-BE49-F238E27FC236}">
                    <a16:creationId xmlns:a16="http://schemas.microsoft.com/office/drawing/2014/main" id="{522AD309-0346-44A5-8239-1FF3F4940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3894" y="3846582"/>
                <a:ext cx="137078" cy="221280"/>
              </a:xfrm>
              <a:custGeom>
                <a:avLst/>
                <a:gdLst>
                  <a:gd name="T0" fmla="*/ 55786 w 249"/>
                  <a:gd name="T1" fmla="*/ 0 h 400"/>
                  <a:gd name="T2" fmla="*/ 55786 w 249"/>
                  <a:gd name="T3" fmla="*/ 0 h 400"/>
                  <a:gd name="T4" fmla="*/ 0 w 249"/>
                  <a:gd name="T5" fmla="*/ 56059 h 400"/>
                  <a:gd name="T6" fmla="*/ 55786 w 249"/>
                  <a:gd name="T7" fmla="*/ 178940 h 400"/>
                  <a:gd name="T8" fmla="*/ 110679 w 249"/>
                  <a:gd name="T9" fmla="*/ 56059 h 400"/>
                  <a:gd name="T10" fmla="*/ 55786 w 249"/>
                  <a:gd name="T11" fmla="*/ 0 h 400"/>
                  <a:gd name="T12" fmla="*/ 55786 w 249"/>
                  <a:gd name="T13" fmla="*/ 87900 h 400"/>
                  <a:gd name="T14" fmla="*/ 55786 w 249"/>
                  <a:gd name="T15" fmla="*/ 87900 h 400"/>
                  <a:gd name="T16" fmla="*/ 23653 w 249"/>
                  <a:gd name="T17" fmla="*/ 56059 h 400"/>
                  <a:gd name="T18" fmla="*/ 55786 w 249"/>
                  <a:gd name="T19" fmla="*/ 24217 h 400"/>
                  <a:gd name="T20" fmla="*/ 87026 w 249"/>
                  <a:gd name="T21" fmla="*/ 56059 h 400"/>
                  <a:gd name="T22" fmla="*/ 55786 w 249"/>
                  <a:gd name="T23" fmla="*/ 87900 h 4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49" h="40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53" y="0"/>
                      <a:pt x="0" y="54"/>
                      <a:pt x="0" y="125"/>
                    </a:cubicBezTo>
                    <a:cubicBezTo>
                      <a:pt x="0" y="240"/>
                      <a:pt x="125" y="399"/>
                      <a:pt x="125" y="399"/>
                    </a:cubicBezTo>
                    <a:cubicBezTo>
                      <a:pt x="125" y="399"/>
                      <a:pt x="248" y="240"/>
                      <a:pt x="248" y="125"/>
                    </a:cubicBezTo>
                    <a:cubicBezTo>
                      <a:pt x="248" y="54"/>
                      <a:pt x="195" y="0"/>
                      <a:pt x="125" y="0"/>
                    </a:cubicBezTo>
                    <a:close/>
                    <a:moveTo>
                      <a:pt x="125" y="196"/>
                    </a:moveTo>
                    <a:lnTo>
                      <a:pt x="125" y="196"/>
                    </a:lnTo>
                    <a:cubicBezTo>
                      <a:pt x="88" y="196"/>
                      <a:pt x="53" y="160"/>
                      <a:pt x="53" y="125"/>
                    </a:cubicBezTo>
                    <a:cubicBezTo>
                      <a:pt x="53" y="89"/>
                      <a:pt x="88" y="54"/>
                      <a:pt x="125" y="54"/>
                    </a:cubicBezTo>
                    <a:cubicBezTo>
                      <a:pt x="159" y="54"/>
                      <a:pt x="195" y="89"/>
                      <a:pt x="195" y="125"/>
                    </a:cubicBezTo>
                    <a:cubicBezTo>
                      <a:pt x="195" y="160"/>
                      <a:pt x="159" y="196"/>
                      <a:pt x="125" y="1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E6A2174-7145-4413-A520-5F385091FE81}"/>
                  </a:ext>
                </a:extLst>
              </p:cNvPr>
              <p:cNvSpPr/>
              <p:nvPr/>
            </p:nvSpPr>
            <p:spPr>
              <a:xfrm>
                <a:off x="7064115" y="3709562"/>
                <a:ext cx="2905386" cy="494879"/>
              </a:xfrm>
              <a:prstGeom prst="rect">
                <a:avLst/>
              </a:prstGeom>
            </p:spPr>
            <p:txBody>
              <a:bodyPr wrap="square" anchor="t">
                <a:spAutoFit/>
              </a:bodyPr>
              <a:lstStyle/>
              <a:p>
                <a:pPr>
                  <a:lnSpc>
                    <a:spcPct val="109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Lorem ipsum dolor sit </a:t>
                </a:r>
                <a:r>
                  <a:rPr lang="en-US" sz="1200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amet</a:t>
                </a: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, </a:t>
                </a:r>
                <a:r>
                  <a:rPr lang="en-US" sz="1200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consectetur</a:t>
                </a: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adipiscing</a:t>
                </a: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elit</a:t>
                </a: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. 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4355351-4BB8-42A8-AE65-CB78045CB58E}"/>
                </a:ext>
              </a:extLst>
            </p:cNvPr>
            <p:cNvGrpSpPr/>
            <p:nvPr/>
          </p:nvGrpSpPr>
          <p:grpSpPr>
            <a:xfrm>
              <a:off x="6725008" y="4366513"/>
              <a:ext cx="3244493" cy="283989"/>
              <a:chOff x="6725008" y="4400520"/>
              <a:chExt cx="3244493" cy="283989"/>
            </a:xfrm>
          </p:grpSpPr>
          <p:sp>
            <p:nvSpPr>
              <p:cNvPr id="15" name="Freeform 50">
                <a:extLst>
                  <a:ext uri="{FF2B5EF4-FFF2-40B4-BE49-F238E27FC236}">
                    <a16:creationId xmlns:a16="http://schemas.microsoft.com/office/drawing/2014/main" id="{D4D06F7A-408F-404C-8090-03824E16A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5008" y="4422218"/>
                <a:ext cx="234849" cy="232984"/>
              </a:xfrm>
              <a:custGeom>
                <a:avLst/>
                <a:gdLst>
                  <a:gd name="T0" fmla="*/ 115780 w 444"/>
                  <a:gd name="T1" fmla="*/ 115121 h 443"/>
                  <a:gd name="T2" fmla="*/ 115780 w 444"/>
                  <a:gd name="T3" fmla="*/ 115121 h 443"/>
                  <a:gd name="T4" fmla="*/ 72081 w 444"/>
                  <a:gd name="T5" fmla="*/ 138862 h 443"/>
                  <a:gd name="T6" fmla="*/ 27931 w 444"/>
                  <a:gd name="T7" fmla="*/ 138862 h 443"/>
                  <a:gd name="T8" fmla="*/ 31986 w 444"/>
                  <a:gd name="T9" fmla="*/ 182312 h 443"/>
                  <a:gd name="T10" fmla="*/ 139657 w 444"/>
                  <a:gd name="T11" fmla="*/ 138862 h 443"/>
                  <a:gd name="T12" fmla="*/ 187411 w 444"/>
                  <a:gd name="T13" fmla="*/ 27324 h 443"/>
                  <a:gd name="T14" fmla="*/ 143712 w 444"/>
                  <a:gd name="T15" fmla="*/ 23741 h 443"/>
                  <a:gd name="T16" fmla="*/ 143712 w 444"/>
                  <a:gd name="T17" fmla="*/ 67639 h 443"/>
                  <a:gd name="T18" fmla="*/ 115780 w 444"/>
                  <a:gd name="T19" fmla="*/ 115121 h 4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" h="443">
                    <a:moveTo>
                      <a:pt x="257" y="257"/>
                    </a:moveTo>
                    <a:lnTo>
                      <a:pt x="257" y="257"/>
                    </a:lnTo>
                    <a:cubicBezTo>
                      <a:pt x="222" y="292"/>
                      <a:pt x="177" y="327"/>
                      <a:pt x="160" y="310"/>
                    </a:cubicBezTo>
                    <a:cubicBezTo>
                      <a:pt x="133" y="283"/>
                      <a:pt x="115" y="265"/>
                      <a:pt x="62" y="310"/>
                    </a:cubicBezTo>
                    <a:cubicBezTo>
                      <a:pt x="0" y="354"/>
                      <a:pt x="44" y="389"/>
                      <a:pt x="71" y="407"/>
                    </a:cubicBezTo>
                    <a:cubicBezTo>
                      <a:pt x="97" y="442"/>
                      <a:pt x="204" y="416"/>
                      <a:pt x="310" y="310"/>
                    </a:cubicBezTo>
                    <a:cubicBezTo>
                      <a:pt x="416" y="204"/>
                      <a:pt x="443" y="97"/>
                      <a:pt x="416" y="61"/>
                    </a:cubicBezTo>
                    <a:cubicBezTo>
                      <a:pt x="390" y="35"/>
                      <a:pt x="363" y="0"/>
                      <a:pt x="319" y="53"/>
                    </a:cubicBezTo>
                    <a:cubicBezTo>
                      <a:pt x="275" y="106"/>
                      <a:pt x="293" y="123"/>
                      <a:pt x="319" y="151"/>
                    </a:cubicBezTo>
                    <a:cubicBezTo>
                      <a:pt x="337" y="167"/>
                      <a:pt x="302" y="212"/>
                      <a:pt x="257" y="25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dirty="0">
                  <a:latin typeface="Montserrat" panose="00000500000000000000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89D8A82-FDEC-4FCD-9BC4-838E7DCACC55}"/>
                  </a:ext>
                </a:extLst>
              </p:cNvPr>
              <p:cNvSpPr/>
              <p:nvPr/>
            </p:nvSpPr>
            <p:spPr>
              <a:xfrm>
                <a:off x="7064115" y="4400520"/>
                <a:ext cx="2905386" cy="28398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09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+1234567890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5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9A4815-CCCE-41F9-90DF-B6BEC6BE32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66FBF-16BB-0DDD-FC8A-30230F38B234}"/>
              </a:ext>
            </a:extLst>
          </p:cNvPr>
          <p:cNvSpPr txBox="1"/>
          <p:nvPr/>
        </p:nvSpPr>
        <p:spPr>
          <a:xfrm>
            <a:off x="4663557" y="3769608"/>
            <a:ext cx="28648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 panose="00000500000000000000" pitchFamily="2" charset="0"/>
              </a:rPr>
              <a:t>Law Template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1F158-2717-332C-6642-5814AB066BBD}"/>
              </a:ext>
            </a:extLst>
          </p:cNvPr>
          <p:cNvSpPr txBox="1"/>
          <p:nvPr/>
        </p:nvSpPr>
        <p:spPr>
          <a:xfrm>
            <a:off x="4182657" y="2788221"/>
            <a:ext cx="3826689" cy="110799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Montserrat" panose="00000500000000000000" pitchFamily="2" charset="0"/>
              </a:rPr>
              <a:t>LAWYER</a:t>
            </a:r>
          </a:p>
        </p:txBody>
      </p:sp>
    </p:spTree>
    <p:extLst>
      <p:ext uri="{BB962C8B-B14F-4D97-AF65-F5344CB8AC3E}">
        <p14:creationId xmlns:p14="http://schemas.microsoft.com/office/powerpoint/2010/main" val="39310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63983D1-4BB0-D3ED-EC61-4DF6302554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2162"/>
          <a:stretch>
            <a:fillRect/>
          </a:stretch>
        </p:blipFill>
        <p:spPr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36A59B-A286-4634-9865-D690036C2C4B}"/>
              </a:ext>
            </a:extLst>
          </p:cNvPr>
          <p:cNvSpPr txBox="1"/>
          <p:nvPr/>
        </p:nvSpPr>
        <p:spPr>
          <a:xfrm>
            <a:off x="754168" y="948622"/>
            <a:ext cx="5341832" cy="14219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1D6596-D9F0-473F-A708-10EE855778F6}"/>
              </a:ext>
            </a:extLst>
          </p:cNvPr>
          <p:cNvCxnSpPr/>
          <p:nvPr/>
        </p:nvCxnSpPr>
        <p:spPr>
          <a:xfrm>
            <a:off x="914853" y="2755423"/>
            <a:ext cx="548640" cy="0"/>
          </a:xfrm>
          <a:prstGeom prst="line">
            <a:avLst/>
          </a:prstGeom>
          <a:ln w="63500" cap="sq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FC5C76F-ED92-495F-A7A6-BE743E53B3E6}"/>
              </a:ext>
            </a:extLst>
          </p:cNvPr>
          <p:cNvSpPr txBox="1"/>
          <p:nvPr/>
        </p:nvSpPr>
        <p:spPr>
          <a:xfrm>
            <a:off x="754168" y="3089508"/>
            <a:ext cx="5341832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42D268-5347-43B5-876A-B1D06CD60F5E}"/>
              </a:ext>
            </a:extLst>
          </p:cNvPr>
          <p:cNvGrpSpPr/>
          <p:nvPr/>
        </p:nvGrpSpPr>
        <p:grpSpPr>
          <a:xfrm>
            <a:off x="9259960" y="4126229"/>
            <a:ext cx="2292262" cy="1858111"/>
            <a:chOff x="9229724" y="4133849"/>
            <a:chExt cx="2292262" cy="185811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239A5F8-203E-47AB-937C-FF60EC51D2D8}"/>
                </a:ext>
              </a:extLst>
            </p:cNvPr>
            <p:cNvSpPr/>
            <p:nvPr/>
          </p:nvSpPr>
          <p:spPr>
            <a:xfrm>
              <a:off x="9229724" y="4133849"/>
              <a:ext cx="2292262" cy="1858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1500" dist="1270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68E8EE5-7437-476E-B035-A44556D2CB89}"/>
                </a:ext>
              </a:extLst>
            </p:cNvPr>
            <p:cNvGrpSpPr/>
            <p:nvPr/>
          </p:nvGrpSpPr>
          <p:grpSpPr>
            <a:xfrm>
              <a:off x="9322582" y="4287646"/>
              <a:ext cx="2085014" cy="1206555"/>
              <a:chOff x="9305365" y="4310675"/>
              <a:chExt cx="2085014" cy="120655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BF73AD0-3516-42EE-ABBC-39EAB606FC89}"/>
                  </a:ext>
                </a:extLst>
              </p:cNvPr>
              <p:cNvSpPr txBox="1"/>
              <p:nvPr/>
            </p:nvSpPr>
            <p:spPr>
              <a:xfrm>
                <a:off x="9305365" y="4758433"/>
                <a:ext cx="2085014" cy="75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Lorem ipsum dolor sit </a:t>
                </a: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amet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, </a:t>
                </a: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veniam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consectetur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adipiscing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 </a:t>
                </a: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elit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  <a:latin typeface="Montserrat" panose="00000500000000000000" pitchFamily="2" charset="0"/>
                    <a:cs typeface="Segoe UI Light" panose="020B0502040204020203" pitchFamily="34" charset="0"/>
                  </a:rPr>
                  <a:t>. </a:t>
                </a: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263653BA-7499-4E6F-8C2E-DADF9E64C1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452174" y="4310675"/>
                <a:ext cx="390326" cy="390326"/>
              </a:xfrm>
              <a:custGeom>
                <a:avLst/>
                <a:gdLst>
                  <a:gd name="T0" fmla="*/ 108 w 216"/>
                  <a:gd name="T1" fmla="*/ 0 h 216"/>
                  <a:gd name="T2" fmla="*/ 32 w 216"/>
                  <a:gd name="T3" fmla="*/ 76 h 216"/>
                  <a:gd name="T4" fmla="*/ 58 w 216"/>
                  <a:gd name="T5" fmla="*/ 130 h 216"/>
                  <a:gd name="T6" fmla="*/ 68 w 216"/>
                  <a:gd name="T7" fmla="*/ 153 h 216"/>
                  <a:gd name="T8" fmla="*/ 88 w 216"/>
                  <a:gd name="T9" fmla="*/ 172 h 216"/>
                  <a:gd name="T10" fmla="*/ 128 w 216"/>
                  <a:gd name="T11" fmla="*/ 172 h 216"/>
                  <a:gd name="T12" fmla="*/ 148 w 216"/>
                  <a:gd name="T13" fmla="*/ 153 h 216"/>
                  <a:gd name="T14" fmla="*/ 158 w 216"/>
                  <a:gd name="T15" fmla="*/ 130 h 216"/>
                  <a:gd name="T16" fmla="*/ 184 w 216"/>
                  <a:gd name="T17" fmla="*/ 76 h 216"/>
                  <a:gd name="T18" fmla="*/ 108 w 216"/>
                  <a:gd name="T19" fmla="*/ 0 h 216"/>
                  <a:gd name="T20" fmla="*/ 153 w 216"/>
                  <a:gd name="T21" fmla="*/ 124 h 216"/>
                  <a:gd name="T22" fmla="*/ 140 w 216"/>
                  <a:gd name="T23" fmla="*/ 153 h 216"/>
                  <a:gd name="T24" fmla="*/ 128 w 216"/>
                  <a:gd name="T25" fmla="*/ 164 h 216"/>
                  <a:gd name="T26" fmla="*/ 88 w 216"/>
                  <a:gd name="T27" fmla="*/ 164 h 216"/>
                  <a:gd name="T28" fmla="*/ 76 w 216"/>
                  <a:gd name="T29" fmla="*/ 153 h 216"/>
                  <a:gd name="T30" fmla="*/ 63 w 216"/>
                  <a:gd name="T31" fmla="*/ 124 h 216"/>
                  <a:gd name="T32" fmla="*/ 40 w 216"/>
                  <a:gd name="T33" fmla="*/ 76 h 216"/>
                  <a:gd name="T34" fmla="*/ 108 w 216"/>
                  <a:gd name="T35" fmla="*/ 8 h 216"/>
                  <a:gd name="T36" fmla="*/ 176 w 216"/>
                  <a:gd name="T37" fmla="*/ 76 h 216"/>
                  <a:gd name="T38" fmla="*/ 153 w 216"/>
                  <a:gd name="T39" fmla="*/ 124 h 216"/>
                  <a:gd name="T40" fmla="*/ 68 w 216"/>
                  <a:gd name="T41" fmla="*/ 204 h 216"/>
                  <a:gd name="T42" fmla="*/ 148 w 216"/>
                  <a:gd name="T43" fmla="*/ 204 h 216"/>
                  <a:gd name="T44" fmla="*/ 148 w 216"/>
                  <a:gd name="T45" fmla="*/ 176 h 216"/>
                  <a:gd name="T46" fmla="*/ 68 w 216"/>
                  <a:gd name="T47" fmla="*/ 176 h 216"/>
                  <a:gd name="T48" fmla="*/ 68 w 216"/>
                  <a:gd name="T49" fmla="*/ 204 h 216"/>
                  <a:gd name="T50" fmla="*/ 76 w 216"/>
                  <a:gd name="T51" fmla="*/ 184 h 216"/>
                  <a:gd name="T52" fmla="*/ 140 w 216"/>
                  <a:gd name="T53" fmla="*/ 184 h 216"/>
                  <a:gd name="T54" fmla="*/ 140 w 216"/>
                  <a:gd name="T55" fmla="*/ 196 h 216"/>
                  <a:gd name="T56" fmla="*/ 76 w 216"/>
                  <a:gd name="T57" fmla="*/ 196 h 216"/>
                  <a:gd name="T58" fmla="*/ 76 w 216"/>
                  <a:gd name="T59" fmla="*/ 184 h 216"/>
                  <a:gd name="T60" fmla="*/ 76 w 216"/>
                  <a:gd name="T61" fmla="*/ 216 h 216"/>
                  <a:gd name="T62" fmla="*/ 140 w 216"/>
                  <a:gd name="T63" fmla="*/ 216 h 216"/>
                  <a:gd name="T64" fmla="*/ 140 w 216"/>
                  <a:gd name="T65" fmla="*/ 208 h 216"/>
                  <a:gd name="T66" fmla="*/ 76 w 216"/>
                  <a:gd name="T67" fmla="*/ 208 h 216"/>
                  <a:gd name="T68" fmla="*/ 76 w 216"/>
                  <a:gd name="T69" fmla="*/ 216 h 216"/>
                  <a:gd name="T70" fmla="*/ 0 w 216"/>
                  <a:gd name="T71" fmla="*/ 72 h 216"/>
                  <a:gd name="T72" fmla="*/ 20 w 216"/>
                  <a:gd name="T73" fmla="*/ 72 h 216"/>
                  <a:gd name="T74" fmla="*/ 20 w 216"/>
                  <a:gd name="T75" fmla="*/ 64 h 216"/>
                  <a:gd name="T76" fmla="*/ 0 w 216"/>
                  <a:gd name="T77" fmla="*/ 64 h 216"/>
                  <a:gd name="T78" fmla="*/ 0 w 216"/>
                  <a:gd name="T79" fmla="*/ 72 h 216"/>
                  <a:gd name="T80" fmla="*/ 174 w 216"/>
                  <a:gd name="T81" fmla="*/ 14 h 216"/>
                  <a:gd name="T82" fmla="*/ 179 w 216"/>
                  <a:gd name="T83" fmla="*/ 20 h 216"/>
                  <a:gd name="T84" fmla="*/ 194 w 216"/>
                  <a:gd name="T85" fmla="*/ 6 h 216"/>
                  <a:gd name="T86" fmla="*/ 189 w 216"/>
                  <a:gd name="T87" fmla="*/ 0 h 216"/>
                  <a:gd name="T88" fmla="*/ 174 w 216"/>
                  <a:gd name="T89" fmla="*/ 14 h 216"/>
                  <a:gd name="T90" fmla="*/ 42 w 216"/>
                  <a:gd name="T91" fmla="*/ 14 h 216"/>
                  <a:gd name="T92" fmla="*/ 27 w 216"/>
                  <a:gd name="T93" fmla="*/ 0 h 216"/>
                  <a:gd name="T94" fmla="*/ 22 w 216"/>
                  <a:gd name="T95" fmla="*/ 6 h 216"/>
                  <a:gd name="T96" fmla="*/ 37 w 216"/>
                  <a:gd name="T97" fmla="*/ 20 h 216"/>
                  <a:gd name="T98" fmla="*/ 42 w 216"/>
                  <a:gd name="T99" fmla="*/ 14 h 216"/>
                  <a:gd name="T100" fmla="*/ 196 w 216"/>
                  <a:gd name="T101" fmla="*/ 64 h 216"/>
                  <a:gd name="T102" fmla="*/ 196 w 216"/>
                  <a:gd name="T103" fmla="*/ 72 h 216"/>
                  <a:gd name="T104" fmla="*/ 216 w 216"/>
                  <a:gd name="T105" fmla="*/ 72 h 216"/>
                  <a:gd name="T106" fmla="*/ 216 w 216"/>
                  <a:gd name="T107" fmla="*/ 64 h 216"/>
                  <a:gd name="T108" fmla="*/ 196 w 216"/>
                  <a:gd name="T109" fmla="*/ 64 h 216"/>
                  <a:gd name="T110" fmla="*/ 52 w 216"/>
                  <a:gd name="T111" fmla="*/ 72 h 216"/>
                  <a:gd name="T112" fmla="*/ 60 w 216"/>
                  <a:gd name="T113" fmla="*/ 72 h 216"/>
                  <a:gd name="T114" fmla="*/ 100 w 216"/>
                  <a:gd name="T115" fmla="*/ 32 h 216"/>
                  <a:gd name="T116" fmla="*/ 100 w 216"/>
                  <a:gd name="T117" fmla="*/ 24 h 216"/>
                  <a:gd name="T118" fmla="*/ 52 w 216"/>
                  <a:gd name="T119" fmla="*/ 72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6" h="216">
                    <a:moveTo>
                      <a:pt x="108" y="0"/>
                    </a:moveTo>
                    <a:cubicBezTo>
                      <a:pt x="66" y="0"/>
                      <a:pt x="32" y="34"/>
                      <a:pt x="32" y="76"/>
                    </a:cubicBezTo>
                    <a:cubicBezTo>
                      <a:pt x="32" y="104"/>
                      <a:pt x="57" y="129"/>
                      <a:pt x="58" y="130"/>
                    </a:cubicBezTo>
                    <a:cubicBezTo>
                      <a:pt x="63" y="135"/>
                      <a:pt x="68" y="146"/>
                      <a:pt x="68" y="153"/>
                    </a:cubicBezTo>
                    <a:cubicBezTo>
                      <a:pt x="68" y="164"/>
                      <a:pt x="77" y="172"/>
                      <a:pt x="88" y="172"/>
                    </a:cubicBezTo>
                    <a:cubicBezTo>
                      <a:pt x="128" y="172"/>
                      <a:pt x="128" y="172"/>
                      <a:pt x="128" y="172"/>
                    </a:cubicBezTo>
                    <a:cubicBezTo>
                      <a:pt x="139" y="172"/>
                      <a:pt x="148" y="164"/>
                      <a:pt x="148" y="153"/>
                    </a:cubicBezTo>
                    <a:cubicBezTo>
                      <a:pt x="148" y="146"/>
                      <a:pt x="153" y="135"/>
                      <a:pt x="158" y="130"/>
                    </a:cubicBezTo>
                    <a:cubicBezTo>
                      <a:pt x="159" y="129"/>
                      <a:pt x="184" y="104"/>
                      <a:pt x="184" y="76"/>
                    </a:cubicBezTo>
                    <a:cubicBezTo>
                      <a:pt x="184" y="34"/>
                      <a:pt x="150" y="0"/>
                      <a:pt x="108" y="0"/>
                    </a:cubicBezTo>
                    <a:close/>
                    <a:moveTo>
                      <a:pt x="153" y="124"/>
                    </a:moveTo>
                    <a:cubicBezTo>
                      <a:pt x="146" y="131"/>
                      <a:pt x="140" y="144"/>
                      <a:pt x="140" y="153"/>
                    </a:cubicBezTo>
                    <a:cubicBezTo>
                      <a:pt x="140" y="159"/>
                      <a:pt x="135" y="164"/>
                      <a:pt x="128" y="164"/>
                    </a:cubicBezTo>
                    <a:cubicBezTo>
                      <a:pt x="88" y="164"/>
                      <a:pt x="88" y="164"/>
                      <a:pt x="88" y="164"/>
                    </a:cubicBezTo>
                    <a:cubicBezTo>
                      <a:pt x="81" y="164"/>
                      <a:pt x="76" y="159"/>
                      <a:pt x="76" y="153"/>
                    </a:cubicBezTo>
                    <a:cubicBezTo>
                      <a:pt x="76" y="144"/>
                      <a:pt x="71" y="131"/>
                      <a:pt x="63" y="124"/>
                    </a:cubicBezTo>
                    <a:cubicBezTo>
                      <a:pt x="63" y="124"/>
                      <a:pt x="40" y="101"/>
                      <a:pt x="40" y="76"/>
                    </a:cubicBezTo>
                    <a:cubicBezTo>
                      <a:pt x="40" y="39"/>
                      <a:pt x="71" y="8"/>
                      <a:pt x="108" y="8"/>
                    </a:cubicBezTo>
                    <a:cubicBezTo>
                      <a:pt x="146" y="8"/>
                      <a:pt x="176" y="39"/>
                      <a:pt x="176" y="76"/>
                    </a:cubicBezTo>
                    <a:cubicBezTo>
                      <a:pt x="176" y="101"/>
                      <a:pt x="153" y="124"/>
                      <a:pt x="153" y="124"/>
                    </a:cubicBezTo>
                    <a:close/>
                    <a:moveTo>
                      <a:pt x="68" y="204"/>
                    </a:moveTo>
                    <a:cubicBezTo>
                      <a:pt x="148" y="204"/>
                      <a:pt x="148" y="204"/>
                      <a:pt x="148" y="204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68" y="176"/>
                      <a:pt x="68" y="176"/>
                      <a:pt x="68" y="176"/>
                    </a:cubicBezTo>
                    <a:lnTo>
                      <a:pt x="68" y="204"/>
                    </a:lnTo>
                    <a:close/>
                    <a:moveTo>
                      <a:pt x="76" y="184"/>
                    </a:moveTo>
                    <a:cubicBezTo>
                      <a:pt x="140" y="184"/>
                      <a:pt x="140" y="184"/>
                      <a:pt x="140" y="184"/>
                    </a:cubicBezTo>
                    <a:cubicBezTo>
                      <a:pt x="140" y="196"/>
                      <a:pt x="140" y="196"/>
                      <a:pt x="140" y="196"/>
                    </a:cubicBezTo>
                    <a:cubicBezTo>
                      <a:pt x="76" y="196"/>
                      <a:pt x="76" y="196"/>
                      <a:pt x="76" y="196"/>
                    </a:cubicBezTo>
                    <a:lnTo>
                      <a:pt x="76" y="184"/>
                    </a:lnTo>
                    <a:close/>
                    <a:moveTo>
                      <a:pt x="76" y="216"/>
                    </a:moveTo>
                    <a:cubicBezTo>
                      <a:pt x="140" y="216"/>
                      <a:pt x="140" y="216"/>
                      <a:pt x="140" y="216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76" y="208"/>
                      <a:pt x="76" y="208"/>
                      <a:pt x="76" y="208"/>
                    </a:cubicBezTo>
                    <a:lnTo>
                      <a:pt x="76" y="216"/>
                    </a:lnTo>
                    <a:close/>
                    <a:moveTo>
                      <a:pt x="0" y="72"/>
                    </a:move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0" y="64"/>
                      <a:pt x="0" y="64"/>
                      <a:pt x="0" y="64"/>
                    </a:cubicBezTo>
                    <a:lnTo>
                      <a:pt x="0" y="72"/>
                    </a:lnTo>
                    <a:close/>
                    <a:moveTo>
                      <a:pt x="174" y="14"/>
                    </a:moveTo>
                    <a:cubicBezTo>
                      <a:pt x="179" y="20"/>
                      <a:pt x="179" y="20"/>
                      <a:pt x="179" y="20"/>
                    </a:cubicBezTo>
                    <a:cubicBezTo>
                      <a:pt x="194" y="6"/>
                      <a:pt x="194" y="6"/>
                      <a:pt x="194" y="6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74" y="14"/>
                    </a:lnTo>
                    <a:close/>
                    <a:moveTo>
                      <a:pt x="42" y="14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37" y="20"/>
                      <a:pt x="37" y="20"/>
                      <a:pt x="37" y="20"/>
                    </a:cubicBezTo>
                    <a:lnTo>
                      <a:pt x="42" y="14"/>
                    </a:lnTo>
                    <a:close/>
                    <a:moveTo>
                      <a:pt x="196" y="64"/>
                    </a:moveTo>
                    <a:cubicBezTo>
                      <a:pt x="196" y="72"/>
                      <a:pt x="196" y="72"/>
                      <a:pt x="196" y="72"/>
                    </a:cubicBezTo>
                    <a:cubicBezTo>
                      <a:pt x="216" y="72"/>
                      <a:pt x="216" y="72"/>
                      <a:pt x="216" y="72"/>
                    </a:cubicBezTo>
                    <a:cubicBezTo>
                      <a:pt x="216" y="64"/>
                      <a:pt x="216" y="64"/>
                      <a:pt x="216" y="64"/>
                    </a:cubicBezTo>
                    <a:lnTo>
                      <a:pt x="196" y="64"/>
                    </a:lnTo>
                    <a:close/>
                    <a:moveTo>
                      <a:pt x="52" y="72"/>
                    </a:moveTo>
                    <a:cubicBezTo>
                      <a:pt x="60" y="72"/>
                      <a:pt x="60" y="72"/>
                      <a:pt x="60" y="72"/>
                    </a:cubicBezTo>
                    <a:cubicBezTo>
                      <a:pt x="60" y="50"/>
                      <a:pt x="78" y="32"/>
                      <a:pt x="100" y="32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74" y="24"/>
                      <a:pt x="52" y="46"/>
                      <a:pt x="52" y="72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BE9AF7C-9238-1913-00E7-7567F2186F22}"/>
              </a:ext>
            </a:extLst>
          </p:cNvPr>
          <p:cNvSpPr txBox="1"/>
          <p:nvPr/>
        </p:nvSpPr>
        <p:spPr>
          <a:xfrm>
            <a:off x="754168" y="4592695"/>
            <a:ext cx="5341832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pulvinar gravida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vulputate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facilisis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lectus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5459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33EB80B-9ECD-DFBE-F9DC-14B22D251E57}"/>
              </a:ext>
            </a:extLst>
          </p:cNvPr>
          <p:cNvSpPr/>
          <p:nvPr/>
        </p:nvSpPr>
        <p:spPr>
          <a:xfrm>
            <a:off x="4902926" y="1435093"/>
            <a:ext cx="5993674" cy="449634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BB0663-73E6-447B-BFB5-2A7B6281DFB7}"/>
              </a:ext>
            </a:extLst>
          </p:cNvPr>
          <p:cNvCxnSpPr/>
          <p:nvPr/>
        </p:nvCxnSpPr>
        <p:spPr>
          <a:xfrm>
            <a:off x="6080869" y="3105377"/>
            <a:ext cx="548640" cy="0"/>
          </a:xfrm>
          <a:prstGeom prst="line">
            <a:avLst/>
          </a:prstGeom>
          <a:ln w="63500" cap="sq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4A5D3DB-B712-4FE5-83D3-441E60F845CE}"/>
              </a:ext>
            </a:extLst>
          </p:cNvPr>
          <p:cNvGrpSpPr/>
          <p:nvPr/>
        </p:nvGrpSpPr>
        <p:grpSpPr>
          <a:xfrm>
            <a:off x="6011593" y="4496429"/>
            <a:ext cx="907702" cy="907702"/>
            <a:chOff x="6059835" y="4255328"/>
            <a:chExt cx="907702" cy="90770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0241D35-31EA-4C1B-83B3-8FFF2C663523}"/>
                </a:ext>
              </a:extLst>
            </p:cNvPr>
            <p:cNvSpPr/>
            <p:nvPr/>
          </p:nvSpPr>
          <p:spPr>
            <a:xfrm>
              <a:off x="6059835" y="4255328"/>
              <a:ext cx="907702" cy="907702"/>
            </a:xfrm>
            <a:prstGeom prst="roundRect">
              <a:avLst>
                <a:gd name="adj" fmla="val 324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2" charset="0"/>
              </a:endParaRPr>
            </a:p>
          </p:txBody>
        </p:sp>
        <p:graphicFrame>
          <p:nvGraphicFramePr>
            <p:cNvPr id="36" name="Chart 35">
              <a:extLst>
                <a:ext uri="{FF2B5EF4-FFF2-40B4-BE49-F238E27FC236}">
                  <a16:creationId xmlns:a16="http://schemas.microsoft.com/office/drawing/2014/main" id="{669FA04C-8D93-4B72-AB27-E0E6EBD9722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04556358"/>
                </p:ext>
              </p:extLst>
            </p:nvPr>
          </p:nvGraphicFramePr>
          <p:xfrm>
            <a:off x="6059835" y="4261761"/>
            <a:ext cx="907702" cy="8948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53E789-AFA1-492F-B5B3-36284A352928}"/>
                </a:ext>
              </a:extLst>
            </p:cNvPr>
            <p:cNvSpPr/>
            <p:nvPr/>
          </p:nvSpPr>
          <p:spPr>
            <a:xfrm>
              <a:off x="6283339" y="4478832"/>
              <a:ext cx="460696" cy="46069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400" dirty="0">
                  <a:latin typeface="Montserrat" panose="00000500000000000000" pitchFamily="2" charset="0"/>
                </a:rPr>
                <a:t>75</a:t>
              </a:r>
              <a:r>
                <a:rPr lang="en-US" sz="1400" baseline="30000" dirty="0">
                  <a:latin typeface="Montserrat" panose="00000500000000000000" pitchFamily="2" charset="0"/>
                </a:rPr>
                <a:t>%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98AC80D-78C9-4039-A826-A2B42A273011}"/>
              </a:ext>
            </a:extLst>
          </p:cNvPr>
          <p:cNvSpPr txBox="1"/>
          <p:nvPr/>
        </p:nvSpPr>
        <p:spPr>
          <a:xfrm>
            <a:off x="5958283" y="3297582"/>
            <a:ext cx="4078948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A11275-BAC8-4FBF-8155-6DAD978B1F2C}"/>
              </a:ext>
            </a:extLst>
          </p:cNvPr>
          <p:cNvSpPr txBox="1"/>
          <p:nvPr/>
        </p:nvSpPr>
        <p:spPr>
          <a:xfrm>
            <a:off x="7043772" y="4444136"/>
            <a:ext cx="3190405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wisi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  <a:r>
              <a:rPr lang="fr-FR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fr-FR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fr-FR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ac</a:t>
            </a:r>
            <a:r>
              <a:rPr lang="fr-FR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fr-FR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fr-FR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fr-FR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fr-FR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fr-FR" sz="1200" dirty="0" err="1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integer</a:t>
            </a:r>
            <a:r>
              <a:rPr lang="fr-FR" sz="1200" dirty="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EBB72-B68C-AA08-E5F2-5A68AAA15329}"/>
              </a:ext>
            </a:extLst>
          </p:cNvPr>
          <p:cNvSpPr txBox="1"/>
          <p:nvPr/>
        </p:nvSpPr>
        <p:spPr>
          <a:xfrm>
            <a:off x="5958283" y="1804360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A749761-6CA5-80AC-29B4-EFB068EB83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" b="3343"/>
          <a:stretch/>
        </p:blipFill>
        <p:spPr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863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7F02F1-A741-4A2F-9706-5182E2B28052}"/>
              </a:ext>
            </a:extLst>
          </p:cNvPr>
          <p:cNvSpPr/>
          <p:nvPr/>
        </p:nvSpPr>
        <p:spPr>
          <a:xfrm>
            <a:off x="6226628" y="0"/>
            <a:ext cx="3151209" cy="2286000"/>
          </a:xfrm>
          <a:custGeom>
            <a:avLst/>
            <a:gdLst>
              <a:gd name="connsiteX0" fmla="*/ 0 w 3151209"/>
              <a:gd name="connsiteY0" fmla="*/ 0 h 2286000"/>
              <a:gd name="connsiteX1" fmla="*/ 2982686 w 3151209"/>
              <a:gd name="connsiteY1" fmla="*/ 0 h 2286000"/>
              <a:gd name="connsiteX2" fmla="*/ 2982686 w 3151209"/>
              <a:gd name="connsiteY2" fmla="*/ 974477 h 2286000"/>
              <a:gd name="connsiteX3" fmla="*/ 3151209 w 3151209"/>
              <a:gd name="connsiteY3" fmla="*/ 1143000 h 2286000"/>
              <a:gd name="connsiteX4" fmla="*/ 2982686 w 3151209"/>
              <a:gd name="connsiteY4" fmla="*/ 1311523 h 2286000"/>
              <a:gd name="connsiteX5" fmla="*/ 2982686 w 3151209"/>
              <a:gd name="connsiteY5" fmla="*/ 2286000 h 2286000"/>
              <a:gd name="connsiteX6" fmla="*/ 0 w 3151209"/>
              <a:gd name="connsiteY6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1209" h="2286000">
                <a:moveTo>
                  <a:pt x="0" y="0"/>
                </a:moveTo>
                <a:lnTo>
                  <a:pt x="2982686" y="0"/>
                </a:lnTo>
                <a:lnTo>
                  <a:pt x="2982686" y="974477"/>
                </a:lnTo>
                <a:lnTo>
                  <a:pt x="3151209" y="1143000"/>
                </a:lnTo>
                <a:lnTo>
                  <a:pt x="2982686" y="1311523"/>
                </a:lnTo>
                <a:lnTo>
                  <a:pt x="2982686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0F60A3B-0E4F-460E-8B30-3ADB6BBF188F}"/>
              </a:ext>
            </a:extLst>
          </p:cNvPr>
          <p:cNvSpPr/>
          <p:nvPr/>
        </p:nvSpPr>
        <p:spPr>
          <a:xfrm>
            <a:off x="9041814" y="2286000"/>
            <a:ext cx="3150186" cy="2286000"/>
          </a:xfrm>
          <a:custGeom>
            <a:avLst/>
            <a:gdLst>
              <a:gd name="connsiteX0" fmla="*/ 167500 w 3150186"/>
              <a:gd name="connsiteY0" fmla="*/ 0 h 2286000"/>
              <a:gd name="connsiteX1" fmla="*/ 3150186 w 3150186"/>
              <a:gd name="connsiteY1" fmla="*/ 0 h 2286000"/>
              <a:gd name="connsiteX2" fmla="*/ 3150186 w 3150186"/>
              <a:gd name="connsiteY2" fmla="*/ 2286000 h 2286000"/>
              <a:gd name="connsiteX3" fmla="*/ 167500 w 3150186"/>
              <a:gd name="connsiteY3" fmla="*/ 2286000 h 2286000"/>
              <a:gd name="connsiteX4" fmla="*/ 167500 w 3150186"/>
              <a:gd name="connsiteY4" fmla="*/ 1310500 h 2286000"/>
              <a:gd name="connsiteX5" fmla="*/ 0 w 3150186"/>
              <a:gd name="connsiteY5" fmla="*/ 1143000 h 2286000"/>
              <a:gd name="connsiteX6" fmla="*/ 167500 w 3150186"/>
              <a:gd name="connsiteY6" fmla="*/ 9755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0186" h="2286000">
                <a:moveTo>
                  <a:pt x="167500" y="0"/>
                </a:moveTo>
                <a:lnTo>
                  <a:pt x="3150186" y="0"/>
                </a:lnTo>
                <a:lnTo>
                  <a:pt x="3150186" y="2286000"/>
                </a:lnTo>
                <a:lnTo>
                  <a:pt x="167500" y="2286000"/>
                </a:lnTo>
                <a:lnTo>
                  <a:pt x="167500" y="1310500"/>
                </a:lnTo>
                <a:lnTo>
                  <a:pt x="0" y="1143000"/>
                </a:lnTo>
                <a:lnTo>
                  <a:pt x="167500" y="9755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3175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600">
              <a:latin typeface="Montserrat" panose="00000500000000000000" pitchFamily="2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50C79A1-4561-4DB5-882C-7DD8BD121AB7}"/>
              </a:ext>
            </a:extLst>
          </p:cNvPr>
          <p:cNvSpPr/>
          <p:nvPr/>
        </p:nvSpPr>
        <p:spPr>
          <a:xfrm>
            <a:off x="6226628" y="4572000"/>
            <a:ext cx="3151209" cy="2286000"/>
          </a:xfrm>
          <a:custGeom>
            <a:avLst/>
            <a:gdLst>
              <a:gd name="connsiteX0" fmla="*/ 0 w 3151209"/>
              <a:gd name="connsiteY0" fmla="*/ 0 h 2286000"/>
              <a:gd name="connsiteX1" fmla="*/ 2982686 w 3151209"/>
              <a:gd name="connsiteY1" fmla="*/ 0 h 2286000"/>
              <a:gd name="connsiteX2" fmla="*/ 2982686 w 3151209"/>
              <a:gd name="connsiteY2" fmla="*/ 974477 h 2286000"/>
              <a:gd name="connsiteX3" fmla="*/ 3151209 w 3151209"/>
              <a:gd name="connsiteY3" fmla="*/ 1143000 h 2286000"/>
              <a:gd name="connsiteX4" fmla="*/ 2982686 w 3151209"/>
              <a:gd name="connsiteY4" fmla="*/ 1311523 h 2286000"/>
              <a:gd name="connsiteX5" fmla="*/ 2982686 w 3151209"/>
              <a:gd name="connsiteY5" fmla="*/ 2286000 h 2286000"/>
              <a:gd name="connsiteX6" fmla="*/ 0 w 3151209"/>
              <a:gd name="connsiteY6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1209" h="2286000">
                <a:moveTo>
                  <a:pt x="0" y="0"/>
                </a:moveTo>
                <a:lnTo>
                  <a:pt x="2982686" y="0"/>
                </a:lnTo>
                <a:lnTo>
                  <a:pt x="2982686" y="974477"/>
                </a:lnTo>
                <a:lnTo>
                  <a:pt x="3151209" y="1143000"/>
                </a:lnTo>
                <a:lnTo>
                  <a:pt x="2982686" y="1311523"/>
                </a:lnTo>
                <a:lnTo>
                  <a:pt x="2982686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3175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600">
              <a:latin typeface="Montserrat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9093AC-FE15-4045-8083-A0B9A184AC83}"/>
              </a:ext>
            </a:extLst>
          </p:cNvPr>
          <p:cNvGrpSpPr/>
          <p:nvPr/>
        </p:nvGrpSpPr>
        <p:grpSpPr>
          <a:xfrm>
            <a:off x="6384989" y="345869"/>
            <a:ext cx="2768947" cy="1594262"/>
            <a:chOff x="6492711" y="351256"/>
            <a:chExt cx="2545833" cy="1594262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CEC9924-08CE-495D-B0E1-FFB42F81C354}"/>
                </a:ext>
              </a:extLst>
            </p:cNvPr>
            <p:cNvSpPr txBox="1">
              <a:spLocks/>
            </p:cNvSpPr>
            <p:nvPr/>
          </p:nvSpPr>
          <p:spPr>
            <a:xfrm>
              <a:off x="6501844" y="1259753"/>
              <a:ext cx="2536700" cy="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id-ID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amet, veniam consectetur adipiscing elit. Morbi eget dolor sit amet nulla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93A545-5B01-44FB-A1EF-98092C892FAA}"/>
                </a:ext>
              </a:extLst>
            </p:cNvPr>
            <p:cNvSpPr txBox="1"/>
            <p:nvPr/>
          </p:nvSpPr>
          <p:spPr>
            <a:xfrm>
              <a:off x="6492711" y="351256"/>
              <a:ext cx="983345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76%</a:t>
              </a:r>
              <a:endParaRPr lang="id-ID" sz="32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3D0440-3AA9-4A87-B200-246E00784332}"/>
                </a:ext>
              </a:extLst>
            </p:cNvPr>
            <p:cNvSpPr txBox="1"/>
            <p:nvPr/>
          </p:nvSpPr>
          <p:spPr>
            <a:xfrm>
              <a:off x="6509825" y="919029"/>
              <a:ext cx="13739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Study Groups 1</a:t>
              </a:r>
              <a:endParaRPr lang="id-ID" sz="14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C5F037-73E9-4A06-BACC-461573639E7E}"/>
              </a:ext>
            </a:extLst>
          </p:cNvPr>
          <p:cNvGrpSpPr/>
          <p:nvPr/>
        </p:nvGrpSpPr>
        <p:grpSpPr>
          <a:xfrm>
            <a:off x="6384989" y="4917869"/>
            <a:ext cx="2759014" cy="1594262"/>
            <a:chOff x="6492710" y="4923256"/>
            <a:chExt cx="2536700" cy="1594262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E985D6F1-A2E5-474C-B359-CEE627B3A92F}"/>
                </a:ext>
              </a:extLst>
            </p:cNvPr>
            <p:cNvSpPr txBox="1">
              <a:spLocks/>
            </p:cNvSpPr>
            <p:nvPr/>
          </p:nvSpPr>
          <p:spPr>
            <a:xfrm>
              <a:off x="6492710" y="5831753"/>
              <a:ext cx="2536700" cy="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id-ID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Ut wisi enim ad minim veniam, quis nostrud exerci tation ullamcorper nibh euismod tincidunt 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E00F4F-9651-4007-A94E-0D0C02AB5AD0}"/>
                </a:ext>
              </a:extLst>
            </p:cNvPr>
            <p:cNvSpPr txBox="1"/>
            <p:nvPr/>
          </p:nvSpPr>
          <p:spPr>
            <a:xfrm>
              <a:off x="6495100" y="4923256"/>
              <a:ext cx="1037876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chemeClr val="bg1"/>
                  </a:solidFill>
                  <a:latin typeface="Ubuntu Medium" panose="020B0604030602030204" pitchFamily="34" charset="0"/>
                </a:defRPr>
              </a:lvl1pPr>
            </a:lstStyle>
            <a:p>
              <a:pPr algn="just"/>
              <a:r>
                <a:rPr lang="en-US" sz="3200" dirty="0">
                  <a:latin typeface="Montserrat" panose="00000500000000000000" pitchFamily="2" charset="0"/>
                </a:rPr>
                <a:t>80%</a:t>
              </a:r>
              <a:endParaRPr lang="id-ID" sz="3200" dirty="0">
                <a:latin typeface="Montserrat" panose="00000500000000000000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AFF64C4-CB88-4A84-9610-8976BE8A6A5A}"/>
                </a:ext>
              </a:extLst>
            </p:cNvPr>
            <p:cNvSpPr txBox="1"/>
            <p:nvPr/>
          </p:nvSpPr>
          <p:spPr>
            <a:xfrm>
              <a:off x="6511439" y="5491029"/>
              <a:ext cx="14107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Study Groups 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463BD8-7FBA-4DD4-95F2-9A8F8F400833}"/>
              </a:ext>
            </a:extLst>
          </p:cNvPr>
          <p:cNvGrpSpPr/>
          <p:nvPr/>
        </p:nvGrpSpPr>
        <p:grpSpPr>
          <a:xfrm>
            <a:off x="9367676" y="2631869"/>
            <a:ext cx="2781268" cy="1605335"/>
            <a:chOff x="9475397" y="2637256"/>
            <a:chExt cx="2557161" cy="1605335"/>
          </a:xfrm>
        </p:grpSpPr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E1EAAC08-615B-447F-AE51-C26683A4AD30}"/>
                </a:ext>
              </a:extLst>
            </p:cNvPr>
            <p:cNvSpPr txBox="1">
              <a:spLocks/>
            </p:cNvSpPr>
            <p:nvPr/>
          </p:nvSpPr>
          <p:spPr>
            <a:xfrm>
              <a:off x="9495858" y="3556826"/>
              <a:ext cx="2536700" cy="68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id-ID" sz="11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Ut wisi enim ad minim veniam, quis nostrud exerci tation ullamcorper nibh euismod tincidunt ut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82F4D2-7A0A-422B-A3F6-34BC6FF29901}"/>
                </a:ext>
              </a:extLst>
            </p:cNvPr>
            <p:cNvSpPr txBox="1"/>
            <p:nvPr/>
          </p:nvSpPr>
          <p:spPr>
            <a:xfrm>
              <a:off x="9475397" y="2637256"/>
              <a:ext cx="983345" cy="584775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>
              <a:defPPr>
                <a:defRPr lang="en-US"/>
              </a:defPPr>
              <a:lvl1pPr>
                <a:defRPr sz="3600">
                  <a:solidFill>
                    <a:schemeClr val="bg1"/>
                  </a:solidFill>
                  <a:latin typeface="Ubuntu Medium" panose="020B0604030602030204" pitchFamily="34" charset="0"/>
                </a:defRPr>
              </a:lvl1pPr>
            </a:lstStyle>
            <a:p>
              <a:pPr algn="just"/>
              <a:r>
                <a:rPr lang="en-US" sz="3200" dirty="0">
                  <a:latin typeface="Montserrat" panose="00000500000000000000" pitchFamily="2" charset="0"/>
                </a:rPr>
                <a:t>67%</a:t>
              </a:r>
              <a:endParaRPr lang="id-ID" sz="3200" dirty="0">
                <a:latin typeface="Montserrat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FE16BC-31EA-4E79-9421-B96EC7D37010}"/>
                </a:ext>
              </a:extLst>
            </p:cNvPr>
            <p:cNvSpPr txBox="1"/>
            <p:nvPr/>
          </p:nvSpPr>
          <p:spPr>
            <a:xfrm>
              <a:off x="9494061" y="3205029"/>
              <a:ext cx="14092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Study Groups 2</a:t>
              </a:r>
            </a:p>
          </p:txBody>
        </p:sp>
      </p:grpSp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2ED5021E-CB78-4C2E-9519-FC0D9E7F2C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890398"/>
              </p:ext>
            </p:extLst>
          </p:nvPr>
        </p:nvGraphicFramePr>
        <p:xfrm>
          <a:off x="751959" y="3344361"/>
          <a:ext cx="4770333" cy="228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B73A2F95-C9FC-9808-4385-423C5F020554}"/>
              </a:ext>
            </a:extLst>
          </p:cNvPr>
          <p:cNvGrpSpPr/>
          <p:nvPr/>
        </p:nvGrpSpPr>
        <p:grpSpPr>
          <a:xfrm>
            <a:off x="751959" y="993054"/>
            <a:ext cx="4917321" cy="2259722"/>
            <a:chOff x="751959" y="993054"/>
            <a:chExt cx="4917321" cy="225972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1DB1AC-9BB7-42A6-90AA-C82283656A83}"/>
                </a:ext>
              </a:extLst>
            </p:cNvPr>
            <p:cNvCxnSpPr/>
            <p:nvPr/>
          </p:nvCxnSpPr>
          <p:spPr>
            <a:xfrm>
              <a:off x="876753" y="2144718"/>
              <a:ext cx="548640" cy="0"/>
            </a:xfrm>
            <a:prstGeom prst="line">
              <a:avLst/>
            </a:prstGeom>
            <a:ln w="63500" cap="sq">
              <a:solidFill>
                <a:srgbClr val="0070C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9C20A5-5C73-424D-9269-9A7F8C5B0294}"/>
                </a:ext>
              </a:extLst>
            </p:cNvPr>
            <p:cNvSpPr txBox="1"/>
            <p:nvPr/>
          </p:nvSpPr>
          <p:spPr>
            <a:xfrm>
              <a:off x="754167" y="2516228"/>
              <a:ext cx="4770333" cy="7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CF5D04-04B1-AD0C-BB9C-C94D257338FA}"/>
                </a:ext>
              </a:extLst>
            </p:cNvPr>
            <p:cNvSpPr txBox="1"/>
            <p:nvPr/>
          </p:nvSpPr>
          <p:spPr>
            <a:xfrm>
              <a:off x="751959" y="993054"/>
              <a:ext cx="4917321" cy="9787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WRITE A TITLE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</p:grp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DE578EE-8C3C-F249-81E4-6D5C9CB423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r="6455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ECF6CDA-1A6B-B90A-86A5-383385A90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r="726"/>
          <a:stretch/>
        </p:blipFill>
        <p:spPr>
          <a:xfrm>
            <a:off x="6225948" y="2286000"/>
            <a:ext cx="2982913" cy="2286000"/>
          </a:xfrm>
        </p:spPr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D1CD05B8-3AB5-8514-4803-495292857E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r="65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8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Graphic spid="4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40F9E49-7A37-4FD6-8625-6E8E251E7038}"/>
              </a:ext>
            </a:extLst>
          </p:cNvPr>
          <p:cNvSpPr txBox="1"/>
          <p:nvPr/>
        </p:nvSpPr>
        <p:spPr>
          <a:xfrm>
            <a:off x="9476050" y="4048297"/>
            <a:ext cx="2326744" cy="6658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buntu Medium" panose="020B0604030602030204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15%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98FD12-60E7-438D-BE68-EEACD70C775E}"/>
              </a:ext>
            </a:extLst>
          </p:cNvPr>
          <p:cNvSpPr txBox="1"/>
          <p:nvPr/>
        </p:nvSpPr>
        <p:spPr>
          <a:xfrm>
            <a:off x="9476050" y="4694389"/>
            <a:ext cx="2326744" cy="317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buntu Medium" panose="020B0604030602030204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Title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BFA74-25EF-4C13-BDF4-529E697D9BCA}"/>
              </a:ext>
            </a:extLst>
          </p:cNvPr>
          <p:cNvSpPr txBox="1"/>
          <p:nvPr/>
        </p:nvSpPr>
        <p:spPr>
          <a:xfrm>
            <a:off x="4798753" y="4048297"/>
            <a:ext cx="2326744" cy="6658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65%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E58E21-8B9B-4567-B3E8-8FC0B96F836A}"/>
              </a:ext>
            </a:extLst>
          </p:cNvPr>
          <p:cNvSpPr txBox="1"/>
          <p:nvPr/>
        </p:nvSpPr>
        <p:spPr>
          <a:xfrm>
            <a:off x="4798753" y="4694389"/>
            <a:ext cx="2326744" cy="317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Title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600CBC-ACC1-4299-A0B0-80895F601290}"/>
              </a:ext>
            </a:extLst>
          </p:cNvPr>
          <p:cNvSpPr txBox="1"/>
          <p:nvPr/>
        </p:nvSpPr>
        <p:spPr>
          <a:xfrm>
            <a:off x="7137401" y="4048297"/>
            <a:ext cx="2326744" cy="6658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buntu Medium" panose="020B0604030602030204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Montserrat" panose="00000500000000000000" pitchFamily="2" charset="0"/>
              </a:rPr>
              <a:t>20%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9582B6-A18A-46B4-B3B6-75F998B52BBA}"/>
              </a:ext>
            </a:extLst>
          </p:cNvPr>
          <p:cNvSpPr txBox="1"/>
          <p:nvPr/>
        </p:nvSpPr>
        <p:spPr>
          <a:xfrm>
            <a:off x="7137401" y="4694389"/>
            <a:ext cx="2326744" cy="3175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buntu Medium" panose="020B0604030602030204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100" b="1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Titlte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 here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C7A7B90-EE01-497D-A8D7-3B30C85F02B2}"/>
              </a:ext>
            </a:extLst>
          </p:cNvPr>
          <p:cNvCxnSpPr>
            <a:cxnSpLocks/>
          </p:cNvCxnSpPr>
          <p:nvPr/>
        </p:nvCxnSpPr>
        <p:spPr>
          <a:xfrm>
            <a:off x="9322724" y="3986847"/>
            <a:ext cx="0" cy="20116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21731B-D288-4B73-A39F-89D18C77B843}"/>
              </a:ext>
            </a:extLst>
          </p:cNvPr>
          <p:cNvCxnSpPr>
            <a:cxnSpLocks/>
          </p:cNvCxnSpPr>
          <p:nvPr/>
        </p:nvCxnSpPr>
        <p:spPr>
          <a:xfrm>
            <a:off x="6984076" y="3986847"/>
            <a:ext cx="0" cy="201168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9EDCC6-A5FC-45AB-B92C-22486B48E046}"/>
              </a:ext>
            </a:extLst>
          </p:cNvPr>
          <p:cNvSpPr txBox="1"/>
          <p:nvPr/>
        </p:nvSpPr>
        <p:spPr>
          <a:xfrm>
            <a:off x="9464145" y="5040261"/>
            <a:ext cx="210502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C44FC6-A5C4-4937-A403-16755A1D835A}"/>
              </a:ext>
            </a:extLst>
          </p:cNvPr>
          <p:cNvSpPr txBox="1"/>
          <p:nvPr/>
        </p:nvSpPr>
        <p:spPr>
          <a:xfrm>
            <a:off x="7137401" y="5040261"/>
            <a:ext cx="210502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0AB407-FBE1-47A8-9B08-DF42DFEF7055}"/>
              </a:ext>
            </a:extLst>
          </p:cNvPr>
          <p:cNvSpPr txBox="1"/>
          <p:nvPr/>
        </p:nvSpPr>
        <p:spPr>
          <a:xfrm>
            <a:off x="4802389" y="5040261"/>
            <a:ext cx="2105025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veniam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5378C0A-1CFF-5703-9FCF-73D9FB373F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7" b="19327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0CFA3D6-1ADD-8597-489F-073F991AE6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1" b="38990"/>
          <a:stretch/>
        </p:blipFill>
        <p:spPr>
          <a:xfrm>
            <a:off x="206477" y="3429000"/>
            <a:ext cx="3908323" cy="3222522"/>
          </a:xfr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33C668-CEC0-3744-4C90-53AA11B22AF9}"/>
              </a:ext>
            </a:extLst>
          </p:cNvPr>
          <p:cNvCxnSpPr/>
          <p:nvPr/>
        </p:nvCxnSpPr>
        <p:spPr>
          <a:xfrm>
            <a:off x="598557" y="1564397"/>
            <a:ext cx="548640" cy="0"/>
          </a:xfrm>
          <a:prstGeom prst="line">
            <a:avLst/>
          </a:prstGeom>
          <a:ln w="63500" cap="sq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C3DB6B0-B052-94C7-C70A-DF3574B5B49C}"/>
              </a:ext>
            </a:extLst>
          </p:cNvPr>
          <p:cNvSpPr txBox="1"/>
          <p:nvPr/>
        </p:nvSpPr>
        <p:spPr>
          <a:xfrm>
            <a:off x="475972" y="1935907"/>
            <a:ext cx="2675192" cy="1046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89816D-1AAD-8707-421A-4D0081C4C099}"/>
              </a:ext>
            </a:extLst>
          </p:cNvPr>
          <p:cNvSpPr txBox="1"/>
          <p:nvPr/>
        </p:nvSpPr>
        <p:spPr>
          <a:xfrm>
            <a:off x="473763" y="745131"/>
            <a:ext cx="4917321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19281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1" grpId="0"/>
      <p:bldP spid="28" grpId="0"/>
      <p:bldP spid="22" grpId="0"/>
      <p:bldP spid="29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F08434F4-24CD-7820-FEBF-23B3996590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5273"/>
          <a:stretch>
            <a:fillRect/>
          </a:stretch>
        </p:blipFill>
        <p:spPr/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C2AF3C-303B-47F6-980E-068D72A4CC3F}"/>
              </a:ext>
            </a:extLst>
          </p:cNvPr>
          <p:cNvSpPr/>
          <p:nvPr/>
        </p:nvSpPr>
        <p:spPr>
          <a:xfrm>
            <a:off x="496530" y="5199120"/>
            <a:ext cx="5577839" cy="906710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F41E6-8201-4ED7-B94D-856345D45411}"/>
              </a:ext>
            </a:extLst>
          </p:cNvPr>
          <p:cNvGrpSpPr/>
          <p:nvPr/>
        </p:nvGrpSpPr>
        <p:grpSpPr>
          <a:xfrm>
            <a:off x="699870" y="5313921"/>
            <a:ext cx="5167532" cy="846645"/>
            <a:chOff x="875965" y="4816693"/>
            <a:chExt cx="4256760" cy="846645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D5695165-4782-45E3-8AEB-1211734D6711}"/>
                </a:ext>
              </a:extLst>
            </p:cNvPr>
            <p:cNvSpPr txBox="1">
              <a:spLocks/>
            </p:cNvSpPr>
            <p:nvPr/>
          </p:nvSpPr>
          <p:spPr>
            <a:xfrm>
              <a:off x="875965" y="5145183"/>
              <a:ext cx="4256760" cy="51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d-ID" dirty="0">
                  <a:solidFill>
                    <a:schemeClr val="bg1"/>
                  </a:solidFill>
                  <a:latin typeface="Montserrat" panose="00000500000000000000" pitchFamily="2" charset="0"/>
                </a:rPr>
                <a:t>Lorem ipsum dolor sit amet, veniam consectetur adipiscing elit.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5AE6F6-A95A-46A5-9978-B96DB81BAEEC}"/>
                </a:ext>
              </a:extLst>
            </p:cNvPr>
            <p:cNvSpPr txBox="1"/>
            <p:nvPr/>
          </p:nvSpPr>
          <p:spPr>
            <a:xfrm>
              <a:off x="2171424" y="4816693"/>
              <a:ext cx="1665841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SPECIAL GALLERY</a:t>
              </a:r>
              <a:endParaRPr lang="id-ID" sz="1600" dirty="0">
                <a:solidFill>
                  <a:schemeClr val="bg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DE20D203-6047-4BC1-C48D-C731BC0EF7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DBC0E0B-9548-4029-0694-E70FBBBA23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1CA1E980-F7A6-27BA-A63F-9DAA5D9FA2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5" b="16695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40D32CF-77B0-35E6-0A0A-30A02A5EE8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31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725A7C5-D0A9-6B89-F62D-1657E5465E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4" b="284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5B48E-73B3-442C-9BB4-C7685283CB21}"/>
              </a:ext>
            </a:extLst>
          </p:cNvPr>
          <p:cNvSpPr/>
          <p:nvPr/>
        </p:nvSpPr>
        <p:spPr>
          <a:xfrm>
            <a:off x="6529971" y="1057279"/>
            <a:ext cx="4846795" cy="50101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698500" dist="1905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Montserrat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5BB9AF-4D17-4CC9-8C75-E99802C9C44B}"/>
              </a:ext>
            </a:extLst>
          </p:cNvPr>
          <p:cNvGrpSpPr/>
          <p:nvPr/>
        </p:nvGrpSpPr>
        <p:grpSpPr>
          <a:xfrm>
            <a:off x="6935455" y="1354208"/>
            <a:ext cx="3220187" cy="827284"/>
            <a:chOff x="7176734" y="1340697"/>
            <a:chExt cx="2885734" cy="827284"/>
          </a:xfrm>
        </p:grpSpPr>
        <p:sp>
          <p:nvSpPr>
            <p:cNvPr id="41" name="Text Placeholder 4">
              <a:extLst>
                <a:ext uri="{FF2B5EF4-FFF2-40B4-BE49-F238E27FC236}">
                  <a16:creationId xmlns:a16="http://schemas.microsoft.com/office/drawing/2014/main" id="{7BFE2CF7-3A3E-4799-BC6E-1088D923E99D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1649826"/>
              <a:ext cx="2885734" cy="51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amet, veniam consectetur adipiscing elit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m</a:t>
              </a:r>
              <a:r>
                <a:rPr lang="id-ID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orbi eget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6070621-113F-47FA-8349-F5393043F484}"/>
                </a:ext>
              </a:extLst>
            </p:cNvPr>
            <p:cNvSpPr txBox="1"/>
            <p:nvPr/>
          </p:nvSpPr>
          <p:spPr>
            <a:xfrm>
              <a:off x="7225709" y="1340697"/>
              <a:ext cx="797552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2" charset="0"/>
                </a:rPr>
                <a:t>Event 1</a:t>
              </a:r>
              <a:endParaRPr lang="id-ID" sz="1600" dirty="0">
                <a:solidFill>
                  <a:srgbClr val="0070C0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F117EC9-B1A9-432D-9EE3-CB3B450622CA}"/>
              </a:ext>
            </a:extLst>
          </p:cNvPr>
          <p:cNvGrpSpPr/>
          <p:nvPr/>
        </p:nvGrpSpPr>
        <p:grpSpPr>
          <a:xfrm>
            <a:off x="6935455" y="2560641"/>
            <a:ext cx="3220187" cy="827284"/>
            <a:chOff x="7176734" y="2547130"/>
            <a:chExt cx="2885734" cy="827284"/>
          </a:xfrm>
        </p:grpSpPr>
        <p:sp>
          <p:nvSpPr>
            <p:cNvPr id="43" name="Text Placeholder 4">
              <a:extLst>
                <a:ext uri="{FF2B5EF4-FFF2-40B4-BE49-F238E27FC236}">
                  <a16:creationId xmlns:a16="http://schemas.microsoft.com/office/drawing/2014/main" id="{38EAC653-AD1B-4ED6-87AC-0A3828C14D09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2856259"/>
              <a:ext cx="2885734" cy="51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amet, veniam consectetur adipiscing elit morbi eget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80218DD-7FD2-485F-AF25-7A550BCD3631}"/>
                </a:ext>
              </a:extLst>
            </p:cNvPr>
            <p:cNvSpPr txBox="1"/>
            <p:nvPr/>
          </p:nvSpPr>
          <p:spPr>
            <a:xfrm>
              <a:off x="7226353" y="2547130"/>
              <a:ext cx="836338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0B0F0"/>
                  </a:solidFill>
                  <a:latin typeface="Montserrat" panose="00000500000000000000" pitchFamily="2" charset="0"/>
                </a:rPr>
                <a:t>Event 2</a:t>
              </a:r>
              <a:endParaRPr lang="id-ID" sz="1600" dirty="0">
                <a:solidFill>
                  <a:srgbClr val="00B0F0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41DE7E-3B09-41A5-A87A-3CCE023FC81A}"/>
              </a:ext>
            </a:extLst>
          </p:cNvPr>
          <p:cNvGrpSpPr/>
          <p:nvPr/>
        </p:nvGrpSpPr>
        <p:grpSpPr>
          <a:xfrm>
            <a:off x="6935455" y="3791432"/>
            <a:ext cx="3220187" cy="827284"/>
            <a:chOff x="7176734" y="3777921"/>
            <a:chExt cx="2885734" cy="827284"/>
          </a:xfrm>
        </p:grpSpPr>
        <p:sp>
          <p:nvSpPr>
            <p:cNvPr id="45" name="Text Placeholder 4">
              <a:extLst>
                <a:ext uri="{FF2B5EF4-FFF2-40B4-BE49-F238E27FC236}">
                  <a16:creationId xmlns:a16="http://schemas.microsoft.com/office/drawing/2014/main" id="{DDE70EAF-5441-4CAD-B1B7-FC0DE11BD42A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4087050"/>
              <a:ext cx="2885734" cy="51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amet, veniam consectetur adipiscing elit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m</a:t>
              </a:r>
              <a:r>
                <a:rPr lang="id-ID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orbi eget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FD0886D-C826-4565-99DA-C895B3CB4289}"/>
                </a:ext>
              </a:extLst>
            </p:cNvPr>
            <p:cNvSpPr txBox="1"/>
            <p:nvPr/>
          </p:nvSpPr>
          <p:spPr>
            <a:xfrm>
              <a:off x="7220827" y="3777921"/>
              <a:ext cx="837774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2" charset="0"/>
                </a:rPr>
                <a:t>Event 3</a:t>
              </a:r>
              <a:endParaRPr lang="id-ID" sz="1600" dirty="0">
                <a:solidFill>
                  <a:srgbClr val="0070C0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1A3966-5203-4A97-883D-97D4068ACE50}"/>
              </a:ext>
            </a:extLst>
          </p:cNvPr>
          <p:cNvGrpSpPr/>
          <p:nvPr/>
        </p:nvGrpSpPr>
        <p:grpSpPr>
          <a:xfrm>
            <a:off x="6935455" y="4973437"/>
            <a:ext cx="3220187" cy="827284"/>
            <a:chOff x="7176734" y="4959926"/>
            <a:chExt cx="2885734" cy="827284"/>
          </a:xfrm>
        </p:grpSpPr>
        <p:sp>
          <p:nvSpPr>
            <p:cNvPr id="47" name="Text Placeholder 4">
              <a:extLst>
                <a:ext uri="{FF2B5EF4-FFF2-40B4-BE49-F238E27FC236}">
                  <a16:creationId xmlns:a16="http://schemas.microsoft.com/office/drawing/2014/main" id="{635C5854-7241-4186-9BC9-D43E478A86E4}"/>
                </a:ext>
              </a:extLst>
            </p:cNvPr>
            <p:cNvSpPr txBox="1">
              <a:spLocks/>
            </p:cNvSpPr>
            <p:nvPr/>
          </p:nvSpPr>
          <p:spPr>
            <a:xfrm>
              <a:off x="7176734" y="5269055"/>
              <a:ext cx="2885734" cy="518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120000"/>
                </a:lnSpc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Lorem ipsum dolor sit amet, veniam consectetur adipiscing elit morbi eget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A1F5D7C-6B99-4461-9E1B-B3678C164598}"/>
                </a:ext>
              </a:extLst>
            </p:cNvPr>
            <p:cNvSpPr txBox="1"/>
            <p:nvPr/>
          </p:nvSpPr>
          <p:spPr>
            <a:xfrm>
              <a:off x="7225366" y="4959926"/>
              <a:ext cx="839211" cy="338554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00B0F0"/>
                  </a:solidFill>
                  <a:latin typeface="Montserrat" panose="00000500000000000000" pitchFamily="2" charset="0"/>
                </a:rPr>
                <a:t>Event 4</a:t>
              </a:r>
              <a:endParaRPr lang="id-ID" sz="1600" dirty="0">
                <a:solidFill>
                  <a:srgbClr val="00B0F0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9DBEE67-8311-736B-2950-E57268FB1AA0}"/>
              </a:ext>
            </a:extLst>
          </p:cNvPr>
          <p:cNvSpPr txBox="1"/>
          <p:nvPr/>
        </p:nvSpPr>
        <p:spPr>
          <a:xfrm>
            <a:off x="757196" y="1692762"/>
            <a:ext cx="509987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8C837B-8359-FA69-66D7-3C6344834508}"/>
              </a:ext>
            </a:extLst>
          </p:cNvPr>
          <p:cNvSpPr txBox="1"/>
          <p:nvPr/>
        </p:nvSpPr>
        <p:spPr>
          <a:xfrm>
            <a:off x="757196" y="1057279"/>
            <a:ext cx="4917321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WRITE A TITLE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97457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1" grpId="0"/>
      <p:bldP spid="52" grpId="0"/>
    </p:bldLst>
  </p:timing>
</p:sld>
</file>

<file path=ppt/theme/theme1.xml><?xml version="1.0" encoding="utf-8"?>
<a:theme xmlns:a="http://schemas.openxmlformats.org/drawingml/2006/main" name="Office Theme">
  <a:themeElements>
    <a:clrScheme name="Serenity Color #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53935"/>
      </a:accent1>
      <a:accent2>
        <a:srgbClr val="FFA000"/>
      </a:accent2>
      <a:accent3>
        <a:srgbClr val="F4511E"/>
      </a:accent3>
      <a:accent4>
        <a:srgbClr val="D81B60"/>
      </a:accent4>
      <a:accent5>
        <a:srgbClr val="8E24AA"/>
      </a:accent5>
      <a:accent6>
        <a:srgbClr val="5E35B1"/>
      </a:accent6>
      <a:hlink>
        <a:srgbClr val="0563C1"/>
      </a:hlink>
      <a:folHlink>
        <a:srgbClr val="954F72"/>
      </a:folHlink>
    </a:clrScheme>
    <a:fontScheme name="Custom 42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2747</TotalTime>
  <Words>1744</Words>
  <Application>Microsoft Office PowerPoint</Application>
  <PresentationFormat>Widescreen</PresentationFormat>
  <Paragraphs>227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Gill Sans</vt:lpstr>
      <vt:lpstr>Montserrat</vt:lpstr>
      <vt:lpstr>Questrial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ahmad shehreen</dc:creator>
  <cp:lastModifiedBy>Libor Janek</cp:lastModifiedBy>
  <cp:revision>362</cp:revision>
  <dcterms:created xsi:type="dcterms:W3CDTF">2018-04-13T07:08:27Z</dcterms:created>
  <dcterms:modified xsi:type="dcterms:W3CDTF">2022-06-09T12:35:21Z</dcterms:modified>
</cp:coreProperties>
</file>