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33" r:id="rId2"/>
    <p:sldId id="298" r:id="rId3"/>
    <p:sldId id="260" r:id="rId4"/>
    <p:sldId id="258" r:id="rId5"/>
    <p:sldId id="259" r:id="rId6"/>
    <p:sldId id="261" r:id="rId7"/>
    <p:sldId id="269" r:id="rId8"/>
    <p:sldId id="270" r:id="rId9"/>
    <p:sldId id="263" r:id="rId10"/>
    <p:sldId id="297" r:id="rId11"/>
    <p:sldId id="289" r:id="rId12"/>
    <p:sldId id="267" r:id="rId13"/>
    <p:sldId id="264" r:id="rId14"/>
    <p:sldId id="272" r:id="rId15"/>
    <p:sldId id="279" r:id="rId16"/>
    <p:sldId id="265" r:id="rId17"/>
    <p:sldId id="300" r:id="rId18"/>
    <p:sldId id="287" r:id="rId19"/>
    <p:sldId id="286" r:id="rId20"/>
    <p:sldId id="274" r:id="rId21"/>
    <p:sldId id="312" r:id="rId22"/>
    <p:sldId id="271" r:id="rId23"/>
    <p:sldId id="332" r:id="rId24"/>
    <p:sldId id="295" r:id="rId25"/>
    <p:sldId id="318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1EA1B-8C75-43A7-8FFC-C31E4C05B7D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77F6A-3815-4E54-8E5B-9648377D3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5505-91E0-437D-97BA-3F0EC6636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3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0D451A9-AB42-40EF-8DE9-3538990E58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3840" y="225551"/>
            <a:ext cx="6912864" cy="3108960"/>
          </a:xfrm>
          <a:custGeom>
            <a:avLst/>
            <a:gdLst>
              <a:gd name="connsiteX0" fmla="*/ 0 w 6912864"/>
              <a:gd name="connsiteY0" fmla="*/ 0 h 3108960"/>
              <a:gd name="connsiteX1" fmla="*/ 6912864 w 6912864"/>
              <a:gd name="connsiteY1" fmla="*/ 0 h 3108960"/>
              <a:gd name="connsiteX2" fmla="*/ 6912864 w 6912864"/>
              <a:gd name="connsiteY2" fmla="*/ 3108960 h 3108960"/>
              <a:gd name="connsiteX3" fmla="*/ 0 w 6912864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864" h="3108960">
                <a:moveTo>
                  <a:pt x="0" y="0"/>
                </a:moveTo>
                <a:lnTo>
                  <a:pt x="6912864" y="0"/>
                </a:lnTo>
                <a:lnTo>
                  <a:pt x="6912864" y="3108960"/>
                </a:lnTo>
                <a:lnTo>
                  <a:pt x="0" y="31089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703D139-4FDA-485E-9613-E49153A9B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840" y="3523487"/>
            <a:ext cx="6912864" cy="3108960"/>
          </a:xfrm>
          <a:custGeom>
            <a:avLst/>
            <a:gdLst>
              <a:gd name="connsiteX0" fmla="*/ 0 w 6912864"/>
              <a:gd name="connsiteY0" fmla="*/ 0 h 3108960"/>
              <a:gd name="connsiteX1" fmla="*/ 6912864 w 6912864"/>
              <a:gd name="connsiteY1" fmla="*/ 0 h 3108960"/>
              <a:gd name="connsiteX2" fmla="*/ 6912864 w 6912864"/>
              <a:gd name="connsiteY2" fmla="*/ 3108960 h 3108960"/>
              <a:gd name="connsiteX3" fmla="*/ 0 w 6912864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864" h="3108960">
                <a:moveTo>
                  <a:pt x="0" y="0"/>
                </a:moveTo>
                <a:lnTo>
                  <a:pt x="6912864" y="0"/>
                </a:lnTo>
                <a:lnTo>
                  <a:pt x="6912864" y="3108960"/>
                </a:lnTo>
                <a:lnTo>
                  <a:pt x="0" y="31089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186BD0E-19ED-4C69-A333-0D09E8B23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5679" y="225552"/>
            <a:ext cx="4602480" cy="6406896"/>
          </a:xfrm>
          <a:custGeom>
            <a:avLst/>
            <a:gdLst>
              <a:gd name="connsiteX0" fmla="*/ 0 w 4602480"/>
              <a:gd name="connsiteY0" fmla="*/ 0 h 6406896"/>
              <a:gd name="connsiteX1" fmla="*/ 4602480 w 4602480"/>
              <a:gd name="connsiteY1" fmla="*/ 0 h 6406896"/>
              <a:gd name="connsiteX2" fmla="*/ 4602480 w 4602480"/>
              <a:gd name="connsiteY2" fmla="*/ 6406896 h 6406896"/>
              <a:gd name="connsiteX3" fmla="*/ 0 w 4602480"/>
              <a:gd name="connsiteY3" fmla="*/ 6406896 h 64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480" h="6406896">
                <a:moveTo>
                  <a:pt x="0" y="0"/>
                </a:moveTo>
                <a:lnTo>
                  <a:pt x="4602480" y="0"/>
                </a:lnTo>
                <a:lnTo>
                  <a:pt x="4602480" y="6406896"/>
                </a:lnTo>
                <a:lnTo>
                  <a:pt x="0" y="64068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1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C6189FB-0740-4548-A908-CE3CF3D56A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54136" y="600893"/>
            <a:ext cx="3579223" cy="3579223"/>
          </a:xfrm>
          <a:custGeom>
            <a:avLst/>
            <a:gdLst>
              <a:gd name="connsiteX0" fmla="*/ 1789612 w 3579223"/>
              <a:gd name="connsiteY0" fmla="*/ 0 h 3579223"/>
              <a:gd name="connsiteX1" fmla="*/ 3579223 w 3579223"/>
              <a:gd name="connsiteY1" fmla="*/ 1789612 h 3579223"/>
              <a:gd name="connsiteX2" fmla="*/ 1789612 w 3579223"/>
              <a:gd name="connsiteY2" fmla="*/ 3579223 h 3579223"/>
              <a:gd name="connsiteX3" fmla="*/ 0 w 3579223"/>
              <a:gd name="connsiteY3" fmla="*/ 1789612 h 357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9223" h="3579223">
                <a:moveTo>
                  <a:pt x="1789612" y="0"/>
                </a:moveTo>
                <a:lnTo>
                  <a:pt x="3579223" y="1789612"/>
                </a:lnTo>
                <a:lnTo>
                  <a:pt x="1789612" y="3579223"/>
                </a:lnTo>
                <a:lnTo>
                  <a:pt x="0" y="1789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E486E92-35EF-4521-A1D6-8DA2596D27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49964" y="-656859"/>
            <a:ext cx="2972893" cy="2972893"/>
          </a:xfrm>
          <a:custGeom>
            <a:avLst/>
            <a:gdLst>
              <a:gd name="connsiteX0" fmla="*/ 1486447 w 2972893"/>
              <a:gd name="connsiteY0" fmla="*/ 0 h 2972893"/>
              <a:gd name="connsiteX1" fmla="*/ 2972893 w 2972893"/>
              <a:gd name="connsiteY1" fmla="*/ 1486447 h 2972893"/>
              <a:gd name="connsiteX2" fmla="*/ 1486447 w 2972893"/>
              <a:gd name="connsiteY2" fmla="*/ 2972893 h 2972893"/>
              <a:gd name="connsiteX3" fmla="*/ 0 w 2972893"/>
              <a:gd name="connsiteY3" fmla="*/ 1486447 h 297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893" h="2972893">
                <a:moveTo>
                  <a:pt x="1486447" y="0"/>
                </a:moveTo>
                <a:lnTo>
                  <a:pt x="2972893" y="1486447"/>
                </a:lnTo>
                <a:lnTo>
                  <a:pt x="1486447" y="2972893"/>
                </a:lnTo>
                <a:lnTo>
                  <a:pt x="0" y="1486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A11F3A1-4C84-4D2D-B39F-970E1F325D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64638" y="-656859"/>
            <a:ext cx="2972893" cy="2972893"/>
          </a:xfrm>
          <a:custGeom>
            <a:avLst/>
            <a:gdLst>
              <a:gd name="connsiteX0" fmla="*/ 1486447 w 2972893"/>
              <a:gd name="connsiteY0" fmla="*/ 0 h 2972893"/>
              <a:gd name="connsiteX1" fmla="*/ 2972893 w 2972893"/>
              <a:gd name="connsiteY1" fmla="*/ 1486447 h 2972893"/>
              <a:gd name="connsiteX2" fmla="*/ 1486447 w 2972893"/>
              <a:gd name="connsiteY2" fmla="*/ 2972893 h 2972893"/>
              <a:gd name="connsiteX3" fmla="*/ 0 w 2972893"/>
              <a:gd name="connsiteY3" fmla="*/ 1486447 h 297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893" h="2972893">
                <a:moveTo>
                  <a:pt x="1486447" y="0"/>
                </a:moveTo>
                <a:lnTo>
                  <a:pt x="2972893" y="1486447"/>
                </a:lnTo>
                <a:lnTo>
                  <a:pt x="1486447" y="2972893"/>
                </a:lnTo>
                <a:lnTo>
                  <a:pt x="0" y="1486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E51FF07-9154-4D80-AF37-5D18CE91D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9302" y="1377137"/>
            <a:ext cx="2972893" cy="2972893"/>
          </a:xfrm>
          <a:custGeom>
            <a:avLst/>
            <a:gdLst>
              <a:gd name="connsiteX0" fmla="*/ 1486447 w 2972893"/>
              <a:gd name="connsiteY0" fmla="*/ 0 h 2972893"/>
              <a:gd name="connsiteX1" fmla="*/ 2972893 w 2972893"/>
              <a:gd name="connsiteY1" fmla="*/ 1486447 h 2972893"/>
              <a:gd name="connsiteX2" fmla="*/ 1486447 w 2972893"/>
              <a:gd name="connsiteY2" fmla="*/ 2972893 h 2972893"/>
              <a:gd name="connsiteX3" fmla="*/ 0 w 2972893"/>
              <a:gd name="connsiteY3" fmla="*/ 1486447 h 297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893" h="2972893">
                <a:moveTo>
                  <a:pt x="1486447" y="0"/>
                </a:moveTo>
                <a:lnTo>
                  <a:pt x="2972893" y="1486447"/>
                </a:lnTo>
                <a:lnTo>
                  <a:pt x="1486447" y="2972893"/>
                </a:lnTo>
                <a:lnTo>
                  <a:pt x="0" y="1486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20E6C88-79BE-4CA9-9FB8-7DC314788A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09655" y="1377138"/>
            <a:ext cx="2972893" cy="2972893"/>
          </a:xfrm>
          <a:custGeom>
            <a:avLst/>
            <a:gdLst>
              <a:gd name="connsiteX0" fmla="*/ 1486447 w 2972893"/>
              <a:gd name="connsiteY0" fmla="*/ 0 h 2972893"/>
              <a:gd name="connsiteX1" fmla="*/ 2972893 w 2972893"/>
              <a:gd name="connsiteY1" fmla="*/ 1486447 h 2972893"/>
              <a:gd name="connsiteX2" fmla="*/ 1486447 w 2972893"/>
              <a:gd name="connsiteY2" fmla="*/ 2972893 h 2972893"/>
              <a:gd name="connsiteX3" fmla="*/ 0 w 2972893"/>
              <a:gd name="connsiteY3" fmla="*/ 1486447 h 297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893" h="2972893">
                <a:moveTo>
                  <a:pt x="1486447" y="0"/>
                </a:moveTo>
                <a:lnTo>
                  <a:pt x="2972893" y="1486447"/>
                </a:lnTo>
                <a:lnTo>
                  <a:pt x="1486447" y="2972893"/>
                </a:lnTo>
                <a:lnTo>
                  <a:pt x="0" y="1486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3860B92-0F44-4D48-955F-5E6873E73D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09255" y="2962004"/>
            <a:ext cx="2575560" cy="2575560"/>
          </a:xfrm>
          <a:custGeom>
            <a:avLst/>
            <a:gdLst>
              <a:gd name="connsiteX0" fmla="*/ 1287780 w 2575560"/>
              <a:gd name="connsiteY0" fmla="*/ 0 h 2575560"/>
              <a:gd name="connsiteX1" fmla="*/ 2575560 w 2575560"/>
              <a:gd name="connsiteY1" fmla="*/ 1287780 h 2575560"/>
              <a:gd name="connsiteX2" fmla="*/ 1287780 w 2575560"/>
              <a:gd name="connsiteY2" fmla="*/ 2575560 h 2575560"/>
              <a:gd name="connsiteX3" fmla="*/ 0 w 2575560"/>
              <a:gd name="connsiteY3" fmla="*/ 1287780 h 257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560" h="2575560">
                <a:moveTo>
                  <a:pt x="1287780" y="0"/>
                </a:moveTo>
                <a:lnTo>
                  <a:pt x="2575560" y="1287780"/>
                </a:lnTo>
                <a:lnTo>
                  <a:pt x="1287780" y="2575560"/>
                </a:lnTo>
                <a:lnTo>
                  <a:pt x="0" y="12877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01BC4CB-1FDB-419A-8ECE-5378EED47F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8805" y="2962005"/>
            <a:ext cx="2575560" cy="2575560"/>
          </a:xfrm>
          <a:custGeom>
            <a:avLst/>
            <a:gdLst>
              <a:gd name="connsiteX0" fmla="*/ 1287780 w 2575560"/>
              <a:gd name="connsiteY0" fmla="*/ 0 h 2575560"/>
              <a:gd name="connsiteX1" fmla="*/ 2575560 w 2575560"/>
              <a:gd name="connsiteY1" fmla="*/ 1287780 h 2575560"/>
              <a:gd name="connsiteX2" fmla="*/ 1287780 w 2575560"/>
              <a:gd name="connsiteY2" fmla="*/ 2575560 h 2575560"/>
              <a:gd name="connsiteX3" fmla="*/ 0 w 2575560"/>
              <a:gd name="connsiteY3" fmla="*/ 1287780 h 257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560" h="2575560">
                <a:moveTo>
                  <a:pt x="1287780" y="0"/>
                </a:moveTo>
                <a:lnTo>
                  <a:pt x="2575560" y="1287780"/>
                </a:lnTo>
                <a:lnTo>
                  <a:pt x="1287780" y="2575560"/>
                </a:lnTo>
                <a:lnTo>
                  <a:pt x="0" y="12877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182755C-0107-4335-A36C-89896514FF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7759" y="4275912"/>
            <a:ext cx="2216330" cy="2216330"/>
          </a:xfrm>
          <a:custGeom>
            <a:avLst/>
            <a:gdLst>
              <a:gd name="connsiteX0" fmla="*/ 1108165 w 2216330"/>
              <a:gd name="connsiteY0" fmla="*/ 0 h 2216330"/>
              <a:gd name="connsiteX1" fmla="*/ 2216330 w 2216330"/>
              <a:gd name="connsiteY1" fmla="*/ 1108165 h 2216330"/>
              <a:gd name="connsiteX2" fmla="*/ 1108165 w 2216330"/>
              <a:gd name="connsiteY2" fmla="*/ 2216330 h 2216330"/>
              <a:gd name="connsiteX3" fmla="*/ 0 w 2216330"/>
              <a:gd name="connsiteY3" fmla="*/ 1108165 h 221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330" h="2216330">
                <a:moveTo>
                  <a:pt x="1108165" y="0"/>
                </a:moveTo>
                <a:lnTo>
                  <a:pt x="2216330" y="1108165"/>
                </a:lnTo>
                <a:lnTo>
                  <a:pt x="1108165" y="2216330"/>
                </a:lnTo>
                <a:lnTo>
                  <a:pt x="0" y="11081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27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DFFBCDD-720A-4A2C-84F9-10F48A2C6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57272" y="2072639"/>
            <a:ext cx="3714545" cy="3714545"/>
          </a:xfrm>
          <a:custGeom>
            <a:avLst/>
            <a:gdLst>
              <a:gd name="connsiteX0" fmla="*/ 1857273 w 3714545"/>
              <a:gd name="connsiteY0" fmla="*/ 0 h 3714545"/>
              <a:gd name="connsiteX1" fmla="*/ 3714545 w 3714545"/>
              <a:gd name="connsiteY1" fmla="*/ 1857273 h 3714545"/>
              <a:gd name="connsiteX2" fmla="*/ 1857273 w 3714545"/>
              <a:gd name="connsiteY2" fmla="*/ 3714545 h 3714545"/>
              <a:gd name="connsiteX3" fmla="*/ 0 w 3714545"/>
              <a:gd name="connsiteY3" fmla="*/ 1857273 h 371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545" h="3714545">
                <a:moveTo>
                  <a:pt x="1857273" y="0"/>
                </a:moveTo>
                <a:lnTo>
                  <a:pt x="3714545" y="1857273"/>
                </a:lnTo>
                <a:lnTo>
                  <a:pt x="1857273" y="3714545"/>
                </a:lnTo>
                <a:lnTo>
                  <a:pt x="0" y="185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22F4E8B-730C-454E-9C68-B78591FD1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82076" y="2930095"/>
            <a:ext cx="3714545" cy="3714545"/>
          </a:xfrm>
          <a:custGeom>
            <a:avLst/>
            <a:gdLst>
              <a:gd name="connsiteX0" fmla="*/ 1857273 w 3714545"/>
              <a:gd name="connsiteY0" fmla="*/ 0 h 3714545"/>
              <a:gd name="connsiteX1" fmla="*/ 3714545 w 3714545"/>
              <a:gd name="connsiteY1" fmla="*/ 1857273 h 3714545"/>
              <a:gd name="connsiteX2" fmla="*/ 1857273 w 3714545"/>
              <a:gd name="connsiteY2" fmla="*/ 3714545 h 3714545"/>
              <a:gd name="connsiteX3" fmla="*/ 0 w 3714545"/>
              <a:gd name="connsiteY3" fmla="*/ 1857273 h 371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545" h="3714545">
                <a:moveTo>
                  <a:pt x="1857273" y="0"/>
                </a:moveTo>
                <a:lnTo>
                  <a:pt x="3714545" y="1857273"/>
                </a:lnTo>
                <a:lnTo>
                  <a:pt x="1857273" y="3714545"/>
                </a:lnTo>
                <a:lnTo>
                  <a:pt x="0" y="185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4FA64FB-3323-4762-8520-39693159D7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38728" y="4091939"/>
            <a:ext cx="3714545" cy="3714545"/>
          </a:xfrm>
          <a:custGeom>
            <a:avLst/>
            <a:gdLst>
              <a:gd name="connsiteX0" fmla="*/ 1857273 w 3714545"/>
              <a:gd name="connsiteY0" fmla="*/ 0 h 3714545"/>
              <a:gd name="connsiteX1" fmla="*/ 3714545 w 3714545"/>
              <a:gd name="connsiteY1" fmla="*/ 1857273 h 3714545"/>
              <a:gd name="connsiteX2" fmla="*/ 1857273 w 3714545"/>
              <a:gd name="connsiteY2" fmla="*/ 3714545 h 3714545"/>
              <a:gd name="connsiteX3" fmla="*/ 0 w 3714545"/>
              <a:gd name="connsiteY3" fmla="*/ 1857273 h 371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545" h="3714545">
                <a:moveTo>
                  <a:pt x="1857273" y="0"/>
                </a:moveTo>
                <a:lnTo>
                  <a:pt x="3714545" y="1857273"/>
                </a:lnTo>
                <a:lnTo>
                  <a:pt x="1857273" y="3714545"/>
                </a:lnTo>
                <a:lnTo>
                  <a:pt x="0" y="185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07D03FC-AC66-4125-B584-AB50F39A02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1100" y="2930095"/>
            <a:ext cx="3714545" cy="3714545"/>
          </a:xfrm>
          <a:custGeom>
            <a:avLst/>
            <a:gdLst>
              <a:gd name="connsiteX0" fmla="*/ 1857273 w 3714545"/>
              <a:gd name="connsiteY0" fmla="*/ 0 h 3714545"/>
              <a:gd name="connsiteX1" fmla="*/ 3714545 w 3714545"/>
              <a:gd name="connsiteY1" fmla="*/ 1857273 h 3714545"/>
              <a:gd name="connsiteX2" fmla="*/ 1857273 w 3714545"/>
              <a:gd name="connsiteY2" fmla="*/ 3714545 h 3714545"/>
              <a:gd name="connsiteX3" fmla="*/ 0 w 3714545"/>
              <a:gd name="connsiteY3" fmla="*/ 1857273 h 371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545" h="3714545">
                <a:moveTo>
                  <a:pt x="1857273" y="0"/>
                </a:moveTo>
                <a:lnTo>
                  <a:pt x="3714545" y="1857273"/>
                </a:lnTo>
                <a:lnTo>
                  <a:pt x="1857273" y="3714545"/>
                </a:lnTo>
                <a:lnTo>
                  <a:pt x="0" y="185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0F6575F-1B1B-4C08-91E3-9977EAFC1E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34728" y="2069035"/>
            <a:ext cx="3714545" cy="3714545"/>
          </a:xfrm>
          <a:custGeom>
            <a:avLst/>
            <a:gdLst>
              <a:gd name="connsiteX0" fmla="*/ 1857273 w 3714545"/>
              <a:gd name="connsiteY0" fmla="*/ 0 h 3714545"/>
              <a:gd name="connsiteX1" fmla="*/ 3714545 w 3714545"/>
              <a:gd name="connsiteY1" fmla="*/ 1857273 h 3714545"/>
              <a:gd name="connsiteX2" fmla="*/ 1857273 w 3714545"/>
              <a:gd name="connsiteY2" fmla="*/ 3714545 h 3714545"/>
              <a:gd name="connsiteX3" fmla="*/ 0 w 3714545"/>
              <a:gd name="connsiteY3" fmla="*/ 1857273 h 371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545" h="3714545">
                <a:moveTo>
                  <a:pt x="1857273" y="0"/>
                </a:moveTo>
                <a:lnTo>
                  <a:pt x="3714545" y="1857273"/>
                </a:lnTo>
                <a:lnTo>
                  <a:pt x="1857273" y="3714545"/>
                </a:lnTo>
                <a:lnTo>
                  <a:pt x="0" y="1857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4A8CDD-8B2D-4FB5-9379-8C6B77A1A5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23313" y="-1286977"/>
            <a:ext cx="13597713" cy="9457580"/>
          </a:xfrm>
          <a:custGeom>
            <a:avLst/>
            <a:gdLst>
              <a:gd name="connsiteX0" fmla="*/ 2654503 w 13597713"/>
              <a:gd name="connsiteY0" fmla="*/ 6903571 h 9457580"/>
              <a:gd name="connsiteX1" fmla="*/ 3931507 w 13597713"/>
              <a:gd name="connsiteY1" fmla="*/ 8180576 h 9457580"/>
              <a:gd name="connsiteX2" fmla="*/ 2654503 w 13597713"/>
              <a:gd name="connsiteY2" fmla="*/ 9457580 h 9457580"/>
              <a:gd name="connsiteX3" fmla="*/ 1377499 w 13597713"/>
              <a:gd name="connsiteY3" fmla="*/ 8180576 h 9457580"/>
              <a:gd name="connsiteX4" fmla="*/ 1277005 w 13597713"/>
              <a:gd name="connsiteY4" fmla="*/ 5550460 h 9457580"/>
              <a:gd name="connsiteX5" fmla="*/ 2554008 w 13597713"/>
              <a:gd name="connsiteY5" fmla="*/ 6827465 h 9457580"/>
              <a:gd name="connsiteX6" fmla="*/ 1277005 w 13597713"/>
              <a:gd name="connsiteY6" fmla="*/ 8104469 h 9457580"/>
              <a:gd name="connsiteX7" fmla="*/ 0 w 13597713"/>
              <a:gd name="connsiteY7" fmla="*/ 6827465 h 9457580"/>
              <a:gd name="connsiteX8" fmla="*/ 4032003 w 13597713"/>
              <a:gd name="connsiteY8" fmla="*/ 5531541 h 9457580"/>
              <a:gd name="connsiteX9" fmla="*/ 5309007 w 13597713"/>
              <a:gd name="connsiteY9" fmla="*/ 6808546 h 9457580"/>
              <a:gd name="connsiteX10" fmla="*/ 4032003 w 13597713"/>
              <a:gd name="connsiteY10" fmla="*/ 8085550 h 9457580"/>
              <a:gd name="connsiteX11" fmla="*/ 2754998 w 13597713"/>
              <a:gd name="connsiteY11" fmla="*/ 6808546 h 9457580"/>
              <a:gd name="connsiteX12" fmla="*/ 2654503 w 13597713"/>
              <a:gd name="connsiteY12" fmla="*/ 4178432 h 9457580"/>
              <a:gd name="connsiteX13" fmla="*/ 3931507 w 13597713"/>
              <a:gd name="connsiteY13" fmla="*/ 5455435 h 9457580"/>
              <a:gd name="connsiteX14" fmla="*/ 2654503 w 13597713"/>
              <a:gd name="connsiteY14" fmla="*/ 6732439 h 9457580"/>
              <a:gd name="connsiteX15" fmla="*/ 1377499 w 13597713"/>
              <a:gd name="connsiteY15" fmla="*/ 5455435 h 9457580"/>
              <a:gd name="connsiteX16" fmla="*/ 5409502 w 13597713"/>
              <a:gd name="connsiteY16" fmla="*/ 4159513 h 9457580"/>
              <a:gd name="connsiteX17" fmla="*/ 6686505 w 13597713"/>
              <a:gd name="connsiteY17" fmla="*/ 5436516 h 9457580"/>
              <a:gd name="connsiteX18" fmla="*/ 5409502 w 13597713"/>
              <a:gd name="connsiteY18" fmla="*/ 6713520 h 9457580"/>
              <a:gd name="connsiteX19" fmla="*/ 4132497 w 13597713"/>
              <a:gd name="connsiteY19" fmla="*/ 5436516 h 9457580"/>
              <a:gd name="connsiteX20" fmla="*/ 1277005 w 13597713"/>
              <a:gd name="connsiteY20" fmla="*/ 2825320 h 9457580"/>
              <a:gd name="connsiteX21" fmla="*/ 2554008 w 13597713"/>
              <a:gd name="connsiteY21" fmla="*/ 4102325 h 9457580"/>
              <a:gd name="connsiteX22" fmla="*/ 1277005 w 13597713"/>
              <a:gd name="connsiteY22" fmla="*/ 5379327 h 9457580"/>
              <a:gd name="connsiteX23" fmla="*/ 0 w 13597713"/>
              <a:gd name="connsiteY23" fmla="*/ 4102325 h 9457580"/>
              <a:gd name="connsiteX24" fmla="*/ 6791795 w 13597713"/>
              <a:gd name="connsiteY24" fmla="*/ 2781898 h 9457580"/>
              <a:gd name="connsiteX25" fmla="*/ 8068798 w 13597713"/>
              <a:gd name="connsiteY25" fmla="*/ 4058903 h 9457580"/>
              <a:gd name="connsiteX26" fmla="*/ 6791795 w 13597713"/>
              <a:gd name="connsiteY26" fmla="*/ 5335906 h 9457580"/>
              <a:gd name="connsiteX27" fmla="*/ 5514790 w 13597713"/>
              <a:gd name="connsiteY27" fmla="*/ 4058903 h 9457580"/>
              <a:gd name="connsiteX28" fmla="*/ 9546792 w 13597713"/>
              <a:gd name="connsiteY28" fmla="*/ 2762979 h 9457580"/>
              <a:gd name="connsiteX29" fmla="*/ 10823796 w 13597713"/>
              <a:gd name="connsiteY29" fmla="*/ 4039985 h 9457580"/>
              <a:gd name="connsiteX30" fmla="*/ 9546792 w 13597713"/>
              <a:gd name="connsiteY30" fmla="*/ 5316988 h 9457580"/>
              <a:gd name="connsiteX31" fmla="*/ 8269787 w 13597713"/>
              <a:gd name="connsiteY31" fmla="*/ 4039985 h 9457580"/>
              <a:gd name="connsiteX32" fmla="*/ 8150374 w 13597713"/>
              <a:gd name="connsiteY32" fmla="*/ 1390950 h 9457580"/>
              <a:gd name="connsiteX33" fmla="*/ 9427378 w 13597713"/>
              <a:gd name="connsiteY33" fmla="*/ 2667955 h 9457580"/>
              <a:gd name="connsiteX34" fmla="*/ 8150374 w 13597713"/>
              <a:gd name="connsiteY34" fmla="*/ 3944959 h 9457580"/>
              <a:gd name="connsiteX35" fmla="*/ 6873369 w 13597713"/>
              <a:gd name="connsiteY35" fmla="*/ 2667955 h 9457580"/>
              <a:gd name="connsiteX36" fmla="*/ 10933750 w 13597713"/>
              <a:gd name="connsiteY36" fmla="*/ 1372030 h 9457580"/>
              <a:gd name="connsiteX37" fmla="*/ 12220214 w 13597713"/>
              <a:gd name="connsiteY37" fmla="*/ 2658494 h 9457580"/>
              <a:gd name="connsiteX38" fmla="*/ 10933750 w 13597713"/>
              <a:gd name="connsiteY38" fmla="*/ 3944958 h 9457580"/>
              <a:gd name="connsiteX39" fmla="*/ 9647286 w 13597713"/>
              <a:gd name="connsiteY39" fmla="*/ 2658494 h 9457580"/>
              <a:gd name="connsiteX40" fmla="*/ 6772877 w 13597713"/>
              <a:gd name="connsiteY40" fmla="*/ 37838 h 9457580"/>
              <a:gd name="connsiteX41" fmla="*/ 8049879 w 13597713"/>
              <a:gd name="connsiteY41" fmla="*/ 1314843 h 9457580"/>
              <a:gd name="connsiteX42" fmla="*/ 6772877 w 13597713"/>
              <a:gd name="connsiteY42" fmla="*/ 2591847 h 9457580"/>
              <a:gd name="connsiteX43" fmla="*/ 5495871 w 13597713"/>
              <a:gd name="connsiteY43" fmla="*/ 1314843 h 9457580"/>
              <a:gd name="connsiteX44" fmla="*/ 12311249 w 13597713"/>
              <a:gd name="connsiteY44" fmla="*/ 0 h 9457580"/>
              <a:gd name="connsiteX45" fmla="*/ 13597713 w 13597713"/>
              <a:gd name="connsiteY45" fmla="*/ 1286464 h 9457580"/>
              <a:gd name="connsiteX46" fmla="*/ 12311249 w 13597713"/>
              <a:gd name="connsiteY46" fmla="*/ 2572928 h 9457580"/>
              <a:gd name="connsiteX47" fmla="*/ 11024785 w 13597713"/>
              <a:gd name="connsiteY47" fmla="*/ 1286464 h 9457580"/>
              <a:gd name="connsiteX48" fmla="*/ 9537332 w 13597713"/>
              <a:gd name="connsiteY48" fmla="*/ 0 h 9457580"/>
              <a:gd name="connsiteX49" fmla="*/ 10823796 w 13597713"/>
              <a:gd name="connsiteY49" fmla="*/ 1286465 h 9457580"/>
              <a:gd name="connsiteX50" fmla="*/ 9537332 w 13597713"/>
              <a:gd name="connsiteY50" fmla="*/ 2572928 h 9457580"/>
              <a:gd name="connsiteX51" fmla="*/ 8250868 w 13597713"/>
              <a:gd name="connsiteY51" fmla="*/ 1286465 h 945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3597713" h="9457580">
                <a:moveTo>
                  <a:pt x="2654503" y="6903571"/>
                </a:moveTo>
                <a:lnTo>
                  <a:pt x="3931507" y="8180576"/>
                </a:lnTo>
                <a:lnTo>
                  <a:pt x="2654503" y="9457580"/>
                </a:lnTo>
                <a:lnTo>
                  <a:pt x="1377499" y="8180576"/>
                </a:lnTo>
                <a:close/>
                <a:moveTo>
                  <a:pt x="1277005" y="5550460"/>
                </a:moveTo>
                <a:lnTo>
                  <a:pt x="2554008" y="6827465"/>
                </a:lnTo>
                <a:lnTo>
                  <a:pt x="1277005" y="8104469"/>
                </a:lnTo>
                <a:lnTo>
                  <a:pt x="0" y="6827465"/>
                </a:lnTo>
                <a:close/>
                <a:moveTo>
                  <a:pt x="4032003" y="5531541"/>
                </a:moveTo>
                <a:lnTo>
                  <a:pt x="5309007" y="6808546"/>
                </a:lnTo>
                <a:lnTo>
                  <a:pt x="4032003" y="8085550"/>
                </a:lnTo>
                <a:lnTo>
                  <a:pt x="2754998" y="6808546"/>
                </a:lnTo>
                <a:close/>
                <a:moveTo>
                  <a:pt x="2654503" y="4178432"/>
                </a:moveTo>
                <a:lnTo>
                  <a:pt x="3931507" y="5455435"/>
                </a:lnTo>
                <a:lnTo>
                  <a:pt x="2654503" y="6732439"/>
                </a:lnTo>
                <a:lnTo>
                  <a:pt x="1377499" y="5455435"/>
                </a:lnTo>
                <a:close/>
                <a:moveTo>
                  <a:pt x="5409502" y="4159513"/>
                </a:moveTo>
                <a:lnTo>
                  <a:pt x="6686505" y="5436516"/>
                </a:lnTo>
                <a:lnTo>
                  <a:pt x="5409502" y="6713520"/>
                </a:lnTo>
                <a:lnTo>
                  <a:pt x="4132497" y="5436516"/>
                </a:lnTo>
                <a:close/>
                <a:moveTo>
                  <a:pt x="1277005" y="2825320"/>
                </a:moveTo>
                <a:lnTo>
                  <a:pt x="2554008" y="4102325"/>
                </a:lnTo>
                <a:lnTo>
                  <a:pt x="1277005" y="5379327"/>
                </a:lnTo>
                <a:lnTo>
                  <a:pt x="0" y="4102325"/>
                </a:lnTo>
                <a:close/>
                <a:moveTo>
                  <a:pt x="6791795" y="2781898"/>
                </a:moveTo>
                <a:lnTo>
                  <a:pt x="8068798" y="4058903"/>
                </a:lnTo>
                <a:lnTo>
                  <a:pt x="6791795" y="5335906"/>
                </a:lnTo>
                <a:lnTo>
                  <a:pt x="5514790" y="4058903"/>
                </a:lnTo>
                <a:close/>
                <a:moveTo>
                  <a:pt x="9546792" y="2762979"/>
                </a:moveTo>
                <a:lnTo>
                  <a:pt x="10823796" y="4039985"/>
                </a:lnTo>
                <a:lnTo>
                  <a:pt x="9546792" y="5316988"/>
                </a:lnTo>
                <a:lnTo>
                  <a:pt x="8269787" y="4039985"/>
                </a:lnTo>
                <a:close/>
                <a:moveTo>
                  <a:pt x="8150374" y="1390950"/>
                </a:moveTo>
                <a:lnTo>
                  <a:pt x="9427378" y="2667955"/>
                </a:lnTo>
                <a:lnTo>
                  <a:pt x="8150374" y="3944959"/>
                </a:lnTo>
                <a:lnTo>
                  <a:pt x="6873369" y="2667955"/>
                </a:lnTo>
                <a:close/>
                <a:moveTo>
                  <a:pt x="10933750" y="1372030"/>
                </a:moveTo>
                <a:lnTo>
                  <a:pt x="12220214" y="2658494"/>
                </a:lnTo>
                <a:lnTo>
                  <a:pt x="10933750" y="3944958"/>
                </a:lnTo>
                <a:lnTo>
                  <a:pt x="9647286" y="2658494"/>
                </a:lnTo>
                <a:close/>
                <a:moveTo>
                  <a:pt x="6772877" y="37838"/>
                </a:moveTo>
                <a:lnTo>
                  <a:pt x="8049879" y="1314843"/>
                </a:lnTo>
                <a:lnTo>
                  <a:pt x="6772877" y="2591847"/>
                </a:lnTo>
                <a:lnTo>
                  <a:pt x="5495871" y="1314843"/>
                </a:lnTo>
                <a:close/>
                <a:moveTo>
                  <a:pt x="12311249" y="0"/>
                </a:moveTo>
                <a:lnTo>
                  <a:pt x="13597713" y="1286464"/>
                </a:lnTo>
                <a:lnTo>
                  <a:pt x="12311249" y="2572928"/>
                </a:lnTo>
                <a:lnTo>
                  <a:pt x="11024785" y="1286464"/>
                </a:lnTo>
                <a:close/>
                <a:moveTo>
                  <a:pt x="9537332" y="0"/>
                </a:moveTo>
                <a:lnTo>
                  <a:pt x="10823796" y="1286465"/>
                </a:lnTo>
                <a:lnTo>
                  <a:pt x="9537332" y="2572928"/>
                </a:lnTo>
                <a:lnTo>
                  <a:pt x="8250868" y="1286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59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8FF40E-81A7-4A4D-9DC9-BAD29F001E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0940" y="-737420"/>
            <a:ext cx="6813756" cy="6813756"/>
          </a:xfrm>
          <a:custGeom>
            <a:avLst/>
            <a:gdLst>
              <a:gd name="connsiteX0" fmla="*/ 3406878 w 6813756"/>
              <a:gd name="connsiteY0" fmla="*/ 0 h 6813756"/>
              <a:gd name="connsiteX1" fmla="*/ 6813756 w 6813756"/>
              <a:gd name="connsiteY1" fmla="*/ 3406878 h 6813756"/>
              <a:gd name="connsiteX2" fmla="*/ 3406878 w 6813756"/>
              <a:gd name="connsiteY2" fmla="*/ 6813756 h 6813756"/>
              <a:gd name="connsiteX3" fmla="*/ 0 w 6813756"/>
              <a:gd name="connsiteY3" fmla="*/ 3406878 h 681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3756" h="6813756">
                <a:moveTo>
                  <a:pt x="3406878" y="0"/>
                </a:moveTo>
                <a:lnTo>
                  <a:pt x="6813756" y="3406878"/>
                </a:lnTo>
                <a:lnTo>
                  <a:pt x="3406878" y="6813756"/>
                </a:lnTo>
                <a:lnTo>
                  <a:pt x="0" y="34068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EBF7D84-D28A-49FC-BFCD-A0F487E424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93573" y="860321"/>
            <a:ext cx="6813756" cy="6813756"/>
          </a:xfrm>
          <a:custGeom>
            <a:avLst/>
            <a:gdLst>
              <a:gd name="connsiteX0" fmla="*/ 3406878 w 6813756"/>
              <a:gd name="connsiteY0" fmla="*/ 0 h 6813756"/>
              <a:gd name="connsiteX1" fmla="*/ 6813756 w 6813756"/>
              <a:gd name="connsiteY1" fmla="*/ 3406878 h 6813756"/>
              <a:gd name="connsiteX2" fmla="*/ 3406878 w 6813756"/>
              <a:gd name="connsiteY2" fmla="*/ 6813756 h 6813756"/>
              <a:gd name="connsiteX3" fmla="*/ 0 w 6813756"/>
              <a:gd name="connsiteY3" fmla="*/ 3406878 h 681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3756" h="6813756">
                <a:moveTo>
                  <a:pt x="3406878" y="0"/>
                </a:moveTo>
                <a:lnTo>
                  <a:pt x="6813756" y="3406878"/>
                </a:lnTo>
                <a:lnTo>
                  <a:pt x="3406878" y="6813756"/>
                </a:lnTo>
                <a:lnTo>
                  <a:pt x="0" y="34068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1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9265FD-D6E9-470C-8A1F-2893445240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65714" y="0"/>
            <a:ext cx="6955972" cy="6858000"/>
          </a:xfrm>
          <a:custGeom>
            <a:avLst/>
            <a:gdLst>
              <a:gd name="connsiteX0" fmla="*/ 4808967 w 6955972"/>
              <a:gd name="connsiteY0" fmla="*/ 0 h 6858000"/>
              <a:gd name="connsiteX1" fmla="*/ 6955972 w 6955972"/>
              <a:gd name="connsiteY1" fmla="*/ 0 h 6858000"/>
              <a:gd name="connsiteX2" fmla="*/ 2147005 w 6955972"/>
              <a:gd name="connsiteY2" fmla="*/ 6858000 h 6858000"/>
              <a:gd name="connsiteX3" fmla="*/ 0 w 69559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5972" h="6858000">
                <a:moveTo>
                  <a:pt x="4808967" y="0"/>
                </a:moveTo>
                <a:lnTo>
                  <a:pt x="6955972" y="0"/>
                </a:lnTo>
                <a:lnTo>
                  <a:pt x="214700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822FAC3-B237-4B6D-B896-05B64A14C7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22470" y="0"/>
            <a:ext cx="6955972" cy="6858000"/>
          </a:xfrm>
          <a:custGeom>
            <a:avLst/>
            <a:gdLst>
              <a:gd name="connsiteX0" fmla="*/ 4808967 w 6955972"/>
              <a:gd name="connsiteY0" fmla="*/ 0 h 6858000"/>
              <a:gd name="connsiteX1" fmla="*/ 6955972 w 6955972"/>
              <a:gd name="connsiteY1" fmla="*/ 0 h 6858000"/>
              <a:gd name="connsiteX2" fmla="*/ 2147005 w 6955972"/>
              <a:gd name="connsiteY2" fmla="*/ 6858000 h 6858000"/>
              <a:gd name="connsiteX3" fmla="*/ 0 w 69559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5972" h="6858000">
                <a:moveTo>
                  <a:pt x="4808967" y="0"/>
                </a:moveTo>
                <a:lnTo>
                  <a:pt x="6955972" y="0"/>
                </a:lnTo>
                <a:lnTo>
                  <a:pt x="214700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003BEC-AAA8-4303-8CD1-5E8023F667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955676"/>
            <a:ext cx="8588829" cy="1367443"/>
          </a:xfrm>
          <a:custGeom>
            <a:avLst/>
            <a:gdLst>
              <a:gd name="connsiteX0" fmla="*/ 0 w 8588829"/>
              <a:gd name="connsiteY0" fmla="*/ 0 h 1367443"/>
              <a:gd name="connsiteX1" fmla="*/ 8588829 w 8588829"/>
              <a:gd name="connsiteY1" fmla="*/ 0 h 1367443"/>
              <a:gd name="connsiteX2" fmla="*/ 8588829 w 8588829"/>
              <a:gd name="connsiteY2" fmla="*/ 1367443 h 1367443"/>
              <a:gd name="connsiteX3" fmla="*/ 0 w 8588829"/>
              <a:gd name="connsiteY3" fmla="*/ 1367443 h 136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8829" h="1367443">
                <a:moveTo>
                  <a:pt x="0" y="0"/>
                </a:moveTo>
                <a:lnTo>
                  <a:pt x="8588829" y="0"/>
                </a:lnTo>
                <a:lnTo>
                  <a:pt x="8588829" y="1367443"/>
                </a:lnTo>
                <a:lnTo>
                  <a:pt x="0" y="13674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31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7A21BEA-6870-4C56-9D45-15234B2BCD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52068" y="-1"/>
            <a:ext cx="5505058" cy="4324027"/>
          </a:xfrm>
          <a:custGeom>
            <a:avLst/>
            <a:gdLst>
              <a:gd name="connsiteX0" fmla="*/ 2926156 w 5505058"/>
              <a:gd name="connsiteY0" fmla="*/ 0 h 4324027"/>
              <a:gd name="connsiteX1" fmla="*/ 5505058 w 5505058"/>
              <a:gd name="connsiteY1" fmla="*/ 0 h 4324027"/>
              <a:gd name="connsiteX2" fmla="*/ 2578902 w 5505058"/>
              <a:gd name="connsiteY2" fmla="*/ 4324027 h 4324027"/>
              <a:gd name="connsiteX3" fmla="*/ 0 w 5505058"/>
              <a:gd name="connsiteY3" fmla="*/ 4324027 h 432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5058" h="4324027">
                <a:moveTo>
                  <a:pt x="2926156" y="0"/>
                </a:moveTo>
                <a:lnTo>
                  <a:pt x="5505058" y="0"/>
                </a:lnTo>
                <a:lnTo>
                  <a:pt x="2578902" y="4324027"/>
                </a:lnTo>
                <a:lnTo>
                  <a:pt x="0" y="43240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772674-9BD7-4E3D-BB4C-6DE394D720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035083"/>
            <a:ext cx="5505058" cy="4324027"/>
          </a:xfrm>
          <a:custGeom>
            <a:avLst/>
            <a:gdLst>
              <a:gd name="connsiteX0" fmla="*/ 2926156 w 5505058"/>
              <a:gd name="connsiteY0" fmla="*/ 0 h 4324027"/>
              <a:gd name="connsiteX1" fmla="*/ 5505058 w 5505058"/>
              <a:gd name="connsiteY1" fmla="*/ 0 h 4324027"/>
              <a:gd name="connsiteX2" fmla="*/ 2578902 w 5505058"/>
              <a:gd name="connsiteY2" fmla="*/ 4324027 h 4324027"/>
              <a:gd name="connsiteX3" fmla="*/ 0 w 5505058"/>
              <a:gd name="connsiteY3" fmla="*/ 4324027 h 432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5058" h="4324027">
                <a:moveTo>
                  <a:pt x="2926156" y="0"/>
                </a:moveTo>
                <a:lnTo>
                  <a:pt x="5505058" y="0"/>
                </a:lnTo>
                <a:lnTo>
                  <a:pt x="2578902" y="4324027"/>
                </a:lnTo>
                <a:lnTo>
                  <a:pt x="0" y="43240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9064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8D25FC-9EA8-40F2-B969-C9799B237C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1829" y="2495798"/>
            <a:ext cx="6034418" cy="6034418"/>
          </a:xfrm>
          <a:custGeom>
            <a:avLst/>
            <a:gdLst>
              <a:gd name="connsiteX0" fmla="*/ 3017209 w 6034418"/>
              <a:gd name="connsiteY0" fmla="*/ 0 h 6034418"/>
              <a:gd name="connsiteX1" fmla="*/ 6034418 w 6034418"/>
              <a:gd name="connsiteY1" fmla="*/ 3017209 h 6034418"/>
              <a:gd name="connsiteX2" fmla="*/ 3017209 w 6034418"/>
              <a:gd name="connsiteY2" fmla="*/ 6034418 h 6034418"/>
              <a:gd name="connsiteX3" fmla="*/ 0 w 6034418"/>
              <a:gd name="connsiteY3" fmla="*/ 3017209 h 603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4418" h="6034418">
                <a:moveTo>
                  <a:pt x="3017209" y="0"/>
                </a:moveTo>
                <a:lnTo>
                  <a:pt x="6034418" y="3017209"/>
                </a:lnTo>
                <a:lnTo>
                  <a:pt x="3017209" y="6034418"/>
                </a:lnTo>
                <a:lnTo>
                  <a:pt x="0" y="30172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08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85317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5505-91E0-437D-97BA-3F0EC6636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3200" y="541867"/>
            <a:ext cx="5774268" cy="63161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2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060BD6-41EE-4728-A0DA-AC315882EB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10267"/>
            <a:ext cx="12192000" cy="5147733"/>
          </a:xfrm>
          <a:custGeom>
            <a:avLst/>
            <a:gdLst>
              <a:gd name="connsiteX0" fmla="*/ 0 w 12192000"/>
              <a:gd name="connsiteY0" fmla="*/ 0 h 5147733"/>
              <a:gd name="connsiteX1" fmla="*/ 12192000 w 12192000"/>
              <a:gd name="connsiteY1" fmla="*/ 0 h 5147733"/>
              <a:gd name="connsiteX2" fmla="*/ 12192000 w 12192000"/>
              <a:gd name="connsiteY2" fmla="*/ 5147733 h 5147733"/>
              <a:gd name="connsiteX3" fmla="*/ 0 w 12192000"/>
              <a:gd name="connsiteY3" fmla="*/ 5147733 h 514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147733">
                <a:moveTo>
                  <a:pt x="0" y="0"/>
                </a:moveTo>
                <a:lnTo>
                  <a:pt x="12192000" y="0"/>
                </a:lnTo>
                <a:lnTo>
                  <a:pt x="12192000" y="5147733"/>
                </a:lnTo>
                <a:lnTo>
                  <a:pt x="0" y="51477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7ACE96D-85C5-41AA-9E35-D5465554DE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1734" y="0"/>
            <a:ext cx="3928533" cy="5520267"/>
          </a:xfrm>
          <a:custGeom>
            <a:avLst/>
            <a:gdLst>
              <a:gd name="connsiteX0" fmla="*/ 0 w 3928533"/>
              <a:gd name="connsiteY0" fmla="*/ 0 h 5520267"/>
              <a:gd name="connsiteX1" fmla="*/ 3928533 w 3928533"/>
              <a:gd name="connsiteY1" fmla="*/ 0 h 5520267"/>
              <a:gd name="connsiteX2" fmla="*/ 3928533 w 3928533"/>
              <a:gd name="connsiteY2" fmla="*/ 5520267 h 5520267"/>
              <a:gd name="connsiteX3" fmla="*/ 0 w 3928533"/>
              <a:gd name="connsiteY3" fmla="*/ 5520267 h 552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8533" h="5520267">
                <a:moveTo>
                  <a:pt x="0" y="0"/>
                </a:moveTo>
                <a:lnTo>
                  <a:pt x="3928533" y="0"/>
                </a:lnTo>
                <a:lnTo>
                  <a:pt x="3928533" y="5520267"/>
                </a:lnTo>
                <a:lnTo>
                  <a:pt x="0" y="55202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2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377E0B-2816-4C9A-B591-DF51819B70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62001" y="-1"/>
            <a:ext cx="13716000" cy="6858000"/>
          </a:xfrm>
          <a:custGeom>
            <a:avLst/>
            <a:gdLst>
              <a:gd name="connsiteX0" fmla="*/ 0 w 13716000"/>
              <a:gd name="connsiteY0" fmla="*/ 0 h 6858000"/>
              <a:gd name="connsiteX1" fmla="*/ 6858000 w 13716000"/>
              <a:gd name="connsiteY1" fmla="*/ 0 h 6858000"/>
              <a:gd name="connsiteX2" fmla="*/ 13716000 w 13716000"/>
              <a:gd name="connsiteY2" fmla="*/ 6858000 h 6858000"/>
              <a:gd name="connsiteX3" fmla="*/ 6858000 w 137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0" h="6858000">
                <a:moveTo>
                  <a:pt x="0" y="0"/>
                </a:moveTo>
                <a:lnTo>
                  <a:pt x="6858000" y="0"/>
                </a:lnTo>
                <a:lnTo>
                  <a:pt x="13716000" y="6858000"/>
                </a:lnTo>
                <a:lnTo>
                  <a:pt x="68580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6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550A485-1691-4661-AAC3-F875FABB7E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898" y="2472939"/>
            <a:ext cx="4114800" cy="4114800"/>
          </a:xfrm>
          <a:custGeom>
            <a:avLst/>
            <a:gdLst>
              <a:gd name="connsiteX0" fmla="*/ 0 w 4114800"/>
              <a:gd name="connsiteY0" fmla="*/ 0 h 4114800"/>
              <a:gd name="connsiteX1" fmla="*/ 4114800 w 4114800"/>
              <a:gd name="connsiteY1" fmla="*/ 4114800 h 4114800"/>
              <a:gd name="connsiteX2" fmla="*/ 0 w 4114800"/>
              <a:gd name="connsiteY2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800" h="4114800">
                <a:moveTo>
                  <a:pt x="0" y="0"/>
                </a:moveTo>
                <a:lnTo>
                  <a:pt x="4114800" y="4114800"/>
                </a:lnTo>
                <a:lnTo>
                  <a:pt x="0" y="4114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90A4E7B-9B7B-4913-BDB5-C6A9F5237D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1720" y="347691"/>
            <a:ext cx="5274629" cy="5274629"/>
          </a:xfrm>
          <a:custGeom>
            <a:avLst/>
            <a:gdLst>
              <a:gd name="connsiteX0" fmla="*/ 0 w 5274629"/>
              <a:gd name="connsiteY0" fmla="*/ 0 h 5274629"/>
              <a:gd name="connsiteX1" fmla="*/ 4167681 w 5274629"/>
              <a:gd name="connsiteY1" fmla="*/ 7654 h 5274629"/>
              <a:gd name="connsiteX2" fmla="*/ 5266974 w 5274629"/>
              <a:gd name="connsiteY2" fmla="*/ 1106948 h 5274629"/>
              <a:gd name="connsiteX3" fmla="*/ 5274629 w 5274629"/>
              <a:gd name="connsiteY3" fmla="*/ 5274629 h 5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629" h="5274629">
                <a:moveTo>
                  <a:pt x="0" y="0"/>
                </a:moveTo>
                <a:lnTo>
                  <a:pt x="4167681" y="7654"/>
                </a:lnTo>
                <a:lnTo>
                  <a:pt x="5266974" y="1106948"/>
                </a:lnTo>
                <a:lnTo>
                  <a:pt x="5274629" y="5274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8BF25B-2950-4172-86FD-815945CF27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07922" y="0"/>
            <a:ext cx="9258300" cy="9258300"/>
          </a:xfrm>
          <a:custGeom>
            <a:avLst/>
            <a:gdLst>
              <a:gd name="connsiteX0" fmla="*/ 4629150 w 9258300"/>
              <a:gd name="connsiteY0" fmla="*/ 0 h 9258300"/>
              <a:gd name="connsiteX1" fmla="*/ 9258300 w 9258300"/>
              <a:gd name="connsiteY1" fmla="*/ 4629150 h 9258300"/>
              <a:gd name="connsiteX2" fmla="*/ 4629150 w 9258300"/>
              <a:gd name="connsiteY2" fmla="*/ 9258300 h 9258300"/>
              <a:gd name="connsiteX3" fmla="*/ 0 w 9258300"/>
              <a:gd name="connsiteY3" fmla="*/ 4629150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8300" h="9258300">
                <a:moveTo>
                  <a:pt x="4629150" y="0"/>
                </a:moveTo>
                <a:lnTo>
                  <a:pt x="9258300" y="4629150"/>
                </a:lnTo>
                <a:lnTo>
                  <a:pt x="4629150" y="9258300"/>
                </a:lnTo>
                <a:lnTo>
                  <a:pt x="0" y="46291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FC2E86-CF93-4A60-99DD-3822FAA669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25491" y="2774197"/>
            <a:ext cx="7687158" cy="4083803"/>
          </a:xfrm>
          <a:custGeom>
            <a:avLst/>
            <a:gdLst>
              <a:gd name="connsiteX0" fmla="*/ 3843579 w 7687158"/>
              <a:gd name="connsiteY0" fmla="*/ 0 h 4083803"/>
              <a:gd name="connsiteX1" fmla="*/ 7687158 w 7687158"/>
              <a:gd name="connsiteY1" fmla="*/ 4083803 h 4083803"/>
              <a:gd name="connsiteX2" fmla="*/ 0 w 7687158"/>
              <a:gd name="connsiteY2" fmla="*/ 4083803 h 408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7158" h="4083803">
                <a:moveTo>
                  <a:pt x="3843579" y="0"/>
                </a:moveTo>
                <a:lnTo>
                  <a:pt x="7687158" y="4083803"/>
                </a:lnTo>
                <a:lnTo>
                  <a:pt x="0" y="40838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EBCF6-2933-4036-81D8-C474C61C71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4841" y="0"/>
            <a:ext cx="7687158" cy="4083803"/>
          </a:xfrm>
          <a:custGeom>
            <a:avLst/>
            <a:gdLst>
              <a:gd name="connsiteX0" fmla="*/ 0 w 7687158"/>
              <a:gd name="connsiteY0" fmla="*/ 0 h 4083803"/>
              <a:gd name="connsiteX1" fmla="*/ 7687158 w 7687158"/>
              <a:gd name="connsiteY1" fmla="*/ 0 h 4083803"/>
              <a:gd name="connsiteX2" fmla="*/ 3843579 w 7687158"/>
              <a:gd name="connsiteY2" fmla="*/ 4083803 h 408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7158" h="4083803">
                <a:moveTo>
                  <a:pt x="0" y="0"/>
                </a:moveTo>
                <a:lnTo>
                  <a:pt x="7687158" y="0"/>
                </a:lnTo>
                <a:lnTo>
                  <a:pt x="3843579" y="40838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0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976602A-7127-4DD2-8F76-E0551927BC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2438400" cy="6858000"/>
          </a:xfrm>
          <a:custGeom>
            <a:avLst/>
            <a:gdLst>
              <a:gd name="connsiteX0" fmla="*/ 0 w 2438400"/>
              <a:gd name="connsiteY0" fmla="*/ 0 h 6858000"/>
              <a:gd name="connsiteX1" fmla="*/ 2438400 w 2438400"/>
              <a:gd name="connsiteY1" fmla="*/ 0 h 6858000"/>
              <a:gd name="connsiteX2" fmla="*/ 2438400 w 2438400"/>
              <a:gd name="connsiteY2" fmla="*/ 6858000 h 6858000"/>
              <a:gd name="connsiteX3" fmla="*/ 0 w 2438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6858000">
                <a:moveTo>
                  <a:pt x="0" y="0"/>
                </a:moveTo>
                <a:lnTo>
                  <a:pt x="2438400" y="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BECE32D-9962-4E30-9EB1-3F7CACC639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8400" y="-1"/>
            <a:ext cx="2438400" cy="6858000"/>
          </a:xfrm>
          <a:custGeom>
            <a:avLst/>
            <a:gdLst>
              <a:gd name="connsiteX0" fmla="*/ 0 w 2438400"/>
              <a:gd name="connsiteY0" fmla="*/ 0 h 6858000"/>
              <a:gd name="connsiteX1" fmla="*/ 2438400 w 2438400"/>
              <a:gd name="connsiteY1" fmla="*/ 0 h 6858000"/>
              <a:gd name="connsiteX2" fmla="*/ 2438400 w 2438400"/>
              <a:gd name="connsiteY2" fmla="*/ 6858000 h 6858000"/>
              <a:gd name="connsiteX3" fmla="*/ 0 w 2438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6858000">
                <a:moveTo>
                  <a:pt x="0" y="0"/>
                </a:moveTo>
                <a:lnTo>
                  <a:pt x="2438400" y="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1F82A1C-2B28-4DD8-8160-53CCC91E2F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799" y="0"/>
            <a:ext cx="2438400" cy="6858000"/>
          </a:xfrm>
          <a:custGeom>
            <a:avLst/>
            <a:gdLst>
              <a:gd name="connsiteX0" fmla="*/ 0 w 2438400"/>
              <a:gd name="connsiteY0" fmla="*/ 0 h 6858000"/>
              <a:gd name="connsiteX1" fmla="*/ 2438400 w 2438400"/>
              <a:gd name="connsiteY1" fmla="*/ 0 h 6858000"/>
              <a:gd name="connsiteX2" fmla="*/ 2438400 w 2438400"/>
              <a:gd name="connsiteY2" fmla="*/ 6858000 h 6858000"/>
              <a:gd name="connsiteX3" fmla="*/ 0 w 2438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6858000">
                <a:moveTo>
                  <a:pt x="0" y="0"/>
                </a:moveTo>
                <a:lnTo>
                  <a:pt x="2438400" y="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84C4B8F-201F-49C8-B46E-39A412E242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199" y="-1"/>
            <a:ext cx="2438400" cy="6858000"/>
          </a:xfrm>
          <a:custGeom>
            <a:avLst/>
            <a:gdLst>
              <a:gd name="connsiteX0" fmla="*/ 0 w 2438400"/>
              <a:gd name="connsiteY0" fmla="*/ 0 h 6858000"/>
              <a:gd name="connsiteX1" fmla="*/ 2438400 w 2438400"/>
              <a:gd name="connsiteY1" fmla="*/ 0 h 6858000"/>
              <a:gd name="connsiteX2" fmla="*/ 2438400 w 2438400"/>
              <a:gd name="connsiteY2" fmla="*/ 6858000 h 6858000"/>
              <a:gd name="connsiteX3" fmla="*/ 0 w 2438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6858000">
                <a:moveTo>
                  <a:pt x="0" y="0"/>
                </a:moveTo>
                <a:lnTo>
                  <a:pt x="2438400" y="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8101AC9-3123-48D5-BAF3-F9168E6B36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3599" y="-1"/>
            <a:ext cx="2438400" cy="6858000"/>
          </a:xfrm>
          <a:custGeom>
            <a:avLst/>
            <a:gdLst>
              <a:gd name="connsiteX0" fmla="*/ 0 w 2438400"/>
              <a:gd name="connsiteY0" fmla="*/ 0 h 6858000"/>
              <a:gd name="connsiteX1" fmla="*/ 2438400 w 2438400"/>
              <a:gd name="connsiteY1" fmla="*/ 0 h 6858000"/>
              <a:gd name="connsiteX2" fmla="*/ 2438400 w 2438400"/>
              <a:gd name="connsiteY2" fmla="*/ 6858000 h 6858000"/>
              <a:gd name="connsiteX3" fmla="*/ 0 w 2438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6858000">
                <a:moveTo>
                  <a:pt x="0" y="0"/>
                </a:moveTo>
                <a:lnTo>
                  <a:pt x="2438400" y="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425F598-C744-455F-9295-6800D1947F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8631" y="-887498"/>
            <a:ext cx="3447288" cy="3447288"/>
          </a:xfrm>
          <a:custGeom>
            <a:avLst/>
            <a:gdLst>
              <a:gd name="connsiteX0" fmla="*/ 1723644 w 3447288"/>
              <a:gd name="connsiteY0" fmla="*/ 0 h 3447288"/>
              <a:gd name="connsiteX1" fmla="*/ 3447288 w 3447288"/>
              <a:gd name="connsiteY1" fmla="*/ 1723644 h 3447288"/>
              <a:gd name="connsiteX2" fmla="*/ 1723644 w 3447288"/>
              <a:gd name="connsiteY2" fmla="*/ 3447288 h 3447288"/>
              <a:gd name="connsiteX3" fmla="*/ 0 w 3447288"/>
              <a:gd name="connsiteY3" fmla="*/ 1723644 h 344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288" h="3447288">
                <a:moveTo>
                  <a:pt x="1723644" y="0"/>
                </a:moveTo>
                <a:lnTo>
                  <a:pt x="3447288" y="1723644"/>
                </a:lnTo>
                <a:lnTo>
                  <a:pt x="1723644" y="3447288"/>
                </a:lnTo>
                <a:lnTo>
                  <a:pt x="0" y="1723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273BB6F-5E45-4A26-A6B6-6B3CC5B094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04988" y="338753"/>
            <a:ext cx="3447288" cy="3447288"/>
          </a:xfrm>
          <a:custGeom>
            <a:avLst/>
            <a:gdLst>
              <a:gd name="connsiteX0" fmla="*/ 1723644 w 3447288"/>
              <a:gd name="connsiteY0" fmla="*/ 0 h 3447288"/>
              <a:gd name="connsiteX1" fmla="*/ 3447288 w 3447288"/>
              <a:gd name="connsiteY1" fmla="*/ 1723644 h 3447288"/>
              <a:gd name="connsiteX2" fmla="*/ 1723644 w 3447288"/>
              <a:gd name="connsiteY2" fmla="*/ 3447288 h 3447288"/>
              <a:gd name="connsiteX3" fmla="*/ 0 w 3447288"/>
              <a:gd name="connsiteY3" fmla="*/ 1723644 h 344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288" h="3447288">
                <a:moveTo>
                  <a:pt x="1723644" y="0"/>
                </a:moveTo>
                <a:lnTo>
                  <a:pt x="3447288" y="1723644"/>
                </a:lnTo>
                <a:lnTo>
                  <a:pt x="1723644" y="3447288"/>
                </a:lnTo>
                <a:lnTo>
                  <a:pt x="0" y="1723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5C5FB7F-D218-4C32-8869-47261B698A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1344" y="1648721"/>
            <a:ext cx="3447288" cy="3447288"/>
          </a:xfrm>
          <a:custGeom>
            <a:avLst/>
            <a:gdLst>
              <a:gd name="connsiteX0" fmla="*/ 1723644 w 3447288"/>
              <a:gd name="connsiteY0" fmla="*/ 0 h 3447288"/>
              <a:gd name="connsiteX1" fmla="*/ 3447288 w 3447288"/>
              <a:gd name="connsiteY1" fmla="*/ 1723644 h 3447288"/>
              <a:gd name="connsiteX2" fmla="*/ 1723644 w 3447288"/>
              <a:gd name="connsiteY2" fmla="*/ 3447288 h 3447288"/>
              <a:gd name="connsiteX3" fmla="*/ 0 w 3447288"/>
              <a:gd name="connsiteY3" fmla="*/ 1723644 h 344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288" h="3447288">
                <a:moveTo>
                  <a:pt x="1723644" y="0"/>
                </a:moveTo>
                <a:lnTo>
                  <a:pt x="3447288" y="1723644"/>
                </a:lnTo>
                <a:lnTo>
                  <a:pt x="1723644" y="3447288"/>
                </a:lnTo>
                <a:lnTo>
                  <a:pt x="0" y="1723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CD86915-8545-4068-904C-A78FB5499B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4988" y="2978389"/>
            <a:ext cx="3447288" cy="3447288"/>
          </a:xfrm>
          <a:custGeom>
            <a:avLst/>
            <a:gdLst>
              <a:gd name="connsiteX0" fmla="*/ 1723644 w 3447288"/>
              <a:gd name="connsiteY0" fmla="*/ 0 h 3447288"/>
              <a:gd name="connsiteX1" fmla="*/ 3447288 w 3447288"/>
              <a:gd name="connsiteY1" fmla="*/ 1723644 h 3447288"/>
              <a:gd name="connsiteX2" fmla="*/ 1723644 w 3447288"/>
              <a:gd name="connsiteY2" fmla="*/ 3447288 h 3447288"/>
              <a:gd name="connsiteX3" fmla="*/ 0 w 3447288"/>
              <a:gd name="connsiteY3" fmla="*/ 1723644 h 344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288" h="3447288">
                <a:moveTo>
                  <a:pt x="1723644" y="0"/>
                </a:moveTo>
                <a:lnTo>
                  <a:pt x="3447288" y="1723644"/>
                </a:lnTo>
                <a:lnTo>
                  <a:pt x="1723644" y="3447288"/>
                </a:lnTo>
                <a:lnTo>
                  <a:pt x="0" y="1723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0AEBCEB-EB8F-438C-8464-79A33831D4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8631" y="4298209"/>
            <a:ext cx="3447288" cy="3447288"/>
          </a:xfrm>
          <a:custGeom>
            <a:avLst/>
            <a:gdLst>
              <a:gd name="connsiteX0" fmla="*/ 1723644 w 3447288"/>
              <a:gd name="connsiteY0" fmla="*/ 0 h 3447288"/>
              <a:gd name="connsiteX1" fmla="*/ 3447288 w 3447288"/>
              <a:gd name="connsiteY1" fmla="*/ 1723644 h 3447288"/>
              <a:gd name="connsiteX2" fmla="*/ 1723644 w 3447288"/>
              <a:gd name="connsiteY2" fmla="*/ 3447288 h 3447288"/>
              <a:gd name="connsiteX3" fmla="*/ 0 w 3447288"/>
              <a:gd name="connsiteY3" fmla="*/ 1723644 h 344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288" h="3447288">
                <a:moveTo>
                  <a:pt x="1723644" y="0"/>
                </a:moveTo>
                <a:lnTo>
                  <a:pt x="3447288" y="1723644"/>
                </a:lnTo>
                <a:lnTo>
                  <a:pt x="1723644" y="3447288"/>
                </a:lnTo>
                <a:lnTo>
                  <a:pt x="0" y="1723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9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90EB8C-0F24-4A76-B798-B3393178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92199-229F-4FA5-B024-CD0F2911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04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9" r:id="rId2"/>
    <p:sldLayoutId id="2147483653" r:id="rId3"/>
    <p:sldLayoutId id="2147483654" r:id="rId4"/>
    <p:sldLayoutId id="2147483656" r:id="rId5"/>
    <p:sldLayoutId id="2147483661" r:id="rId6"/>
    <p:sldLayoutId id="2147483688" r:id="rId7"/>
    <p:sldLayoutId id="2147483664" r:id="rId8"/>
    <p:sldLayoutId id="2147483674" r:id="rId9"/>
    <p:sldLayoutId id="2147483669" r:id="rId10"/>
    <p:sldLayoutId id="2147483660" r:id="rId11"/>
    <p:sldLayoutId id="2147483658" r:id="rId12"/>
    <p:sldLayoutId id="2147483672" r:id="rId13"/>
    <p:sldLayoutId id="2147483662" r:id="rId14"/>
    <p:sldLayoutId id="2147483657" r:id="rId15"/>
    <p:sldLayoutId id="2147483666" r:id="rId16"/>
    <p:sldLayoutId id="2147483671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18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bin"/><Relationship Id="rId5" Type="http://schemas.openxmlformats.org/officeDocument/2006/relationships/image" Target="../media/image24.bin"/><Relationship Id="rId4" Type="http://schemas.openxmlformats.org/officeDocument/2006/relationships/image" Target="../media/image10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in"/><Relationship Id="rId2" Type="http://schemas.openxmlformats.org/officeDocument/2006/relationships/image" Target="../media/image26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bin"/><Relationship Id="rId5" Type="http://schemas.openxmlformats.org/officeDocument/2006/relationships/image" Target="../media/image17.bin"/><Relationship Id="rId4" Type="http://schemas.openxmlformats.org/officeDocument/2006/relationships/image" Target="../media/image18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bin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28.bin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7" Type="http://schemas.openxmlformats.org/officeDocument/2006/relationships/image" Target="../media/image12.bin"/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Placeholder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F4747D2-19CA-D387-C830-72F5FA87E0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40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482D0E1-B210-18F7-EB39-03C56BC345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E2A8E775-05CC-420E-AB8A-EB88E27FD1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88333"/>
            </a:avLst>
          </a:prstGeom>
          <a:gradFill>
            <a:gsLst>
              <a:gs pos="0">
                <a:schemeClr val="accent2">
                  <a:lumMod val="75000"/>
                  <a:alpha val="86000"/>
                </a:schemeClr>
              </a:gs>
              <a:gs pos="99000">
                <a:schemeClr val="accent4">
                  <a:lumMod val="75000"/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538AA8-613F-49C2-8444-89BC5097146B}"/>
              </a:ext>
            </a:extLst>
          </p:cNvPr>
          <p:cNvSpPr txBox="1"/>
          <p:nvPr/>
        </p:nvSpPr>
        <p:spPr>
          <a:xfrm>
            <a:off x="9238781" y="799263"/>
            <a:ext cx="167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265+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5EA3AE-EF68-4267-9B85-2C1E12CBC92B}"/>
              </a:ext>
            </a:extLst>
          </p:cNvPr>
          <p:cNvSpPr txBox="1"/>
          <p:nvPr/>
        </p:nvSpPr>
        <p:spPr>
          <a:xfrm>
            <a:off x="5317506" y="1338256"/>
            <a:ext cx="397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A889B9-FBED-4ADB-9279-AF2C246E29E7}"/>
              </a:ext>
            </a:extLst>
          </p:cNvPr>
          <p:cNvSpPr txBox="1"/>
          <p:nvPr/>
        </p:nvSpPr>
        <p:spPr>
          <a:xfrm>
            <a:off x="7164120" y="972933"/>
            <a:ext cx="207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AC48BC-5E5E-409E-BDC4-718F4B8FFC53}"/>
              </a:ext>
            </a:extLst>
          </p:cNvPr>
          <p:cNvSpPr txBox="1"/>
          <p:nvPr/>
        </p:nvSpPr>
        <p:spPr>
          <a:xfrm>
            <a:off x="7967711" y="2236115"/>
            <a:ext cx="167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490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EDFFD0-B197-41B0-BFF6-26E3B2404A6A}"/>
              </a:ext>
            </a:extLst>
          </p:cNvPr>
          <p:cNvSpPr txBox="1"/>
          <p:nvPr/>
        </p:nvSpPr>
        <p:spPr>
          <a:xfrm>
            <a:off x="4046436" y="2775108"/>
            <a:ext cx="397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862AA91-535F-48A6-9896-CB705C95D275}"/>
              </a:ext>
            </a:extLst>
          </p:cNvPr>
          <p:cNvSpPr txBox="1"/>
          <p:nvPr/>
        </p:nvSpPr>
        <p:spPr>
          <a:xfrm>
            <a:off x="5893050" y="2427612"/>
            <a:ext cx="207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5632460-F5B1-46C6-9AB6-ACD8F71023CC}"/>
              </a:ext>
            </a:extLst>
          </p:cNvPr>
          <p:cNvSpPr txBox="1"/>
          <p:nvPr/>
        </p:nvSpPr>
        <p:spPr>
          <a:xfrm>
            <a:off x="6629518" y="3679197"/>
            <a:ext cx="167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48B7BCE-AA83-4CE4-932B-DCDC3757F8CE}"/>
              </a:ext>
            </a:extLst>
          </p:cNvPr>
          <p:cNvSpPr txBox="1"/>
          <p:nvPr/>
        </p:nvSpPr>
        <p:spPr>
          <a:xfrm>
            <a:off x="2708243" y="4218190"/>
            <a:ext cx="397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40EEE1-6F9C-44FB-BE92-6A77EE0E015A}"/>
              </a:ext>
            </a:extLst>
          </p:cNvPr>
          <p:cNvSpPr txBox="1"/>
          <p:nvPr/>
        </p:nvSpPr>
        <p:spPr>
          <a:xfrm>
            <a:off x="4553369" y="3843090"/>
            <a:ext cx="207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4481750-DF17-40A8-9DB4-BAB9FA9C16D0}"/>
              </a:ext>
            </a:extLst>
          </p:cNvPr>
          <p:cNvSpPr txBox="1"/>
          <p:nvPr/>
        </p:nvSpPr>
        <p:spPr>
          <a:xfrm>
            <a:off x="5358448" y="5116049"/>
            <a:ext cx="167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1890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A54E426-E802-4381-85FA-DD30E4443B7E}"/>
              </a:ext>
            </a:extLst>
          </p:cNvPr>
          <p:cNvSpPr txBox="1"/>
          <p:nvPr/>
        </p:nvSpPr>
        <p:spPr>
          <a:xfrm>
            <a:off x="1437173" y="5655042"/>
            <a:ext cx="397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amet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cons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67F79C4-DCD9-4E99-B0B3-A5E3032E31B2}"/>
              </a:ext>
            </a:extLst>
          </p:cNvPr>
          <p:cNvSpPr txBox="1"/>
          <p:nvPr/>
        </p:nvSpPr>
        <p:spPr>
          <a:xfrm>
            <a:off x="3283787" y="5283057"/>
            <a:ext cx="207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6315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iamond 25">
            <a:extLst>
              <a:ext uri="{FF2B5EF4-FFF2-40B4-BE49-F238E27FC236}">
                <a16:creationId xmlns:a16="http://schemas.microsoft.com/office/drawing/2014/main" id="{B6C5B7C9-288B-4C63-9E41-18EA791CA3F9}"/>
              </a:ext>
            </a:extLst>
          </p:cNvPr>
          <p:cNvSpPr/>
          <p:nvPr/>
        </p:nvSpPr>
        <p:spPr>
          <a:xfrm>
            <a:off x="-687232" y="112561"/>
            <a:ext cx="8371295" cy="8371295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749E6CF9-B5C4-4AA2-9E22-C7EC047579CC}"/>
              </a:ext>
            </a:extLst>
          </p:cNvPr>
          <p:cNvSpPr/>
          <p:nvPr/>
        </p:nvSpPr>
        <p:spPr>
          <a:xfrm>
            <a:off x="10415155" y="1705841"/>
            <a:ext cx="3446318" cy="3446318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E30D3C4E-0732-4F1D-A960-23DC7B0374EF}"/>
              </a:ext>
            </a:extLst>
          </p:cNvPr>
          <p:cNvSpPr/>
          <p:nvPr/>
        </p:nvSpPr>
        <p:spPr>
          <a:xfrm>
            <a:off x="4550259" y="-2174492"/>
            <a:ext cx="4348984" cy="4348984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EC4C78-F0D5-4AA0-B126-F61E46F9979E}"/>
              </a:ext>
            </a:extLst>
          </p:cNvPr>
          <p:cNvSpPr txBox="1"/>
          <p:nvPr/>
        </p:nvSpPr>
        <p:spPr>
          <a:xfrm>
            <a:off x="560646" y="4435657"/>
            <a:ext cx="2777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F5B7D3-2043-4892-B0E1-078AC2346078}"/>
              </a:ext>
            </a:extLst>
          </p:cNvPr>
          <p:cNvSpPr txBox="1"/>
          <p:nvPr/>
        </p:nvSpPr>
        <p:spPr>
          <a:xfrm>
            <a:off x="560646" y="3990431"/>
            <a:ext cx="2318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Insert Subtitle Here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D09B24-525F-4D62-BA7B-28895943AF5B}"/>
              </a:ext>
            </a:extLst>
          </p:cNvPr>
          <p:cNvSpPr txBox="1"/>
          <p:nvPr/>
        </p:nvSpPr>
        <p:spPr>
          <a:xfrm>
            <a:off x="4070922" y="4435657"/>
            <a:ext cx="2777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96945C-EDCB-4802-841D-1606ACFD058A}"/>
              </a:ext>
            </a:extLst>
          </p:cNvPr>
          <p:cNvSpPr txBox="1"/>
          <p:nvPr/>
        </p:nvSpPr>
        <p:spPr>
          <a:xfrm>
            <a:off x="4070922" y="3990431"/>
            <a:ext cx="2318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Insert Subtitle Here</a:t>
            </a: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8C7CE7C0-451B-C268-8352-FB2316CC31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334CC0DD-4A92-D19C-3C21-846ADAE580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-672" r="28488" b="672"/>
          <a:stretch/>
        </p:blipFill>
        <p:spPr>
          <a:xfrm>
            <a:off x="7904988" y="2978389"/>
            <a:ext cx="3447288" cy="3447288"/>
          </a:xfrm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5F380514-F270-6D30-9EF8-65C189EEDB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6" b="28437"/>
          <a:stretch/>
        </p:blipFill>
        <p:spPr>
          <a:xfrm>
            <a:off x="9536073" y="4323426"/>
            <a:ext cx="3447288" cy="3447288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513D4E2-3F92-0283-9DB3-D4308D84F6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7" t="-110" r="-12" b="110"/>
          <a:stretch/>
        </p:blipFill>
        <p:spPr>
          <a:xfrm>
            <a:off x="7904988" y="338753"/>
            <a:ext cx="3447288" cy="3447288"/>
          </a:xfrm>
        </p:spPr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C334A041-AD72-B11E-0B25-982FD384D3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t="3002" r="-106" b="-2956"/>
          <a:stretch/>
        </p:blipFill>
        <p:spPr>
          <a:xfrm>
            <a:off x="9628631" y="-887498"/>
            <a:ext cx="3447288" cy="3447288"/>
          </a:xfr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8907A41-0A79-C6F7-09A7-C2F0AE04D3EF}"/>
              </a:ext>
            </a:extLst>
          </p:cNvPr>
          <p:cNvSpPr txBox="1"/>
          <p:nvPr/>
        </p:nvSpPr>
        <p:spPr>
          <a:xfrm>
            <a:off x="1630565" y="2388790"/>
            <a:ext cx="3735698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1A2358-6DC2-C5BC-CF69-25E47277798F}"/>
              </a:ext>
            </a:extLst>
          </p:cNvPr>
          <p:cNvSpPr txBox="1"/>
          <p:nvPr/>
        </p:nvSpPr>
        <p:spPr>
          <a:xfrm>
            <a:off x="2301834" y="1383921"/>
            <a:ext cx="2393161" cy="867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2DC18B-E2B8-CB67-F519-653F0195BD81}"/>
              </a:ext>
            </a:extLst>
          </p:cNvPr>
          <p:cNvSpPr txBox="1"/>
          <p:nvPr/>
        </p:nvSpPr>
        <p:spPr>
          <a:xfrm>
            <a:off x="2290209" y="5902648"/>
            <a:ext cx="2777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CBBA05-F0DE-0E37-E0F9-BB9E3E030463}"/>
              </a:ext>
            </a:extLst>
          </p:cNvPr>
          <p:cNvSpPr txBox="1"/>
          <p:nvPr/>
        </p:nvSpPr>
        <p:spPr>
          <a:xfrm>
            <a:off x="2290209" y="5457422"/>
            <a:ext cx="2318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704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CFE3BF5-EA8B-7C4A-477C-04DDA1A633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30DBA3-FF86-42A7-A486-DB3F3E0168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88A6BFD6-B6BE-46AC-8549-CDB55866C92B}"/>
              </a:ext>
            </a:extLst>
          </p:cNvPr>
          <p:cNvSpPr/>
          <p:nvPr/>
        </p:nvSpPr>
        <p:spPr>
          <a:xfrm rot="5400000">
            <a:off x="0" y="0"/>
            <a:ext cx="5939642" cy="5939642"/>
          </a:xfrm>
          <a:prstGeom prst="rtTriangl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EFFE0D-8FDC-8438-4917-73EDA0009B3F}"/>
              </a:ext>
            </a:extLst>
          </p:cNvPr>
          <p:cNvSpPr txBox="1"/>
          <p:nvPr/>
        </p:nvSpPr>
        <p:spPr>
          <a:xfrm>
            <a:off x="5192437" y="1698720"/>
            <a:ext cx="645061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21E98F-5887-4FE7-E836-7F33112EE46A}"/>
              </a:ext>
            </a:extLst>
          </p:cNvPr>
          <p:cNvSpPr txBox="1"/>
          <p:nvPr/>
        </p:nvSpPr>
        <p:spPr>
          <a:xfrm>
            <a:off x="4118801" y="438227"/>
            <a:ext cx="395439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80BC2B-45AD-8F6B-46DA-5217B2D29367}"/>
              </a:ext>
            </a:extLst>
          </p:cNvPr>
          <p:cNvSpPr txBox="1"/>
          <p:nvPr/>
        </p:nvSpPr>
        <p:spPr>
          <a:xfrm>
            <a:off x="2139271" y="3853658"/>
            <a:ext cx="645061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374DC2-5A4E-743C-8016-6868B9374F64}"/>
              </a:ext>
            </a:extLst>
          </p:cNvPr>
          <p:cNvSpPr txBox="1"/>
          <p:nvPr/>
        </p:nvSpPr>
        <p:spPr>
          <a:xfrm>
            <a:off x="3286146" y="2689246"/>
            <a:ext cx="645061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FC48C2-4E4A-F1A6-43B6-C5CAB0670FF2}"/>
              </a:ext>
            </a:extLst>
          </p:cNvPr>
          <p:cNvSpPr txBox="1"/>
          <p:nvPr/>
        </p:nvSpPr>
        <p:spPr>
          <a:xfrm>
            <a:off x="814151" y="5040159"/>
            <a:ext cx="645061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</p:spTree>
    <p:extLst>
      <p:ext uri="{BB962C8B-B14F-4D97-AF65-F5344CB8AC3E}">
        <p14:creationId xmlns:p14="http://schemas.microsoft.com/office/powerpoint/2010/main" val="157473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>
            <a:extLst>
              <a:ext uri="{FF2B5EF4-FFF2-40B4-BE49-F238E27FC236}">
                <a16:creationId xmlns:a16="http://schemas.microsoft.com/office/drawing/2014/main" id="{F617DC92-729E-4F36-9C2B-BC4656C8B166}"/>
              </a:ext>
            </a:extLst>
          </p:cNvPr>
          <p:cNvSpPr/>
          <p:nvPr/>
        </p:nvSpPr>
        <p:spPr>
          <a:xfrm>
            <a:off x="10635148" y="0"/>
            <a:ext cx="1104169" cy="830202"/>
          </a:xfrm>
          <a:prstGeom prst="parallelogram">
            <a:avLst>
              <a:gd name="adj" fmla="val 82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97EF4F8-D74A-44D5-918B-EA7831F08459}"/>
              </a:ext>
            </a:extLst>
          </p:cNvPr>
          <p:cNvSpPr/>
          <p:nvPr/>
        </p:nvSpPr>
        <p:spPr>
          <a:xfrm>
            <a:off x="11299612" y="-191786"/>
            <a:ext cx="1104169" cy="830202"/>
          </a:xfrm>
          <a:prstGeom prst="parallelogram">
            <a:avLst>
              <a:gd name="adj" fmla="val 82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EF33EB-2694-496C-A337-251E9DC428F8}"/>
              </a:ext>
            </a:extLst>
          </p:cNvPr>
          <p:cNvSpPr/>
          <p:nvPr/>
        </p:nvSpPr>
        <p:spPr>
          <a:xfrm>
            <a:off x="310110" y="2236776"/>
            <a:ext cx="4757835" cy="134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Lorem ipsum dolor sit </a:t>
            </a:r>
            <a:r>
              <a:rPr lang="en-US" sz="1400" b="1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amet</a:t>
            </a: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consectetur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adipiscing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elit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sed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do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eiusmod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incididunt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ut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labore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et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Lorem ipsum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F072885-21ED-B9D0-6766-0D53F8F16B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4" b="38064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7D1E1F8-B408-09EF-BEFF-650724F901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-93" r="10570" b="93"/>
          <a:stretch/>
        </p:blipFill>
        <p:spPr>
          <a:xfrm>
            <a:off x="3265714" y="0"/>
            <a:ext cx="6955972" cy="685800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5ADFFCD-77DC-20FF-67D8-EF95E073AA7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r="16196"/>
          <a:stretch>
            <a:fillRect/>
          </a:stretch>
        </p:blipFill>
        <p:spPr/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08585E-190A-E397-8970-49899BB484F6}"/>
              </a:ext>
            </a:extLst>
          </p:cNvPr>
          <p:cNvSpPr/>
          <p:nvPr/>
        </p:nvSpPr>
        <p:spPr>
          <a:xfrm>
            <a:off x="310110" y="830202"/>
            <a:ext cx="4757835" cy="134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Lorem ipsum dolor sit </a:t>
            </a:r>
            <a:r>
              <a:rPr lang="en-US" sz="1400" b="1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amet</a:t>
            </a: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consectetur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adipiscing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elit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sed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do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eiusmod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incididunt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ut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labore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et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Lorem ipsum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6127E8-8814-479A-97D3-555E2BFE4D4F}"/>
              </a:ext>
            </a:extLst>
          </p:cNvPr>
          <p:cNvSpPr txBox="1"/>
          <p:nvPr/>
        </p:nvSpPr>
        <p:spPr>
          <a:xfrm>
            <a:off x="9438567" y="5328139"/>
            <a:ext cx="2393161" cy="867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15929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99000">
              <a:schemeClr val="accent4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43FE472-0BBE-9C8C-D92C-89A16ABA49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E48C27F-8041-A002-B825-ABDA5132C2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22" name="Diamond 21">
            <a:extLst>
              <a:ext uri="{FF2B5EF4-FFF2-40B4-BE49-F238E27FC236}">
                <a16:creationId xmlns:a16="http://schemas.microsoft.com/office/drawing/2014/main" id="{60C06A4E-219C-47A8-B5AC-98F7BBA0FA5D}"/>
              </a:ext>
            </a:extLst>
          </p:cNvPr>
          <p:cNvSpPr/>
          <p:nvPr/>
        </p:nvSpPr>
        <p:spPr>
          <a:xfrm>
            <a:off x="-702043" y="3708756"/>
            <a:ext cx="3459185" cy="3459185"/>
          </a:xfrm>
          <a:prstGeom prst="diamond">
            <a:avLst/>
          </a:pr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202B43AD-B51A-46CC-B782-D8D92CEAA3D8}"/>
              </a:ext>
            </a:extLst>
          </p:cNvPr>
          <p:cNvSpPr/>
          <p:nvPr/>
        </p:nvSpPr>
        <p:spPr>
          <a:xfrm>
            <a:off x="8912418" y="-467733"/>
            <a:ext cx="4957720" cy="4957720"/>
          </a:xfrm>
          <a:prstGeom prst="diamond">
            <a:avLst/>
          </a:pr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>
            <a:extLst>
              <a:ext uri="{FF2B5EF4-FFF2-40B4-BE49-F238E27FC236}">
                <a16:creationId xmlns:a16="http://schemas.microsoft.com/office/drawing/2014/main" id="{36CFB303-9448-49FD-940B-9F9209E22AC9}"/>
              </a:ext>
            </a:extLst>
          </p:cNvPr>
          <p:cNvSpPr/>
          <p:nvPr/>
        </p:nvSpPr>
        <p:spPr>
          <a:xfrm>
            <a:off x="9375340" y="4489987"/>
            <a:ext cx="3141610" cy="3141610"/>
          </a:xfrm>
          <a:prstGeom prst="diamond">
            <a:avLst/>
          </a:pr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EFCC12-6C7F-097E-4804-139E6EAB545C}"/>
              </a:ext>
            </a:extLst>
          </p:cNvPr>
          <p:cNvSpPr txBox="1"/>
          <p:nvPr/>
        </p:nvSpPr>
        <p:spPr>
          <a:xfrm>
            <a:off x="182723" y="5004383"/>
            <a:ext cx="2393161" cy="867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A39AC3-F1E9-8729-FFAA-84B08DE83C3B}"/>
              </a:ext>
            </a:extLst>
          </p:cNvPr>
          <p:cNvSpPr txBox="1"/>
          <p:nvPr/>
        </p:nvSpPr>
        <p:spPr>
          <a:xfrm>
            <a:off x="9749564" y="1577162"/>
            <a:ext cx="2393161" cy="867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2621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arallelogram 44">
            <a:extLst>
              <a:ext uri="{FF2B5EF4-FFF2-40B4-BE49-F238E27FC236}">
                <a16:creationId xmlns:a16="http://schemas.microsoft.com/office/drawing/2014/main" id="{CE328603-9266-4B8F-A2FD-753A391A7B97}"/>
              </a:ext>
            </a:extLst>
          </p:cNvPr>
          <p:cNvSpPr/>
          <p:nvPr/>
        </p:nvSpPr>
        <p:spPr>
          <a:xfrm>
            <a:off x="7615165" y="1569440"/>
            <a:ext cx="6553650" cy="5554617"/>
          </a:xfrm>
          <a:prstGeom prst="parallelogram">
            <a:avLst>
              <a:gd name="adj" fmla="val 82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231963C0-255B-46BC-852A-F2CC755BA388}"/>
              </a:ext>
            </a:extLst>
          </p:cNvPr>
          <p:cNvSpPr/>
          <p:nvPr/>
        </p:nvSpPr>
        <p:spPr>
          <a:xfrm>
            <a:off x="10635148" y="0"/>
            <a:ext cx="1104169" cy="830202"/>
          </a:xfrm>
          <a:prstGeom prst="parallelogram">
            <a:avLst>
              <a:gd name="adj" fmla="val 82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99A63323-8511-4E4B-A18B-0DC66ADBD0CC}"/>
              </a:ext>
            </a:extLst>
          </p:cNvPr>
          <p:cNvSpPr/>
          <p:nvPr/>
        </p:nvSpPr>
        <p:spPr>
          <a:xfrm>
            <a:off x="11299612" y="-191786"/>
            <a:ext cx="1104169" cy="830202"/>
          </a:xfrm>
          <a:prstGeom prst="parallelogram">
            <a:avLst>
              <a:gd name="adj" fmla="val 82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8B8D73-2777-425B-83E7-83FFC6F39377}"/>
              </a:ext>
            </a:extLst>
          </p:cNvPr>
          <p:cNvSpPr txBox="1"/>
          <p:nvPr/>
        </p:nvSpPr>
        <p:spPr>
          <a:xfrm>
            <a:off x="5505058" y="5084792"/>
            <a:ext cx="2769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F2854B-30A5-4730-AB73-2803CC176901}"/>
              </a:ext>
            </a:extLst>
          </p:cNvPr>
          <p:cNvSpPr txBox="1"/>
          <p:nvPr/>
        </p:nvSpPr>
        <p:spPr>
          <a:xfrm>
            <a:off x="5517611" y="4746238"/>
            <a:ext cx="231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Insert Subtitle 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C6A50A-B9CE-46BE-BAAA-4F421D4ED04B}"/>
              </a:ext>
            </a:extLst>
          </p:cNvPr>
          <p:cNvSpPr txBox="1"/>
          <p:nvPr/>
        </p:nvSpPr>
        <p:spPr>
          <a:xfrm>
            <a:off x="9027887" y="5084792"/>
            <a:ext cx="2769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FA4FE2-13B7-45A5-BB46-10A1E446D0A4}"/>
              </a:ext>
            </a:extLst>
          </p:cNvPr>
          <p:cNvSpPr txBox="1"/>
          <p:nvPr/>
        </p:nvSpPr>
        <p:spPr>
          <a:xfrm>
            <a:off x="9027887" y="4746238"/>
            <a:ext cx="231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Insert Subtitle Here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334C9F-B0BE-4744-969E-A45D25975C49}"/>
              </a:ext>
            </a:extLst>
          </p:cNvPr>
          <p:cNvSpPr/>
          <p:nvPr/>
        </p:nvSpPr>
        <p:spPr>
          <a:xfrm>
            <a:off x="5505058" y="3091909"/>
            <a:ext cx="5697266" cy="134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dolor sit </a:t>
            </a:r>
            <a:r>
              <a:rPr lang="en-US" sz="1400" b="1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Lorem ipsum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aliqua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552665-554F-2135-B3C0-88D73CE636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r="7562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214837-14E0-649D-480A-E8760684F0C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r="7538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60EF595-B744-7C0C-BCFB-E933FE4D3DFF}"/>
              </a:ext>
            </a:extLst>
          </p:cNvPr>
          <p:cNvSpPr/>
          <p:nvPr/>
        </p:nvSpPr>
        <p:spPr>
          <a:xfrm>
            <a:off x="5505058" y="1671004"/>
            <a:ext cx="5505058" cy="134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dolor sit </a:t>
            </a:r>
            <a:r>
              <a:rPr lang="en-US" sz="1400" b="1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245E73-505B-C17B-790F-06B2F18B5408}"/>
              </a:ext>
            </a:extLst>
          </p:cNvPr>
          <p:cNvSpPr txBox="1"/>
          <p:nvPr/>
        </p:nvSpPr>
        <p:spPr>
          <a:xfrm>
            <a:off x="5505058" y="1030658"/>
            <a:ext cx="395439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29139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0AD3406-22A9-4728-8233-3A2C6DFCC7D2}"/>
              </a:ext>
            </a:extLst>
          </p:cNvPr>
          <p:cNvSpPr/>
          <p:nvPr/>
        </p:nvSpPr>
        <p:spPr>
          <a:xfrm>
            <a:off x="3574946" y="1412169"/>
            <a:ext cx="5280152" cy="1025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dolor sit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B716BC-25F5-45B8-8186-09E702BE47C8}"/>
              </a:ext>
            </a:extLst>
          </p:cNvPr>
          <p:cNvSpPr/>
          <p:nvPr/>
        </p:nvSpPr>
        <p:spPr>
          <a:xfrm>
            <a:off x="3239348" y="918358"/>
            <a:ext cx="59513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Lorem ipsum dolor sit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sed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do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AE2FBE0-F3F9-F6AA-1509-65F240D0E2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652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901512B-BF8E-567C-28B4-B06FC59101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64BE9D1-12CF-C451-F73B-28852A760E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 r="12468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D9F7B0F9-B81A-2840-C69A-A20EBB32B9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234FFF-E0AE-E898-1DC8-EC17529303DD}"/>
              </a:ext>
            </a:extLst>
          </p:cNvPr>
          <p:cNvSpPr txBox="1"/>
          <p:nvPr/>
        </p:nvSpPr>
        <p:spPr>
          <a:xfrm>
            <a:off x="4118801" y="438227"/>
            <a:ext cx="395439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565FADB3-61FA-C122-964E-15529E073B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t="1335" r="19263" b="-1335"/>
          <a:stretch/>
        </p:blipFill>
        <p:spPr>
          <a:xfrm>
            <a:off x="7141100" y="2930095"/>
            <a:ext cx="3714545" cy="3714545"/>
          </a:xfrm>
        </p:spPr>
      </p:pic>
    </p:spTree>
    <p:extLst>
      <p:ext uri="{BB962C8B-B14F-4D97-AF65-F5344CB8AC3E}">
        <p14:creationId xmlns:p14="http://schemas.microsoft.com/office/powerpoint/2010/main" val="12613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369F0EF-CBC3-E9E2-606A-1F6F5B05A3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CE6B1351-E3F4-4C9A-B1D1-700244A7A47F}"/>
              </a:ext>
            </a:extLst>
          </p:cNvPr>
          <p:cNvSpPr/>
          <p:nvPr/>
        </p:nvSpPr>
        <p:spPr>
          <a:xfrm>
            <a:off x="-1" y="3589866"/>
            <a:ext cx="3279347" cy="326813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E99FD9D7-A86C-4610-965D-D846A9ADCD88}"/>
              </a:ext>
            </a:extLst>
          </p:cNvPr>
          <p:cNvSpPr/>
          <p:nvPr/>
        </p:nvSpPr>
        <p:spPr>
          <a:xfrm flipV="1">
            <a:off x="-3577772" y="0"/>
            <a:ext cx="15697201" cy="6858000"/>
          </a:xfrm>
          <a:prstGeom prst="parallelogram">
            <a:avLst>
              <a:gd name="adj" fmla="val 100025"/>
            </a:avLst>
          </a:prstGeom>
          <a:gradFill>
            <a:gsLst>
              <a:gs pos="0">
                <a:schemeClr val="accent2">
                  <a:lumMod val="75000"/>
                  <a:alpha val="85000"/>
                </a:schemeClr>
              </a:gs>
              <a:gs pos="100000">
                <a:schemeClr val="accent4">
                  <a:lumMod val="75000"/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8C8F2C-69AA-45D0-876B-F8F202F23694}"/>
              </a:ext>
            </a:extLst>
          </p:cNvPr>
          <p:cNvSpPr/>
          <p:nvPr/>
        </p:nvSpPr>
        <p:spPr>
          <a:xfrm>
            <a:off x="1041739" y="2662660"/>
            <a:ext cx="5939632" cy="702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i="0" dirty="0">
                <a:solidFill>
                  <a:schemeClr val="bg1"/>
                </a:solidFill>
                <a:effectLst/>
              </a:rPr>
              <a:t>Lorem ipsum dolor sit </a:t>
            </a:r>
            <a:r>
              <a:rPr lang="en-US" sz="1400" b="1" i="0" dirty="0" err="1">
                <a:solidFill>
                  <a:schemeClr val="bg1"/>
                </a:solidFill>
                <a:effectLst/>
              </a:rPr>
              <a:t>amet</a:t>
            </a:r>
            <a:r>
              <a:rPr lang="en-US" sz="1400" b="1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aliqua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7946B9-CDED-4C23-8E84-33C309EB8A40}"/>
              </a:ext>
            </a:extLst>
          </p:cNvPr>
          <p:cNvSpPr txBox="1"/>
          <p:nvPr/>
        </p:nvSpPr>
        <p:spPr>
          <a:xfrm>
            <a:off x="3019502" y="4273414"/>
            <a:ext cx="6430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A1E84C-D7C9-4803-8597-0A7F39B9706F}"/>
              </a:ext>
            </a:extLst>
          </p:cNvPr>
          <p:cNvSpPr txBox="1"/>
          <p:nvPr/>
        </p:nvSpPr>
        <p:spPr>
          <a:xfrm>
            <a:off x="3019502" y="3828188"/>
            <a:ext cx="2510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0D537-D343-4ECE-800D-449D1C85DE87}"/>
              </a:ext>
            </a:extLst>
          </p:cNvPr>
          <p:cNvSpPr txBox="1"/>
          <p:nvPr/>
        </p:nvSpPr>
        <p:spPr>
          <a:xfrm>
            <a:off x="4471270" y="5763383"/>
            <a:ext cx="6430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/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/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D16C5D-308B-495E-A680-EA3C84DB603E}"/>
              </a:ext>
            </a:extLst>
          </p:cNvPr>
          <p:cNvSpPr txBox="1"/>
          <p:nvPr/>
        </p:nvSpPr>
        <p:spPr>
          <a:xfrm>
            <a:off x="4471270" y="5318157"/>
            <a:ext cx="2263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684561-D446-1778-D9D4-E6056FC4FB74}"/>
              </a:ext>
            </a:extLst>
          </p:cNvPr>
          <p:cNvSpPr txBox="1"/>
          <p:nvPr/>
        </p:nvSpPr>
        <p:spPr>
          <a:xfrm>
            <a:off x="1041739" y="1728274"/>
            <a:ext cx="395439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285804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2C6D2B8-330A-48A8-A61A-372084417BD1}"/>
              </a:ext>
            </a:extLst>
          </p:cNvPr>
          <p:cNvSpPr/>
          <p:nvPr/>
        </p:nvSpPr>
        <p:spPr>
          <a:xfrm rot="2700000">
            <a:off x="-409728" y="-977537"/>
            <a:ext cx="5221711" cy="3762232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ACB849-6050-42BC-BC1F-1FC1ED364EC5}"/>
              </a:ext>
            </a:extLst>
          </p:cNvPr>
          <p:cNvSpPr/>
          <p:nvPr/>
        </p:nvSpPr>
        <p:spPr>
          <a:xfrm>
            <a:off x="5753703" y="4629344"/>
            <a:ext cx="5656530" cy="167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dolor sit </a:t>
            </a:r>
            <a:r>
              <a:rPr lang="en-US" sz="1400" b="1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aliqua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dolore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magna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aliqua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Lorem ipsum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aliqua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Lorem ipsum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aliqua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5A2A94F-BD88-2DF4-8A7D-0B3B3A55FA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1B2768-9E28-1C1C-C7DE-7FBBBC9F36B4}"/>
              </a:ext>
            </a:extLst>
          </p:cNvPr>
          <p:cNvSpPr txBox="1"/>
          <p:nvPr/>
        </p:nvSpPr>
        <p:spPr>
          <a:xfrm>
            <a:off x="732250" y="1165567"/>
            <a:ext cx="395439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138192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iamond 28">
            <a:extLst>
              <a:ext uri="{FF2B5EF4-FFF2-40B4-BE49-F238E27FC236}">
                <a16:creationId xmlns:a16="http://schemas.microsoft.com/office/drawing/2014/main" id="{14A5ED5D-93BA-4519-995C-E7B26AF0BC6E}"/>
              </a:ext>
            </a:extLst>
          </p:cNvPr>
          <p:cNvSpPr/>
          <p:nvPr/>
        </p:nvSpPr>
        <p:spPr>
          <a:xfrm>
            <a:off x="6818271" y="2495798"/>
            <a:ext cx="6034418" cy="6034418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BA2E0DB-E5BB-4955-1ACE-88F01BB9BE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31" name="Diamond 30">
            <a:extLst>
              <a:ext uri="{FF2B5EF4-FFF2-40B4-BE49-F238E27FC236}">
                <a16:creationId xmlns:a16="http://schemas.microsoft.com/office/drawing/2014/main" id="{E6E03883-770C-42E0-B7DA-A2FC91652B1F}"/>
              </a:ext>
            </a:extLst>
          </p:cNvPr>
          <p:cNvSpPr/>
          <p:nvPr/>
        </p:nvSpPr>
        <p:spPr>
          <a:xfrm>
            <a:off x="4005925" y="3415649"/>
            <a:ext cx="3114126" cy="3114126"/>
          </a:xfrm>
          <a:prstGeom prst="diamond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3D9F3718-2A04-43CD-9F3D-9280930431F2}"/>
              </a:ext>
            </a:extLst>
          </p:cNvPr>
          <p:cNvSpPr/>
          <p:nvPr/>
        </p:nvSpPr>
        <p:spPr>
          <a:xfrm>
            <a:off x="6023704" y="1652550"/>
            <a:ext cx="4195338" cy="4195338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673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770E650-3250-4BFE-97FD-170FC8D44589}"/>
              </a:ext>
            </a:extLst>
          </p:cNvPr>
          <p:cNvSpPr/>
          <p:nvPr/>
        </p:nvSpPr>
        <p:spPr>
          <a:xfrm>
            <a:off x="825798" y="2368713"/>
            <a:ext cx="5282878" cy="134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dolor sit </a:t>
            </a:r>
            <a:r>
              <a:rPr lang="en-US" sz="1400" b="1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44094B0-B191-4EC7-8248-5E0D4F17B458}"/>
              </a:ext>
            </a:extLst>
          </p:cNvPr>
          <p:cNvGrpSpPr/>
          <p:nvPr/>
        </p:nvGrpSpPr>
        <p:grpSpPr>
          <a:xfrm>
            <a:off x="864939" y="4100719"/>
            <a:ext cx="317830" cy="318367"/>
            <a:chOff x="301625" y="3662363"/>
            <a:chExt cx="939800" cy="94138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5" name="Freeform 1422">
              <a:extLst>
                <a:ext uri="{FF2B5EF4-FFF2-40B4-BE49-F238E27FC236}">
                  <a16:creationId xmlns:a16="http://schemas.microsoft.com/office/drawing/2014/main" id="{F438CD0A-E07D-4B45-93A3-CB4A3D227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3" y="3811588"/>
              <a:ext cx="26988" cy="63500"/>
            </a:xfrm>
            <a:custGeom>
              <a:avLst/>
              <a:gdLst>
                <a:gd name="T0" fmla="*/ 103 w 103"/>
                <a:gd name="T1" fmla="*/ 0 h 242"/>
                <a:gd name="T2" fmla="*/ 103 w 103"/>
                <a:gd name="T3" fmla="*/ 242 h 242"/>
                <a:gd name="T4" fmla="*/ 75 w 103"/>
                <a:gd name="T5" fmla="*/ 234 h 242"/>
                <a:gd name="T6" fmla="*/ 52 w 103"/>
                <a:gd name="T7" fmla="*/ 223 h 242"/>
                <a:gd name="T8" fmla="*/ 35 w 103"/>
                <a:gd name="T9" fmla="*/ 210 h 242"/>
                <a:gd name="T10" fmla="*/ 22 w 103"/>
                <a:gd name="T11" fmla="*/ 197 h 242"/>
                <a:gd name="T12" fmla="*/ 12 w 103"/>
                <a:gd name="T13" fmla="*/ 183 h 242"/>
                <a:gd name="T14" fmla="*/ 7 w 103"/>
                <a:gd name="T15" fmla="*/ 169 h 242"/>
                <a:gd name="T16" fmla="*/ 3 w 103"/>
                <a:gd name="T17" fmla="*/ 155 h 242"/>
                <a:gd name="T18" fmla="*/ 0 w 103"/>
                <a:gd name="T19" fmla="*/ 142 h 242"/>
                <a:gd name="T20" fmla="*/ 0 w 103"/>
                <a:gd name="T21" fmla="*/ 131 h 242"/>
                <a:gd name="T22" fmla="*/ 0 w 103"/>
                <a:gd name="T23" fmla="*/ 122 h 242"/>
                <a:gd name="T24" fmla="*/ 0 w 103"/>
                <a:gd name="T25" fmla="*/ 112 h 242"/>
                <a:gd name="T26" fmla="*/ 0 w 103"/>
                <a:gd name="T27" fmla="*/ 100 h 242"/>
                <a:gd name="T28" fmla="*/ 3 w 103"/>
                <a:gd name="T29" fmla="*/ 87 h 242"/>
                <a:gd name="T30" fmla="*/ 7 w 103"/>
                <a:gd name="T31" fmla="*/ 74 h 242"/>
                <a:gd name="T32" fmla="*/ 12 w 103"/>
                <a:gd name="T33" fmla="*/ 60 h 242"/>
                <a:gd name="T34" fmla="*/ 22 w 103"/>
                <a:gd name="T35" fmla="*/ 46 h 242"/>
                <a:gd name="T36" fmla="*/ 35 w 103"/>
                <a:gd name="T37" fmla="*/ 32 h 242"/>
                <a:gd name="T38" fmla="*/ 52 w 103"/>
                <a:gd name="T39" fmla="*/ 20 h 242"/>
                <a:gd name="T40" fmla="*/ 75 w 103"/>
                <a:gd name="T41" fmla="*/ 9 h 242"/>
                <a:gd name="T42" fmla="*/ 103 w 103"/>
                <a:gd name="T4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3" h="242">
                  <a:moveTo>
                    <a:pt x="103" y="0"/>
                  </a:moveTo>
                  <a:lnTo>
                    <a:pt x="103" y="242"/>
                  </a:lnTo>
                  <a:lnTo>
                    <a:pt x="75" y="234"/>
                  </a:lnTo>
                  <a:lnTo>
                    <a:pt x="52" y="223"/>
                  </a:lnTo>
                  <a:lnTo>
                    <a:pt x="35" y="210"/>
                  </a:lnTo>
                  <a:lnTo>
                    <a:pt x="22" y="197"/>
                  </a:lnTo>
                  <a:lnTo>
                    <a:pt x="12" y="183"/>
                  </a:lnTo>
                  <a:lnTo>
                    <a:pt x="7" y="169"/>
                  </a:lnTo>
                  <a:lnTo>
                    <a:pt x="3" y="155"/>
                  </a:lnTo>
                  <a:lnTo>
                    <a:pt x="0" y="142"/>
                  </a:lnTo>
                  <a:lnTo>
                    <a:pt x="0" y="131"/>
                  </a:lnTo>
                  <a:lnTo>
                    <a:pt x="0" y="122"/>
                  </a:lnTo>
                  <a:lnTo>
                    <a:pt x="0" y="112"/>
                  </a:lnTo>
                  <a:lnTo>
                    <a:pt x="0" y="100"/>
                  </a:lnTo>
                  <a:lnTo>
                    <a:pt x="3" y="87"/>
                  </a:lnTo>
                  <a:lnTo>
                    <a:pt x="7" y="74"/>
                  </a:lnTo>
                  <a:lnTo>
                    <a:pt x="12" y="60"/>
                  </a:lnTo>
                  <a:lnTo>
                    <a:pt x="22" y="46"/>
                  </a:lnTo>
                  <a:lnTo>
                    <a:pt x="35" y="32"/>
                  </a:lnTo>
                  <a:lnTo>
                    <a:pt x="52" y="20"/>
                  </a:lnTo>
                  <a:lnTo>
                    <a:pt x="75" y="9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6" name="Freeform 1423">
              <a:extLst>
                <a:ext uri="{FF2B5EF4-FFF2-40B4-BE49-F238E27FC236}">
                  <a16:creationId xmlns:a16="http://schemas.microsoft.com/office/drawing/2014/main" id="{DFE45788-20B9-4991-AEA7-03E0B3457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3" y="3937000"/>
              <a:ext cx="26988" cy="63500"/>
            </a:xfrm>
            <a:custGeom>
              <a:avLst/>
              <a:gdLst>
                <a:gd name="T0" fmla="*/ 0 w 103"/>
                <a:gd name="T1" fmla="*/ 0 h 243"/>
                <a:gd name="T2" fmla="*/ 27 w 103"/>
                <a:gd name="T3" fmla="*/ 10 h 243"/>
                <a:gd name="T4" fmla="*/ 50 w 103"/>
                <a:gd name="T5" fmla="*/ 21 h 243"/>
                <a:gd name="T6" fmla="*/ 67 w 103"/>
                <a:gd name="T7" fmla="*/ 33 h 243"/>
                <a:gd name="T8" fmla="*/ 80 w 103"/>
                <a:gd name="T9" fmla="*/ 47 h 243"/>
                <a:gd name="T10" fmla="*/ 90 w 103"/>
                <a:gd name="T11" fmla="*/ 61 h 243"/>
                <a:gd name="T12" fmla="*/ 96 w 103"/>
                <a:gd name="T13" fmla="*/ 75 h 243"/>
                <a:gd name="T14" fmla="*/ 99 w 103"/>
                <a:gd name="T15" fmla="*/ 88 h 243"/>
                <a:gd name="T16" fmla="*/ 102 w 103"/>
                <a:gd name="T17" fmla="*/ 101 h 243"/>
                <a:gd name="T18" fmla="*/ 103 w 103"/>
                <a:gd name="T19" fmla="*/ 112 h 243"/>
                <a:gd name="T20" fmla="*/ 103 w 103"/>
                <a:gd name="T21" fmla="*/ 122 h 243"/>
                <a:gd name="T22" fmla="*/ 103 w 103"/>
                <a:gd name="T23" fmla="*/ 132 h 243"/>
                <a:gd name="T24" fmla="*/ 102 w 103"/>
                <a:gd name="T25" fmla="*/ 143 h 243"/>
                <a:gd name="T26" fmla="*/ 99 w 103"/>
                <a:gd name="T27" fmla="*/ 156 h 243"/>
                <a:gd name="T28" fmla="*/ 96 w 103"/>
                <a:gd name="T29" fmla="*/ 170 h 243"/>
                <a:gd name="T30" fmla="*/ 90 w 103"/>
                <a:gd name="T31" fmla="*/ 184 h 243"/>
                <a:gd name="T32" fmla="*/ 80 w 103"/>
                <a:gd name="T33" fmla="*/ 198 h 243"/>
                <a:gd name="T34" fmla="*/ 67 w 103"/>
                <a:gd name="T35" fmla="*/ 211 h 243"/>
                <a:gd name="T36" fmla="*/ 50 w 103"/>
                <a:gd name="T37" fmla="*/ 222 h 243"/>
                <a:gd name="T38" fmla="*/ 27 w 103"/>
                <a:gd name="T39" fmla="*/ 234 h 243"/>
                <a:gd name="T40" fmla="*/ 0 w 103"/>
                <a:gd name="T41" fmla="*/ 243 h 243"/>
                <a:gd name="T42" fmla="*/ 0 w 103"/>
                <a:gd name="T4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3" h="243">
                  <a:moveTo>
                    <a:pt x="0" y="0"/>
                  </a:moveTo>
                  <a:lnTo>
                    <a:pt x="27" y="10"/>
                  </a:lnTo>
                  <a:lnTo>
                    <a:pt x="50" y="21"/>
                  </a:lnTo>
                  <a:lnTo>
                    <a:pt x="67" y="33"/>
                  </a:lnTo>
                  <a:lnTo>
                    <a:pt x="80" y="47"/>
                  </a:lnTo>
                  <a:lnTo>
                    <a:pt x="90" y="61"/>
                  </a:lnTo>
                  <a:lnTo>
                    <a:pt x="96" y="75"/>
                  </a:lnTo>
                  <a:lnTo>
                    <a:pt x="99" y="88"/>
                  </a:lnTo>
                  <a:lnTo>
                    <a:pt x="102" y="101"/>
                  </a:lnTo>
                  <a:lnTo>
                    <a:pt x="103" y="112"/>
                  </a:lnTo>
                  <a:lnTo>
                    <a:pt x="103" y="122"/>
                  </a:lnTo>
                  <a:lnTo>
                    <a:pt x="103" y="132"/>
                  </a:lnTo>
                  <a:lnTo>
                    <a:pt x="102" y="143"/>
                  </a:lnTo>
                  <a:lnTo>
                    <a:pt x="99" y="156"/>
                  </a:lnTo>
                  <a:lnTo>
                    <a:pt x="96" y="170"/>
                  </a:lnTo>
                  <a:lnTo>
                    <a:pt x="90" y="184"/>
                  </a:lnTo>
                  <a:lnTo>
                    <a:pt x="80" y="198"/>
                  </a:lnTo>
                  <a:lnTo>
                    <a:pt x="67" y="211"/>
                  </a:lnTo>
                  <a:lnTo>
                    <a:pt x="50" y="222"/>
                  </a:lnTo>
                  <a:lnTo>
                    <a:pt x="27" y="234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7" name="Freeform 1424">
              <a:extLst>
                <a:ext uri="{FF2B5EF4-FFF2-40B4-BE49-F238E27FC236}">
                  <a16:creationId xmlns:a16="http://schemas.microsoft.com/office/drawing/2014/main" id="{ECB624E1-1A6A-4A53-A907-614E154DD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300" y="3662363"/>
              <a:ext cx="487363" cy="487362"/>
            </a:xfrm>
            <a:custGeom>
              <a:avLst/>
              <a:gdLst>
                <a:gd name="T0" fmla="*/ 766 w 1842"/>
                <a:gd name="T1" fmla="*/ 357 h 1843"/>
                <a:gd name="T2" fmla="*/ 640 w 1842"/>
                <a:gd name="T3" fmla="*/ 411 h 1843"/>
                <a:gd name="T4" fmla="*/ 557 w 1842"/>
                <a:gd name="T5" fmla="*/ 493 h 1843"/>
                <a:gd name="T6" fmla="*/ 511 w 1842"/>
                <a:gd name="T7" fmla="*/ 599 h 1843"/>
                <a:gd name="T8" fmla="*/ 504 w 1842"/>
                <a:gd name="T9" fmla="*/ 726 h 1843"/>
                <a:gd name="T10" fmla="*/ 537 w 1842"/>
                <a:gd name="T11" fmla="*/ 841 h 1843"/>
                <a:gd name="T12" fmla="*/ 609 w 1842"/>
                <a:gd name="T13" fmla="*/ 930 h 1843"/>
                <a:gd name="T14" fmla="*/ 721 w 1842"/>
                <a:gd name="T15" fmla="*/ 995 h 1843"/>
                <a:gd name="T16" fmla="*/ 816 w 1842"/>
                <a:gd name="T17" fmla="*/ 1281 h 1843"/>
                <a:gd name="T18" fmla="*/ 748 w 1842"/>
                <a:gd name="T19" fmla="*/ 1249 h 1843"/>
                <a:gd name="T20" fmla="*/ 720 w 1842"/>
                <a:gd name="T21" fmla="*/ 1208 h 1843"/>
                <a:gd name="T22" fmla="*/ 713 w 1842"/>
                <a:gd name="T23" fmla="*/ 1170 h 1843"/>
                <a:gd name="T24" fmla="*/ 504 w 1842"/>
                <a:gd name="T25" fmla="*/ 1202 h 1843"/>
                <a:gd name="T26" fmla="*/ 537 w 1842"/>
                <a:gd name="T27" fmla="*/ 1318 h 1843"/>
                <a:gd name="T28" fmla="*/ 609 w 1842"/>
                <a:gd name="T29" fmla="*/ 1407 h 1843"/>
                <a:gd name="T30" fmla="*/ 721 w 1842"/>
                <a:gd name="T31" fmla="*/ 1472 h 1843"/>
                <a:gd name="T32" fmla="*/ 816 w 1842"/>
                <a:gd name="T33" fmla="*/ 1600 h 1843"/>
                <a:gd name="T34" fmla="*/ 1076 w 1842"/>
                <a:gd name="T35" fmla="*/ 1486 h 1843"/>
                <a:gd name="T36" fmla="*/ 1202 w 1842"/>
                <a:gd name="T37" fmla="*/ 1432 h 1843"/>
                <a:gd name="T38" fmla="*/ 1286 w 1842"/>
                <a:gd name="T39" fmla="*/ 1350 h 1843"/>
                <a:gd name="T40" fmla="*/ 1332 w 1842"/>
                <a:gd name="T41" fmla="*/ 1243 h 1843"/>
                <a:gd name="T42" fmla="*/ 1339 w 1842"/>
                <a:gd name="T43" fmla="*/ 1117 h 1843"/>
                <a:gd name="T44" fmla="*/ 1305 w 1842"/>
                <a:gd name="T45" fmla="*/ 1003 h 1843"/>
                <a:gd name="T46" fmla="*/ 1234 w 1842"/>
                <a:gd name="T47" fmla="*/ 912 h 1843"/>
                <a:gd name="T48" fmla="*/ 1122 w 1842"/>
                <a:gd name="T49" fmla="*/ 847 h 1843"/>
                <a:gd name="T50" fmla="*/ 1027 w 1842"/>
                <a:gd name="T51" fmla="*/ 562 h 1843"/>
                <a:gd name="T52" fmla="*/ 1094 w 1842"/>
                <a:gd name="T53" fmla="*/ 594 h 1843"/>
                <a:gd name="T54" fmla="*/ 1123 w 1842"/>
                <a:gd name="T55" fmla="*/ 636 h 1843"/>
                <a:gd name="T56" fmla="*/ 1130 w 1842"/>
                <a:gd name="T57" fmla="*/ 674 h 1843"/>
                <a:gd name="T58" fmla="*/ 1339 w 1842"/>
                <a:gd name="T59" fmla="*/ 640 h 1843"/>
                <a:gd name="T60" fmla="*/ 1305 w 1842"/>
                <a:gd name="T61" fmla="*/ 526 h 1843"/>
                <a:gd name="T62" fmla="*/ 1234 w 1842"/>
                <a:gd name="T63" fmla="*/ 436 h 1843"/>
                <a:gd name="T64" fmla="*/ 1122 w 1842"/>
                <a:gd name="T65" fmla="*/ 371 h 1843"/>
                <a:gd name="T66" fmla="*/ 1027 w 1842"/>
                <a:gd name="T67" fmla="*/ 243 h 1843"/>
                <a:gd name="T68" fmla="*/ 1000 w 1842"/>
                <a:gd name="T69" fmla="*/ 3 h 1843"/>
                <a:gd name="T70" fmla="*/ 1227 w 1842"/>
                <a:gd name="T71" fmla="*/ 52 h 1843"/>
                <a:gd name="T72" fmla="*/ 1428 w 1842"/>
                <a:gd name="T73" fmla="*/ 152 h 1843"/>
                <a:gd name="T74" fmla="*/ 1599 w 1842"/>
                <a:gd name="T75" fmla="*/ 298 h 1843"/>
                <a:gd name="T76" fmla="*/ 1729 w 1842"/>
                <a:gd name="T77" fmla="*/ 479 h 1843"/>
                <a:gd name="T78" fmla="*/ 1813 w 1842"/>
                <a:gd name="T79" fmla="*/ 689 h 1843"/>
                <a:gd name="T80" fmla="*/ 1842 w 1842"/>
                <a:gd name="T81" fmla="*/ 922 h 1843"/>
                <a:gd name="T82" fmla="*/ 1813 w 1842"/>
                <a:gd name="T83" fmla="*/ 1154 h 1843"/>
                <a:gd name="T84" fmla="*/ 1729 w 1842"/>
                <a:gd name="T85" fmla="*/ 1365 h 1843"/>
                <a:gd name="T86" fmla="*/ 1599 w 1842"/>
                <a:gd name="T87" fmla="*/ 1546 h 1843"/>
                <a:gd name="T88" fmla="*/ 1428 w 1842"/>
                <a:gd name="T89" fmla="*/ 1691 h 1843"/>
                <a:gd name="T90" fmla="*/ 1227 w 1842"/>
                <a:gd name="T91" fmla="*/ 1791 h 1843"/>
                <a:gd name="T92" fmla="*/ 1000 w 1842"/>
                <a:gd name="T93" fmla="*/ 1839 h 1843"/>
                <a:gd name="T94" fmla="*/ 764 w 1842"/>
                <a:gd name="T95" fmla="*/ 1830 h 1843"/>
                <a:gd name="T96" fmla="*/ 545 w 1842"/>
                <a:gd name="T97" fmla="*/ 1763 h 1843"/>
                <a:gd name="T98" fmla="*/ 353 w 1842"/>
                <a:gd name="T99" fmla="*/ 1647 h 1843"/>
                <a:gd name="T100" fmla="*/ 196 w 1842"/>
                <a:gd name="T101" fmla="*/ 1489 h 1843"/>
                <a:gd name="T102" fmla="*/ 80 w 1842"/>
                <a:gd name="T103" fmla="*/ 1297 h 1843"/>
                <a:gd name="T104" fmla="*/ 13 w 1842"/>
                <a:gd name="T105" fmla="*/ 1078 h 1843"/>
                <a:gd name="T106" fmla="*/ 3 w 1842"/>
                <a:gd name="T107" fmla="*/ 842 h 1843"/>
                <a:gd name="T108" fmla="*/ 51 w 1842"/>
                <a:gd name="T109" fmla="*/ 616 h 1843"/>
                <a:gd name="T110" fmla="*/ 152 w 1842"/>
                <a:gd name="T111" fmla="*/ 414 h 1843"/>
                <a:gd name="T112" fmla="*/ 297 w 1842"/>
                <a:gd name="T113" fmla="*/ 245 h 1843"/>
                <a:gd name="T114" fmla="*/ 478 w 1842"/>
                <a:gd name="T115" fmla="*/ 113 h 1843"/>
                <a:gd name="T116" fmla="*/ 689 w 1842"/>
                <a:gd name="T117" fmla="*/ 30 h 1843"/>
                <a:gd name="T118" fmla="*/ 922 w 1842"/>
                <a:gd name="T119" fmla="*/ 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42" h="1843">
                  <a:moveTo>
                    <a:pt x="816" y="243"/>
                  </a:moveTo>
                  <a:lnTo>
                    <a:pt x="816" y="347"/>
                  </a:lnTo>
                  <a:lnTo>
                    <a:pt x="766" y="357"/>
                  </a:lnTo>
                  <a:lnTo>
                    <a:pt x="721" y="371"/>
                  </a:lnTo>
                  <a:lnTo>
                    <a:pt x="679" y="389"/>
                  </a:lnTo>
                  <a:lnTo>
                    <a:pt x="640" y="411"/>
                  </a:lnTo>
                  <a:lnTo>
                    <a:pt x="609" y="436"/>
                  </a:lnTo>
                  <a:lnTo>
                    <a:pt x="581" y="463"/>
                  </a:lnTo>
                  <a:lnTo>
                    <a:pt x="557" y="493"/>
                  </a:lnTo>
                  <a:lnTo>
                    <a:pt x="537" y="526"/>
                  </a:lnTo>
                  <a:lnTo>
                    <a:pt x="522" y="562"/>
                  </a:lnTo>
                  <a:lnTo>
                    <a:pt x="511" y="599"/>
                  </a:lnTo>
                  <a:lnTo>
                    <a:pt x="504" y="640"/>
                  </a:lnTo>
                  <a:lnTo>
                    <a:pt x="501" y="684"/>
                  </a:lnTo>
                  <a:lnTo>
                    <a:pt x="504" y="726"/>
                  </a:lnTo>
                  <a:lnTo>
                    <a:pt x="511" y="767"/>
                  </a:lnTo>
                  <a:lnTo>
                    <a:pt x="522" y="805"/>
                  </a:lnTo>
                  <a:lnTo>
                    <a:pt x="537" y="841"/>
                  </a:lnTo>
                  <a:lnTo>
                    <a:pt x="557" y="873"/>
                  </a:lnTo>
                  <a:lnTo>
                    <a:pt x="581" y="904"/>
                  </a:lnTo>
                  <a:lnTo>
                    <a:pt x="609" y="930"/>
                  </a:lnTo>
                  <a:lnTo>
                    <a:pt x="640" y="955"/>
                  </a:lnTo>
                  <a:lnTo>
                    <a:pt x="679" y="978"/>
                  </a:lnTo>
                  <a:lnTo>
                    <a:pt x="721" y="995"/>
                  </a:lnTo>
                  <a:lnTo>
                    <a:pt x="766" y="1009"/>
                  </a:lnTo>
                  <a:lnTo>
                    <a:pt x="816" y="1020"/>
                  </a:lnTo>
                  <a:lnTo>
                    <a:pt x="816" y="1281"/>
                  </a:lnTo>
                  <a:lnTo>
                    <a:pt x="788" y="1272"/>
                  </a:lnTo>
                  <a:lnTo>
                    <a:pt x="765" y="1261"/>
                  </a:lnTo>
                  <a:lnTo>
                    <a:pt x="748" y="1249"/>
                  </a:lnTo>
                  <a:lnTo>
                    <a:pt x="735" y="1236"/>
                  </a:lnTo>
                  <a:lnTo>
                    <a:pt x="725" y="1222"/>
                  </a:lnTo>
                  <a:lnTo>
                    <a:pt x="720" y="1208"/>
                  </a:lnTo>
                  <a:lnTo>
                    <a:pt x="716" y="1194"/>
                  </a:lnTo>
                  <a:lnTo>
                    <a:pt x="713" y="1181"/>
                  </a:lnTo>
                  <a:lnTo>
                    <a:pt x="713" y="1170"/>
                  </a:lnTo>
                  <a:lnTo>
                    <a:pt x="713" y="1160"/>
                  </a:lnTo>
                  <a:lnTo>
                    <a:pt x="501" y="1160"/>
                  </a:lnTo>
                  <a:lnTo>
                    <a:pt x="504" y="1202"/>
                  </a:lnTo>
                  <a:lnTo>
                    <a:pt x="511" y="1243"/>
                  </a:lnTo>
                  <a:lnTo>
                    <a:pt x="522" y="1282"/>
                  </a:lnTo>
                  <a:lnTo>
                    <a:pt x="537" y="1318"/>
                  </a:lnTo>
                  <a:lnTo>
                    <a:pt x="557" y="1350"/>
                  </a:lnTo>
                  <a:lnTo>
                    <a:pt x="581" y="1380"/>
                  </a:lnTo>
                  <a:lnTo>
                    <a:pt x="609" y="1407"/>
                  </a:lnTo>
                  <a:lnTo>
                    <a:pt x="640" y="1432"/>
                  </a:lnTo>
                  <a:lnTo>
                    <a:pt x="679" y="1454"/>
                  </a:lnTo>
                  <a:lnTo>
                    <a:pt x="721" y="1472"/>
                  </a:lnTo>
                  <a:lnTo>
                    <a:pt x="766" y="1486"/>
                  </a:lnTo>
                  <a:lnTo>
                    <a:pt x="816" y="1497"/>
                  </a:lnTo>
                  <a:lnTo>
                    <a:pt x="816" y="1600"/>
                  </a:lnTo>
                  <a:lnTo>
                    <a:pt x="1027" y="1600"/>
                  </a:lnTo>
                  <a:lnTo>
                    <a:pt x="1027" y="1497"/>
                  </a:lnTo>
                  <a:lnTo>
                    <a:pt x="1076" y="1486"/>
                  </a:lnTo>
                  <a:lnTo>
                    <a:pt x="1122" y="1472"/>
                  </a:lnTo>
                  <a:lnTo>
                    <a:pt x="1164" y="1454"/>
                  </a:lnTo>
                  <a:lnTo>
                    <a:pt x="1202" y="1432"/>
                  </a:lnTo>
                  <a:lnTo>
                    <a:pt x="1234" y="1407"/>
                  </a:lnTo>
                  <a:lnTo>
                    <a:pt x="1262" y="1380"/>
                  </a:lnTo>
                  <a:lnTo>
                    <a:pt x="1286" y="1350"/>
                  </a:lnTo>
                  <a:lnTo>
                    <a:pt x="1305" y="1318"/>
                  </a:lnTo>
                  <a:lnTo>
                    <a:pt x="1320" y="1282"/>
                  </a:lnTo>
                  <a:lnTo>
                    <a:pt x="1332" y="1243"/>
                  </a:lnTo>
                  <a:lnTo>
                    <a:pt x="1339" y="1202"/>
                  </a:lnTo>
                  <a:lnTo>
                    <a:pt x="1341" y="1160"/>
                  </a:lnTo>
                  <a:lnTo>
                    <a:pt x="1339" y="1117"/>
                  </a:lnTo>
                  <a:lnTo>
                    <a:pt x="1332" y="1076"/>
                  </a:lnTo>
                  <a:lnTo>
                    <a:pt x="1320" y="1038"/>
                  </a:lnTo>
                  <a:lnTo>
                    <a:pt x="1305" y="1003"/>
                  </a:lnTo>
                  <a:lnTo>
                    <a:pt x="1286" y="969"/>
                  </a:lnTo>
                  <a:lnTo>
                    <a:pt x="1262" y="939"/>
                  </a:lnTo>
                  <a:lnTo>
                    <a:pt x="1234" y="912"/>
                  </a:lnTo>
                  <a:lnTo>
                    <a:pt x="1202" y="887"/>
                  </a:lnTo>
                  <a:lnTo>
                    <a:pt x="1164" y="866"/>
                  </a:lnTo>
                  <a:lnTo>
                    <a:pt x="1122" y="847"/>
                  </a:lnTo>
                  <a:lnTo>
                    <a:pt x="1076" y="833"/>
                  </a:lnTo>
                  <a:lnTo>
                    <a:pt x="1027" y="824"/>
                  </a:lnTo>
                  <a:lnTo>
                    <a:pt x="1027" y="562"/>
                  </a:lnTo>
                  <a:lnTo>
                    <a:pt x="1054" y="571"/>
                  </a:lnTo>
                  <a:lnTo>
                    <a:pt x="1077" y="582"/>
                  </a:lnTo>
                  <a:lnTo>
                    <a:pt x="1094" y="594"/>
                  </a:lnTo>
                  <a:lnTo>
                    <a:pt x="1107" y="608"/>
                  </a:lnTo>
                  <a:lnTo>
                    <a:pt x="1117" y="622"/>
                  </a:lnTo>
                  <a:lnTo>
                    <a:pt x="1123" y="636"/>
                  </a:lnTo>
                  <a:lnTo>
                    <a:pt x="1126" y="649"/>
                  </a:lnTo>
                  <a:lnTo>
                    <a:pt x="1129" y="662"/>
                  </a:lnTo>
                  <a:lnTo>
                    <a:pt x="1130" y="674"/>
                  </a:lnTo>
                  <a:lnTo>
                    <a:pt x="1130" y="684"/>
                  </a:lnTo>
                  <a:lnTo>
                    <a:pt x="1341" y="684"/>
                  </a:lnTo>
                  <a:lnTo>
                    <a:pt x="1339" y="640"/>
                  </a:lnTo>
                  <a:lnTo>
                    <a:pt x="1332" y="599"/>
                  </a:lnTo>
                  <a:lnTo>
                    <a:pt x="1320" y="562"/>
                  </a:lnTo>
                  <a:lnTo>
                    <a:pt x="1305" y="526"/>
                  </a:lnTo>
                  <a:lnTo>
                    <a:pt x="1286" y="493"/>
                  </a:lnTo>
                  <a:lnTo>
                    <a:pt x="1262" y="463"/>
                  </a:lnTo>
                  <a:lnTo>
                    <a:pt x="1234" y="436"/>
                  </a:lnTo>
                  <a:lnTo>
                    <a:pt x="1202" y="411"/>
                  </a:lnTo>
                  <a:lnTo>
                    <a:pt x="1164" y="389"/>
                  </a:lnTo>
                  <a:lnTo>
                    <a:pt x="1122" y="371"/>
                  </a:lnTo>
                  <a:lnTo>
                    <a:pt x="1076" y="357"/>
                  </a:lnTo>
                  <a:lnTo>
                    <a:pt x="1027" y="347"/>
                  </a:lnTo>
                  <a:lnTo>
                    <a:pt x="1027" y="243"/>
                  </a:lnTo>
                  <a:lnTo>
                    <a:pt x="816" y="243"/>
                  </a:lnTo>
                  <a:close/>
                  <a:moveTo>
                    <a:pt x="922" y="0"/>
                  </a:moveTo>
                  <a:lnTo>
                    <a:pt x="1000" y="3"/>
                  </a:lnTo>
                  <a:lnTo>
                    <a:pt x="1078" y="13"/>
                  </a:lnTo>
                  <a:lnTo>
                    <a:pt x="1153" y="30"/>
                  </a:lnTo>
                  <a:lnTo>
                    <a:pt x="1227" y="52"/>
                  </a:lnTo>
                  <a:lnTo>
                    <a:pt x="1297" y="80"/>
                  </a:lnTo>
                  <a:lnTo>
                    <a:pt x="1365" y="113"/>
                  </a:lnTo>
                  <a:lnTo>
                    <a:pt x="1428" y="152"/>
                  </a:lnTo>
                  <a:lnTo>
                    <a:pt x="1489" y="196"/>
                  </a:lnTo>
                  <a:lnTo>
                    <a:pt x="1546" y="245"/>
                  </a:lnTo>
                  <a:lnTo>
                    <a:pt x="1599" y="298"/>
                  </a:lnTo>
                  <a:lnTo>
                    <a:pt x="1646" y="354"/>
                  </a:lnTo>
                  <a:lnTo>
                    <a:pt x="1690" y="414"/>
                  </a:lnTo>
                  <a:lnTo>
                    <a:pt x="1729" y="479"/>
                  </a:lnTo>
                  <a:lnTo>
                    <a:pt x="1763" y="546"/>
                  </a:lnTo>
                  <a:lnTo>
                    <a:pt x="1791" y="616"/>
                  </a:lnTo>
                  <a:lnTo>
                    <a:pt x="1813" y="689"/>
                  </a:lnTo>
                  <a:lnTo>
                    <a:pt x="1829" y="764"/>
                  </a:lnTo>
                  <a:lnTo>
                    <a:pt x="1839" y="842"/>
                  </a:lnTo>
                  <a:lnTo>
                    <a:pt x="1842" y="922"/>
                  </a:lnTo>
                  <a:lnTo>
                    <a:pt x="1839" y="1001"/>
                  </a:lnTo>
                  <a:lnTo>
                    <a:pt x="1829" y="1078"/>
                  </a:lnTo>
                  <a:lnTo>
                    <a:pt x="1813" y="1154"/>
                  </a:lnTo>
                  <a:lnTo>
                    <a:pt x="1791" y="1227"/>
                  </a:lnTo>
                  <a:lnTo>
                    <a:pt x="1763" y="1297"/>
                  </a:lnTo>
                  <a:lnTo>
                    <a:pt x="1729" y="1365"/>
                  </a:lnTo>
                  <a:lnTo>
                    <a:pt x="1690" y="1429"/>
                  </a:lnTo>
                  <a:lnTo>
                    <a:pt x="1646" y="1489"/>
                  </a:lnTo>
                  <a:lnTo>
                    <a:pt x="1599" y="1546"/>
                  </a:lnTo>
                  <a:lnTo>
                    <a:pt x="1546" y="1599"/>
                  </a:lnTo>
                  <a:lnTo>
                    <a:pt x="1489" y="1647"/>
                  </a:lnTo>
                  <a:lnTo>
                    <a:pt x="1428" y="1691"/>
                  </a:lnTo>
                  <a:lnTo>
                    <a:pt x="1365" y="1729"/>
                  </a:lnTo>
                  <a:lnTo>
                    <a:pt x="1297" y="1763"/>
                  </a:lnTo>
                  <a:lnTo>
                    <a:pt x="1227" y="1791"/>
                  </a:lnTo>
                  <a:lnTo>
                    <a:pt x="1153" y="1814"/>
                  </a:lnTo>
                  <a:lnTo>
                    <a:pt x="1078" y="1830"/>
                  </a:lnTo>
                  <a:lnTo>
                    <a:pt x="1000" y="1839"/>
                  </a:lnTo>
                  <a:lnTo>
                    <a:pt x="922" y="1843"/>
                  </a:lnTo>
                  <a:lnTo>
                    <a:pt x="842" y="1839"/>
                  </a:lnTo>
                  <a:lnTo>
                    <a:pt x="764" y="1830"/>
                  </a:lnTo>
                  <a:lnTo>
                    <a:pt x="689" y="1814"/>
                  </a:lnTo>
                  <a:lnTo>
                    <a:pt x="615" y="1791"/>
                  </a:lnTo>
                  <a:lnTo>
                    <a:pt x="545" y="1763"/>
                  </a:lnTo>
                  <a:lnTo>
                    <a:pt x="478" y="1729"/>
                  </a:lnTo>
                  <a:lnTo>
                    <a:pt x="414" y="1691"/>
                  </a:lnTo>
                  <a:lnTo>
                    <a:pt x="353" y="1647"/>
                  </a:lnTo>
                  <a:lnTo>
                    <a:pt x="297" y="1599"/>
                  </a:lnTo>
                  <a:lnTo>
                    <a:pt x="244" y="1546"/>
                  </a:lnTo>
                  <a:lnTo>
                    <a:pt x="196" y="1489"/>
                  </a:lnTo>
                  <a:lnTo>
                    <a:pt x="152" y="1429"/>
                  </a:lnTo>
                  <a:lnTo>
                    <a:pt x="113" y="1365"/>
                  </a:lnTo>
                  <a:lnTo>
                    <a:pt x="80" y="1297"/>
                  </a:lnTo>
                  <a:lnTo>
                    <a:pt x="51" y="1227"/>
                  </a:lnTo>
                  <a:lnTo>
                    <a:pt x="29" y="1154"/>
                  </a:lnTo>
                  <a:lnTo>
                    <a:pt x="13" y="1078"/>
                  </a:lnTo>
                  <a:lnTo>
                    <a:pt x="3" y="1001"/>
                  </a:lnTo>
                  <a:lnTo>
                    <a:pt x="0" y="922"/>
                  </a:lnTo>
                  <a:lnTo>
                    <a:pt x="3" y="842"/>
                  </a:lnTo>
                  <a:lnTo>
                    <a:pt x="13" y="764"/>
                  </a:lnTo>
                  <a:lnTo>
                    <a:pt x="29" y="689"/>
                  </a:lnTo>
                  <a:lnTo>
                    <a:pt x="51" y="616"/>
                  </a:lnTo>
                  <a:lnTo>
                    <a:pt x="80" y="546"/>
                  </a:lnTo>
                  <a:lnTo>
                    <a:pt x="113" y="479"/>
                  </a:lnTo>
                  <a:lnTo>
                    <a:pt x="152" y="414"/>
                  </a:lnTo>
                  <a:lnTo>
                    <a:pt x="196" y="354"/>
                  </a:lnTo>
                  <a:lnTo>
                    <a:pt x="244" y="298"/>
                  </a:lnTo>
                  <a:lnTo>
                    <a:pt x="297" y="245"/>
                  </a:lnTo>
                  <a:lnTo>
                    <a:pt x="353" y="196"/>
                  </a:lnTo>
                  <a:lnTo>
                    <a:pt x="414" y="152"/>
                  </a:lnTo>
                  <a:lnTo>
                    <a:pt x="478" y="113"/>
                  </a:lnTo>
                  <a:lnTo>
                    <a:pt x="545" y="80"/>
                  </a:lnTo>
                  <a:lnTo>
                    <a:pt x="615" y="52"/>
                  </a:lnTo>
                  <a:lnTo>
                    <a:pt x="689" y="30"/>
                  </a:lnTo>
                  <a:lnTo>
                    <a:pt x="764" y="13"/>
                  </a:lnTo>
                  <a:lnTo>
                    <a:pt x="842" y="3"/>
                  </a:lnTo>
                  <a:lnTo>
                    <a:pt x="9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9" name="Rectangle 1425">
              <a:extLst>
                <a:ext uri="{FF2B5EF4-FFF2-40B4-BE49-F238E27FC236}">
                  <a16:creationId xmlns:a16="http://schemas.microsoft.com/office/drawing/2014/main" id="{D3C3F636-DDD2-4D64-AB9F-2AB2952AF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" y="4224338"/>
              <a:ext cx="138113" cy="3794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Freeform 1426">
              <a:extLst>
                <a:ext uri="{FF2B5EF4-FFF2-40B4-BE49-F238E27FC236}">
                  <a16:creationId xmlns:a16="http://schemas.microsoft.com/office/drawing/2014/main" id="{790F3797-126B-4697-95C6-1D8851B1E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" y="4183063"/>
              <a:ext cx="746125" cy="401637"/>
            </a:xfrm>
            <a:custGeom>
              <a:avLst/>
              <a:gdLst>
                <a:gd name="T0" fmla="*/ 890 w 2822"/>
                <a:gd name="T1" fmla="*/ 0 h 1515"/>
                <a:gd name="T2" fmla="*/ 1862 w 2822"/>
                <a:gd name="T3" fmla="*/ 243 h 1515"/>
                <a:gd name="T4" fmla="*/ 1862 w 2822"/>
                <a:gd name="T5" fmla="*/ 515 h 1515"/>
                <a:gd name="T6" fmla="*/ 1861 w 2822"/>
                <a:gd name="T7" fmla="*/ 515 h 1515"/>
                <a:gd name="T8" fmla="*/ 1165 w 2822"/>
                <a:gd name="T9" fmla="*/ 346 h 1515"/>
                <a:gd name="T10" fmla="*/ 1115 w 2822"/>
                <a:gd name="T11" fmla="*/ 551 h 1515"/>
                <a:gd name="T12" fmla="*/ 1864 w 2822"/>
                <a:gd name="T13" fmla="*/ 734 h 1515"/>
                <a:gd name="T14" fmla="*/ 2744 w 2822"/>
                <a:gd name="T15" fmla="*/ 492 h 1515"/>
                <a:gd name="T16" fmla="*/ 2822 w 2822"/>
                <a:gd name="T17" fmla="*/ 791 h 1515"/>
                <a:gd name="T18" fmla="*/ 1510 w 2822"/>
                <a:gd name="T19" fmla="*/ 1515 h 1515"/>
                <a:gd name="T20" fmla="*/ 514 w 2822"/>
                <a:gd name="T21" fmla="*/ 1235 h 1515"/>
                <a:gd name="T22" fmla="*/ 0 w 2822"/>
                <a:gd name="T23" fmla="*/ 1293 h 1515"/>
                <a:gd name="T24" fmla="*/ 0 w 2822"/>
                <a:gd name="T25" fmla="*/ 138 h 1515"/>
                <a:gd name="T26" fmla="*/ 890 w 2822"/>
                <a:gd name="T27" fmla="*/ 0 h 1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22" h="1515">
                  <a:moveTo>
                    <a:pt x="890" y="0"/>
                  </a:moveTo>
                  <a:lnTo>
                    <a:pt x="1862" y="243"/>
                  </a:lnTo>
                  <a:lnTo>
                    <a:pt x="1862" y="515"/>
                  </a:lnTo>
                  <a:lnTo>
                    <a:pt x="1861" y="515"/>
                  </a:lnTo>
                  <a:lnTo>
                    <a:pt x="1165" y="346"/>
                  </a:lnTo>
                  <a:lnTo>
                    <a:pt x="1115" y="551"/>
                  </a:lnTo>
                  <a:lnTo>
                    <a:pt x="1864" y="734"/>
                  </a:lnTo>
                  <a:lnTo>
                    <a:pt x="2744" y="492"/>
                  </a:lnTo>
                  <a:lnTo>
                    <a:pt x="2822" y="791"/>
                  </a:lnTo>
                  <a:lnTo>
                    <a:pt x="1510" y="1515"/>
                  </a:lnTo>
                  <a:lnTo>
                    <a:pt x="514" y="1235"/>
                  </a:lnTo>
                  <a:lnTo>
                    <a:pt x="0" y="1293"/>
                  </a:lnTo>
                  <a:lnTo>
                    <a:pt x="0" y="138"/>
                  </a:lnTo>
                  <a:lnTo>
                    <a:pt x="8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269F671-E52D-4538-B578-3C5F07EAE52D}"/>
              </a:ext>
            </a:extLst>
          </p:cNvPr>
          <p:cNvSpPr txBox="1"/>
          <p:nvPr/>
        </p:nvSpPr>
        <p:spPr>
          <a:xfrm>
            <a:off x="1258926" y="4159633"/>
            <a:ext cx="1980029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en-US"/>
            </a:defPPr>
            <a:lvl1pPr lvl="0">
              <a:defRPr sz="1600">
                <a:solidFill>
                  <a:schemeClr val="bg1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Insert</a:t>
            </a: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Title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8777066-47FE-44B0-9C28-1E8FF5303FDB}"/>
              </a:ext>
            </a:extLst>
          </p:cNvPr>
          <p:cNvSpPr/>
          <p:nvPr/>
        </p:nvSpPr>
        <p:spPr>
          <a:xfrm>
            <a:off x="1258926" y="4531173"/>
            <a:ext cx="2445221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Lorem ipsum dolor sit amet, 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sed libero in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sed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48B29EB-24E3-A1AF-3B18-2892B80ADAC8}"/>
              </a:ext>
            </a:extLst>
          </p:cNvPr>
          <p:cNvSpPr/>
          <p:nvPr/>
        </p:nvSpPr>
        <p:spPr>
          <a:xfrm>
            <a:off x="6581505" y="3243540"/>
            <a:ext cx="2861299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Lorem ipsum dolor sit amet, 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sed libero in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sed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15C74F-74F3-4F5B-547D-26BC77374861}"/>
              </a:ext>
            </a:extLst>
          </p:cNvPr>
          <p:cNvSpPr/>
          <p:nvPr/>
        </p:nvSpPr>
        <p:spPr>
          <a:xfrm>
            <a:off x="4621331" y="4366478"/>
            <a:ext cx="1960046" cy="133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100" dirty="0">
                <a:solidFill>
                  <a:schemeClr val="bg1"/>
                </a:solidFill>
              </a:rPr>
              <a:t>Lorem ipsum dolor sit amet, consectetur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id-ID" sz="1100" dirty="0">
                <a:solidFill>
                  <a:schemeClr val="bg1"/>
                </a:solidFill>
              </a:rPr>
              <a:t>sed libero in magna ultricies</a:t>
            </a:r>
            <a:r>
              <a:rPr lang="en-US" sz="1100" dirty="0">
                <a:solidFill>
                  <a:schemeClr val="bg1"/>
                </a:solidFill>
              </a:rPr>
              <a:t>.</a:t>
            </a:r>
            <a:r>
              <a:rPr lang="id-ID" sz="1100" dirty="0">
                <a:solidFill>
                  <a:schemeClr val="bg1"/>
                </a:solidFill>
              </a:rPr>
              <a:t> magna ultricies</a:t>
            </a:r>
            <a:r>
              <a:rPr lang="en-US" sz="1100" dirty="0">
                <a:solidFill>
                  <a:schemeClr val="bg1"/>
                </a:solidFill>
              </a:rPr>
              <a:t>.</a:t>
            </a:r>
            <a:r>
              <a:rPr lang="id-ID" sz="1100" dirty="0">
                <a:solidFill>
                  <a:schemeClr val="bg1"/>
                </a:solidFill>
              </a:rPr>
              <a:t> consectetur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id-ID" sz="1100" dirty="0">
                <a:solidFill>
                  <a:schemeClr val="bg1"/>
                </a:solidFill>
              </a:rPr>
              <a:t>sed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2725FF-C269-0CA6-4F46-8FD77FD5A34F}"/>
              </a:ext>
            </a:extLst>
          </p:cNvPr>
          <p:cNvSpPr/>
          <p:nvPr/>
        </p:nvSpPr>
        <p:spPr>
          <a:xfrm>
            <a:off x="3239348" y="918358"/>
            <a:ext cx="59513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Lorem ipsum dolor sit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sed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do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E97B61-94BC-0A0E-6ABF-6F9EE7358384}"/>
              </a:ext>
            </a:extLst>
          </p:cNvPr>
          <p:cNvSpPr txBox="1"/>
          <p:nvPr/>
        </p:nvSpPr>
        <p:spPr>
          <a:xfrm>
            <a:off x="4118801" y="438227"/>
            <a:ext cx="395439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390448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5FBD3FC-101B-F20D-5FA7-32F29B08B1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B30E76-B5CC-48B3-98FF-5647311573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chemeClr val="accent4">
                  <a:lumMod val="75000"/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3AF0D5-FB61-403C-B4B0-BBE9E2867899}"/>
              </a:ext>
            </a:extLst>
          </p:cNvPr>
          <p:cNvSpPr txBox="1"/>
          <p:nvPr/>
        </p:nvSpPr>
        <p:spPr>
          <a:xfrm>
            <a:off x="5249333" y="-677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FD056057-4548-4C24-88BE-74E6FD08CDC2}"/>
              </a:ext>
            </a:extLst>
          </p:cNvPr>
          <p:cNvSpPr/>
          <p:nvPr/>
        </p:nvSpPr>
        <p:spPr>
          <a:xfrm flipV="1">
            <a:off x="1130615" y="1595958"/>
            <a:ext cx="2938760" cy="2919046"/>
          </a:xfrm>
          <a:prstGeom prst="parallelogram">
            <a:avLst>
              <a:gd name="adj" fmla="val 85784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3BAF0030-486C-43D0-A218-93785B4D9A61}"/>
              </a:ext>
            </a:extLst>
          </p:cNvPr>
          <p:cNvSpPr/>
          <p:nvPr/>
        </p:nvSpPr>
        <p:spPr>
          <a:xfrm flipV="1">
            <a:off x="2864346" y="2846753"/>
            <a:ext cx="2569718" cy="2919046"/>
          </a:xfrm>
          <a:prstGeom prst="parallelogram">
            <a:avLst>
              <a:gd name="adj" fmla="val 94218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180FB7-B252-40E7-9AFE-1516148DEFC8}"/>
              </a:ext>
            </a:extLst>
          </p:cNvPr>
          <p:cNvCxnSpPr/>
          <p:nvPr/>
        </p:nvCxnSpPr>
        <p:spPr>
          <a:xfrm>
            <a:off x="85977" y="-167321"/>
            <a:ext cx="2268415" cy="250554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7C4182-D7A2-4CE2-80A9-E1FEBC46D46B}"/>
              </a:ext>
            </a:extLst>
          </p:cNvPr>
          <p:cNvGrpSpPr/>
          <p:nvPr/>
        </p:nvGrpSpPr>
        <p:grpSpPr>
          <a:xfrm>
            <a:off x="250839" y="-167321"/>
            <a:ext cx="1618872" cy="997997"/>
            <a:chOff x="226178" y="-312197"/>
            <a:chExt cx="2263361" cy="1395309"/>
          </a:xfrm>
        </p:grpSpPr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EC15B1EA-B616-482B-BB4A-A3E167706871}"/>
                </a:ext>
              </a:extLst>
            </p:cNvPr>
            <p:cNvSpPr/>
            <p:nvPr/>
          </p:nvSpPr>
          <p:spPr>
            <a:xfrm flipV="1">
              <a:off x="226178" y="-312197"/>
              <a:ext cx="1489493" cy="1192359"/>
            </a:xfrm>
            <a:prstGeom prst="parallelogram">
              <a:avLst>
                <a:gd name="adj" fmla="val 85784"/>
              </a:avLst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3947BBF8-30AB-4409-A418-BA8814A18EBB}"/>
                </a:ext>
              </a:extLst>
            </p:cNvPr>
            <p:cNvSpPr/>
            <p:nvPr/>
          </p:nvSpPr>
          <p:spPr>
            <a:xfrm flipV="1">
              <a:off x="1000048" y="-109247"/>
              <a:ext cx="1489491" cy="1192359"/>
            </a:xfrm>
            <a:prstGeom prst="parallelogram">
              <a:avLst>
                <a:gd name="adj" fmla="val 85784"/>
              </a:avLst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C1C47C7E-E691-4474-8E5E-3C81EDF41F53}"/>
              </a:ext>
            </a:extLst>
          </p:cNvPr>
          <p:cNvSpPr/>
          <p:nvPr/>
        </p:nvSpPr>
        <p:spPr>
          <a:xfrm flipV="1">
            <a:off x="9007140" y="3938954"/>
            <a:ext cx="2938760" cy="2919046"/>
          </a:xfrm>
          <a:prstGeom prst="parallelogram">
            <a:avLst>
              <a:gd name="adj" fmla="val 85784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2735045-9B95-4FFC-8D2C-856345556378}"/>
              </a:ext>
            </a:extLst>
          </p:cNvPr>
          <p:cNvSpPr/>
          <p:nvPr/>
        </p:nvSpPr>
        <p:spPr>
          <a:xfrm flipV="1">
            <a:off x="10740871" y="5189749"/>
            <a:ext cx="2569718" cy="2919046"/>
          </a:xfrm>
          <a:prstGeom prst="parallelogram">
            <a:avLst>
              <a:gd name="adj" fmla="val 94218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99624D-6C68-4E99-A37C-E4F2EAB4EDFB}"/>
              </a:ext>
            </a:extLst>
          </p:cNvPr>
          <p:cNvCxnSpPr/>
          <p:nvPr/>
        </p:nvCxnSpPr>
        <p:spPr>
          <a:xfrm>
            <a:off x="7962502" y="2175675"/>
            <a:ext cx="2268415" cy="250554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5A02DEC5-8624-40D8-8A4C-676356A01C01}"/>
              </a:ext>
            </a:extLst>
          </p:cNvPr>
          <p:cNvSpPr/>
          <p:nvPr/>
        </p:nvSpPr>
        <p:spPr>
          <a:xfrm flipV="1">
            <a:off x="853201" y="4873023"/>
            <a:ext cx="2938760" cy="2919046"/>
          </a:xfrm>
          <a:prstGeom prst="parallelogram">
            <a:avLst>
              <a:gd name="adj" fmla="val 85784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13B35E8C-5B5F-4254-BE15-B2ACE2DA96D7}"/>
              </a:ext>
            </a:extLst>
          </p:cNvPr>
          <p:cNvSpPr/>
          <p:nvPr/>
        </p:nvSpPr>
        <p:spPr>
          <a:xfrm flipV="1">
            <a:off x="8111423" y="-1146839"/>
            <a:ext cx="2938760" cy="2919046"/>
          </a:xfrm>
          <a:prstGeom prst="parallelogram">
            <a:avLst>
              <a:gd name="adj" fmla="val 85784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A8799E-8EB0-1ECC-A303-6ECEC3EC6F93}"/>
              </a:ext>
            </a:extLst>
          </p:cNvPr>
          <p:cNvSpPr txBox="1"/>
          <p:nvPr/>
        </p:nvSpPr>
        <p:spPr>
          <a:xfrm>
            <a:off x="3406803" y="3307708"/>
            <a:ext cx="5378395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" panose="00000500000000000000" pitchFamily="2" charset="0"/>
              </a:rPr>
              <a:t>Law Presentation Template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A422F4-BF4E-47E7-F22F-74D22071885C}"/>
              </a:ext>
            </a:extLst>
          </p:cNvPr>
          <p:cNvSpPr txBox="1"/>
          <p:nvPr/>
        </p:nvSpPr>
        <p:spPr>
          <a:xfrm>
            <a:off x="4759737" y="2233988"/>
            <a:ext cx="2672526" cy="120032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190500" dist="101600" dir="2700000" algn="tl" rotWithShape="0">
                    <a:prstClr val="black">
                      <a:alpha val="10000"/>
                    </a:prstClr>
                  </a:outerShdw>
                </a:effectLst>
                <a:latin typeface="Montserrat" panose="00000500000000000000" pitchFamily="2" charset="0"/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328939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86BE60C-5231-BCEF-5A9F-604987B9A4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r="20822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DB1F8E3-6300-C70B-7BF5-ED44E700B6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0" r="23310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7C528DF-37C1-C5FE-47EB-5003AA8E87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r="13147"/>
          <a:stretch/>
        </p:blipFill>
        <p:spPr>
          <a:xfrm>
            <a:off x="4876799" y="0"/>
            <a:ext cx="2438400" cy="685800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5D74A5D-8DC8-9C66-1C3D-BBC339947E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2" r="50000"/>
          <a:stretch/>
        </p:blipFill>
        <p:spPr>
          <a:xfrm>
            <a:off x="7315199" y="-1"/>
            <a:ext cx="2438400" cy="685800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50272E2A-8645-137C-49B1-DDEDAA2AB8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r="32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792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728F852-AC76-4EE3-B671-3F31EF7DA207}"/>
              </a:ext>
            </a:extLst>
          </p:cNvPr>
          <p:cNvSpPr/>
          <p:nvPr/>
        </p:nvSpPr>
        <p:spPr>
          <a:xfrm rot="16200000">
            <a:off x="6374415" y="2299843"/>
            <a:ext cx="7897361" cy="3737807"/>
          </a:xfrm>
          <a:prstGeom prst="triangl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0CA463-6E1A-4322-A168-F6AA5719FC32}"/>
              </a:ext>
            </a:extLst>
          </p:cNvPr>
          <p:cNvSpPr/>
          <p:nvPr/>
        </p:nvSpPr>
        <p:spPr>
          <a:xfrm>
            <a:off x="609199" y="2808329"/>
            <a:ext cx="5282878" cy="134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dolor sit </a:t>
            </a:r>
            <a:r>
              <a:rPr lang="en-US" sz="1400" b="1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838D56-6CB4-404F-9F0F-C6D34D4CB7A5}"/>
              </a:ext>
            </a:extLst>
          </p:cNvPr>
          <p:cNvSpPr txBox="1"/>
          <p:nvPr/>
        </p:nvSpPr>
        <p:spPr>
          <a:xfrm>
            <a:off x="609199" y="4772134"/>
            <a:ext cx="2767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405BB-6ADA-4581-A954-6D47670BC76C}"/>
              </a:ext>
            </a:extLst>
          </p:cNvPr>
          <p:cNvSpPr txBox="1"/>
          <p:nvPr/>
        </p:nvSpPr>
        <p:spPr>
          <a:xfrm>
            <a:off x="609199" y="4326908"/>
            <a:ext cx="23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Insert Subtitle Here</a:t>
            </a:r>
          </a:p>
        </p:txBody>
      </p:sp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1CB348F6-86F2-A464-411A-7578036FFC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" b="19237"/>
          <a:stretch/>
        </p:blipFill>
        <p:spPr>
          <a:xfrm>
            <a:off x="4504841" y="0"/>
            <a:ext cx="7687158" cy="4083803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16F812DB-BB43-408D-2E3A-035E2D8143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" t="17182" r="764" b="3140"/>
          <a:stretch/>
        </p:blipFill>
        <p:spPr>
          <a:xfrm>
            <a:off x="3125491" y="2774197"/>
            <a:ext cx="7687158" cy="4083803"/>
          </a:xfr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63899A8-1C90-B9D9-006D-6892D1168807}"/>
              </a:ext>
            </a:extLst>
          </p:cNvPr>
          <p:cNvSpPr txBox="1"/>
          <p:nvPr/>
        </p:nvSpPr>
        <p:spPr>
          <a:xfrm>
            <a:off x="609199" y="2167983"/>
            <a:ext cx="395439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5330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iamond 42">
            <a:extLst>
              <a:ext uri="{FF2B5EF4-FFF2-40B4-BE49-F238E27FC236}">
                <a16:creationId xmlns:a16="http://schemas.microsoft.com/office/drawing/2014/main" id="{E1EA36EA-B037-4922-9BB3-46452840429A}"/>
              </a:ext>
            </a:extLst>
          </p:cNvPr>
          <p:cNvSpPr/>
          <p:nvPr/>
        </p:nvSpPr>
        <p:spPr>
          <a:xfrm>
            <a:off x="-1683656" y="0"/>
            <a:ext cx="3347760" cy="6862009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1778566-404F-497F-A0D5-E671B4538C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t="11938" r="16942" b="-11938"/>
          <a:stretch/>
        </p:blipFill>
        <p:spPr>
          <a:xfrm>
            <a:off x="4507922" y="0"/>
            <a:ext cx="9258300" cy="92583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5D2B64-9F99-CC34-9261-041029157412}"/>
              </a:ext>
            </a:extLst>
          </p:cNvPr>
          <p:cNvSpPr/>
          <p:nvPr/>
        </p:nvSpPr>
        <p:spPr>
          <a:xfrm>
            <a:off x="917421" y="1279189"/>
            <a:ext cx="4420312" cy="167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dolor sit </a:t>
            </a:r>
            <a:r>
              <a:rPr lang="en-US" sz="1400" b="1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0DFE0-E982-E042-D397-440B0EB26D55}"/>
              </a:ext>
            </a:extLst>
          </p:cNvPr>
          <p:cNvSpPr txBox="1"/>
          <p:nvPr/>
        </p:nvSpPr>
        <p:spPr>
          <a:xfrm>
            <a:off x="917421" y="5148404"/>
            <a:ext cx="2421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8CCE4-97F9-27ED-19A7-C730967D5E4F}"/>
              </a:ext>
            </a:extLst>
          </p:cNvPr>
          <p:cNvSpPr txBox="1"/>
          <p:nvPr/>
        </p:nvSpPr>
        <p:spPr>
          <a:xfrm>
            <a:off x="917421" y="4703178"/>
            <a:ext cx="23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Insert Subtitle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166487-EBBA-FB02-8A2C-AC7B96A3566F}"/>
              </a:ext>
            </a:extLst>
          </p:cNvPr>
          <p:cNvSpPr txBox="1"/>
          <p:nvPr/>
        </p:nvSpPr>
        <p:spPr>
          <a:xfrm>
            <a:off x="917421" y="638843"/>
            <a:ext cx="395439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4C4F72-E738-7BA1-53C4-30234D5CC79B}"/>
              </a:ext>
            </a:extLst>
          </p:cNvPr>
          <p:cNvSpPr txBox="1"/>
          <p:nvPr/>
        </p:nvSpPr>
        <p:spPr>
          <a:xfrm>
            <a:off x="917421" y="3630590"/>
            <a:ext cx="2421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84D56-CE0F-966E-8F25-06B4771105E4}"/>
              </a:ext>
            </a:extLst>
          </p:cNvPr>
          <p:cNvSpPr txBox="1"/>
          <p:nvPr/>
        </p:nvSpPr>
        <p:spPr>
          <a:xfrm>
            <a:off x="917421" y="3185364"/>
            <a:ext cx="23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541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arallelogram 44">
            <a:extLst>
              <a:ext uri="{FF2B5EF4-FFF2-40B4-BE49-F238E27FC236}">
                <a16:creationId xmlns:a16="http://schemas.microsoft.com/office/drawing/2014/main" id="{CE328603-9266-4B8F-A2FD-753A391A7B97}"/>
              </a:ext>
            </a:extLst>
          </p:cNvPr>
          <p:cNvSpPr/>
          <p:nvPr/>
        </p:nvSpPr>
        <p:spPr>
          <a:xfrm>
            <a:off x="7615165" y="1569440"/>
            <a:ext cx="6553650" cy="5554617"/>
          </a:xfrm>
          <a:prstGeom prst="parallelogram">
            <a:avLst>
              <a:gd name="adj" fmla="val 82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231963C0-255B-46BC-852A-F2CC755BA388}"/>
              </a:ext>
            </a:extLst>
          </p:cNvPr>
          <p:cNvSpPr/>
          <p:nvPr/>
        </p:nvSpPr>
        <p:spPr>
          <a:xfrm>
            <a:off x="10635148" y="0"/>
            <a:ext cx="1104169" cy="830202"/>
          </a:xfrm>
          <a:prstGeom prst="parallelogram">
            <a:avLst>
              <a:gd name="adj" fmla="val 82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99A63323-8511-4E4B-A18B-0DC66ADBD0CC}"/>
              </a:ext>
            </a:extLst>
          </p:cNvPr>
          <p:cNvSpPr/>
          <p:nvPr/>
        </p:nvSpPr>
        <p:spPr>
          <a:xfrm>
            <a:off x="11299612" y="-191786"/>
            <a:ext cx="1104169" cy="830202"/>
          </a:xfrm>
          <a:prstGeom prst="parallelogram">
            <a:avLst>
              <a:gd name="adj" fmla="val 82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8B8D73-2777-425B-83E7-83FFC6F39377}"/>
              </a:ext>
            </a:extLst>
          </p:cNvPr>
          <p:cNvSpPr txBox="1"/>
          <p:nvPr/>
        </p:nvSpPr>
        <p:spPr>
          <a:xfrm>
            <a:off x="5505058" y="5084792"/>
            <a:ext cx="2769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F2854B-30A5-4730-AB73-2803CC176901}"/>
              </a:ext>
            </a:extLst>
          </p:cNvPr>
          <p:cNvSpPr txBox="1"/>
          <p:nvPr/>
        </p:nvSpPr>
        <p:spPr>
          <a:xfrm>
            <a:off x="5517611" y="4746238"/>
            <a:ext cx="231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Insert Subtitle 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C6A50A-B9CE-46BE-BAAA-4F421D4ED04B}"/>
              </a:ext>
            </a:extLst>
          </p:cNvPr>
          <p:cNvSpPr txBox="1"/>
          <p:nvPr/>
        </p:nvSpPr>
        <p:spPr>
          <a:xfrm>
            <a:off x="9027887" y="5084792"/>
            <a:ext cx="2769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FA4FE2-13B7-45A5-BB46-10A1E446D0A4}"/>
              </a:ext>
            </a:extLst>
          </p:cNvPr>
          <p:cNvSpPr txBox="1"/>
          <p:nvPr/>
        </p:nvSpPr>
        <p:spPr>
          <a:xfrm>
            <a:off x="9027887" y="4746238"/>
            <a:ext cx="231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Insert Subtitle Here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334C9F-B0BE-4744-969E-A45D25975C49}"/>
              </a:ext>
            </a:extLst>
          </p:cNvPr>
          <p:cNvSpPr/>
          <p:nvPr/>
        </p:nvSpPr>
        <p:spPr>
          <a:xfrm>
            <a:off x="5505058" y="3091909"/>
            <a:ext cx="5697266" cy="134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dolor sit </a:t>
            </a:r>
            <a:r>
              <a:rPr lang="en-US" sz="1400" b="1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Lorem ipsum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aliqua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0EF595-B744-7C0C-BCFB-E933FE4D3DFF}"/>
              </a:ext>
            </a:extLst>
          </p:cNvPr>
          <p:cNvSpPr/>
          <p:nvPr/>
        </p:nvSpPr>
        <p:spPr>
          <a:xfrm>
            <a:off x="5505058" y="1671004"/>
            <a:ext cx="5505058" cy="1348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dolor sit </a:t>
            </a:r>
            <a:r>
              <a:rPr lang="en-US" sz="1400" b="1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Lorem ipsum dolor sit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245E73-505B-C17B-790F-06B2F18B5408}"/>
              </a:ext>
            </a:extLst>
          </p:cNvPr>
          <p:cNvSpPr txBox="1"/>
          <p:nvPr/>
        </p:nvSpPr>
        <p:spPr>
          <a:xfrm>
            <a:off x="5505058" y="1030658"/>
            <a:ext cx="395439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WRITE A TITLE HERE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2873BF5-BFC6-57DE-B51C-3BE7FC4A02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r="14162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394D8EE-464D-86BA-58D3-275E98E1F4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3" t="234" r="16267" b="-234"/>
          <a:stretch/>
        </p:blipFill>
        <p:spPr>
          <a:xfrm>
            <a:off x="0" y="3035083"/>
            <a:ext cx="5505058" cy="4324027"/>
          </a:xfrm>
        </p:spPr>
      </p:pic>
    </p:spTree>
    <p:extLst>
      <p:ext uri="{BB962C8B-B14F-4D97-AF65-F5344CB8AC3E}">
        <p14:creationId xmlns:p14="http://schemas.microsoft.com/office/powerpoint/2010/main" val="1751247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E732A61-B6A2-D654-B05F-500C7DF0BC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4" b="13564"/>
          <a:stretch>
            <a:fillRect/>
          </a:stretch>
        </p:blipFill>
        <p:spPr/>
      </p:pic>
      <p:sp>
        <p:nvSpPr>
          <p:cNvPr id="33" name="Parallelogram 32">
            <a:extLst>
              <a:ext uri="{FF2B5EF4-FFF2-40B4-BE49-F238E27FC236}">
                <a16:creationId xmlns:a16="http://schemas.microsoft.com/office/drawing/2014/main" id="{7961ECCA-2463-4217-83B4-99D8490E3A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83519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FE54CD-F9BE-47BF-AF1B-CAD698BD126B}"/>
              </a:ext>
            </a:extLst>
          </p:cNvPr>
          <p:cNvSpPr/>
          <p:nvPr/>
        </p:nvSpPr>
        <p:spPr>
          <a:xfrm>
            <a:off x="0" y="4927600"/>
            <a:ext cx="12192000" cy="1930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E5191B-C401-4B34-9AE2-1025F7854B00}"/>
              </a:ext>
            </a:extLst>
          </p:cNvPr>
          <p:cNvSpPr txBox="1"/>
          <p:nvPr/>
        </p:nvSpPr>
        <p:spPr>
          <a:xfrm>
            <a:off x="1839551" y="5762305"/>
            <a:ext cx="8512898" cy="70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, Lorem ipsum dolor sit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amet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, cons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ectetur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,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adipis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cing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elit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595F48-9AB2-421D-852A-32E17DC12146}"/>
              </a:ext>
            </a:extLst>
          </p:cNvPr>
          <p:cNvSpPr txBox="1"/>
          <p:nvPr/>
        </p:nvSpPr>
        <p:spPr>
          <a:xfrm>
            <a:off x="4690074" y="5362195"/>
            <a:ext cx="2811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8BBD3E-E740-2A0D-4850-9D299B9CD1E2}"/>
              </a:ext>
            </a:extLst>
          </p:cNvPr>
          <p:cNvSpPr/>
          <p:nvPr/>
        </p:nvSpPr>
        <p:spPr>
          <a:xfrm>
            <a:off x="3128835" y="3347316"/>
            <a:ext cx="5697266" cy="892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i="0" dirty="0">
                <a:solidFill>
                  <a:schemeClr val="bg1"/>
                </a:solidFill>
                <a:effectLst/>
              </a:rPr>
              <a:t>Lorem ipsum dolor sit </a:t>
            </a:r>
            <a:r>
              <a:rPr lang="en-US" sz="1200" b="1" i="0" dirty="0" err="1">
                <a:solidFill>
                  <a:schemeClr val="bg1"/>
                </a:solidFill>
                <a:effectLst/>
              </a:rPr>
              <a:t>amet</a:t>
            </a:r>
            <a:r>
              <a:rPr lang="en-US" sz="1200" b="1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consectetur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adipiscing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elit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do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eiusmod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incididunt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ut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labore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et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dolore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magna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aliqua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dolore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magna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aliqua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sz="1200" dirty="0">
                <a:solidFill>
                  <a:schemeClr val="bg1"/>
                </a:solidFill>
              </a:rPr>
              <a:t> Lorem ipsum </a:t>
            </a:r>
            <a:r>
              <a:rPr lang="en-US" sz="1200" dirty="0" err="1">
                <a:solidFill>
                  <a:schemeClr val="bg1"/>
                </a:solidFill>
              </a:rPr>
              <a:t>aliqua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tempor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tempor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EFFC7E-EBE9-845F-6B48-117654356CD5}"/>
              </a:ext>
            </a:extLst>
          </p:cNvPr>
          <p:cNvSpPr/>
          <p:nvPr/>
        </p:nvSpPr>
        <p:spPr>
          <a:xfrm>
            <a:off x="4245574" y="2017748"/>
            <a:ext cx="5505058" cy="892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i="0" dirty="0">
                <a:solidFill>
                  <a:schemeClr val="bg1"/>
                </a:solidFill>
                <a:effectLst/>
              </a:rPr>
              <a:t>Lorem ipsum dolor sit </a:t>
            </a:r>
            <a:r>
              <a:rPr lang="en-US" sz="1200" b="1" i="0" dirty="0" err="1">
                <a:solidFill>
                  <a:schemeClr val="bg1"/>
                </a:solidFill>
                <a:effectLst/>
              </a:rPr>
              <a:t>amet</a:t>
            </a:r>
            <a:r>
              <a:rPr lang="en-US" sz="1200" b="1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consectetur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adipiscing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elit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do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eiusmod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incididunt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ut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labore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et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dolore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magna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aliqua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dolore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magna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aliqua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sz="1200" dirty="0">
                <a:solidFill>
                  <a:schemeClr val="bg1"/>
                </a:solidFill>
              </a:rPr>
              <a:t> Lorem ipsum dolor sit </a:t>
            </a:r>
            <a:r>
              <a:rPr lang="en-US" sz="1200" dirty="0" err="1">
                <a:solidFill>
                  <a:schemeClr val="bg1"/>
                </a:solidFill>
              </a:rPr>
              <a:t>amet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1EB714-8194-4E14-4E3E-770967EF4106}"/>
              </a:ext>
            </a:extLst>
          </p:cNvPr>
          <p:cNvSpPr txBox="1"/>
          <p:nvPr/>
        </p:nvSpPr>
        <p:spPr>
          <a:xfrm>
            <a:off x="5130336" y="1224395"/>
            <a:ext cx="395439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WRITE A TITLE 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6A854B-C4AE-1A09-7A18-7936CA992623}"/>
              </a:ext>
            </a:extLst>
          </p:cNvPr>
          <p:cNvSpPr txBox="1"/>
          <p:nvPr/>
        </p:nvSpPr>
        <p:spPr>
          <a:xfrm>
            <a:off x="9750632" y="3370070"/>
            <a:ext cx="1880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8159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2477385E-CCAA-441F-9F32-E14644BB1175}"/>
              </a:ext>
            </a:extLst>
          </p:cNvPr>
          <p:cNvSpPr/>
          <p:nvPr/>
        </p:nvSpPr>
        <p:spPr>
          <a:xfrm>
            <a:off x="10635148" y="0"/>
            <a:ext cx="1104169" cy="830202"/>
          </a:xfrm>
          <a:prstGeom prst="parallelogram">
            <a:avLst>
              <a:gd name="adj" fmla="val 82274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F6577645-F290-40DD-AAE0-0A19CF4D43DF}"/>
              </a:ext>
            </a:extLst>
          </p:cNvPr>
          <p:cNvSpPr/>
          <p:nvPr/>
        </p:nvSpPr>
        <p:spPr>
          <a:xfrm>
            <a:off x="11299612" y="-191786"/>
            <a:ext cx="1104169" cy="830202"/>
          </a:xfrm>
          <a:prstGeom prst="parallelogram">
            <a:avLst>
              <a:gd name="adj" fmla="val 822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C31E94-F087-4823-BA92-F9ED98E4B9B3}"/>
              </a:ext>
            </a:extLst>
          </p:cNvPr>
          <p:cNvSpPr/>
          <p:nvPr/>
        </p:nvSpPr>
        <p:spPr>
          <a:xfrm>
            <a:off x="5780728" y="996569"/>
            <a:ext cx="5282878" cy="892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Lorem ipsum dolor sit </a:t>
            </a:r>
            <a:r>
              <a:rPr lang="en-US" sz="1200" b="1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amet</a:t>
            </a:r>
            <a:r>
              <a:rPr lang="en-US" sz="1200" b="1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consectetur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adipiscing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elit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,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sed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 do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eiusmod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tempor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incididunt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ut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labore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 et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aliqua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dolore</a:t>
            </a:r>
            <a:r>
              <a:rPr lang="en-US" sz="1200" i="0" dirty="0">
                <a:solidFill>
                  <a:schemeClr val="bg1">
                    <a:lumMod val="50000"/>
                  </a:schemeClr>
                </a:solidFill>
                <a:effectLst/>
              </a:rPr>
              <a:t> magna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Freeform 35">
            <a:extLst>
              <a:ext uri="{FF2B5EF4-FFF2-40B4-BE49-F238E27FC236}">
                <a16:creationId xmlns:a16="http://schemas.microsoft.com/office/drawing/2014/main" id="{44809950-A4A6-413F-96F6-D27C9615E6F5}"/>
              </a:ext>
            </a:extLst>
          </p:cNvPr>
          <p:cNvSpPr/>
          <p:nvPr/>
        </p:nvSpPr>
        <p:spPr>
          <a:xfrm>
            <a:off x="3003741" y="5206249"/>
            <a:ext cx="8109408" cy="320055"/>
          </a:xfrm>
          <a:custGeom>
            <a:avLst/>
            <a:gdLst>
              <a:gd name="connsiteX0" fmla="*/ 160028 w 8109408"/>
              <a:gd name="connsiteY0" fmla="*/ 0 h 320055"/>
              <a:gd name="connsiteX1" fmla="*/ 160028 w 8109408"/>
              <a:gd name="connsiteY1" fmla="*/ 80014 h 320055"/>
              <a:gd name="connsiteX2" fmla="*/ 8109408 w 8109408"/>
              <a:gd name="connsiteY2" fmla="*/ 80014 h 320055"/>
              <a:gd name="connsiteX3" fmla="*/ 8109408 w 8109408"/>
              <a:gd name="connsiteY3" fmla="*/ 240041 h 320055"/>
              <a:gd name="connsiteX4" fmla="*/ 160028 w 8109408"/>
              <a:gd name="connsiteY4" fmla="*/ 240041 h 320055"/>
              <a:gd name="connsiteX5" fmla="*/ 160028 w 8109408"/>
              <a:gd name="connsiteY5" fmla="*/ 320055 h 320055"/>
              <a:gd name="connsiteX6" fmla="*/ 0 w 8109408"/>
              <a:gd name="connsiteY6" fmla="*/ 160028 h 32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9408" h="320055">
                <a:moveTo>
                  <a:pt x="160028" y="0"/>
                </a:moveTo>
                <a:lnTo>
                  <a:pt x="160028" y="80014"/>
                </a:lnTo>
                <a:lnTo>
                  <a:pt x="8109408" y="80014"/>
                </a:lnTo>
                <a:lnTo>
                  <a:pt x="8109408" y="240041"/>
                </a:lnTo>
                <a:lnTo>
                  <a:pt x="160028" y="240041"/>
                </a:lnTo>
                <a:lnTo>
                  <a:pt x="160028" y="320055"/>
                </a:lnTo>
                <a:lnTo>
                  <a:pt x="0" y="160028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U-Turn Arrow 36">
            <a:extLst>
              <a:ext uri="{FF2B5EF4-FFF2-40B4-BE49-F238E27FC236}">
                <a16:creationId xmlns:a16="http://schemas.microsoft.com/office/drawing/2014/main" id="{A4BC4336-321E-4D98-B068-741D4CF3FDCC}"/>
              </a:ext>
            </a:extLst>
          </p:cNvPr>
          <p:cNvSpPr/>
          <p:nvPr/>
        </p:nvSpPr>
        <p:spPr>
          <a:xfrm rot="5400000">
            <a:off x="9970176" y="3832706"/>
            <a:ext cx="2318084" cy="1053068"/>
          </a:xfrm>
          <a:prstGeom prst="uturnArrow">
            <a:avLst>
              <a:gd name="adj1" fmla="val 14011"/>
              <a:gd name="adj2" fmla="val 13630"/>
              <a:gd name="adj3" fmla="val 14124"/>
              <a:gd name="adj4" fmla="val 43750"/>
              <a:gd name="adj5" fmla="val 68907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6" name="Left Arrow 37">
            <a:extLst>
              <a:ext uri="{FF2B5EF4-FFF2-40B4-BE49-F238E27FC236}">
                <a16:creationId xmlns:a16="http://schemas.microsoft.com/office/drawing/2014/main" id="{C0A4FD25-8CA6-4B1E-97B5-C0FD40E7991E}"/>
              </a:ext>
            </a:extLst>
          </p:cNvPr>
          <p:cNvSpPr/>
          <p:nvPr/>
        </p:nvSpPr>
        <p:spPr>
          <a:xfrm flipH="1">
            <a:off x="1202010" y="3114114"/>
            <a:ext cx="10118888" cy="320055"/>
          </a:xfrm>
          <a:prstGeom prst="leftArrow">
            <a:avLst/>
          </a:prstGeom>
          <a:solidFill>
            <a:schemeClr val="tx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" name="Chevron 38">
            <a:extLst>
              <a:ext uri="{FF2B5EF4-FFF2-40B4-BE49-F238E27FC236}">
                <a16:creationId xmlns:a16="http://schemas.microsoft.com/office/drawing/2014/main" id="{CFC8F607-6A64-4157-861E-97731F8F7AD9}"/>
              </a:ext>
            </a:extLst>
          </p:cNvPr>
          <p:cNvSpPr/>
          <p:nvPr/>
        </p:nvSpPr>
        <p:spPr>
          <a:xfrm>
            <a:off x="3377944" y="2501695"/>
            <a:ext cx="2627948" cy="1547680"/>
          </a:xfrm>
          <a:prstGeom prst="chevron">
            <a:avLst>
              <a:gd name="adj" fmla="val 20758"/>
            </a:avLst>
          </a:prstGeom>
          <a:solidFill>
            <a:schemeClr val="bg1">
              <a:lumMod val="6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lIns="182880" tIns="91440" bIns="91440" rtlCol="0" anchor="ctr" anchorCtr="0"/>
          <a:lstStyle/>
          <a:p>
            <a:pPr lvl="0" algn="ctr">
              <a:defRPr/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8" name="Chevron 39">
            <a:extLst>
              <a:ext uri="{FF2B5EF4-FFF2-40B4-BE49-F238E27FC236}">
                <a16:creationId xmlns:a16="http://schemas.microsoft.com/office/drawing/2014/main" id="{8B309F7C-ACD2-4C7C-A66C-03F95AF81DCD}"/>
              </a:ext>
            </a:extLst>
          </p:cNvPr>
          <p:cNvSpPr/>
          <p:nvPr/>
        </p:nvSpPr>
        <p:spPr>
          <a:xfrm>
            <a:off x="5906802" y="2501695"/>
            <a:ext cx="2627948" cy="1547680"/>
          </a:xfrm>
          <a:prstGeom prst="chevron">
            <a:avLst>
              <a:gd name="adj" fmla="val 20758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vert="horz" lIns="182880" tIns="91440" bIns="91440" rtlCol="0" anchor="ctr" anchorCtr="0"/>
          <a:lstStyle/>
          <a:p>
            <a:pPr lvl="0" algn="ctr">
              <a:defRPr/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9" name="Chevron 40">
            <a:extLst>
              <a:ext uri="{FF2B5EF4-FFF2-40B4-BE49-F238E27FC236}">
                <a16:creationId xmlns:a16="http://schemas.microsoft.com/office/drawing/2014/main" id="{87AC7F39-B634-4856-B1C7-67B5573BF907}"/>
              </a:ext>
            </a:extLst>
          </p:cNvPr>
          <p:cNvSpPr/>
          <p:nvPr/>
        </p:nvSpPr>
        <p:spPr>
          <a:xfrm>
            <a:off x="8435659" y="2501695"/>
            <a:ext cx="2627948" cy="1547680"/>
          </a:xfrm>
          <a:prstGeom prst="chevron">
            <a:avLst>
              <a:gd name="adj" fmla="val 20758"/>
            </a:avLst>
          </a:prstGeom>
          <a:solidFill>
            <a:schemeClr val="bg1">
              <a:lumMod val="7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lIns="182880" tIns="91440" bIns="91440" rtlCol="0" anchor="ctr" anchorCtr="0"/>
          <a:lstStyle/>
          <a:p>
            <a:pPr lvl="0" algn="ctr">
              <a:defRPr/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0" name="Chevron 41">
            <a:extLst>
              <a:ext uri="{FF2B5EF4-FFF2-40B4-BE49-F238E27FC236}">
                <a16:creationId xmlns:a16="http://schemas.microsoft.com/office/drawing/2014/main" id="{790AE67C-F0C4-4DFE-8198-F66824BE7BEF}"/>
              </a:ext>
            </a:extLst>
          </p:cNvPr>
          <p:cNvSpPr/>
          <p:nvPr/>
        </p:nvSpPr>
        <p:spPr>
          <a:xfrm>
            <a:off x="849086" y="2501695"/>
            <a:ext cx="2627948" cy="1547680"/>
          </a:xfrm>
          <a:prstGeom prst="chevron">
            <a:avLst>
              <a:gd name="adj" fmla="val 20758"/>
            </a:avLst>
          </a:prstGeom>
          <a:solidFill>
            <a:schemeClr val="bg1">
              <a:lumMod val="7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lIns="182880" tIns="91440" bIns="9144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1" name="Chevron 42">
            <a:extLst>
              <a:ext uri="{FF2B5EF4-FFF2-40B4-BE49-F238E27FC236}">
                <a16:creationId xmlns:a16="http://schemas.microsoft.com/office/drawing/2014/main" id="{23A6B5C0-2EB4-45BD-98E7-9643671B0975}"/>
              </a:ext>
            </a:extLst>
          </p:cNvPr>
          <p:cNvSpPr/>
          <p:nvPr/>
        </p:nvSpPr>
        <p:spPr>
          <a:xfrm flipH="1">
            <a:off x="8435658" y="4588818"/>
            <a:ext cx="2627948" cy="1547680"/>
          </a:xfrm>
          <a:prstGeom prst="chevron">
            <a:avLst>
              <a:gd name="adj" fmla="val 20758"/>
            </a:avLst>
          </a:prstGeom>
          <a:solidFill>
            <a:schemeClr val="bg1">
              <a:lumMod val="6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lIns="182880" tIns="91440" bIns="91440" rtlCol="0" anchor="ctr" anchorCtr="0"/>
          <a:lstStyle/>
          <a:p>
            <a:pPr lvl="0" algn="ctr">
              <a:defRPr/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2" name="Chevron 43">
            <a:extLst>
              <a:ext uri="{FF2B5EF4-FFF2-40B4-BE49-F238E27FC236}">
                <a16:creationId xmlns:a16="http://schemas.microsoft.com/office/drawing/2014/main" id="{2E6AE617-6FE3-44F0-9819-46734BCAC2D4}"/>
              </a:ext>
            </a:extLst>
          </p:cNvPr>
          <p:cNvSpPr/>
          <p:nvPr/>
        </p:nvSpPr>
        <p:spPr>
          <a:xfrm flipH="1">
            <a:off x="5906402" y="4588818"/>
            <a:ext cx="2627948" cy="1547680"/>
          </a:xfrm>
          <a:prstGeom prst="chevron">
            <a:avLst>
              <a:gd name="adj" fmla="val 20758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vert="horz" lIns="182880" tIns="91440" bIns="91440" rtlCol="0" anchor="ctr" anchorCtr="0"/>
          <a:lstStyle/>
          <a:p>
            <a:pPr lvl="0" algn="ctr">
              <a:defRPr/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3" name="Chevron 44">
            <a:extLst>
              <a:ext uri="{FF2B5EF4-FFF2-40B4-BE49-F238E27FC236}">
                <a16:creationId xmlns:a16="http://schemas.microsoft.com/office/drawing/2014/main" id="{12DAB025-2F35-463A-80AE-00B6F6860369}"/>
              </a:ext>
            </a:extLst>
          </p:cNvPr>
          <p:cNvSpPr/>
          <p:nvPr/>
        </p:nvSpPr>
        <p:spPr>
          <a:xfrm flipH="1">
            <a:off x="3377144" y="4588818"/>
            <a:ext cx="2627948" cy="1547680"/>
          </a:xfrm>
          <a:prstGeom prst="chevron">
            <a:avLst>
              <a:gd name="adj" fmla="val 20758"/>
            </a:avLst>
          </a:prstGeom>
          <a:solidFill>
            <a:schemeClr val="bg1">
              <a:lumMod val="50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lIns="182880" tIns="91440" bIns="91440" rtlCol="0" anchor="ctr" anchorCtr="0"/>
          <a:lstStyle/>
          <a:p>
            <a:pPr lvl="0" algn="ctr">
              <a:defRPr/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4" name="Title 3">
            <a:extLst>
              <a:ext uri="{FF2B5EF4-FFF2-40B4-BE49-F238E27FC236}">
                <a16:creationId xmlns:a16="http://schemas.microsoft.com/office/drawing/2014/main" id="{58D5923F-7784-4FF7-AB04-F871C80194F1}"/>
              </a:ext>
            </a:extLst>
          </p:cNvPr>
          <p:cNvSpPr txBox="1">
            <a:spLocks/>
          </p:cNvSpPr>
          <p:nvPr/>
        </p:nvSpPr>
        <p:spPr>
          <a:xfrm>
            <a:off x="935407" y="4900993"/>
            <a:ext cx="1807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+mn-lt"/>
              </a:rPr>
              <a:t>Insert your awesome title here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CB7D84D-8CCD-4806-9CEE-EC1E7EBFB2D5}"/>
              </a:ext>
            </a:extLst>
          </p:cNvPr>
          <p:cNvSpPr txBox="1"/>
          <p:nvPr/>
        </p:nvSpPr>
        <p:spPr>
          <a:xfrm>
            <a:off x="3886589" y="2688922"/>
            <a:ext cx="1610658" cy="400110"/>
          </a:xfrm>
          <a:prstGeom prst="rect">
            <a:avLst/>
          </a:prstGeom>
          <a:noFill/>
        </p:spPr>
        <p:txBody>
          <a:bodyPr wrap="square" tIns="4572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Keyword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285E455-250A-498A-992A-F8AF2C9CEF3B}"/>
              </a:ext>
            </a:extLst>
          </p:cNvPr>
          <p:cNvSpPr/>
          <p:nvPr/>
        </p:nvSpPr>
        <p:spPr>
          <a:xfrm>
            <a:off x="3872610" y="3160418"/>
            <a:ext cx="1638617" cy="639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d-ID" sz="1100" dirty="0">
                <a:solidFill>
                  <a:srgbClr val="FFFFFF"/>
                </a:solidFill>
              </a:rPr>
              <a:t>Lorem ipsum dolor sit amet, consectetur adipiscing.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040DE06-C182-46C1-AB93-C0BB436A2946}"/>
              </a:ext>
            </a:extLst>
          </p:cNvPr>
          <p:cNvSpPr txBox="1"/>
          <p:nvPr/>
        </p:nvSpPr>
        <p:spPr>
          <a:xfrm>
            <a:off x="6415447" y="2688922"/>
            <a:ext cx="1610658" cy="400110"/>
          </a:xfrm>
          <a:prstGeom prst="rect">
            <a:avLst/>
          </a:prstGeom>
          <a:noFill/>
        </p:spPr>
        <p:txBody>
          <a:bodyPr wrap="square" tIns="4572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Keyword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6B6FCB-C1B4-4008-ADF6-548D05C01B29}"/>
              </a:ext>
            </a:extLst>
          </p:cNvPr>
          <p:cNvSpPr/>
          <p:nvPr/>
        </p:nvSpPr>
        <p:spPr>
          <a:xfrm>
            <a:off x="6401468" y="3160418"/>
            <a:ext cx="1638617" cy="639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d-ID" sz="1100" dirty="0">
                <a:solidFill>
                  <a:srgbClr val="FFFFFF"/>
                </a:solidFill>
              </a:rPr>
              <a:t>Lorem ipsum dolor sit amet, consectetur adipiscing.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0B2C68-14C0-41BF-9895-6557878DECA8}"/>
              </a:ext>
            </a:extLst>
          </p:cNvPr>
          <p:cNvSpPr txBox="1"/>
          <p:nvPr/>
        </p:nvSpPr>
        <p:spPr>
          <a:xfrm>
            <a:off x="8944304" y="2688922"/>
            <a:ext cx="1610658" cy="400110"/>
          </a:xfrm>
          <a:prstGeom prst="rect">
            <a:avLst/>
          </a:prstGeom>
          <a:noFill/>
        </p:spPr>
        <p:txBody>
          <a:bodyPr wrap="square" tIns="4572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Keyword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7FC8C33-A549-4F00-A678-3B48D2EA5BB7}"/>
              </a:ext>
            </a:extLst>
          </p:cNvPr>
          <p:cNvSpPr/>
          <p:nvPr/>
        </p:nvSpPr>
        <p:spPr>
          <a:xfrm>
            <a:off x="8930325" y="3160418"/>
            <a:ext cx="1638617" cy="639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d-ID" sz="1100" dirty="0">
                <a:solidFill>
                  <a:srgbClr val="FFFFFF"/>
                </a:solidFill>
              </a:rPr>
              <a:t>Lorem ipsum dolor sit amet, consectetur adipiscing.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6668AD5-A938-4BDD-9258-37D1D34965B3}"/>
              </a:ext>
            </a:extLst>
          </p:cNvPr>
          <p:cNvSpPr txBox="1"/>
          <p:nvPr/>
        </p:nvSpPr>
        <p:spPr>
          <a:xfrm>
            <a:off x="1357731" y="2688922"/>
            <a:ext cx="1610658" cy="400110"/>
          </a:xfrm>
          <a:prstGeom prst="rect">
            <a:avLst/>
          </a:prstGeom>
          <a:noFill/>
        </p:spPr>
        <p:txBody>
          <a:bodyPr wrap="square" tIns="4572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Keyword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6B81023-D2A5-45F5-823C-F686F269AC28}"/>
              </a:ext>
            </a:extLst>
          </p:cNvPr>
          <p:cNvSpPr/>
          <p:nvPr/>
        </p:nvSpPr>
        <p:spPr>
          <a:xfrm>
            <a:off x="1343752" y="3160418"/>
            <a:ext cx="1638617" cy="639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d-ID" sz="1100" dirty="0">
                <a:solidFill>
                  <a:srgbClr val="FFFFFF"/>
                </a:solidFill>
              </a:rPr>
              <a:t>Lorem ipsum dolor sit amet, consectetur adipiscing.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9BFE20-6FC8-4A1B-9E20-7786AB9080DA}"/>
              </a:ext>
            </a:extLst>
          </p:cNvPr>
          <p:cNvSpPr txBox="1"/>
          <p:nvPr/>
        </p:nvSpPr>
        <p:spPr>
          <a:xfrm>
            <a:off x="3885789" y="4776045"/>
            <a:ext cx="1610658" cy="400110"/>
          </a:xfrm>
          <a:prstGeom prst="rect">
            <a:avLst/>
          </a:prstGeom>
          <a:noFill/>
        </p:spPr>
        <p:txBody>
          <a:bodyPr wrap="square" tIns="4572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Keyword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08D7D3B-B5D4-484F-A1E6-10D81DD7C4BD}"/>
              </a:ext>
            </a:extLst>
          </p:cNvPr>
          <p:cNvSpPr/>
          <p:nvPr/>
        </p:nvSpPr>
        <p:spPr>
          <a:xfrm>
            <a:off x="3871810" y="5247541"/>
            <a:ext cx="1638617" cy="639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d-ID" sz="1100" dirty="0">
                <a:solidFill>
                  <a:srgbClr val="FFFFFF"/>
                </a:solidFill>
              </a:rPr>
              <a:t>Lorem ipsum dolor sit amet, consectetur adipiscing.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D5586E3-47BC-4095-9A5E-60909802B3A8}"/>
              </a:ext>
            </a:extLst>
          </p:cNvPr>
          <p:cNvSpPr txBox="1"/>
          <p:nvPr/>
        </p:nvSpPr>
        <p:spPr>
          <a:xfrm>
            <a:off x="6415047" y="4776045"/>
            <a:ext cx="1610658" cy="400110"/>
          </a:xfrm>
          <a:prstGeom prst="rect">
            <a:avLst/>
          </a:prstGeom>
          <a:noFill/>
        </p:spPr>
        <p:txBody>
          <a:bodyPr wrap="square" tIns="4572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Keyword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9B91082-A636-4FE7-930C-039B7EA9173A}"/>
              </a:ext>
            </a:extLst>
          </p:cNvPr>
          <p:cNvSpPr/>
          <p:nvPr/>
        </p:nvSpPr>
        <p:spPr>
          <a:xfrm>
            <a:off x="6401068" y="5247541"/>
            <a:ext cx="1638617" cy="639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d-ID" sz="1100" dirty="0">
                <a:solidFill>
                  <a:srgbClr val="FFFFFF"/>
                </a:solidFill>
              </a:rPr>
              <a:t>Lorem ipsum dolor sit amet, consectetur adipiscing.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5ED53B-1288-4DFD-8CD6-A42810AA54CE}"/>
              </a:ext>
            </a:extLst>
          </p:cNvPr>
          <p:cNvSpPr txBox="1"/>
          <p:nvPr/>
        </p:nvSpPr>
        <p:spPr>
          <a:xfrm>
            <a:off x="8944303" y="4776045"/>
            <a:ext cx="1610658" cy="400110"/>
          </a:xfrm>
          <a:prstGeom prst="rect">
            <a:avLst/>
          </a:prstGeom>
          <a:noFill/>
        </p:spPr>
        <p:txBody>
          <a:bodyPr wrap="square" tIns="4572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Keyword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3DE9A31-A3D9-4CD9-9520-25A61C4FF85A}"/>
              </a:ext>
            </a:extLst>
          </p:cNvPr>
          <p:cNvSpPr/>
          <p:nvPr/>
        </p:nvSpPr>
        <p:spPr>
          <a:xfrm>
            <a:off x="8930324" y="5247541"/>
            <a:ext cx="1638617" cy="639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d-ID" sz="1100" dirty="0">
                <a:solidFill>
                  <a:srgbClr val="FFFFFF"/>
                </a:solidFill>
              </a:rPr>
              <a:t>Lorem ipsum dolor sit amet, consectetur adipiscing.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13233A-ECA5-EE0D-5265-5514A580BD83}"/>
              </a:ext>
            </a:extLst>
          </p:cNvPr>
          <p:cNvSpPr txBox="1"/>
          <p:nvPr/>
        </p:nvSpPr>
        <p:spPr>
          <a:xfrm>
            <a:off x="935407" y="1306901"/>
            <a:ext cx="3954398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3636224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BA2963-E762-4FDB-BA16-206EB4A915E6}"/>
              </a:ext>
            </a:extLst>
          </p:cNvPr>
          <p:cNvSpPr/>
          <p:nvPr/>
        </p:nvSpPr>
        <p:spPr>
          <a:xfrm rot="5400000">
            <a:off x="-374904" y="374904"/>
            <a:ext cx="6858000" cy="6108192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C4F3DCC-77B2-2E32-F782-7F0DBE614B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1" b="10061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178107E-6180-A834-A03C-44CFB3A58A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2" b="16272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D6059A4-3E43-871A-C0BA-BE7B021E64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r="5774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5FC587-6C18-50D3-2B91-6C45B192197D}"/>
              </a:ext>
            </a:extLst>
          </p:cNvPr>
          <p:cNvSpPr/>
          <p:nvPr/>
        </p:nvSpPr>
        <p:spPr>
          <a:xfrm>
            <a:off x="12192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chemeClr val="accent4">
                  <a:lumMod val="75000"/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9E1AEEF7-3C97-C766-012D-B36FADFBB1D9}"/>
              </a:ext>
            </a:extLst>
          </p:cNvPr>
          <p:cNvSpPr/>
          <p:nvPr/>
        </p:nvSpPr>
        <p:spPr>
          <a:xfrm flipV="1">
            <a:off x="664450" y="1197786"/>
            <a:ext cx="2938760" cy="2919046"/>
          </a:xfrm>
          <a:prstGeom prst="parallelogram">
            <a:avLst>
              <a:gd name="adj" fmla="val 85784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B3D6A4F-0AEE-60E5-EB50-37AF0892929E}"/>
              </a:ext>
            </a:extLst>
          </p:cNvPr>
          <p:cNvSpPr/>
          <p:nvPr/>
        </p:nvSpPr>
        <p:spPr>
          <a:xfrm flipV="1">
            <a:off x="2864346" y="2846753"/>
            <a:ext cx="2569718" cy="2919046"/>
          </a:xfrm>
          <a:prstGeom prst="parallelogram">
            <a:avLst>
              <a:gd name="adj" fmla="val 94218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AFC331CF-5B4E-986D-0DF5-CAB7158FDF03}"/>
              </a:ext>
            </a:extLst>
          </p:cNvPr>
          <p:cNvSpPr/>
          <p:nvPr/>
        </p:nvSpPr>
        <p:spPr>
          <a:xfrm flipV="1">
            <a:off x="9007140" y="3938954"/>
            <a:ext cx="2938760" cy="2919046"/>
          </a:xfrm>
          <a:prstGeom prst="parallelogram">
            <a:avLst>
              <a:gd name="adj" fmla="val 85784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F0CB-E327-0DB0-1292-CF790B638038}"/>
              </a:ext>
            </a:extLst>
          </p:cNvPr>
          <p:cNvCxnSpPr/>
          <p:nvPr/>
        </p:nvCxnSpPr>
        <p:spPr>
          <a:xfrm>
            <a:off x="7962502" y="2175675"/>
            <a:ext cx="2268415" cy="250554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FC88DB52-71A1-16C3-F5CA-0855347D8185}"/>
              </a:ext>
            </a:extLst>
          </p:cNvPr>
          <p:cNvSpPr/>
          <p:nvPr/>
        </p:nvSpPr>
        <p:spPr>
          <a:xfrm flipV="1">
            <a:off x="853201" y="4873023"/>
            <a:ext cx="2938760" cy="2919046"/>
          </a:xfrm>
          <a:prstGeom prst="parallelogram">
            <a:avLst>
              <a:gd name="adj" fmla="val 85784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F1128-D059-31F8-C437-45AA4C60565D}"/>
              </a:ext>
            </a:extLst>
          </p:cNvPr>
          <p:cNvSpPr txBox="1"/>
          <p:nvPr/>
        </p:nvSpPr>
        <p:spPr>
          <a:xfrm>
            <a:off x="3406803" y="3307708"/>
            <a:ext cx="5378395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" panose="00000500000000000000" pitchFamily="2" charset="0"/>
              </a:rPr>
              <a:t>Law Presentation Template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2E1E1F-B696-DD1B-7DFB-F9416B1AEA93}"/>
              </a:ext>
            </a:extLst>
          </p:cNvPr>
          <p:cNvSpPr txBox="1"/>
          <p:nvPr/>
        </p:nvSpPr>
        <p:spPr>
          <a:xfrm>
            <a:off x="3648057" y="2233988"/>
            <a:ext cx="4895892" cy="120032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190500" dist="101600" dir="2700000" algn="tl" rotWithShape="0">
                    <a:prstClr val="black">
                      <a:alpha val="10000"/>
                    </a:prstClr>
                  </a:outerShdw>
                </a:effectLst>
                <a:latin typeface="Montserrat" panose="000005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199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CD86897-1712-7423-B83F-5147F1CF5C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7595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07B9CF-CB06-4CB6-8DF0-080A8D2C74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4748">
                <a:schemeClr val="bg1">
                  <a:alpha val="90000"/>
                </a:schemeClr>
              </a:gs>
              <a:gs pos="0">
                <a:schemeClr val="bg1"/>
              </a:gs>
              <a:gs pos="99000">
                <a:schemeClr val="bg1">
                  <a:alpha val="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46CE2B-6731-4434-B3B5-0774EF9D33B5}"/>
              </a:ext>
            </a:extLst>
          </p:cNvPr>
          <p:cNvGrpSpPr/>
          <p:nvPr/>
        </p:nvGrpSpPr>
        <p:grpSpPr>
          <a:xfrm>
            <a:off x="5708256" y="3991257"/>
            <a:ext cx="461467" cy="130237"/>
            <a:chOff x="5785735" y="3991257"/>
            <a:chExt cx="461467" cy="13023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424E259-ECBC-4457-B5D8-D1E61FB28107}"/>
                </a:ext>
              </a:extLst>
            </p:cNvPr>
            <p:cNvSpPr/>
            <p:nvPr/>
          </p:nvSpPr>
          <p:spPr>
            <a:xfrm>
              <a:off x="6116965" y="3991257"/>
              <a:ext cx="130237" cy="130237"/>
            </a:xfrm>
            <a:prstGeom prst="ellipse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99000">
                  <a:schemeClr val="accent4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824EC16-1289-4ADF-95E0-A26CA703BF2F}"/>
                </a:ext>
              </a:extLst>
            </p:cNvPr>
            <p:cNvSpPr/>
            <p:nvPr/>
          </p:nvSpPr>
          <p:spPr>
            <a:xfrm>
              <a:off x="5951350" y="3991257"/>
              <a:ext cx="130237" cy="1302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6E707A4-02C7-4039-8246-A300F02B63C9}"/>
                </a:ext>
              </a:extLst>
            </p:cNvPr>
            <p:cNvSpPr/>
            <p:nvPr/>
          </p:nvSpPr>
          <p:spPr>
            <a:xfrm>
              <a:off x="5785735" y="3991257"/>
              <a:ext cx="130237" cy="13023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F4F37A2-8C7B-673F-D28C-F69FB54FA866}"/>
              </a:ext>
            </a:extLst>
          </p:cNvPr>
          <p:cNvSpPr txBox="1"/>
          <p:nvPr/>
        </p:nvSpPr>
        <p:spPr>
          <a:xfrm>
            <a:off x="7215492" y="2838243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4AC231-C157-A70B-023E-CEA821D81DB1}"/>
              </a:ext>
            </a:extLst>
          </p:cNvPr>
          <p:cNvSpPr txBox="1"/>
          <p:nvPr/>
        </p:nvSpPr>
        <p:spPr>
          <a:xfrm>
            <a:off x="7215492" y="1345021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C73142-50D8-3907-C834-76D90235E453}"/>
              </a:ext>
            </a:extLst>
          </p:cNvPr>
          <p:cNvSpPr txBox="1"/>
          <p:nvPr/>
        </p:nvSpPr>
        <p:spPr>
          <a:xfrm>
            <a:off x="7215492" y="5192517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93CA6B-D4BA-83FD-AB72-74F4B7690496}"/>
              </a:ext>
            </a:extLst>
          </p:cNvPr>
          <p:cNvSpPr txBox="1"/>
          <p:nvPr/>
        </p:nvSpPr>
        <p:spPr>
          <a:xfrm>
            <a:off x="7215492" y="4036059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</p:spTree>
    <p:extLst>
      <p:ext uri="{BB962C8B-B14F-4D97-AF65-F5344CB8AC3E}">
        <p14:creationId xmlns:p14="http://schemas.microsoft.com/office/powerpoint/2010/main" val="36649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16C3017-BD0A-32FE-BA2F-D19AB1EBCD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2" name="Parallelogram 21">
            <a:extLst>
              <a:ext uri="{FF2B5EF4-FFF2-40B4-BE49-F238E27FC236}">
                <a16:creationId xmlns:a16="http://schemas.microsoft.com/office/drawing/2014/main" id="{3BAF0030-486C-43D0-A218-93785B4D9A61}"/>
              </a:ext>
            </a:extLst>
          </p:cNvPr>
          <p:cNvSpPr/>
          <p:nvPr/>
        </p:nvSpPr>
        <p:spPr>
          <a:xfrm flipV="1">
            <a:off x="2864346" y="2846753"/>
            <a:ext cx="2569718" cy="2919046"/>
          </a:xfrm>
          <a:prstGeom prst="parallelogram">
            <a:avLst>
              <a:gd name="adj" fmla="val 94218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5A02DEC5-8624-40D8-8A4C-676356A01C01}"/>
              </a:ext>
            </a:extLst>
          </p:cNvPr>
          <p:cNvSpPr/>
          <p:nvPr/>
        </p:nvSpPr>
        <p:spPr>
          <a:xfrm flipV="1">
            <a:off x="853201" y="4873023"/>
            <a:ext cx="2938760" cy="2919046"/>
          </a:xfrm>
          <a:prstGeom prst="parallelogram">
            <a:avLst>
              <a:gd name="adj" fmla="val 85784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13B35E8C-5B5F-4254-BE15-B2ACE2DA96D7}"/>
              </a:ext>
            </a:extLst>
          </p:cNvPr>
          <p:cNvSpPr/>
          <p:nvPr/>
        </p:nvSpPr>
        <p:spPr>
          <a:xfrm flipV="1">
            <a:off x="8111423" y="-1146839"/>
            <a:ext cx="2938760" cy="2919046"/>
          </a:xfrm>
          <a:prstGeom prst="parallelogram">
            <a:avLst>
              <a:gd name="adj" fmla="val 85784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06858A-E8C6-4956-9F72-096AF9849B85}"/>
              </a:ext>
            </a:extLst>
          </p:cNvPr>
          <p:cNvSpPr/>
          <p:nvPr/>
        </p:nvSpPr>
        <p:spPr>
          <a:xfrm>
            <a:off x="7490509" y="-833312"/>
            <a:ext cx="5621670" cy="562167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2700000" scaled="1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4E5EE8-5B95-4626-A70D-33E124585B19}"/>
              </a:ext>
            </a:extLst>
          </p:cNvPr>
          <p:cNvSpPr/>
          <p:nvPr/>
        </p:nvSpPr>
        <p:spPr>
          <a:xfrm>
            <a:off x="-318269" y="5765799"/>
            <a:ext cx="1536334" cy="1536334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718D8-A5C9-6A7A-1BB8-21DE4AEF5FC3}"/>
              </a:ext>
            </a:extLst>
          </p:cNvPr>
          <p:cNvSpPr txBox="1"/>
          <p:nvPr/>
        </p:nvSpPr>
        <p:spPr>
          <a:xfrm>
            <a:off x="8214708" y="1644166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BF2418-C67F-34DD-9696-BF5CE628815D}"/>
              </a:ext>
            </a:extLst>
          </p:cNvPr>
          <p:cNvSpPr txBox="1"/>
          <p:nvPr/>
        </p:nvSpPr>
        <p:spPr>
          <a:xfrm>
            <a:off x="8214708" y="2605519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16164F-0AA7-FC01-57DF-B93FE3977A4C}"/>
              </a:ext>
            </a:extLst>
          </p:cNvPr>
          <p:cNvSpPr txBox="1"/>
          <p:nvPr/>
        </p:nvSpPr>
        <p:spPr>
          <a:xfrm>
            <a:off x="8213647" y="923424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36F60B-E328-B963-CFEE-7A6E0B6C3F1D}"/>
              </a:ext>
            </a:extLst>
          </p:cNvPr>
          <p:cNvSpPr txBox="1"/>
          <p:nvPr/>
        </p:nvSpPr>
        <p:spPr>
          <a:xfrm>
            <a:off x="-515956" y="6100001"/>
            <a:ext cx="1986007" cy="867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86479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400ADE3-0CDD-752B-6211-6E3D09B248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0" b="18330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99AFCA-AE9F-427D-961B-4F05B32830F8}"/>
              </a:ext>
            </a:extLst>
          </p:cNvPr>
          <p:cNvSpPr/>
          <p:nvPr/>
        </p:nvSpPr>
        <p:spPr>
          <a:xfrm>
            <a:off x="0" y="1710266"/>
            <a:ext cx="12192000" cy="5147733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alpha val="75000"/>
                </a:schemeClr>
              </a:gs>
              <a:gs pos="99000">
                <a:schemeClr val="accent4">
                  <a:lumMod val="75000"/>
                  <a:alpha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F09A79-11B6-47C5-BF66-EF26C4CF2F0C}"/>
              </a:ext>
            </a:extLst>
          </p:cNvPr>
          <p:cNvSpPr/>
          <p:nvPr/>
        </p:nvSpPr>
        <p:spPr>
          <a:xfrm>
            <a:off x="399251" y="4671995"/>
            <a:ext cx="331520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amet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,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conse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ctetur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adipis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cing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elit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,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sed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do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eius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moddolor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sed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do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eius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moddolor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F698D1-A73E-4348-9286-0950482C3C06}"/>
              </a:ext>
            </a:extLst>
          </p:cNvPr>
          <p:cNvSpPr/>
          <p:nvPr/>
        </p:nvSpPr>
        <p:spPr>
          <a:xfrm>
            <a:off x="8468529" y="4671995"/>
            <a:ext cx="331520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amet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,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conse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ctetur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adipis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cing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elit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,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sed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do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eius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moddolor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sed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do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eius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 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ea typeface="Adobe Fan Heiti Std B" panose="020B0700000000000000" pitchFamily="34" charset="-128"/>
              </a:rPr>
              <a:t>moddolor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0" name="Group 1136">
            <a:extLst>
              <a:ext uri="{FF2B5EF4-FFF2-40B4-BE49-F238E27FC236}">
                <a16:creationId xmlns:a16="http://schemas.microsoft.com/office/drawing/2014/main" id="{80E83B0E-84B9-4CB5-A483-5BD7A98803D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45421" y="2743200"/>
            <a:ext cx="453650" cy="547599"/>
            <a:chOff x="2712" y="795"/>
            <a:chExt cx="2255" cy="2722"/>
          </a:xfrm>
          <a:solidFill>
            <a:schemeClr val="bg1"/>
          </a:solidFill>
        </p:grpSpPr>
        <p:sp>
          <p:nvSpPr>
            <p:cNvPr id="21" name="Freeform 1138">
              <a:extLst>
                <a:ext uri="{FF2B5EF4-FFF2-40B4-BE49-F238E27FC236}">
                  <a16:creationId xmlns:a16="http://schemas.microsoft.com/office/drawing/2014/main" id="{9D977298-2FD9-434A-8DA5-5059681E5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" y="2545"/>
              <a:ext cx="148" cy="243"/>
            </a:xfrm>
            <a:custGeom>
              <a:avLst/>
              <a:gdLst>
                <a:gd name="T0" fmla="*/ 0 w 298"/>
                <a:gd name="T1" fmla="*/ 0 h 487"/>
                <a:gd name="T2" fmla="*/ 63 w 298"/>
                <a:gd name="T3" fmla="*/ 17 h 487"/>
                <a:gd name="T4" fmla="*/ 124 w 298"/>
                <a:gd name="T5" fmla="*/ 38 h 487"/>
                <a:gd name="T6" fmla="*/ 184 w 298"/>
                <a:gd name="T7" fmla="*/ 65 h 487"/>
                <a:gd name="T8" fmla="*/ 210 w 298"/>
                <a:gd name="T9" fmla="*/ 80 h 487"/>
                <a:gd name="T10" fmla="*/ 235 w 298"/>
                <a:gd name="T11" fmla="*/ 96 h 487"/>
                <a:gd name="T12" fmla="*/ 257 w 298"/>
                <a:gd name="T13" fmla="*/ 118 h 487"/>
                <a:gd name="T14" fmla="*/ 273 w 298"/>
                <a:gd name="T15" fmla="*/ 139 h 487"/>
                <a:gd name="T16" fmla="*/ 285 w 298"/>
                <a:gd name="T17" fmla="*/ 164 h 487"/>
                <a:gd name="T18" fmla="*/ 293 w 298"/>
                <a:gd name="T19" fmla="*/ 191 h 487"/>
                <a:gd name="T20" fmla="*/ 298 w 298"/>
                <a:gd name="T21" fmla="*/ 229 h 487"/>
                <a:gd name="T22" fmla="*/ 296 w 298"/>
                <a:gd name="T23" fmla="*/ 268 h 487"/>
                <a:gd name="T24" fmla="*/ 288 w 298"/>
                <a:gd name="T25" fmla="*/ 306 h 487"/>
                <a:gd name="T26" fmla="*/ 271 w 298"/>
                <a:gd name="T27" fmla="*/ 343 h 487"/>
                <a:gd name="T28" fmla="*/ 250 w 298"/>
                <a:gd name="T29" fmla="*/ 376 h 487"/>
                <a:gd name="T30" fmla="*/ 222 w 298"/>
                <a:gd name="T31" fmla="*/ 404 h 487"/>
                <a:gd name="T32" fmla="*/ 189 w 298"/>
                <a:gd name="T33" fmla="*/ 427 h 487"/>
                <a:gd name="T34" fmla="*/ 154 w 298"/>
                <a:gd name="T35" fmla="*/ 445 h 487"/>
                <a:gd name="T36" fmla="*/ 116 w 298"/>
                <a:gd name="T37" fmla="*/ 460 h 487"/>
                <a:gd name="T38" fmla="*/ 78 w 298"/>
                <a:gd name="T39" fmla="*/ 472 h 487"/>
                <a:gd name="T40" fmla="*/ 38 w 298"/>
                <a:gd name="T41" fmla="*/ 480 h 487"/>
                <a:gd name="T42" fmla="*/ 0 w 298"/>
                <a:gd name="T43" fmla="*/ 487 h 487"/>
                <a:gd name="T44" fmla="*/ 0 w 298"/>
                <a:gd name="T45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8" h="487">
                  <a:moveTo>
                    <a:pt x="0" y="0"/>
                  </a:moveTo>
                  <a:lnTo>
                    <a:pt x="63" y="17"/>
                  </a:lnTo>
                  <a:lnTo>
                    <a:pt x="124" y="38"/>
                  </a:lnTo>
                  <a:lnTo>
                    <a:pt x="184" y="65"/>
                  </a:lnTo>
                  <a:lnTo>
                    <a:pt x="210" y="80"/>
                  </a:lnTo>
                  <a:lnTo>
                    <a:pt x="235" y="96"/>
                  </a:lnTo>
                  <a:lnTo>
                    <a:pt x="257" y="118"/>
                  </a:lnTo>
                  <a:lnTo>
                    <a:pt x="273" y="139"/>
                  </a:lnTo>
                  <a:lnTo>
                    <a:pt x="285" y="164"/>
                  </a:lnTo>
                  <a:lnTo>
                    <a:pt x="293" y="191"/>
                  </a:lnTo>
                  <a:lnTo>
                    <a:pt x="298" y="229"/>
                  </a:lnTo>
                  <a:lnTo>
                    <a:pt x="296" y="268"/>
                  </a:lnTo>
                  <a:lnTo>
                    <a:pt x="288" y="306"/>
                  </a:lnTo>
                  <a:lnTo>
                    <a:pt x="271" y="343"/>
                  </a:lnTo>
                  <a:lnTo>
                    <a:pt x="250" y="376"/>
                  </a:lnTo>
                  <a:lnTo>
                    <a:pt x="222" y="404"/>
                  </a:lnTo>
                  <a:lnTo>
                    <a:pt x="189" y="427"/>
                  </a:lnTo>
                  <a:lnTo>
                    <a:pt x="154" y="445"/>
                  </a:lnTo>
                  <a:lnTo>
                    <a:pt x="116" y="460"/>
                  </a:lnTo>
                  <a:lnTo>
                    <a:pt x="78" y="472"/>
                  </a:lnTo>
                  <a:lnTo>
                    <a:pt x="38" y="480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2" name="Freeform 1139">
              <a:extLst>
                <a:ext uri="{FF2B5EF4-FFF2-40B4-BE49-F238E27FC236}">
                  <a16:creationId xmlns:a16="http://schemas.microsoft.com/office/drawing/2014/main" id="{714972F0-BFA7-46E8-8FC3-C891A3A87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" y="2153"/>
              <a:ext cx="122" cy="221"/>
            </a:xfrm>
            <a:custGeom>
              <a:avLst/>
              <a:gdLst>
                <a:gd name="T0" fmla="*/ 243 w 243"/>
                <a:gd name="T1" fmla="*/ 0 h 442"/>
                <a:gd name="T2" fmla="*/ 243 w 243"/>
                <a:gd name="T3" fmla="*/ 442 h 442"/>
                <a:gd name="T4" fmla="*/ 199 w 243"/>
                <a:gd name="T5" fmla="*/ 427 h 442"/>
                <a:gd name="T6" fmla="*/ 157 w 243"/>
                <a:gd name="T7" fmla="*/ 412 h 442"/>
                <a:gd name="T8" fmla="*/ 113 w 243"/>
                <a:gd name="T9" fmla="*/ 390 h 442"/>
                <a:gd name="T10" fmla="*/ 70 w 243"/>
                <a:gd name="T11" fmla="*/ 365 h 442"/>
                <a:gd name="T12" fmla="*/ 47 w 243"/>
                <a:gd name="T13" fmla="*/ 347 h 442"/>
                <a:gd name="T14" fmla="*/ 27 w 243"/>
                <a:gd name="T15" fmla="*/ 327 h 442"/>
                <a:gd name="T16" fmla="*/ 12 w 243"/>
                <a:gd name="T17" fmla="*/ 301 h 442"/>
                <a:gd name="T18" fmla="*/ 4 w 243"/>
                <a:gd name="T19" fmla="*/ 271 h 442"/>
                <a:gd name="T20" fmla="*/ 0 w 243"/>
                <a:gd name="T21" fmla="*/ 238 h 442"/>
                <a:gd name="T22" fmla="*/ 0 w 243"/>
                <a:gd name="T23" fmla="*/ 207 h 442"/>
                <a:gd name="T24" fmla="*/ 7 w 243"/>
                <a:gd name="T25" fmla="*/ 177 h 442"/>
                <a:gd name="T26" fmla="*/ 17 w 243"/>
                <a:gd name="T27" fmla="*/ 147 h 442"/>
                <a:gd name="T28" fmla="*/ 33 w 243"/>
                <a:gd name="T29" fmla="*/ 121 h 442"/>
                <a:gd name="T30" fmla="*/ 58 w 243"/>
                <a:gd name="T31" fmla="*/ 89 h 442"/>
                <a:gd name="T32" fmla="*/ 91 w 243"/>
                <a:gd name="T33" fmla="*/ 63 h 442"/>
                <a:gd name="T34" fmla="*/ 126 w 243"/>
                <a:gd name="T35" fmla="*/ 41 h 442"/>
                <a:gd name="T36" fmla="*/ 164 w 243"/>
                <a:gd name="T37" fmla="*/ 23 h 442"/>
                <a:gd name="T38" fmla="*/ 204 w 243"/>
                <a:gd name="T39" fmla="*/ 10 h 442"/>
                <a:gd name="T40" fmla="*/ 243 w 243"/>
                <a:gd name="T41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" h="442">
                  <a:moveTo>
                    <a:pt x="243" y="0"/>
                  </a:moveTo>
                  <a:lnTo>
                    <a:pt x="243" y="442"/>
                  </a:lnTo>
                  <a:lnTo>
                    <a:pt x="199" y="427"/>
                  </a:lnTo>
                  <a:lnTo>
                    <a:pt x="157" y="412"/>
                  </a:lnTo>
                  <a:lnTo>
                    <a:pt x="113" y="390"/>
                  </a:lnTo>
                  <a:lnTo>
                    <a:pt x="70" y="365"/>
                  </a:lnTo>
                  <a:lnTo>
                    <a:pt x="47" y="347"/>
                  </a:lnTo>
                  <a:lnTo>
                    <a:pt x="27" y="327"/>
                  </a:lnTo>
                  <a:lnTo>
                    <a:pt x="12" y="301"/>
                  </a:lnTo>
                  <a:lnTo>
                    <a:pt x="4" y="271"/>
                  </a:lnTo>
                  <a:lnTo>
                    <a:pt x="0" y="238"/>
                  </a:lnTo>
                  <a:lnTo>
                    <a:pt x="0" y="207"/>
                  </a:lnTo>
                  <a:lnTo>
                    <a:pt x="7" y="177"/>
                  </a:lnTo>
                  <a:lnTo>
                    <a:pt x="17" y="147"/>
                  </a:lnTo>
                  <a:lnTo>
                    <a:pt x="33" y="121"/>
                  </a:lnTo>
                  <a:lnTo>
                    <a:pt x="58" y="89"/>
                  </a:lnTo>
                  <a:lnTo>
                    <a:pt x="91" y="63"/>
                  </a:lnTo>
                  <a:lnTo>
                    <a:pt x="126" y="41"/>
                  </a:lnTo>
                  <a:lnTo>
                    <a:pt x="164" y="23"/>
                  </a:lnTo>
                  <a:lnTo>
                    <a:pt x="204" y="10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3" name="Freeform 1140">
              <a:extLst>
                <a:ext uri="{FF2B5EF4-FFF2-40B4-BE49-F238E27FC236}">
                  <a16:creationId xmlns:a16="http://schemas.microsoft.com/office/drawing/2014/main" id="{B4E5AE1F-8CCC-4594-AEF6-116203E068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2" y="795"/>
              <a:ext cx="2255" cy="2722"/>
            </a:xfrm>
            <a:custGeom>
              <a:avLst/>
              <a:gdLst>
                <a:gd name="T0" fmla="*/ 2105 w 4510"/>
                <a:gd name="T1" fmla="*/ 2268 h 5443"/>
                <a:gd name="T2" fmla="*/ 1792 w 4510"/>
                <a:gd name="T3" fmla="*/ 2563 h 5443"/>
                <a:gd name="T4" fmla="*/ 1592 w 4510"/>
                <a:gd name="T5" fmla="*/ 2900 h 5443"/>
                <a:gd name="T6" fmla="*/ 1683 w 4510"/>
                <a:gd name="T7" fmla="*/ 3220 h 5443"/>
                <a:gd name="T8" fmla="*/ 2040 w 4510"/>
                <a:gd name="T9" fmla="*/ 3420 h 5443"/>
                <a:gd name="T10" fmla="*/ 1898 w 4510"/>
                <a:gd name="T11" fmla="*/ 3837 h 5443"/>
                <a:gd name="T12" fmla="*/ 1781 w 4510"/>
                <a:gd name="T13" fmla="*/ 3635 h 5443"/>
                <a:gd name="T14" fmla="*/ 1592 w 4510"/>
                <a:gd name="T15" fmla="*/ 3688 h 5443"/>
                <a:gd name="T16" fmla="*/ 1632 w 4510"/>
                <a:gd name="T17" fmla="*/ 3916 h 5443"/>
                <a:gd name="T18" fmla="*/ 1971 w 4510"/>
                <a:gd name="T19" fmla="*/ 4206 h 5443"/>
                <a:gd name="T20" fmla="*/ 2153 w 4510"/>
                <a:gd name="T21" fmla="*/ 4502 h 5443"/>
                <a:gd name="T22" fmla="*/ 2343 w 4510"/>
                <a:gd name="T23" fmla="*/ 4476 h 5443"/>
                <a:gd name="T24" fmla="*/ 2568 w 4510"/>
                <a:gd name="T25" fmla="*/ 4214 h 5443"/>
                <a:gd name="T26" fmla="*/ 2900 w 4510"/>
                <a:gd name="T27" fmla="*/ 3920 h 5443"/>
                <a:gd name="T28" fmla="*/ 2877 w 4510"/>
                <a:gd name="T29" fmla="*/ 3511 h 5443"/>
                <a:gd name="T30" fmla="*/ 2887 w 4510"/>
                <a:gd name="T31" fmla="*/ 3529 h 5443"/>
                <a:gd name="T32" fmla="*/ 2869 w 4510"/>
                <a:gd name="T33" fmla="*/ 3496 h 5443"/>
                <a:gd name="T34" fmla="*/ 2870 w 4510"/>
                <a:gd name="T35" fmla="*/ 3498 h 5443"/>
                <a:gd name="T36" fmla="*/ 2735 w 4510"/>
                <a:gd name="T37" fmla="*/ 3362 h 5443"/>
                <a:gd name="T38" fmla="*/ 2369 w 4510"/>
                <a:gd name="T39" fmla="*/ 2715 h 5443"/>
                <a:gd name="T40" fmla="*/ 2627 w 4510"/>
                <a:gd name="T41" fmla="*/ 2874 h 5443"/>
                <a:gd name="T42" fmla="*/ 2740 w 4510"/>
                <a:gd name="T43" fmla="*/ 3021 h 5443"/>
                <a:gd name="T44" fmla="*/ 2907 w 4510"/>
                <a:gd name="T45" fmla="*/ 2925 h 5443"/>
                <a:gd name="T46" fmla="*/ 2812 w 4510"/>
                <a:gd name="T47" fmla="*/ 2669 h 5443"/>
                <a:gd name="T48" fmla="*/ 2421 w 4510"/>
                <a:gd name="T49" fmla="*/ 2452 h 5443"/>
                <a:gd name="T50" fmla="*/ 2292 w 4510"/>
                <a:gd name="T51" fmla="*/ 2176 h 5443"/>
                <a:gd name="T52" fmla="*/ 1528 w 4510"/>
                <a:gd name="T53" fmla="*/ 40 h 5443"/>
                <a:gd name="T54" fmla="*/ 1891 w 4510"/>
                <a:gd name="T55" fmla="*/ 185 h 5443"/>
                <a:gd name="T56" fmla="*/ 2263 w 4510"/>
                <a:gd name="T57" fmla="*/ 174 h 5443"/>
                <a:gd name="T58" fmla="*/ 2721 w 4510"/>
                <a:gd name="T59" fmla="*/ 50 h 5443"/>
                <a:gd name="T60" fmla="*/ 3079 w 4510"/>
                <a:gd name="T61" fmla="*/ 26 h 5443"/>
                <a:gd name="T62" fmla="*/ 3093 w 4510"/>
                <a:gd name="T63" fmla="*/ 260 h 5443"/>
                <a:gd name="T64" fmla="*/ 2931 w 4510"/>
                <a:gd name="T65" fmla="*/ 672 h 5443"/>
                <a:gd name="T66" fmla="*/ 2640 w 4510"/>
                <a:gd name="T67" fmla="*/ 1089 h 5443"/>
                <a:gd name="T68" fmla="*/ 2878 w 4510"/>
                <a:gd name="T69" fmla="*/ 1367 h 5443"/>
                <a:gd name="T70" fmla="*/ 3356 w 4510"/>
                <a:gd name="T71" fmla="*/ 1755 h 5443"/>
                <a:gd name="T72" fmla="*/ 3803 w 4510"/>
                <a:gd name="T73" fmla="*/ 2262 h 5443"/>
                <a:gd name="T74" fmla="*/ 4171 w 4510"/>
                <a:gd name="T75" fmla="*/ 2843 h 5443"/>
                <a:gd name="T76" fmla="*/ 4423 w 4510"/>
                <a:gd name="T77" fmla="*/ 3453 h 5443"/>
                <a:gd name="T78" fmla="*/ 4510 w 4510"/>
                <a:gd name="T79" fmla="*/ 4050 h 5443"/>
                <a:gd name="T80" fmla="*/ 4393 w 4510"/>
                <a:gd name="T81" fmla="*/ 4591 h 5443"/>
                <a:gd name="T82" fmla="*/ 4026 w 4510"/>
                <a:gd name="T83" fmla="*/ 5033 h 5443"/>
                <a:gd name="T84" fmla="*/ 3366 w 4510"/>
                <a:gd name="T85" fmla="*/ 5333 h 5443"/>
                <a:gd name="T86" fmla="*/ 2369 w 4510"/>
                <a:gd name="T87" fmla="*/ 5443 h 5443"/>
                <a:gd name="T88" fmla="*/ 1255 w 4510"/>
                <a:gd name="T89" fmla="*/ 5341 h 5443"/>
                <a:gd name="T90" fmla="*/ 536 w 4510"/>
                <a:gd name="T91" fmla="*/ 5038 h 5443"/>
                <a:gd name="T92" fmla="*/ 134 w 4510"/>
                <a:gd name="T93" fmla="*/ 4578 h 5443"/>
                <a:gd name="T94" fmla="*/ 0 w 4510"/>
                <a:gd name="T95" fmla="*/ 4011 h 5443"/>
                <a:gd name="T96" fmla="*/ 86 w 4510"/>
                <a:gd name="T97" fmla="*/ 3385 h 5443"/>
                <a:gd name="T98" fmla="*/ 341 w 4510"/>
                <a:gd name="T99" fmla="*/ 2750 h 5443"/>
                <a:gd name="T100" fmla="*/ 718 w 4510"/>
                <a:gd name="T101" fmla="*/ 2156 h 5443"/>
                <a:gd name="T102" fmla="*/ 1166 w 4510"/>
                <a:gd name="T103" fmla="*/ 1651 h 5443"/>
                <a:gd name="T104" fmla="*/ 1635 w 4510"/>
                <a:gd name="T105" fmla="*/ 1286 h 5443"/>
                <a:gd name="T106" fmla="*/ 1476 w 4510"/>
                <a:gd name="T107" fmla="*/ 953 h 5443"/>
                <a:gd name="T108" fmla="*/ 1209 w 4510"/>
                <a:gd name="T109" fmla="*/ 505 h 5443"/>
                <a:gd name="T110" fmla="*/ 1161 w 4510"/>
                <a:gd name="T111" fmla="*/ 134 h 5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10" h="5443">
                  <a:moveTo>
                    <a:pt x="2230" y="2164"/>
                  </a:moveTo>
                  <a:lnTo>
                    <a:pt x="2201" y="2167"/>
                  </a:lnTo>
                  <a:lnTo>
                    <a:pt x="2173" y="2179"/>
                  </a:lnTo>
                  <a:lnTo>
                    <a:pt x="2146" y="2197"/>
                  </a:lnTo>
                  <a:lnTo>
                    <a:pt x="2128" y="2219"/>
                  </a:lnTo>
                  <a:lnTo>
                    <a:pt x="2113" y="2242"/>
                  </a:lnTo>
                  <a:lnTo>
                    <a:pt x="2105" y="2268"/>
                  </a:lnTo>
                  <a:lnTo>
                    <a:pt x="2101" y="2297"/>
                  </a:lnTo>
                  <a:lnTo>
                    <a:pt x="2101" y="2445"/>
                  </a:lnTo>
                  <a:lnTo>
                    <a:pt x="2035" y="2457"/>
                  </a:lnTo>
                  <a:lnTo>
                    <a:pt x="1971" y="2475"/>
                  </a:lnTo>
                  <a:lnTo>
                    <a:pt x="1908" y="2498"/>
                  </a:lnTo>
                  <a:lnTo>
                    <a:pt x="1848" y="2528"/>
                  </a:lnTo>
                  <a:lnTo>
                    <a:pt x="1792" y="2563"/>
                  </a:lnTo>
                  <a:lnTo>
                    <a:pt x="1741" y="2606"/>
                  </a:lnTo>
                  <a:lnTo>
                    <a:pt x="1698" y="2651"/>
                  </a:lnTo>
                  <a:lnTo>
                    <a:pt x="1660" y="2702"/>
                  </a:lnTo>
                  <a:lnTo>
                    <a:pt x="1630" y="2756"/>
                  </a:lnTo>
                  <a:lnTo>
                    <a:pt x="1612" y="2803"/>
                  </a:lnTo>
                  <a:lnTo>
                    <a:pt x="1600" y="2851"/>
                  </a:lnTo>
                  <a:lnTo>
                    <a:pt x="1592" y="2900"/>
                  </a:lnTo>
                  <a:lnTo>
                    <a:pt x="1591" y="2950"/>
                  </a:lnTo>
                  <a:lnTo>
                    <a:pt x="1594" y="3000"/>
                  </a:lnTo>
                  <a:lnTo>
                    <a:pt x="1600" y="3048"/>
                  </a:lnTo>
                  <a:lnTo>
                    <a:pt x="1614" y="3096"/>
                  </a:lnTo>
                  <a:lnTo>
                    <a:pt x="1632" y="3142"/>
                  </a:lnTo>
                  <a:lnTo>
                    <a:pt x="1655" y="3183"/>
                  </a:lnTo>
                  <a:lnTo>
                    <a:pt x="1683" y="3220"/>
                  </a:lnTo>
                  <a:lnTo>
                    <a:pt x="1715" y="3254"/>
                  </a:lnTo>
                  <a:lnTo>
                    <a:pt x="1751" y="3284"/>
                  </a:lnTo>
                  <a:lnTo>
                    <a:pt x="1802" y="3321"/>
                  </a:lnTo>
                  <a:lnTo>
                    <a:pt x="1858" y="3352"/>
                  </a:lnTo>
                  <a:lnTo>
                    <a:pt x="1918" y="3379"/>
                  </a:lnTo>
                  <a:lnTo>
                    <a:pt x="1977" y="3400"/>
                  </a:lnTo>
                  <a:lnTo>
                    <a:pt x="2040" y="3420"/>
                  </a:lnTo>
                  <a:lnTo>
                    <a:pt x="2101" y="3436"/>
                  </a:lnTo>
                  <a:lnTo>
                    <a:pt x="2101" y="3966"/>
                  </a:lnTo>
                  <a:lnTo>
                    <a:pt x="2055" y="3951"/>
                  </a:lnTo>
                  <a:lnTo>
                    <a:pt x="2010" y="3930"/>
                  </a:lnTo>
                  <a:lnTo>
                    <a:pt x="1969" y="3905"/>
                  </a:lnTo>
                  <a:lnTo>
                    <a:pt x="1931" y="3873"/>
                  </a:lnTo>
                  <a:lnTo>
                    <a:pt x="1898" y="3837"/>
                  </a:lnTo>
                  <a:lnTo>
                    <a:pt x="1872" y="3797"/>
                  </a:lnTo>
                  <a:lnTo>
                    <a:pt x="1852" y="3754"/>
                  </a:lnTo>
                  <a:lnTo>
                    <a:pt x="1843" y="3731"/>
                  </a:lnTo>
                  <a:lnTo>
                    <a:pt x="1837" y="3708"/>
                  </a:lnTo>
                  <a:lnTo>
                    <a:pt x="1824" y="3680"/>
                  </a:lnTo>
                  <a:lnTo>
                    <a:pt x="1805" y="3655"/>
                  </a:lnTo>
                  <a:lnTo>
                    <a:pt x="1781" y="3635"/>
                  </a:lnTo>
                  <a:lnTo>
                    <a:pt x="1753" y="3622"/>
                  </a:lnTo>
                  <a:lnTo>
                    <a:pt x="1723" y="3617"/>
                  </a:lnTo>
                  <a:lnTo>
                    <a:pt x="1690" y="3617"/>
                  </a:lnTo>
                  <a:lnTo>
                    <a:pt x="1660" y="3625"/>
                  </a:lnTo>
                  <a:lnTo>
                    <a:pt x="1634" y="3640"/>
                  </a:lnTo>
                  <a:lnTo>
                    <a:pt x="1610" y="3662"/>
                  </a:lnTo>
                  <a:lnTo>
                    <a:pt x="1592" y="3688"/>
                  </a:lnTo>
                  <a:lnTo>
                    <a:pt x="1582" y="3711"/>
                  </a:lnTo>
                  <a:lnTo>
                    <a:pt x="1577" y="3738"/>
                  </a:lnTo>
                  <a:lnTo>
                    <a:pt x="1577" y="3762"/>
                  </a:lnTo>
                  <a:lnTo>
                    <a:pt x="1581" y="3786"/>
                  </a:lnTo>
                  <a:lnTo>
                    <a:pt x="1587" y="3809"/>
                  </a:lnTo>
                  <a:lnTo>
                    <a:pt x="1604" y="3857"/>
                  </a:lnTo>
                  <a:lnTo>
                    <a:pt x="1632" y="3916"/>
                  </a:lnTo>
                  <a:lnTo>
                    <a:pt x="1665" y="3973"/>
                  </a:lnTo>
                  <a:lnTo>
                    <a:pt x="1705" y="4024"/>
                  </a:lnTo>
                  <a:lnTo>
                    <a:pt x="1751" y="4070"/>
                  </a:lnTo>
                  <a:lnTo>
                    <a:pt x="1801" y="4113"/>
                  </a:lnTo>
                  <a:lnTo>
                    <a:pt x="1853" y="4148"/>
                  </a:lnTo>
                  <a:lnTo>
                    <a:pt x="1911" y="4179"/>
                  </a:lnTo>
                  <a:lnTo>
                    <a:pt x="1971" y="4206"/>
                  </a:lnTo>
                  <a:lnTo>
                    <a:pt x="2032" y="4226"/>
                  </a:lnTo>
                  <a:lnTo>
                    <a:pt x="2101" y="4241"/>
                  </a:lnTo>
                  <a:lnTo>
                    <a:pt x="2101" y="4396"/>
                  </a:lnTo>
                  <a:lnTo>
                    <a:pt x="2105" y="4428"/>
                  </a:lnTo>
                  <a:lnTo>
                    <a:pt x="2115" y="4456"/>
                  </a:lnTo>
                  <a:lnTo>
                    <a:pt x="2131" y="4481"/>
                  </a:lnTo>
                  <a:lnTo>
                    <a:pt x="2153" y="4502"/>
                  </a:lnTo>
                  <a:lnTo>
                    <a:pt x="2179" y="4519"/>
                  </a:lnTo>
                  <a:lnTo>
                    <a:pt x="2209" y="4528"/>
                  </a:lnTo>
                  <a:lnTo>
                    <a:pt x="2239" y="4530"/>
                  </a:lnTo>
                  <a:lnTo>
                    <a:pt x="2270" y="4525"/>
                  </a:lnTo>
                  <a:lnTo>
                    <a:pt x="2298" y="4515"/>
                  </a:lnTo>
                  <a:lnTo>
                    <a:pt x="2323" y="4497"/>
                  </a:lnTo>
                  <a:lnTo>
                    <a:pt x="2343" y="4476"/>
                  </a:lnTo>
                  <a:lnTo>
                    <a:pt x="2356" y="4452"/>
                  </a:lnTo>
                  <a:lnTo>
                    <a:pt x="2366" y="4424"/>
                  </a:lnTo>
                  <a:lnTo>
                    <a:pt x="2369" y="4396"/>
                  </a:lnTo>
                  <a:lnTo>
                    <a:pt x="2369" y="4254"/>
                  </a:lnTo>
                  <a:lnTo>
                    <a:pt x="2435" y="4246"/>
                  </a:lnTo>
                  <a:lnTo>
                    <a:pt x="2503" y="4234"/>
                  </a:lnTo>
                  <a:lnTo>
                    <a:pt x="2568" y="4214"/>
                  </a:lnTo>
                  <a:lnTo>
                    <a:pt x="2630" y="4189"/>
                  </a:lnTo>
                  <a:lnTo>
                    <a:pt x="2690" y="4160"/>
                  </a:lnTo>
                  <a:lnTo>
                    <a:pt x="2746" y="4120"/>
                  </a:lnTo>
                  <a:lnTo>
                    <a:pt x="2794" y="4078"/>
                  </a:lnTo>
                  <a:lnTo>
                    <a:pt x="2837" y="4030"/>
                  </a:lnTo>
                  <a:lnTo>
                    <a:pt x="2872" y="3978"/>
                  </a:lnTo>
                  <a:lnTo>
                    <a:pt x="2900" y="3920"/>
                  </a:lnTo>
                  <a:lnTo>
                    <a:pt x="2920" y="3858"/>
                  </a:lnTo>
                  <a:lnTo>
                    <a:pt x="2931" y="3796"/>
                  </a:lnTo>
                  <a:lnTo>
                    <a:pt x="2935" y="3738"/>
                  </a:lnTo>
                  <a:lnTo>
                    <a:pt x="2930" y="3678"/>
                  </a:lnTo>
                  <a:lnTo>
                    <a:pt x="2920" y="3620"/>
                  </a:lnTo>
                  <a:lnTo>
                    <a:pt x="2902" y="3564"/>
                  </a:lnTo>
                  <a:lnTo>
                    <a:pt x="2877" y="3511"/>
                  </a:lnTo>
                  <a:lnTo>
                    <a:pt x="2878" y="3514"/>
                  </a:lnTo>
                  <a:lnTo>
                    <a:pt x="2882" y="3518"/>
                  </a:lnTo>
                  <a:lnTo>
                    <a:pt x="2883" y="3521"/>
                  </a:lnTo>
                  <a:lnTo>
                    <a:pt x="2885" y="3524"/>
                  </a:lnTo>
                  <a:lnTo>
                    <a:pt x="2887" y="3527"/>
                  </a:lnTo>
                  <a:lnTo>
                    <a:pt x="2887" y="3527"/>
                  </a:lnTo>
                  <a:lnTo>
                    <a:pt x="2887" y="3529"/>
                  </a:lnTo>
                  <a:lnTo>
                    <a:pt x="2887" y="3527"/>
                  </a:lnTo>
                  <a:lnTo>
                    <a:pt x="2885" y="3526"/>
                  </a:lnTo>
                  <a:lnTo>
                    <a:pt x="2883" y="3523"/>
                  </a:lnTo>
                  <a:lnTo>
                    <a:pt x="2880" y="3516"/>
                  </a:lnTo>
                  <a:lnTo>
                    <a:pt x="2877" y="3509"/>
                  </a:lnTo>
                  <a:lnTo>
                    <a:pt x="2872" y="3503"/>
                  </a:lnTo>
                  <a:lnTo>
                    <a:pt x="2869" y="3496"/>
                  </a:lnTo>
                  <a:lnTo>
                    <a:pt x="2867" y="3493"/>
                  </a:lnTo>
                  <a:lnTo>
                    <a:pt x="2865" y="3491"/>
                  </a:lnTo>
                  <a:lnTo>
                    <a:pt x="2865" y="3489"/>
                  </a:lnTo>
                  <a:lnTo>
                    <a:pt x="2865" y="3491"/>
                  </a:lnTo>
                  <a:lnTo>
                    <a:pt x="2867" y="3491"/>
                  </a:lnTo>
                  <a:lnTo>
                    <a:pt x="2869" y="3494"/>
                  </a:lnTo>
                  <a:lnTo>
                    <a:pt x="2870" y="3498"/>
                  </a:lnTo>
                  <a:lnTo>
                    <a:pt x="2872" y="3501"/>
                  </a:lnTo>
                  <a:lnTo>
                    <a:pt x="2874" y="3504"/>
                  </a:lnTo>
                  <a:lnTo>
                    <a:pt x="2877" y="3509"/>
                  </a:lnTo>
                  <a:lnTo>
                    <a:pt x="2847" y="3466"/>
                  </a:lnTo>
                  <a:lnTo>
                    <a:pt x="2814" y="3427"/>
                  </a:lnTo>
                  <a:lnTo>
                    <a:pt x="2776" y="3392"/>
                  </a:lnTo>
                  <a:lnTo>
                    <a:pt x="2735" y="3362"/>
                  </a:lnTo>
                  <a:lnTo>
                    <a:pt x="2692" y="3334"/>
                  </a:lnTo>
                  <a:lnTo>
                    <a:pt x="2645" y="3311"/>
                  </a:lnTo>
                  <a:lnTo>
                    <a:pt x="2597" y="3291"/>
                  </a:lnTo>
                  <a:lnTo>
                    <a:pt x="2523" y="3264"/>
                  </a:lnTo>
                  <a:lnTo>
                    <a:pt x="2445" y="3241"/>
                  </a:lnTo>
                  <a:lnTo>
                    <a:pt x="2369" y="3223"/>
                  </a:lnTo>
                  <a:lnTo>
                    <a:pt x="2369" y="2715"/>
                  </a:lnTo>
                  <a:lnTo>
                    <a:pt x="2417" y="2727"/>
                  </a:lnTo>
                  <a:lnTo>
                    <a:pt x="2465" y="2742"/>
                  </a:lnTo>
                  <a:lnTo>
                    <a:pt x="2510" y="2761"/>
                  </a:lnTo>
                  <a:lnTo>
                    <a:pt x="2553" y="2788"/>
                  </a:lnTo>
                  <a:lnTo>
                    <a:pt x="2587" y="2818"/>
                  </a:lnTo>
                  <a:lnTo>
                    <a:pt x="2616" y="2854"/>
                  </a:lnTo>
                  <a:lnTo>
                    <a:pt x="2627" y="2874"/>
                  </a:lnTo>
                  <a:lnTo>
                    <a:pt x="2637" y="2895"/>
                  </a:lnTo>
                  <a:lnTo>
                    <a:pt x="2645" y="2919"/>
                  </a:lnTo>
                  <a:lnTo>
                    <a:pt x="2652" y="2940"/>
                  </a:lnTo>
                  <a:lnTo>
                    <a:pt x="2667" y="2968"/>
                  </a:lnTo>
                  <a:lnTo>
                    <a:pt x="2687" y="2991"/>
                  </a:lnTo>
                  <a:lnTo>
                    <a:pt x="2711" y="3010"/>
                  </a:lnTo>
                  <a:lnTo>
                    <a:pt x="2740" y="3021"/>
                  </a:lnTo>
                  <a:lnTo>
                    <a:pt x="2771" y="3026"/>
                  </a:lnTo>
                  <a:lnTo>
                    <a:pt x="2802" y="3025"/>
                  </a:lnTo>
                  <a:lnTo>
                    <a:pt x="2832" y="3015"/>
                  </a:lnTo>
                  <a:lnTo>
                    <a:pt x="2859" y="2998"/>
                  </a:lnTo>
                  <a:lnTo>
                    <a:pt x="2880" y="2977"/>
                  </a:lnTo>
                  <a:lnTo>
                    <a:pt x="2898" y="2948"/>
                  </a:lnTo>
                  <a:lnTo>
                    <a:pt x="2907" y="2925"/>
                  </a:lnTo>
                  <a:lnTo>
                    <a:pt x="2910" y="2899"/>
                  </a:lnTo>
                  <a:lnTo>
                    <a:pt x="2908" y="2872"/>
                  </a:lnTo>
                  <a:lnTo>
                    <a:pt x="2903" y="2849"/>
                  </a:lnTo>
                  <a:lnTo>
                    <a:pt x="2897" y="2824"/>
                  </a:lnTo>
                  <a:lnTo>
                    <a:pt x="2877" y="2776"/>
                  </a:lnTo>
                  <a:lnTo>
                    <a:pt x="2849" y="2720"/>
                  </a:lnTo>
                  <a:lnTo>
                    <a:pt x="2812" y="2669"/>
                  </a:lnTo>
                  <a:lnTo>
                    <a:pt x="2771" y="2622"/>
                  </a:lnTo>
                  <a:lnTo>
                    <a:pt x="2721" y="2579"/>
                  </a:lnTo>
                  <a:lnTo>
                    <a:pt x="2667" y="2541"/>
                  </a:lnTo>
                  <a:lnTo>
                    <a:pt x="2609" y="2512"/>
                  </a:lnTo>
                  <a:lnTo>
                    <a:pt x="2548" y="2487"/>
                  </a:lnTo>
                  <a:lnTo>
                    <a:pt x="2485" y="2467"/>
                  </a:lnTo>
                  <a:lnTo>
                    <a:pt x="2421" y="2452"/>
                  </a:lnTo>
                  <a:lnTo>
                    <a:pt x="2369" y="2444"/>
                  </a:lnTo>
                  <a:lnTo>
                    <a:pt x="2369" y="2297"/>
                  </a:lnTo>
                  <a:lnTo>
                    <a:pt x="2366" y="2267"/>
                  </a:lnTo>
                  <a:lnTo>
                    <a:pt x="2354" y="2239"/>
                  </a:lnTo>
                  <a:lnTo>
                    <a:pt x="2338" y="2212"/>
                  </a:lnTo>
                  <a:lnTo>
                    <a:pt x="2316" y="2192"/>
                  </a:lnTo>
                  <a:lnTo>
                    <a:pt x="2292" y="2176"/>
                  </a:lnTo>
                  <a:lnTo>
                    <a:pt x="2262" y="2166"/>
                  </a:lnTo>
                  <a:lnTo>
                    <a:pt x="2230" y="2164"/>
                  </a:lnTo>
                  <a:close/>
                  <a:moveTo>
                    <a:pt x="1346" y="0"/>
                  </a:moveTo>
                  <a:lnTo>
                    <a:pt x="1389" y="2"/>
                  </a:lnTo>
                  <a:lnTo>
                    <a:pt x="1433" y="10"/>
                  </a:lnTo>
                  <a:lnTo>
                    <a:pt x="1480" y="23"/>
                  </a:lnTo>
                  <a:lnTo>
                    <a:pt x="1528" y="40"/>
                  </a:lnTo>
                  <a:lnTo>
                    <a:pt x="1577" y="58"/>
                  </a:lnTo>
                  <a:lnTo>
                    <a:pt x="1627" y="79"/>
                  </a:lnTo>
                  <a:lnTo>
                    <a:pt x="1680" y="103"/>
                  </a:lnTo>
                  <a:lnTo>
                    <a:pt x="1731" y="126"/>
                  </a:lnTo>
                  <a:lnTo>
                    <a:pt x="1784" y="147"/>
                  </a:lnTo>
                  <a:lnTo>
                    <a:pt x="1837" y="167"/>
                  </a:lnTo>
                  <a:lnTo>
                    <a:pt x="1891" y="185"/>
                  </a:lnTo>
                  <a:lnTo>
                    <a:pt x="1944" y="199"/>
                  </a:lnTo>
                  <a:lnTo>
                    <a:pt x="1999" y="207"/>
                  </a:lnTo>
                  <a:lnTo>
                    <a:pt x="2052" y="212"/>
                  </a:lnTo>
                  <a:lnTo>
                    <a:pt x="2106" y="208"/>
                  </a:lnTo>
                  <a:lnTo>
                    <a:pt x="2153" y="200"/>
                  </a:lnTo>
                  <a:lnTo>
                    <a:pt x="2206" y="189"/>
                  </a:lnTo>
                  <a:lnTo>
                    <a:pt x="2263" y="174"/>
                  </a:lnTo>
                  <a:lnTo>
                    <a:pt x="2323" y="157"/>
                  </a:lnTo>
                  <a:lnTo>
                    <a:pt x="2387" y="139"/>
                  </a:lnTo>
                  <a:lnTo>
                    <a:pt x="2452" y="121"/>
                  </a:lnTo>
                  <a:lnTo>
                    <a:pt x="2520" y="103"/>
                  </a:lnTo>
                  <a:lnTo>
                    <a:pt x="2587" y="83"/>
                  </a:lnTo>
                  <a:lnTo>
                    <a:pt x="2655" y="66"/>
                  </a:lnTo>
                  <a:lnTo>
                    <a:pt x="2721" y="50"/>
                  </a:lnTo>
                  <a:lnTo>
                    <a:pt x="2786" y="35"/>
                  </a:lnTo>
                  <a:lnTo>
                    <a:pt x="2849" y="25"/>
                  </a:lnTo>
                  <a:lnTo>
                    <a:pt x="2908" y="17"/>
                  </a:lnTo>
                  <a:lnTo>
                    <a:pt x="2964" y="13"/>
                  </a:lnTo>
                  <a:lnTo>
                    <a:pt x="3016" y="13"/>
                  </a:lnTo>
                  <a:lnTo>
                    <a:pt x="3060" y="18"/>
                  </a:lnTo>
                  <a:lnTo>
                    <a:pt x="3079" y="26"/>
                  </a:lnTo>
                  <a:lnTo>
                    <a:pt x="3093" y="43"/>
                  </a:lnTo>
                  <a:lnTo>
                    <a:pt x="3103" y="65"/>
                  </a:lnTo>
                  <a:lnTo>
                    <a:pt x="3110" y="93"/>
                  </a:lnTo>
                  <a:lnTo>
                    <a:pt x="3112" y="127"/>
                  </a:lnTo>
                  <a:lnTo>
                    <a:pt x="3108" y="167"/>
                  </a:lnTo>
                  <a:lnTo>
                    <a:pt x="3103" y="210"/>
                  </a:lnTo>
                  <a:lnTo>
                    <a:pt x="3093" y="260"/>
                  </a:lnTo>
                  <a:lnTo>
                    <a:pt x="3080" y="311"/>
                  </a:lnTo>
                  <a:lnTo>
                    <a:pt x="3062" y="366"/>
                  </a:lnTo>
                  <a:lnTo>
                    <a:pt x="3042" y="424"/>
                  </a:lnTo>
                  <a:lnTo>
                    <a:pt x="3019" y="485"/>
                  </a:lnTo>
                  <a:lnTo>
                    <a:pt x="2993" y="546"/>
                  </a:lnTo>
                  <a:lnTo>
                    <a:pt x="2963" y="609"/>
                  </a:lnTo>
                  <a:lnTo>
                    <a:pt x="2931" y="672"/>
                  </a:lnTo>
                  <a:lnTo>
                    <a:pt x="2897" y="736"/>
                  </a:lnTo>
                  <a:lnTo>
                    <a:pt x="2860" y="799"/>
                  </a:lnTo>
                  <a:lnTo>
                    <a:pt x="2821" y="860"/>
                  </a:lnTo>
                  <a:lnTo>
                    <a:pt x="2778" y="922"/>
                  </a:lnTo>
                  <a:lnTo>
                    <a:pt x="2735" y="979"/>
                  </a:lnTo>
                  <a:lnTo>
                    <a:pt x="2688" y="1036"/>
                  </a:lnTo>
                  <a:lnTo>
                    <a:pt x="2640" y="1089"/>
                  </a:lnTo>
                  <a:lnTo>
                    <a:pt x="2591" y="1138"/>
                  </a:lnTo>
                  <a:lnTo>
                    <a:pt x="2540" y="1185"/>
                  </a:lnTo>
                  <a:lnTo>
                    <a:pt x="2606" y="1214"/>
                  </a:lnTo>
                  <a:lnTo>
                    <a:pt x="2673" y="1246"/>
                  </a:lnTo>
                  <a:lnTo>
                    <a:pt x="2741" y="1284"/>
                  </a:lnTo>
                  <a:lnTo>
                    <a:pt x="2809" y="1324"/>
                  </a:lnTo>
                  <a:lnTo>
                    <a:pt x="2878" y="1367"/>
                  </a:lnTo>
                  <a:lnTo>
                    <a:pt x="2946" y="1413"/>
                  </a:lnTo>
                  <a:lnTo>
                    <a:pt x="3016" y="1463"/>
                  </a:lnTo>
                  <a:lnTo>
                    <a:pt x="3084" y="1516"/>
                  </a:lnTo>
                  <a:lnTo>
                    <a:pt x="3153" y="1572"/>
                  </a:lnTo>
                  <a:lnTo>
                    <a:pt x="3221" y="1631"/>
                  </a:lnTo>
                  <a:lnTo>
                    <a:pt x="3289" y="1693"/>
                  </a:lnTo>
                  <a:lnTo>
                    <a:pt x="3356" y="1755"/>
                  </a:lnTo>
                  <a:lnTo>
                    <a:pt x="3422" y="1822"/>
                  </a:lnTo>
                  <a:lnTo>
                    <a:pt x="3489" y="1891"/>
                  </a:lnTo>
                  <a:lnTo>
                    <a:pt x="3553" y="1961"/>
                  </a:lnTo>
                  <a:lnTo>
                    <a:pt x="3618" y="2033"/>
                  </a:lnTo>
                  <a:lnTo>
                    <a:pt x="3680" y="2108"/>
                  </a:lnTo>
                  <a:lnTo>
                    <a:pt x="3742" y="2184"/>
                  </a:lnTo>
                  <a:lnTo>
                    <a:pt x="3803" y="2262"/>
                  </a:lnTo>
                  <a:lnTo>
                    <a:pt x="3861" y="2341"/>
                  </a:lnTo>
                  <a:lnTo>
                    <a:pt x="3917" y="2422"/>
                  </a:lnTo>
                  <a:lnTo>
                    <a:pt x="3973" y="2505"/>
                  </a:lnTo>
                  <a:lnTo>
                    <a:pt x="4026" y="2588"/>
                  </a:lnTo>
                  <a:lnTo>
                    <a:pt x="4077" y="2672"/>
                  </a:lnTo>
                  <a:lnTo>
                    <a:pt x="4125" y="2756"/>
                  </a:lnTo>
                  <a:lnTo>
                    <a:pt x="4171" y="2843"/>
                  </a:lnTo>
                  <a:lnTo>
                    <a:pt x="4216" y="2929"/>
                  </a:lnTo>
                  <a:lnTo>
                    <a:pt x="4257" y="3016"/>
                  </a:lnTo>
                  <a:lnTo>
                    <a:pt x="4297" y="3102"/>
                  </a:lnTo>
                  <a:lnTo>
                    <a:pt x="4333" y="3190"/>
                  </a:lnTo>
                  <a:lnTo>
                    <a:pt x="4367" y="3278"/>
                  </a:lnTo>
                  <a:lnTo>
                    <a:pt x="4396" y="3365"/>
                  </a:lnTo>
                  <a:lnTo>
                    <a:pt x="4423" y="3453"/>
                  </a:lnTo>
                  <a:lnTo>
                    <a:pt x="4446" y="3541"/>
                  </a:lnTo>
                  <a:lnTo>
                    <a:pt x="4467" y="3627"/>
                  </a:lnTo>
                  <a:lnTo>
                    <a:pt x="4484" y="3713"/>
                  </a:lnTo>
                  <a:lnTo>
                    <a:pt x="4495" y="3799"/>
                  </a:lnTo>
                  <a:lnTo>
                    <a:pt x="4505" y="3883"/>
                  </a:lnTo>
                  <a:lnTo>
                    <a:pt x="4510" y="3968"/>
                  </a:lnTo>
                  <a:lnTo>
                    <a:pt x="4510" y="4050"/>
                  </a:lnTo>
                  <a:lnTo>
                    <a:pt x="4509" y="4133"/>
                  </a:lnTo>
                  <a:lnTo>
                    <a:pt x="4500" y="4212"/>
                  </a:lnTo>
                  <a:lnTo>
                    <a:pt x="4489" y="4292"/>
                  </a:lnTo>
                  <a:lnTo>
                    <a:pt x="4472" y="4370"/>
                  </a:lnTo>
                  <a:lnTo>
                    <a:pt x="4451" y="4446"/>
                  </a:lnTo>
                  <a:lnTo>
                    <a:pt x="4424" y="4520"/>
                  </a:lnTo>
                  <a:lnTo>
                    <a:pt x="4393" y="4591"/>
                  </a:lnTo>
                  <a:lnTo>
                    <a:pt x="4357" y="4663"/>
                  </a:lnTo>
                  <a:lnTo>
                    <a:pt x="4315" y="4730"/>
                  </a:lnTo>
                  <a:lnTo>
                    <a:pt x="4269" y="4797"/>
                  </a:lnTo>
                  <a:lnTo>
                    <a:pt x="4216" y="4859"/>
                  </a:lnTo>
                  <a:lnTo>
                    <a:pt x="4158" y="4921"/>
                  </a:lnTo>
                  <a:lnTo>
                    <a:pt x="4095" y="4979"/>
                  </a:lnTo>
                  <a:lnTo>
                    <a:pt x="4026" y="5033"/>
                  </a:lnTo>
                  <a:lnTo>
                    <a:pt x="3950" y="5086"/>
                  </a:lnTo>
                  <a:lnTo>
                    <a:pt x="3869" y="5136"/>
                  </a:lnTo>
                  <a:lnTo>
                    <a:pt x="3781" y="5182"/>
                  </a:lnTo>
                  <a:lnTo>
                    <a:pt x="3687" y="5225"/>
                  </a:lnTo>
                  <a:lnTo>
                    <a:pt x="3586" y="5263"/>
                  </a:lnTo>
                  <a:lnTo>
                    <a:pt x="3480" y="5300"/>
                  </a:lnTo>
                  <a:lnTo>
                    <a:pt x="3366" y="5333"/>
                  </a:lnTo>
                  <a:lnTo>
                    <a:pt x="3246" y="5361"/>
                  </a:lnTo>
                  <a:lnTo>
                    <a:pt x="3117" y="5386"/>
                  </a:lnTo>
                  <a:lnTo>
                    <a:pt x="2983" y="5405"/>
                  </a:lnTo>
                  <a:lnTo>
                    <a:pt x="2840" y="5422"/>
                  </a:lnTo>
                  <a:lnTo>
                    <a:pt x="2692" y="5434"/>
                  </a:lnTo>
                  <a:lnTo>
                    <a:pt x="2535" y="5442"/>
                  </a:lnTo>
                  <a:lnTo>
                    <a:pt x="2369" y="5443"/>
                  </a:lnTo>
                  <a:lnTo>
                    <a:pt x="2197" y="5442"/>
                  </a:lnTo>
                  <a:lnTo>
                    <a:pt x="2017" y="5435"/>
                  </a:lnTo>
                  <a:lnTo>
                    <a:pt x="1829" y="5424"/>
                  </a:lnTo>
                  <a:lnTo>
                    <a:pt x="1673" y="5410"/>
                  </a:lnTo>
                  <a:lnTo>
                    <a:pt x="1526" y="5392"/>
                  </a:lnTo>
                  <a:lnTo>
                    <a:pt x="1387" y="5369"/>
                  </a:lnTo>
                  <a:lnTo>
                    <a:pt x="1255" y="5341"/>
                  </a:lnTo>
                  <a:lnTo>
                    <a:pt x="1131" y="5309"/>
                  </a:lnTo>
                  <a:lnTo>
                    <a:pt x="1015" y="5273"/>
                  </a:lnTo>
                  <a:lnTo>
                    <a:pt x="904" y="5233"/>
                  </a:lnTo>
                  <a:lnTo>
                    <a:pt x="802" y="5190"/>
                  </a:lnTo>
                  <a:lnTo>
                    <a:pt x="706" y="5142"/>
                  </a:lnTo>
                  <a:lnTo>
                    <a:pt x="618" y="5093"/>
                  </a:lnTo>
                  <a:lnTo>
                    <a:pt x="536" y="5038"/>
                  </a:lnTo>
                  <a:lnTo>
                    <a:pt x="460" y="4982"/>
                  </a:lnTo>
                  <a:lnTo>
                    <a:pt x="390" y="4921"/>
                  </a:lnTo>
                  <a:lnTo>
                    <a:pt x="327" y="4858"/>
                  </a:lnTo>
                  <a:lnTo>
                    <a:pt x="269" y="4792"/>
                  </a:lnTo>
                  <a:lnTo>
                    <a:pt x="218" y="4724"/>
                  </a:lnTo>
                  <a:lnTo>
                    <a:pt x="174" y="4653"/>
                  </a:lnTo>
                  <a:lnTo>
                    <a:pt x="134" y="4578"/>
                  </a:lnTo>
                  <a:lnTo>
                    <a:pt x="99" y="4504"/>
                  </a:lnTo>
                  <a:lnTo>
                    <a:pt x="69" y="4426"/>
                  </a:lnTo>
                  <a:lnTo>
                    <a:pt x="46" y="4345"/>
                  </a:lnTo>
                  <a:lnTo>
                    <a:pt x="26" y="4264"/>
                  </a:lnTo>
                  <a:lnTo>
                    <a:pt x="13" y="4181"/>
                  </a:lnTo>
                  <a:lnTo>
                    <a:pt x="5" y="4097"/>
                  </a:lnTo>
                  <a:lnTo>
                    <a:pt x="0" y="4011"/>
                  </a:lnTo>
                  <a:lnTo>
                    <a:pt x="0" y="3925"/>
                  </a:lnTo>
                  <a:lnTo>
                    <a:pt x="3" y="3835"/>
                  </a:lnTo>
                  <a:lnTo>
                    <a:pt x="13" y="3748"/>
                  </a:lnTo>
                  <a:lnTo>
                    <a:pt x="25" y="3657"/>
                  </a:lnTo>
                  <a:lnTo>
                    <a:pt x="41" y="3567"/>
                  </a:lnTo>
                  <a:lnTo>
                    <a:pt x="61" y="3476"/>
                  </a:lnTo>
                  <a:lnTo>
                    <a:pt x="86" y="3385"/>
                  </a:lnTo>
                  <a:lnTo>
                    <a:pt x="112" y="3294"/>
                  </a:lnTo>
                  <a:lnTo>
                    <a:pt x="144" y="3203"/>
                  </a:lnTo>
                  <a:lnTo>
                    <a:pt x="177" y="3111"/>
                  </a:lnTo>
                  <a:lnTo>
                    <a:pt x="215" y="3020"/>
                  </a:lnTo>
                  <a:lnTo>
                    <a:pt x="255" y="2930"/>
                  </a:lnTo>
                  <a:lnTo>
                    <a:pt x="296" y="2839"/>
                  </a:lnTo>
                  <a:lnTo>
                    <a:pt x="341" y="2750"/>
                  </a:lnTo>
                  <a:lnTo>
                    <a:pt x="389" y="2662"/>
                  </a:lnTo>
                  <a:lnTo>
                    <a:pt x="438" y="2574"/>
                  </a:lnTo>
                  <a:lnTo>
                    <a:pt x="491" y="2487"/>
                  </a:lnTo>
                  <a:lnTo>
                    <a:pt x="546" y="2402"/>
                  </a:lnTo>
                  <a:lnTo>
                    <a:pt x="600" y="2318"/>
                  </a:lnTo>
                  <a:lnTo>
                    <a:pt x="658" y="2237"/>
                  </a:lnTo>
                  <a:lnTo>
                    <a:pt x="718" y="2156"/>
                  </a:lnTo>
                  <a:lnTo>
                    <a:pt x="779" y="2076"/>
                  </a:lnTo>
                  <a:lnTo>
                    <a:pt x="840" y="2000"/>
                  </a:lnTo>
                  <a:lnTo>
                    <a:pt x="904" y="1926"/>
                  </a:lnTo>
                  <a:lnTo>
                    <a:pt x="969" y="1853"/>
                  </a:lnTo>
                  <a:lnTo>
                    <a:pt x="1033" y="1784"/>
                  </a:lnTo>
                  <a:lnTo>
                    <a:pt x="1099" y="1716"/>
                  </a:lnTo>
                  <a:lnTo>
                    <a:pt x="1166" y="1651"/>
                  </a:lnTo>
                  <a:lnTo>
                    <a:pt x="1232" y="1588"/>
                  </a:lnTo>
                  <a:lnTo>
                    <a:pt x="1300" y="1530"/>
                  </a:lnTo>
                  <a:lnTo>
                    <a:pt x="1367" y="1474"/>
                  </a:lnTo>
                  <a:lnTo>
                    <a:pt x="1435" y="1421"/>
                  </a:lnTo>
                  <a:lnTo>
                    <a:pt x="1501" y="1373"/>
                  </a:lnTo>
                  <a:lnTo>
                    <a:pt x="1569" y="1327"/>
                  </a:lnTo>
                  <a:lnTo>
                    <a:pt x="1635" y="1286"/>
                  </a:lnTo>
                  <a:lnTo>
                    <a:pt x="1701" y="1248"/>
                  </a:lnTo>
                  <a:lnTo>
                    <a:pt x="1766" y="1214"/>
                  </a:lnTo>
                  <a:lnTo>
                    <a:pt x="1703" y="1170"/>
                  </a:lnTo>
                  <a:lnTo>
                    <a:pt x="1642" y="1122"/>
                  </a:lnTo>
                  <a:lnTo>
                    <a:pt x="1584" y="1069"/>
                  </a:lnTo>
                  <a:lnTo>
                    <a:pt x="1529" y="1013"/>
                  </a:lnTo>
                  <a:lnTo>
                    <a:pt x="1476" y="953"/>
                  </a:lnTo>
                  <a:lnTo>
                    <a:pt x="1427" y="892"/>
                  </a:lnTo>
                  <a:lnTo>
                    <a:pt x="1382" y="829"/>
                  </a:lnTo>
                  <a:lnTo>
                    <a:pt x="1339" y="764"/>
                  </a:lnTo>
                  <a:lnTo>
                    <a:pt x="1301" y="698"/>
                  </a:lnTo>
                  <a:lnTo>
                    <a:pt x="1266" y="634"/>
                  </a:lnTo>
                  <a:lnTo>
                    <a:pt x="1235" y="569"/>
                  </a:lnTo>
                  <a:lnTo>
                    <a:pt x="1209" y="505"/>
                  </a:lnTo>
                  <a:lnTo>
                    <a:pt x="1187" y="443"/>
                  </a:lnTo>
                  <a:lnTo>
                    <a:pt x="1171" y="382"/>
                  </a:lnTo>
                  <a:lnTo>
                    <a:pt x="1157" y="326"/>
                  </a:lnTo>
                  <a:lnTo>
                    <a:pt x="1151" y="271"/>
                  </a:lnTo>
                  <a:lnTo>
                    <a:pt x="1149" y="222"/>
                  </a:lnTo>
                  <a:lnTo>
                    <a:pt x="1152" y="175"/>
                  </a:lnTo>
                  <a:lnTo>
                    <a:pt x="1161" y="134"/>
                  </a:lnTo>
                  <a:lnTo>
                    <a:pt x="1176" y="99"/>
                  </a:lnTo>
                  <a:lnTo>
                    <a:pt x="1197" y="69"/>
                  </a:lnTo>
                  <a:lnTo>
                    <a:pt x="1230" y="38"/>
                  </a:lnTo>
                  <a:lnTo>
                    <a:pt x="1266" y="18"/>
                  </a:lnTo>
                  <a:lnTo>
                    <a:pt x="1306" y="5"/>
                  </a:lnTo>
                  <a:lnTo>
                    <a:pt x="13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4" name="Freeform 1141">
              <a:extLst>
                <a:ext uri="{FF2B5EF4-FFF2-40B4-BE49-F238E27FC236}">
                  <a16:creationId xmlns:a16="http://schemas.microsoft.com/office/drawing/2014/main" id="{11039CE6-BEE9-48BD-9B23-194D9018E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1" y="2718"/>
              <a:ext cx="0" cy="1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2 h 3"/>
                <a:gd name="T4" fmla="*/ 0 w 2"/>
                <a:gd name="T5" fmla="*/ 3 h 3"/>
                <a:gd name="T6" fmla="*/ 2 w 2"/>
                <a:gd name="T7" fmla="*/ 2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2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A992A8-7D12-4507-BC32-0DD1C5FE1FD7}"/>
              </a:ext>
            </a:extLst>
          </p:cNvPr>
          <p:cNvGrpSpPr/>
          <p:nvPr/>
        </p:nvGrpSpPr>
        <p:grpSpPr>
          <a:xfrm>
            <a:off x="9836490" y="2742076"/>
            <a:ext cx="579285" cy="541116"/>
            <a:chOff x="2295326" y="533400"/>
            <a:chExt cx="1184476" cy="1106433"/>
          </a:xfrm>
          <a:solidFill>
            <a:schemeClr val="bg1"/>
          </a:solidFill>
        </p:grpSpPr>
        <p:sp>
          <p:nvSpPr>
            <p:cNvPr id="26" name="Freeform 1402">
              <a:extLst>
                <a:ext uri="{FF2B5EF4-FFF2-40B4-BE49-F238E27FC236}">
                  <a16:creationId xmlns:a16="http://schemas.microsoft.com/office/drawing/2014/main" id="{18662FEB-56EF-48EA-9013-988545690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795" y="686966"/>
              <a:ext cx="187553" cy="378881"/>
            </a:xfrm>
            <a:custGeom>
              <a:avLst/>
              <a:gdLst>
                <a:gd name="T0" fmla="*/ 147 w 594"/>
                <a:gd name="T1" fmla="*/ 0 h 1206"/>
                <a:gd name="T2" fmla="*/ 173 w 594"/>
                <a:gd name="T3" fmla="*/ 3 h 1206"/>
                <a:gd name="T4" fmla="*/ 199 w 594"/>
                <a:gd name="T5" fmla="*/ 12 h 1206"/>
                <a:gd name="T6" fmla="*/ 219 w 594"/>
                <a:gd name="T7" fmla="*/ 27 h 1206"/>
                <a:gd name="T8" fmla="*/ 235 w 594"/>
                <a:gd name="T9" fmla="*/ 46 h 1206"/>
                <a:gd name="T10" fmla="*/ 246 w 594"/>
                <a:gd name="T11" fmla="*/ 69 h 1206"/>
                <a:gd name="T12" fmla="*/ 252 w 594"/>
                <a:gd name="T13" fmla="*/ 96 h 1206"/>
                <a:gd name="T14" fmla="*/ 290 w 594"/>
                <a:gd name="T15" fmla="*/ 676 h 1206"/>
                <a:gd name="T16" fmla="*/ 292 w 594"/>
                <a:gd name="T17" fmla="*/ 694 h 1206"/>
                <a:gd name="T18" fmla="*/ 299 w 594"/>
                <a:gd name="T19" fmla="*/ 710 h 1206"/>
                <a:gd name="T20" fmla="*/ 308 w 594"/>
                <a:gd name="T21" fmla="*/ 724 h 1206"/>
                <a:gd name="T22" fmla="*/ 567 w 594"/>
                <a:gd name="T23" fmla="*/ 1033 h 1206"/>
                <a:gd name="T24" fmla="*/ 568 w 594"/>
                <a:gd name="T25" fmla="*/ 1034 h 1206"/>
                <a:gd name="T26" fmla="*/ 570 w 594"/>
                <a:gd name="T27" fmla="*/ 1035 h 1206"/>
                <a:gd name="T28" fmla="*/ 571 w 594"/>
                <a:gd name="T29" fmla="*/ 1037 h 1206"/>
                <a:gd name="T30" fmla="*/ 572 w 594"/>
                <a:gd name="T31" fmla="*/ 1038 h 1206"/>
                <a:gd name="T32" fmla="*/ 583 w 594"/>
                <a:gd name="T33" fmla="*/ 1057 h 1206"/>
                <a:gd name="T34" fmla="*/ 590 w 594"/>
                <a:gd name="T35" fmla="*/ 1077 h 1206"/>
                <a:gd name="T36" fmla="*/ 594 w 594"/>
                <a:gd name="T37" fmla="*/ 1097 h 1206"/>
                <a:gd name="T38" fmla="*/ 592 w 594"/>
                <a:gd name="T39" fmla="*/ 1119 h 1206"/>
                <a:gd name="T40" fmla="*/ 587 w 594"/>
                <a:gd name="T41" fmla="*/ 1140 h 1206"/>
                <a:gd name="T42" fmla="*/ 576 w 594"/>
                <a:gd name="T43" fmla="*/ 1158 h 1206"/>
                <a:gd name="T44" fmla="*/ 563 w 594"/>
                <a:gd name="T45" fmla="*/ 1176 h 1206"/>
                <a:gd name="T46" fmla="*/ 544 w 594"/>
                <a:gd name="T47" fmla="*/ 1190 h 1206"/>
                <a:gd name="T48" fmla="*/ 525 w 594"/>
                <a:gd name="T49" fmla="*/ 1200 h 1206"/>
                <a:gd name="T50" fmla="*/ 503 w 594"/>
                <a:gd name="T51" fmla="*/ 1206 h 1206"/>
                <a:gd name="T52" fmla="*/ 482 w 594"/>
                <a:gd name="T53" fmla="*/ 1206 h 1206"/>
                <a:gd name="T54" fmla="*/ 460 w 594"/>
                <a:gd name="T55" fmla="*/ 1202 h 1206"/>
                <a:gd name="T56" fmla="*/ 439 w 594"/>
                <a:gd name="T57" fmla="*/ 1194 h 1206"/>
                <a:gd name="T58" fmla="*/ 420 w 594"/>
                <a:gd name="T59" fmla="*/ 1181 h 1206"/>
                <a:gd name="T60" fmla="*/ 63 w 594"/>
                <a:gd name="T61" fmla="*/ 881 h 1206"/>
                <a:gd name="T62" fmla="*/ 43 w 594"/>
                <a:gd name="T63" fmla="*/ 864 h 1206"/>
                <a:gd name="T64" fmla="*/ 24 w 594"/>
                <a:gd name="T65" fmla="*/ 841 h 1206"/>
                <a:gd name="T66" fmla="*/ 10 w 594"/>
                <a:gd name="T67" fmla="*/ 815 h 1206"/>
                <a:gd name="T68" fmla="*/ 2 w 594"/>
                <a:gd name="T69" fmla="*/ 786 h 1206"/>
                <a:gd name="T70" fmla="*/ 0 w 594"/>
                <a:gd name="T71" fmla="*/ 758 h 1206"/>
                <a:gd name="T72" fmla="*/ 0 w 594"/>
                <a:gd name="T73" fmla="*/ 751 h 1206"/>
                <a:gd name="T74" fmla="*/ 0 w 594"/>
                <a:gd name="T75" fmla="*/ 747 h 1206"/>
                <a:gd name="T76" fmla="*/ 0 w 594"/>
                <a:gd name="T77" fmla="*/ 743 h 1206"/>
                <a:gd name="T78" fmla="*/ 1 w 594"/>
                <a:gd name="T79" fmla="*/ 738 h 1206"/>
                <a:gd name="T80" fmla="*/ 42 w 594"/>
                <a:gd name="T81" fmla="*/ 100 h 1206"/>
                <a:gd name="T82" fmla="*/ 43 w 594"/>
                <a:gd name="T83" fmla="*/ 97 h 1206"/>
                <a:gd name="T84" fmla="*/ 43 w 594"/>
                <a:gd name="T85" fmla="*/ 93 h 1206"/>
                <a:gd name="T86" fmla="*/ 43 w 594"/>
                <a:gd name="T87" fmla="*/ 92 h 1206"/>
                <a:gd name="T88" fmla="*/ 49 w 594"/>
                <a:gd name="T89" fmla="*/ 67 h 1206"/>
                <a:gd name="T90" fmla="*/ 60 w 594"/>
                <a:gd name="T91" fmla="*/ 45 h 1206"/>
                <a:gd name="T92" fmla="*/ 77 w 594"/>
                <a:gd name="T93" fmla="*/ 27 h 1206"/>
                <a:gd name="T94" fmla="*/ 98 w 594"/>
                <a:gd name="T95" fmla="*/ 12 h 1206"/>
                <a:gd name="T96" fmla="*/ 121 w 594"/>
                <a:gd name="T97" fmla="*/ 3 h 1206"/>
                <a:gd name="T98" fmla="*/ 147 w 594"/>
                <a:gd name="T99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4" h="1206">
                  <a:moveTo>
                    <a:pt x="147" y="0"/>
                  </a:moveTo>
                  <a:lnTo>
                    <a:pt x="173" y="3"/>
                  </a:lnTo>
                  <a:lnTo>
                    <a:pt x="199" y="12"/>
                  </a:lnTo>
                  <a:lnTo>
                    <a:pt x="219" y="27"/>
                  </a:lnTo>
                  <a:lnTo>
                    <a:pt x="235" y="46"/>
                  </a:lnTo>
                  <a:lnTo>
                    <a:pt x="246" y="69"/>
                  </a:lnTo>
                  <a:lnTo>
                    <a:pt x="252" y="96"/>
                  </a:lnTo>
                  <a:lnTo>
                    <a:pt x="290" y="676"/>
                  </a:lnTo>
                  <a:lnTo>
                    <a:pt x="292" y="694"/>
                  </a:lnTo>
                  <a:lnTo>
                    <a:pt x="299" y="710"/>
                  </a:lnTo>
                  <a:lnTo>
                    <a:pt x="308" y="724"/>
                  </a:lnTo>
                  <a:lnTo>
                    <a:pt x="567" y="1033"/>
                  </a:lnTo>
                  <a:lnTo>
                    <a:pt x="568" y="1034"/>
                  </a:lnTo>
                  <a:lnTo>
                    <a:pt x="570" y="1035"/>
                  </a:lnTo>
                  <a:lnTo>
                    <a:pt x="571" y="1037"/>
                  </a:lnTo>
                  <a:lnTo>
                    <a:pt x="572" y="1038"/>
                  </a:lnTo>
                  <a:lnTo>
                    <a:pt x="583" y="1057"/>
                  </a:lnTo>
                  <a:lnTo>
                    <a:pt x="590" y="1077"/>
                  </a:lnTo>
                  <a:lnTo>
                    <a:pt x="594" y="1097"/>
                  </a:lnTo>
                  <a:lnTo>
                    <a:pt x="592" y="1119"/>
                  </a:lnTo>
                  <a:lnTo>
                    <a:pt x="587" y="1140"/>
                  </a:lnTo>
                  <a:lnTo>
                    <a:pt x="576" y="1158"/>
                  </a:lnTo>
                  <a:lnTo>
                    <a:pt x="563" y="1176"/>
                  </a:lnTo>
                  <a:lnTo>
                    <a:pt x="544" y="1190"/>
                  </a:lnTo>
                  <a:lnTo>
                    <a:pt x="525" y="1200"/>
                  </a:lnTo>
                  <a:lnTo>
                    <a:pt x="503" y="1206"/>
                  </a:lnTo>
                  <a:lnTo>
                    <a:pt x="482" y="1206"/>
                  </a:lnTo>
                  <a:lnTo>
                    <a:pt x="460" y="1202"/>
                  </a:lnTo>
                  <a:lnTo>
                    <a:pt x="439" y="1194"/>
                  </a:lnTo>
                  <a:lnTo>
                    <a:pt x="420" y="1181"/>
                  </a:lnTo>
                  <a:lnTo>
                    <a:pt x="63" y="881"/>
                  </a:lnTo>
                  <a:lnTo>
                    <a:pt x="43" y="864"/>
                  </a:lnTo>
                  <a:lnTo>
                    <a:pt x="24" y="841"/>
                  </a:lnTo>
                  <a:lnTo>
                    <a:pt x="10" y="815"/>
                  </a:lnTo>
                  <a:lnTo>
                    <a:pt x="2" y="786"/>
                  </a:lnTo>
                  <a:lnTo>
                    <a:pt x="0" y="758"/>
                  </a:lnTo>
                  <a:lnTo>
                    <a:pt x="0" y="751"/>
                  </a:lnTo>
                  <a:lnTo>
                    <a:pt x="0" y="747"/>
                  </a:lnTo>
                  <a:lnTo>
                    <a:pt x="0" y="743"/>
                  </a:lnTo>
                  <a:lnTo>
                    <a:pt x="1" y="738"/>
                  </a:lnTo>
                  <a:lnTo>
                    <a:pt x="42" y="100"/>
                  </a:lnTo>
                  <a:lnTo>
                    <a:pt x="43" y="97"/>
                  </a:lnTo>
                  <a:lnTo>
                    <a:pt x="43" y="93"/>
                  </a:lnTo>
                  <a:lnTo>
                    <a:pt x="43" y="92"/>
                  </a:lnTo>
                  <a:lnTo>
                    <a:pt x="49" y="67"/>
                  </a:lnTo>
                  <a:lnTo>
                    <a:pt x="60" y="45"/>
                  </a:lnTo>
                  <a:lnTo>
                    <a:pt x="77" y="27"/>
                  </a:lnTo>
                  <a:lnTo>
                    <a:pt x="98" y="12"/>
                  </a:lnTo>
                  <a:lnTo>
                    <a:pt x="121" y="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7" name="Freeform 1403">
              <a:extLst>
                <a:ext uri="{FF2B5EF4-FFF2-40B4-BE49-F238E27FC236}">
                  <a16:creationId xmlns:a16="http://schemas.microsoft.com/office/drawing/2014/main" id="{190BAEB2-DB38-4EB4-AC3A-91E531F83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368" y="533400"/>
              <a:ext cx="746434" cy="765314"/>
            </a:xfrm>
            <a:custGeom>
              <a:avLst/>
              <a:gdLst>
                <a:gd name="T0" fmla="*/ 1246 w 2374"/>
                <a:gd name="T1" fmla="*/ 3 h 2432"/>
                <a:gd name="T2" fmla="*/ 1421 w 2374"/>
                <a:gd name="T3" fmla="*/ 29 h 2432"/>
                <a:gd name="T4" fmla="*/ 1588 w 2374"/>
                <a:gd name="T5" fmla="*/ 80 h 2432"/>
                <a:gd name="T6" fmla="*/ 1745 w 2374"/>
                <a:gd name="T7" fmla="*/ 152 h 2432"/>
                <a:gd name="T8" fmla="*/ 1887 w 2374"/>
                <a:gd name="T9" fmla="*/ 245 h 2432"/>
                <a:gd name="T10" fmla="*/ 2016 w 2374"/>
                <a:gd name="T11" fmla="*/ 357 h 2432"/>
                <a:gd name="T12" fmla="*/ 2128 w 2374"/>
                <a:gd name="T13" fmla="*/ 486 h 2432"/>
                <a:gd name="T14" fmla="*/ 2221 w 2374"/>
                <a:gd name="T15" fmla="*/ 630 h 2432"/>
                <a:gd name="T16" fmla="*/ 2294 w 2374"/>
                <a:gd name="T17" fmla="*/ 785 h 2432"/>
                <a:gd name="T18" fmla="*/ 2344 w 2374"/>
                <a:gd name="T19" fmla="*/ 953 h 2432"/>
                <a:gd name="T20" fmla="*/ 2370 w 2374"/>
                <a:gd name="T21" fmla="*/ 1129 h 2432"/>
                <a:gd name="T22" fmla="*/ 2370 w 2374"/>
                <a:gd name="T23" fmla="*/ 1313 h 2432"/>
                <a:gd name="T24" fmla="*/ 2343 w 2374"/>
                <a:gd name="T25" fmla="*/ 1493 h 2432"/>
                <a:gd name="T26" fmla="*/ 2292 w 2374"/>
                <a:gd name="T27" fmla="*/ 1663 h 2432"/>
                <a:gd name="T28" fmla="*/ 2215 w 2374"/>
                <a:gd name="T29" fmla="*/ 1821 h 2432"/>
                <a:gd name="T30" fmla="*/ 2119 w 2374"/>
                <a:gd name="T31" fmla="*/ 1966 h 2432"/>
                <a:gd name="T32" fmla="*/ 2003 w 2374"/>
                <a:gd name="T33" fmla="*/ 2095 h 2432"/>
                <a:gd name="T34" fmla="*/ 1870 w 2374"/>
                <a:gd name="T35" fmla="*/ 2208 h 2432"/>
                <a:gd name="T36" fmla="*/ 1722 w 2374"/>
                <a:gd name="T37" fmla="*/ 2300 h 2432"/>
                <a:gd name="T38" fmla="*/ 1561 w 2374"/>
                <a:gd name="T39" fmla="*/ 2371 h 2432"/>
                <a:gd name="T40" fmla="*/ 1388 w 2374"/>
                <a:gd name="T41" fmla="*/ 2418 h 2432"/>
                <a:gd name="T42" fmla="*/ 1303 w 2374"/>
                <a:gd name="T43" fmla="*/ 2364 h 2432"/>
                <a:gd name="T44" fmla="*/ 1302 w 2374"/>
                <a:gd name="T45" fmla="*/ 2204 h 2432"/>
                <a:gd name="T46" fmla="*/ 1369 w 2374"/>
                <a:gd name="T47" fmla="*/ 2100 h 2432"/>
                <a:gd name="T48" fmla="*/ 1513 w 2374"/>
                <a:gd name="T49" fmla="*/ 2052 h 2432"/>
                <a:gd name="T50" fmla="*/ 1644 w 2374"/>
                <a:gd name="T51" fmla="*/ 1982 h 2432"/>
                <a:gd name="T52" fmla="*/ 1762 w 2374"/>
                <a:gd name="T53" fmla="*/ 1892 h 2432"/>
                <a:gd name="T54" fmla="*/ 1863 w 2374"/>
                <a:gd name="T55" fmla="*/ 1783 h 2432"/>
                <a:gd name="T56" fmla="*/ 1946 w 2374"/>
                <a:gd name="T57" fmla="*/ 1660 h 2432"/>
                <a:gd name="T58" fmla="*/ 2007 w 2374"/>
                <a:gd name="T59" fmla="*/ 1524 h 2432"/>
                <a:gd name="T60" fmla="*/ 2046 w 2374"/>
                <a:gd name="T61" fmla="*/ 1376 h 2432"/>
                <a:gd name="T62" fmla="*/ 2060 w 2374"/>
                <a:gd name="T63" fmla="*/ 1220 h 2432"/>
                <a:gd name="T64" fmla="*/ 2046 w 2374"/>
                <a:gd name="T65" fmla="*/ 1065 h 2432"/>
                <a:gd name="T66" fmla="*/ 2008 w 2374"/>
                <a:gd name="T67" fmla="*/ 920 h 2432"/>
                <a:gd name="T68" fmla="*/ 1948 w 2374"/>
                <a:gd name="T69" fmla="*/ 784 h 2432"/>
                <a:gd name="T70" fmla="*/ 1867 w 2374"/>
                <a:gd name="T71" fmla="*/ 662 h 2432"/>
                <a:gd name="T72" fmla="*/ 1767 w 2374"/>
                <a:gd name="T73" fmla="*/ 554 h 2432"/>
                <a:gd name="T74" fmla="*/ 1652 w 2374"/>
                <a:gd name="T75" fmla="*/ 464 h 2432"/>
                <a:gd name="T76" fmla="*/ 1523 w 2374"/>
                <a:gd name="T77" fmla="*/ 393 h 2432"/>
                <a:gd name="T78" fmla="*/ 1383 w 2374"/>
                <a:gd name="T79" fmla="*/ 343 h 2432"/>
                <a:gd name="T80" fmla="*/ 1232 w 2374"/>
                <a:gd name="T81" fmla="*/ 317 h 2432"/>
                <a:gd name="T82" fmla="*/ 1073 w 2374"/>
                <a:gd name="T83" fmla="*/ 317 h 2432"/>
                <a:gd name="T84" fmla="*/ 916 w 2374"/>
                <a:gd name="T85" fmla="*/ 346 h 2432"/>
                <a:gd name="T86" fmla="*/ 769 w 2374"/>
                <a:gd name="T87" fmla="*/ 400 h 2432"/>
                <a:gd name="T88" fmla="*/ 637 w 2374"/>
                <a:gd name="T89" fmla="*/ 478 h 2432"/>
                <a:gd name="T90" fmla="*/ 519 w 2374"/>
                <a:gd name="T91" fmla="*/ 576 h 2432"/>
                <a:gd name="T92" fmla="*/ 419 w 2374"/>
                <a:gd name="T93" fmla="*/ 692 h 2432"/>
                <a:gd name="T94" fmla="*/ 340 w 2374"/>
                <a:gd name="T95" fmla="*/ 825 h 2432"/>
                <a:gd name="T96" fmla="*/ 234 w 2374"/>
                <a:gd name="T97" fmla="*/ 873 h 2432"/>
                <a:gd name="T98" fmla="*/ 80 w 2374"/>
                <a:gd name="T99" fmla="*/ 838 h 2432"/>
                <a:gd name="T100" fmla="*/ 32 w 2374"/>
                <a:gd name="T101" fmla="*/ 743 h 2432"/>
                <a:gd name="T102" fmla="*/ 113 w 2374"/>
                <a:gd name="T103" fmla="*/ 586 h 2432"/>
                <a:gd name="T104" fmla="*/ 216 w 2374"/>
                <a:gd name="T105" fmla="*/ 443 h 2432"/>
                <a:gd name="T106" fmla="*/ 337 w 2374"/>
                <a:gd name="T107" fmla="*/ 316 h 2432"/>
                <a:gd name="T108" fmla="*/ 474 w 2374"/>
                <a:gd name="T109" fmla="*/ 208 h 2432"/>
                <a:gd name="T110" fmla="*/ 627 w 2374"/>
                <a:gd name="T111" fmla="*/ 120 h 2432"/>
                <a:gd name="T112" fmla="*/ 792 w 2374"/>
                <a:gd name="T113" fmla="*/ 54 h 2432"/>
                <a:gd name="T114" fmla="*/ 969 w 2374"/>
                <a:gd name="T115" fmla="*/ 13 h 2432"/>
                <a:gd name="T116" fmla="*/ 1154 w 2374"/>
                <a:gd name="T117" fmla="*/ 0 h 2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74" h="2432">
                  <a:moveTo>
                    <a:pt x="1154" y="0"/>
                  </a:moveTo>
                  <a:lnTo>
                    <a:pt x="1246" y="3"/>
                  </a:lnTo>
                  <a:lnTo>
                    <a:pt x="1335" y="12"/>
                  </a:lnTo>
                  <a:lnTo>
                    <a:pt x="1421" y="29"/>
                  </a:lnTo>
                  <a:lnTo>
                    <a:pt x="1506" y="51"/>
                  </a:lnTo>
                  <a:lnTo>
                    <a:pt x="1588" y="80"/>
                  </a:lnTo>
                  <a:lnTo>
                    <a:pt x="1668" y="113"/>
                  </a:lnTo>
                  <a:lnTo>
                    <a:pt x="1745" y="152"/>
                  </a:lnTo>
                  <a:lnTo>
                    <a:pt x="1818" y="196"/>
                  </a:lnTo>
                  <a:lnTo>
                    <a:pt x="1887" y="245"/>
                  </a:lnTo>
                  <a:lnTo>
                    <a:pt x="1954" y="299"/>
                  </a:lnTo>
                  <a:lnTo>
                    <a:pt x="2016" y="357"/>
                  </a:lnTo>
                  <a:lnTo>
                    <a:pt x="2075" y="419"/>
                  </a:lnTo>
                  <a:lnTo>
                    <a:pt x="2128" y="486"/>
                  </a:lnTo>
                  <a:lnTo>
                    <a:pt x="2177" y="555"/>
                  </a:lnTo>
                  <a:lnTo>
                    <a:pt x="2221" y="630"/>
                  </a:lnTo>
                  <a:lnTo>
                    <a:pt x="2261" y="706"/>
                  </a:lnTo>
                  <a:lnTo>
                    <a:pt x="2294" y="785"/>
                  </a:lnTo>
                  <a:lnTo>
                    <a:pt x="2322" y="867"/>
                  </a:lnTo>
                  <a:lnTo>
                    <a:pt x="2344" y="953"/>
                  </a:lnTo>
                  <a:lnTo>
                    <a:pt x="2361" y="1040"/>
                  </a:lnTo>
                  <a:lnTo>
                    <a:pt x="2370" y="1129"/>
                  </a:lnTo>
                  <a:lnTo>
                    <a:pt x="2374" y="1220"/>
                  </a:lnTo>
                  <a:lnTo>
                    <a:pt x="2370" y="1313"/>
                  </a:lnTo>
                  <a:lnTo>
                    <a:pt x="2360" y="1404"/>
                  </a:lnTo>
                  <a:lnTo>
                    <a:pt x="2343" y="1493"/>
                  </a:lnTo>
                  <a:lnTo>
                    <a:pt x="2320" y="1579"/>
                  </a:lnTo>
                  <a:lnTo>
                    <a:pt x="2292" y="1663"/>
                  </a:lnTo>
                  <a:lnTo>
                    <a:pt x="2256" y="1743"/>
                  </a:lnTo>
                  <a:lnTo>
                    <a:pt x="2215" y="1821"/>
                  </a:lnTo>
                  <a:lnTo>
                    <a:pt x="2169" y="1895"/>
                  </a:lnTo>
                  <a:lnTo>
                    <a:pt x="2119" y="1966"/>
                  </a:lnTo>
                  <a:lnTo>
                    <a:pt x="2063" y="2034"/>
                  </a:lnTo>
                  <a:lnTo>
                    <a:pt x="2003" y="2095"/>
                  </a:lnTo>
                  <a:lnTo>
                    <a:pt x="1939" y="2154"/>
                  </a:lnTo>
                  <a:lnTo>
                    <a:pt x="1870" y="2208"/>
                  </a:lnTo>
                  <a:lnTo>
                    <a:pt x="1797" y="2257"/>
                  </a:lnTo>
                  <a:lnTo>
                    <a:pt x="1722" y="2300"/>
                  </a:lnTo>
                  <a:lnTo>
                    <a:pt x="1643" y="2338"/>
                  </a:lnTo>
                  <a:lnTo>
                    <a:pt x="1561" y="2371"/>
                  </a:lnTo>
                  <a:lnTo>
                    <a:pt x="1475" y="2397"/>
                  </a:lnTo>
                  <a:lnTo>
                    <a:pt x="1388" y="2418"/>
                  </a:lnTo>
                  <a:lnTo>
                    <a:pt x="1298" y="2432"/>
                  </a:lnTo>
                  <a:lnTo>
                    <a:pt x="1303" y="2364"/>
                  </a:lnTo>
                  <a:lnTo>
                    <a:pt x="1305" y="2294"/>
                  </a:lnTo>
                  <a:lnTo>
                    <a:pt x="1302" y="2204"/>
                  </a:lnTo>
                  <a:lnTo>
                    <a:pt x="1294" y="2116"/>
                  </a:lnTo>
                  <a:lnTo>
                    <a:pt x="1369" y="2100"/>
                  </a:lnTo>
                  <a:lnTo>
                    <a:pt x="1442" y="2079"/>
                  </a:lnTo>
                  <a:lnTo>
                    <a:pt x="1513" y="2052"/>
                  </a:lnTo>
                  <a:lnTo>
                    <a:pt x="1580" y="2020"/>
                  </a:lnTo>
                  <a:lnTo>
                    <a:pt x="1644" y="1982"/>
                  </a:lnTo>
                  <a:lnTo>
                    <a:pt x="1705" y="1939"/>
                  </a:lnTo>
                  <a:lnTo>
                    <a:pt x="1762" y="1892"/>
                  </a:lnTo>
                  <a:lnTo>
                    <a:pt x="1814" y="1839"/>
                  </a:lnTo>
                  <a:lnTo>
                    <a:pt x="1863" y="1783"/>
                  </a:lnTo>
                  <a:lnTo>
                    <a:pt x="1907" y="1724"/>
                  </a:lnTo>
                  <a:lnTo>
                    <a:pt x="1946" y="1660"/>
                  </a:lnTo>
                  <a:lnTo>
                    <a:pt x="1979" y="1593"/>
                  </a:lnTo>
                  <a:lnTo>
                    <a:pt x="2007" y="1524"/>
                  </a:lnTo>
                  <a:lnTo>
                    <a:pt x="2030" y="1451"/>
                  </a:lnTo>
                  <a:lnTo>
                    <a:pt x="2046" y="1376"/>
                  </a:lnTo>
                  <a:lnTo>
                    <a:pt x="2056" y="1298"/>
                  </a:lnTo>
                  <a:lnTo>
                    <a:pt x="2060" y="1220"/>
                  </a:lnTo>
                  <a:lnTo>
                    <a:pt x="2056" y="1142"/>
                  </a:lnTo>
                  <a:lnTo>
                    <a:pt x="2046" y="1065"/>
                  </a:lnTo>
                  <a:lnTo>
                    <a:pt x="2030" y="992"/>
                  </a:lnTo>
                  <a:lnTo>
                    <a:pt x="2008" y="920"/>
                  </a:lnTo>
                  <a:lnTo>
                    <a:pt x="1981" y="850"/>
                  </a:lnTo>
                  <a:lnTo>
                    <a:pt x="1948" y="784"/>
                  </a:lnTo>
                  <a:lnTo>
                    <a:pt x="1910" y="721"/>
                  </a:lnTo>
                  <a:lnTo>
                    <a:pt x="1867" y="662"/>
                  </a:lnTo>
                  <a:lnTo>
                    <a:pt x="1820" y="606"/>
                  </a:lnTo>
                  <a:lnTo>
                    <a:pt x="1767" y="554"/>
                  </a:lnTo>
                  <a:lnTo>
                    <a:pt x="1711" y="506"/>
                  </a:lnTo>
                  <a:lnTo>
                    <a:pt x="1652" y="464"/>
                  </a:lnTo>
                  <a:lnTo>
                    <a:pt x="1589" y="425"/>
                  </a:lnTo>
                  <a:lnTo>
                    <a:pt x="1523" y="393"/>
                  </a:lnTo>
                  <a:lnTo>
                    <a:pt x="1455" y="364"/>
                  </a:lnTo>
                  <a:lnTo>
                    <a:pt x="1383" y="343"/>
                  </a:lnTo>
                  <a:lnTo>
                    <a:pt x="1308" y="327"/>
                  </a:lnTo>
                  <a:lnTo>
                    <a:pt x="1232" y="317"/>
                  </a:lnTo>
                  <a:lnTo>
                    <a:pt x="1154" y="314"/>
                  </a:lnTo>
                  <a:lnTo>
                    <a:pt x="1073" y="317"/>
                  </a:lnTo>
                  <a:lnTo>
                    <a:pt x="993" y="328"/>
                  </a:lnTo>
                  <a:lnTo>
                    <a:pt x="916" y="346"/>
                  </a:lnTo>
                  <a:lnTo>
                    <a:pt x="841" y="370"/>
                  </a:lnTo>
                  <a:lnTo>
                    <a:pt x="769" y="400"/>
                  </a:lnTo>
                  <a:lnTo>
                    <a:pt x="701" y="436"/>
                  </a:lnTo>
                  <a:lnTo>
                    <a:pt x="637" y="478"/>
                  </a:lnTo>
                  <a:lnTo>
                    <a:pt x="575" y="524"/>
                  </a:lnTo>
                  <a:lnTo>
                    <a:pt x="519" y="576"/>
                  </a:lnTo>
                  <a:lnTo>
                    <a:pt x="467" y="632"/>
                  </a:lnTo>
                  <a:lnTo>
                    <a:pt x="419" y="692"/>
                  </a:lnTo>
                  <a:lnTo>
                    <a:pt x="377" y="757"/>
                  </a:lnTo>
                  <a:lnTo>
                    <a:pt x="340" y="825"/>
                  </a:lnTo>
                  <a:lnTo>
                    <a:pt x="309" y="896"/>
                  </a:lnTo>
                  <a:lnTo>
                    <a:pt x="234" y="873"/>
                  </a:lnTo>
                  <a:lnTo>
                    <a:pt x="157" y="853"/>
                  </a:lnTo>
                  <a:lnTo>
                    <a:pt x="80" y="838"/>
                  </a:lnTo>
                  <a:lnTo>
                    <a:pt x="0" y="826"/>
                  </a:lnTo>
                  <a:lnTo>
                    <a:pt x="32" y="743"/>
                  </a:lnTo>
                  <a:lnTo>
                    <a:pt x="70" y="663"/>
                  </a:lnTo>
                  <a:lnTo>
                    <a:pt x="113" y="586"/>
                  </a:lnTo>
                  <a:lnTo>
                    <a:pt x="162" y="512"/>
                  </a:lnTo>
                  <a:lnTo>
                    <a:pt x="216" y="443"/>
                  </a:lnTo>
                  <a:lnTo>
                    <a:pt x="274" y="377"/>
                  </a:lnTo>
                  <a:lnTo>
                    <a:pt x="337" y="316"/>
                  </a:lnTo>
                  <a:lnTo>
                    <a:pt x="403" y="259"/>
                  </a:lnTo>
                  <a:lnTo>
                    <a:pt x="474" y="208"/>
                  </a:lnTo>
                  <a:lnTo>
                    <a:pt x="549" y="161"/>
                  </a:lnTo>
                  <a:lnTo>
                    <a:pt x="627" y="120"/>
                  </a:lnTo>
                  <a:lnTo>
                    <a:pt x="709" y="84"/>
                  </a:lnTo>
                  <a:lnTo>
                    <a:pt x="792" y="54"/>
                  </a:lnTo>
                  <a:lnTo>
                    <a:pt x="880" y="30"/>
                  </a:lnTo>
                  <a:lnTo>
                    <a:pt x="969" y="13"/>
                  </a:lnTo>
                  <a:lnTo>
                    <a:pt x="1061" y="3"/>
                  </a:lnTo>
                  <a:lnTo>
                    <a:pt x="1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8" name="Freeform 1404">
              <a:extLst>
                <a:ext uri="{FF2B5EF4-FFF2-40B4-BE49-F238E27FC236}">
                  <a16:creationId xmlns:a16="http://schemas.microsoft.com/office/drawing/2014/main" id="{9CCBE4B1-3191-447F-9A75-22036D2493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5326" y="870742"/>
              <a:ext cx="767832" cy="769091"/>
            </a:xfrm>
            <a:custGeom>
              <a:avLst/>
              <a:gdLst>
                <a:gd name="T0" fmla="*/ 1036 w 2439"/>
                <a:gd name="T1" fmla="*/ 724 h 2445"/>
                <a:gd name="T2" fmla="*/ 846 w 2439"/>
                <a:gd name="T3" fmla="*/ 845 h 2445"/>
                <a:gd name="T4" fmla="*/ 724 w 2439"/>
                <a:gd name="T5" fmla="*/ 1034 h 2445"/>
                <a:gd name="T6" fmla="*/ 691 w 2439"/>
                <a:gd name="T7" fmla="*/ 1248 h 2445"/>
                <a:gd name="T8" fmla="*/ 746 w 2439"/>
                <a:gd name="T9" fmla="*/ 1459 h 2445"/>
                <a:gd name="T10" fmla="*/ 887 w 2439"/>
                <a:gd name="T11" fmla="*/ 1636 h 2445"/>
                <a:gd name="T12" fmla="*/ 1085 w 2439"/>
                <a:gd name="T13" fmla="*/ 1736 h 2445"/>
                <a:gd name="T14" fmla="*/ 1301 w 2439"/>
                <a:gd name="T15" fmla="*/ 1748 h 2445"/>
                <a:gd name="T16" fmla="*/ 1506 w 2439"/>
                <a:gd name="T17" fmla="*/ 1671 h 2445"/>
                <a:gd name="T18" fmla="*/ 1667 w 2439"/>
                <a:gd name="T19" fmla="*/ 1511 h 2445"/>
                <a:gd name="T20" fmla="*/ 1745 w 2439"/>
                <a:gd name="T21" fmla="*/ 1306 h 2445"/>
                <a:gd name="T22" fmla="*/ 1734 w 2439"/>
                <a:gd name="T23" fmla="*/ 1089 h 2445"/>
                <a:gd name="T24" fmla="*/ 1636 w 2439"/>
                <a:gd name="T25" fmla="*/ 891 h 2445"/>
                <a:gd name="T26" fmla="*/ 1460 w 2439"/>
                <a:gd name="T27" fmla="*/ 748 h 2445"/>
                <a:gd name="T28" fmla="*/ 1249 w 2439"/>
                <a:gd name="T29" fmla="*/ 692 h 2445"/>
                <a:gd name="T30" fmla="*/ 1327 w 2439"/>
                <a:gd name="T31" fmla="*/ 4 h 2445"/>
                <a:gd name="T32" fmla="*/ 1395 w 2439"/>
                <a:gd name="T33" fmla="*/ 60 h 2445"/>
                <a:gd name="T34" fmla="*/ 1482 w 2439"/>
                <a:gd name="T35" fmla="*/ 280 h 2445"/>
                <a:gd name="T36" fmla="*/ 1771 w 2439"/>
                <a:gd name="T37" fmla="*/ 416 h 2445"/>
                <a:gd name="T38" fmla="*/ 1945 w 2439"/>
                <a:gd name="T39" fmla="*/ 276 h 2445"/>
                <a:gd name="T40" fmla="*/ 2028 w 2439"/>
                <a:gd name="T41" fmla="*/ 305 h 2445"/>
                <a:gd name="T42" fmla="*/ 2171 w 2439"/>
                <a:gd name="T43" fmla="*/ 480 h 2445"/>
                <a:gd name="T44" fmla="*/ 2140 w 2439"/>
                <a:gd name="T45" fmla="*/ 564 h 2445"/>
                <a:gd name="T46" fmla="*/ 2124 w 2439"/>
                <a:gd name="T47" fmla="*/ 853 h 2445"/>
                <a:gd name="T48" fmla="*/ 2337 w 2439"/>
                <a:gd name="T49" fmla="*/ 1043 h 2445"/>
                <a:gd name="T50" fmla="*/ 2417 w 2439"/>
                <a:gd name="T51" fmla="*/ 1082 h 2445"/>
                <a:gd name="T52" fmla="*/ 2439 w 2439"/>
                <a:gd name="T53" fmla="*/ 1307 h 2445"/>
                <a:gd name="T54" fmla="*/ 2400 w 2439"/>
                <a:gd name="T55" fmla="*/ 1387 h 2445"/>
                <a:gd name="T56" fmla="*/ 2179 w 2439"/>
                <a:gd name="T57" fmla="*/ 1409 h 2445"/>
                <a:gd name="T58" fmla="*/ 2095 w 2439"/>
                <a:gd name="T59" fmla="*/ 1660 h 2445"/>
                <a:gd name="T60" fmla="*/ 2151 w 2439"/>
                <a:gd name="T61" fmla="*/ 1905 h 2445"/>
                <a:gd name="T62" fmla="*/ 2160 w 2439"/>
                <a:gd name="T63" fmla="*/ 1993 h 2445"/>
                <a:gd name="T64" fmla="*/ 2004 w 2439"/>
                <a:gd name="T65" fmla="*/ 2160 h 2445"/>
                <a:gd name="T66" fmla="*/ 1917 w 2439"/>
                <a:gd name="T67" fmla="*/ 2169 h 2445"/>
                <a:gd name="T68" fmla="*/ 1712 w 2439"/>
                <a:gd name="T69" fmla="*/ 2072 h 2445"/>
                <a:gd name="T70" fmla="*/ 1465 w 2439"/>
                <a:gd name="T71" fmla="*/ 2175 h 2445"/>
                <a:gd name="T72" fmla="*/ 1388 w 2439"/>
                <a:gd name="T73" fmla="*/ 2388 h 2445"/>
                <a:gd name="T74" fmla="*/ 1320 w 2439"/>
                <a:gd name="T75" fmla="*/ 2442 h 2445"/>
                <a:gd name="T76" fmla="*/ 1092 w 2439"/>
                <a:gd name="T77" fmla="*/ 2433 h 2445"/>
                <a:gd name="T78" fmla="*/ 1037 w 2439"/>
                <a:gd name="T79" fmla="*/ 2365 h 2445"/>
                <a:gd name="T80" fmla="*/ 907 w 2439"/>
                <a:gd name="T81" fmla="*/ 2154 h 2445"/>
                <a:gd name="T82" fmla="*/ 666 w 2439"/>
                <a:gd name="T83" fmla="*/ 2034 h 2445"/>
                <a:gd name="T84" fmla="*/ 496 w 2439"/>
                <a:gd name="T85" fmla="*/ 2169 h 2445"/>
                <a:gd name="T86" fmla="*/ 411 w 2439"/>
                <a:gd name="T87" fmla="*/ 2139 h 2445"/>
                <a:gd name="T88" fmla="*/ 269 w 2439"/>
                <a:gd name="T89" fmla="*/ 1964 h 2445"/>
                <a:gd name="T90" fmla="*/ 299 w 2439"/>
                <a:gd name="T91" fmla="*/ 1880 h 2445"/>
                <a:gd name="T92" fmla="*/ 311 w 2439"/>
                <a:gd name="T93" fmla="*/ 1595 h 2445"/>
                <a:gd name="T94" fmla="*/ 103 w 2439"/>
                <a:gd name="T95" fmla="*/ 1402 h 2445"/>
                <a:gd name="T96" fmla="*/ 23 w 2439"/>
                <a:gd name="T97" fmla="*/ 1363 h 2445"/>
                <a:gd name="T98" fmla="*/ 1 w 2439"/>
                <a:gd name="T99" fmla="*/ 1139 h 2445"/>
                <a:gd name="T100" fmla="*/ 40 w 2439"/>
                <a:gd name="T101" fmla="*/ 1059 h 2445"/>
                <a:gd name="T102" fmla="*/ 257 w 2439"/>
                <a:gd name="T103" fmla="*/ 1037 h 2445"/>
                <a:gd name="T104" fmla="*/ 343 w 2439"/>
                <a:gd name="T105" fmla="*/ 786 h 2445"/>
                <a:gd name="T106" fmla="*/ 289 w 2439"/>
                <a:gd name="T107" fmla="*/ 541 h 2445"/>
                <a:gd name="T108" fmla="*/ 280 w 2439"/>
                <a:gd name="T109" fmla="*/ 453 h 2445"/>
                <a:gd name="T110" fmla="*/ 436 w 2439"/>
                <a:gd name="T111" fmla="*/ 286 h 2445"/>
                <a:gd name="T112" fmla="*/ 523 w 2439"/>
                <a:gd name="T113" fmla="*/ 276 h 2445"/>
                <a:gd name="T114" fmla="*/ 730 w 2439"/>
                <a:gd name="T115" fmla="*/ 374 h 2445"/>
                <a:gd name="T116" fmla="*/ 976 w 2439"/>
                <a:gd name="T117" fmla="*/ 275 h 2445"/>
                <a:gd name="T118" fmla="*/ 1052 w 2439"/>
                <a:gd name="T119" fmla="*/ 58 h 2445"/>
                <a:gd name="T120" fmla="*/ 1121 w 2439"/>
                <a:gd name="T121" fmla="*/ 4 h 2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39" h="2445">
                  <a:moveTo>
                    <a:pt x="1195" y="691"/>
                  </a:moveTo>
                  <a:lnTo>
                    <a:pt x="1141" y="696"/>
                  </a:lnTo>
                  <a:lnTo>
                    <a:pt x="1088" y="708"/>
                  </a:lnTo>
                  <a:lnTo>
                    <a:pt x="1036" y="724"/>
                  </a:lnTo>
                  <a:lnTo>
                    <a:pt x="984" y="746"/>
                  </a:lnTo>
                  <a:lnTo>
                    <a:pt x="936" y="773"/>
                  </a:lnTo>
                  <a:lnTo>
                    <a:pt x="889" y="806"/>
                  </a:lnTo>
                  <a:lnTo>
                    <a:pt x="846" y="845"/>
                  </a:lnTo>
                  <a:lnTo>
                    <a:pt x="807" y="889"/>
                  </a:lnTo>
                  <a:lnTo>
                    <a:pt x="774" y="934"/>
                  </a:lnTo>
                  <a:lnTo>
                    <a:pt x="747" y="982"/>
                  </a:lnTo>
                  <a:lnTo>
                    <a:pt x="724" y="1034"/>
                  </a:lnTo>
                  <a:lnTo>
                    <a:pt x="708" y="1085"/>
                  </a:lnTo>
                  <a:lnTo>
                    <a:pt x="697" y="1139"/>
                  </a:lnTo>
                  <a:lnTo>
                    <a:pt x="691" y="1194"/>
                  </a:lnTo>
                  <a:lnTo>
                    <a:pt x="691" y="1248"/>
                  </a:lnTo>
                  <a:lnTo>
                    <a:pt x="695" y="1302"/>
                  </a:lnTo>
                  <a:lnTo>
                    <a:pt x="707" y="1355"/>
                  </a:lnTo>
                  <a:lnTo>
                    <a:pt x="723" y="1408"/>
                  </a:lnTo>
                  <a:lnTo>
                    <a:pt x="746" y="1459"/>
                  </a:lnTo>
                  <a:lnTo>
                    <a:pt x="773" y="1507"/>
                  </a:lnTo>
                  <a:lnTo>
                    <a:pt x="806" y="1554"/>
                  </a:lnTo>
                  <a:lnTo>
                    <a:pt x="844" y="1597"/>
                  </a:lnTo>
                  <a:lnTo>
                    <a:pt x="887" y="1636"/>
                  </a:lnTo>
                  <a:lnTo>
                    <a:pt x="933" y="1669"/>
                  </a:lnTo>
                  <a:lnTo>
                    <a:pt x="982" y="1697"/>
                  </a:lnTo>
                  <a:lnTo>
                    <a:pt x="1032" y="1720"/>
                  </a:lnTo>
                  <a:lnTo>
                    <a:pt x="1085" y="1736"/>
                  </a:lnTo>
                  <a:lnTo>
                    <a:pt x="1137" y="1747"/>
                  </a:lnTo>
                  <a:lnTo>
                    <a:pt x="1192" y="1753"/>
                  </a:lnTo>
                  <a:lnTo>
                    <a:pt x="1246" y="1753"/>
                  </a:lnTo>
                  <a:lnTo>
                    <a:pt x="1301" y="1748"/>
                  </a:lnTo>
                  <a:lnTo>
                    <a:pt x="1354" y="1737"/>
                  </a:lnTo>
                  <a:lnTo>
                    <a:pt x="1407" y="1721"/>
                  </a:lnTo>
                  <a:lnTo>
                    <a:pt x="1457" y="1698"/>
                  </a:lnTo>
                  <a:lnTo>
                    <a:pt x="1506" y="1671"/>
                  </a:lnTo>
                  <a:lnTo>
                    <a:pt x="1552" y="1637"/>
                  </a:lnTo>
                  <a:lnTo>
                    <a:pt x="1595" y="1600"/>
                  </a:lnTo>
                  <a:lnTo>
                    <a:pt x="1634" y="1556"/>
                  </a:lnTo>
                  <a:lnTo>
                    <a:pt x="1667" y="1511"/>
                  </a:lnTo>
                  <a:lnTo>
                    <a:pt x="1694" y="1461"/>
                  </a:lnTo>
                  <a:lnTo>
                    <a:pt x="1717" y="1411"/>
                  </a:lnTo>
                  <a:lnTo>
                    <a:pt x="1733" y="1358"/>
                  </a:lnTo>
                  <a:lnTo>
                    <a:pt x="1745" y="1306"/>
                  </a:lnTo>
                  <a:lnTo>
                    <a:pt x="1750" y="1251"/>
                  </a:lnTo>
                  <a:lnTo>
                    <a:pt x="1750" y="1197"/>
                  </a:lnTo>
                  <a:lnTo>
                    <a:pt x="1746" y="1142"/>
                  </a:lnTo>
                  <a:lnTo>
                    <a:pt x="1734" y="1089"/>
                  </a:lnTo>
                  <a:lnTo>
                    <a:pt x="1718" y="1037"/>
                  </a:lnTo>
                  <a:lnTo>
                    <a:pt x="1697" y="986"/>
                  </a:lnTo>
                  <a:lnTo>
                    <a:pt x="1669" y="937"/>
                  </a:lnTo>
                  <a:lnTo>
                    <a:pt x="1636" y="891"/>
                  </a:lnTo>
                  <a:lnTo>
                    <a:pt x="1597" y="847"/>
                  </a:lnTo>
                  <a:lnTo>
                    <a:pt x="1554" y="808"/>
                  </a:lnTo>
                  <a:lnTo>
                    <a:pt x="1508" y="775"/>
                  </a:lnTo>
                  <a:lnTo>
                    <a:pt x="1460" y="748"/>
                  </a:lnTo>
                  <a:lnTo>
                    <a:pt x="1409" y="725"/>
                  </a:lnTo>
                  <a:lnTo>
                    <a:pt x="1358" y="708"/>
                  </a:lnTo>
                  <a:lnTo>
                    <a:pt x="1304" y="698"/>
                  </a:lnTo>
                  <a:lnTo>
                    <a:pt x="1249" y="692"/>
                  </a:lnTo>
                  <a:lnTo>
                    <a:pt x="1195" y="691"/>
                  </a:lnTo>
                  <a:close/>
                  <a:moveTo>
                    <a:pt x="1145" y="0"/>
                  </a:moveTo>
                  <a:lnTo>
                    <a:pt x="1304" y="1"/>
                  </a:lnTo>
                  <a:lnTo>
                    <a:pt x="1327" y="4"/>
                  </a:lnTo>
                  <a:lnTo>
                    <a:pt x="1348" y="12"/>
                  </a:lnTo>
                  <a:lnTo>
                    <a:pt x="1368" y="24"/>
                  </a:lnTo>
                  <a:lnTo>
                    <a:pt x="1384" y="40"/>
                  </a:lnTo>
                  <a:lnTo>
                    <a:pt x="1395" y="60"/>
                  </a:lnTo>
                  <a:lnTo>
                    <a:pt x="1403" y="81"/>
                  </a:lnTo>
                  <a:lnTo>
                    <a:pt x="1407" y="105"/>
                  </a:lnTo>
                  <a:lnTo>
                    <a:pt x="1406" y="262"/>
                  </a:lnTo>
                  <a:lnTo>
                    <a:pt x="1482" y="280"/>
                  </a:lnTo>
                  <a:lnTo>
                    <a:pt x="1557" y="305"/>
                  </a:lnTo>
                  <a:lnTo>
                    <a:pt x="1631" y="336"/>
                  </a:lnTo>
                  <a:lnTo>
                    <a:pt x="1702" y="373"/>
                  </a:lnTo>
                  <a:lnTo>
                    <a:pt x="1771" y="416"/>
                  </a:lnTo>
                  <a:lnTo>
                    <a:pt x="1883" y="304"/>
                  </a:lnTo>
                  <a:lnTo>
                    <a:pt x="1901" y="291"/>
                  </a:lnTo>
                  <a:lnTo>
                    <a:pt x="1922" y="280"/>
                  </a:lnTo>
                  <a:lnTo>
                    <a:pt x="1945" y="276"/>
                  </a:lnTo>
                  <a:lnTo>
                    <a:pt x="1967" y="276"/>
                  </a:lnTo>
                  <a:lnTo>
                    <a:pt x="1989" y="280"/>
                  </a:lnTo>
                  <a:lnTo>
                    <a:pt x="2010" y="291"/>
                  </a:lnTo>
                  <a:lnTo>
                    <a:pt x="2028" y="305"/>
                  </a:lnTo>
                  <a:lnTo>
                    <a:pt x="2141" y="419"/>
                  </a:lnTo>
                  <a:lnTo>
                    <a:pt x="2156" y="437"/>
                  </a:lnTo>
                  <a:lnTo>
                    <a:pt x="2165" y="457"/>
                  </a:lnTo>
                  <a:lnTo>
                    <a:pt x="2171" y="480"/>
                  </a:lnTo>
                  <a:lnTo>
                    <a:pt x="2169" y="502"/>
                  </a:lnTo>
                  <a:lnTo>
                    <a:pt x="2165" y="525"/>
                  </a:lnTo>
                  <a:lnTo>
                    <a:pt x="2155" y="546"/>
                  </a:lnTo>
                  <a:lnTo>
                    <a:pt x="2140" y="564"/>
                  </a:lnTo>
                  <a:lnTo>
                    <a:pt x="2028" y="676"/>
                  </a:lnTo>
                  <a:lnTo>
                    <a:pt x="2064" y="733"/>
                  </a:lnTo>
                  <a:lnTo>
                    <a:pt x="2096" y="791"/>
                  </a:lnTo>
                  <a:lnTo>
                    <a:pt x="2124" y="853"/>
                  </a:lnTo>
                  <a:lnTo>
                    <a:pt x="2147" y="915"/>
                  </a:lnTo>
                  <a:lnTo>
                    <a:pt x="2165" y="978"/>
                  </a:lnTo>
                  <a:lnTo>
                    <a:pt x="2180" y="1042"/>
                  </a:lnTo>
                  <a:lnTo>
                    <a:pt x="2337" y="1043"/>
                  </a:lnTo>
                  <a:lnTo>
                    <a:pt x="2360" y="1045"/>
                  </a:lnTo>
                  <a:lnTo>
                    <a:pt x="2382" y="1053"/>
                  </a:lnTo>
                  <a:lnTo>
                    <a:pt x="2401" y="1066"/>
                  </a:lnTo>
                  <a:lnTo>
                    <a:pt x="2417" y="1082"/>
                  </a:lnTo>
                  <a:lnTo>
                    <a:pt x="2430" y="1101"/>
                  </a:lnTo>
                  <a:lnTo>
                    <a:pt x="2437" y="1123"/>
                  </a:lnTo>
                  <a:lnTo>
                    <a:pt x="2439" y="1148"/>
                  </a:lnTo>
                  <a:lnTo>
                    <a:pt x="2439" y="1307"/>
                  </a:lnTo>
                  <a:lnTo>
                    <a:pt x="2435" y="1331"/>
                  </a:lnTo>
                  <a:lnTo>
                    <a:pt x="2428" y="1352"/>
                  </a:lnTo>
                  <a:lnTo>
                    <a:pt x="2416" y="1371"/>
                  </a:lnTo>
                  <a:lnTo>
                    <a:pt x="2400" y="1387"/>
                  </a:lnTo>
                  <a:lnTo>
                    <a:pt x="2381" y="1400"/>
                  </a:lnTo>
                  <a:lnTo>
                    <a:pt x="2359" y="1406"/>
                  </a:lnTo>
                  <a:lnTo>
                    <a:pt x="2335" y="1410"/>
                  </a:lnTo>
                  <a:lnTo>
                    <a:pt x="2179" y="1409"/>
                  </a:lnTo>
                  <a:lnTo>
                    <a:pt x="2165" y="1473"/>
                  </a:lnTo>
                  <a:lnTo>
                    <a:pt x="2145" y="1537"/>
                  </a:lnTo>
                  <a:lnTo>
                    <a:pt x="2123" y="1600"/>
                  </a:lnTo>
                  <a:lnTo>
                    <a:pt x="2095" y="1660"/>
                  </a:lnTo>
                  <a:lnTo>
                    <a:pt x="2063" y="1720"/>
                  </a:lnTo>
                  <a:lnTo>
                    <a:pt x="2027" y="1777"/>
                  </a:lnTo>
                  <a:lnTo>
                    <a:pt x="2136" y="1887"/>
                  </a:lnTo>
                  <a:lnTo>
                    <a:pt x="2151" y="1905"/>
                  </a:lnTo>
                  <a:lnTo>
                    <a:pt x="2160" y="1926"/>
                  </a:lnTo>
                  <a:lnTo>
                    <a:pt x="2165" y="1948"/>
                  </a:lnTo>
                  <a:lnTo>
                    <a:pt x="2165" y="1971"/>
                  </a:lnTo>
                  <a:lnTo>
                    <a:pt x="2160" y="1993"/>
                  </a:lnTo>
                  <a:lnTo>
                    <a:pt x="2150" y="2014"/>
                  </a:lnTo>
                  <a:lnTo>
                    <a:pt x="2135" y="2033"/>
                  </a:lnTo>
                  <a:lnTo>
                    <a:pt x="2023" y="2145"/>
                  </a:lnTo>
                  <a:lnTo>
                    <a:pt x="2004" y="2160"/>
                  </a:lnTo>
                  <a:lnTo>
                    <a:pt x="1983" y="2169"/>
                  </a:lnTo>
                  <a:lnTo>
                    <a:pt x="1962" y="2175"/>
                  </a:lnTo>
                  <a:lnTo>
                    <a:pt x="1939" y="2174"/>
                  </a:lnTo>
                  <a:lnTo>
                    <a:pt x="1917" y="2169"/>
                  </a:lnTo>
                  <a:lnTo>
                    <a:pt x="1895" y="2159"/>
                  </a:lnTo>
                  <a:lnTo>
                    <a:pt x="1877" y="2144"/>
                  </a:lnTo>
                  <a:lnTo>
                    <a:pt x="1770" y="2035"/>
                  </a:lnTo>
                  <a:lnTo>
                    <a:pt x="1712" y="2072"/>
                  </a:lnTo>
                  <a:lnTo>
                    <a:pt x="1652" y="2105"/>
                  </a:lnTo>
                  <a:lnTo>
                    <a:pt x="1591" y="2133"/>
                  </a:lnTo>
                  <a:lnTo>
                    <a:pt x="1529" y="2155"/>
                  </a:lnTo>
                  <a:lnTo>
                    <a:pt x="1465" y="2175"/>
                  </a:lnTo>
                  <a:lnTo>
                    <a:pt x="1400" y="2190"/>
                  </a:lnTo>
                  <a:lnTo>
                    <a:pt x="1399" y="2342"/>
                  </a:lnTo>
                  <a:lnTo>
                    <a:pt x="1396" y="2366"/>
                  </a:lnTo>
                  <a:lnTo>
                    <a:pt x="1388" y="2388"/>
                  </a:lnTo>
                  <a:lnTo>
                    <a:pt x="1377" y="2407"/>
                  </a:lnTo>
                  <a:lnTo>
                    <a:pt x="1361" y="2422"/>
                  </a:lnTo>
                  <a:lnTo>
                    <a:pt x="1342" y="2434"/>
                  </a:lnTo>
                  <a:lnTo>
                    <a:pt x="1320" y="2442"/>
                  </a:lnTo>
                  <a:lnTo>
                    <a:pt x="1296" y="2445"/>
                  </a:lnTo>
                  <a:lnTo>
                    <a:pt x="1137" y="2444"/>
                  </a:lnTo>
                  <a:lnTo>
                    <a:pt x="1113" y="2441"/>
                  </a:lnTo>
                  <a:lnTo>
                    <a:pt x="1092" y="2433"/>
                  </a:lnTo>
                  <a:lnTo>
                    <a:pt x="1073" y="2422"/>
                  </a:lnTo>
                  <a:lnTo>
                    <a:pt x="1057" y="2405"/>
                  </a:lnTo>
                  <a:lnTo>
                    <a:pt x="1045" y="2386"/>
                  </a:lnTo>
                  <a:lnTo>
                    <a:pt x="1037" y="2365"/>
                  </a:lnTo>
                  <a:lnTo>
                    <a:pt x="1034" y="2341"/>
                  </a:lnTo>
                  <a:lnTo>
                    <a:pt x="1036" y="2189"/>
                  </a:lnTo>
                  <a:lnTo>
                    <a:pt x="971" y="2174"/>
                  </a:lnTo>
                  <a:lnTo>
                    <a:pt x="907" y="2154"/>
                  </a:lnTo>
                  <a:lnTo>
                    <a:pt x="844" y="2131"/>
                  </a:lnTo>
                  <a:lnTo>
                    <a:pt x="782" y="2103"/>
                  </a:lnTo>
                  <a:lnTo>
                    <a:pt x="723" y="2071"/>
                  </a:lnTo>
                  <a:lnTo>
                    <a:pt x="666" y="2034"/>
                  </a:lnTo>
                  <a:lnTo>
                    <a:pt x="557" y="2139"/>
                  </a:lnTo>
                  <a:lnTo>
                    <a:pt x="538" y="2154"/>
                  </a:lnTo>
                  <a:lnTo>
                    <a:pt x="517" y="2163"/>
                  </a:lnTo>
                  <a:lnTo>
                    <a:pt x="496" y="2169"/>
                  </a:lnTo>
                  <a:lnTo>
                    <a:pt x="473" y="2169"/>
                  </a:lnTo>
                  <a:lnTo>
                    <a:pt x="450" y="2163"/>
                  </a:lnTo>
                  <a:lnTo>
                    <a:pt x="429" y="2154"/>
                  </a:lnTo>
                  <a:lnTo>
                    <a:pt x="411" y="2139"/>
                  </a:lnTo>
                  <a:lnTo>
                    <a:pt x="298" y="2026"/>
                  </a:lnTo>
                  <a:lnTo>
                    <a:pt x="283" y="2008"/>
                  </a:lnTo>
                  <a:lnTo>
                    <a:pt x="274" y="1987"/>
                  </a:lnTo>
                  <a:lnTo>
                    <a:pt x="269" y="1964"/>
                  </a:lnTo>
                  <a:lnTo>
                    <a:pt x="269" y="1942"/>
                  </a:lnTo>
                  <a:lnTo>
                    <a:pt x="274" y="1920"/>
                  </a:lnTo>
                  <a:lnTo>
                    <a:pt x="284" y="1899"/>
                  </a:lnTo>
                  <a:lnTo>
                    <a:pt x="299" y="1880"/>
                  </a:lnTo>
                  <a:lnTo>
                    <a:pt x="406" y="1774"/>
                  </a:lnTo>
                  <a:lnTo>
                    <a:pt x="370" y="1716"/>
                  </a:lnTo>
                  <a:lnTo>
                    <a:pt x="338" y="1656"/>
                  </a:lnTo>
                  <a:lnTo>
                    <a:pt x="311" y="1595"/>
                  </a:lnTo>
                  <a:lnTo>
                    <a:pt x="288" y="1531"/>
                  </a:lnTo>
                  <a:lnTo>
                    <a:pt x="268" y="1467"/>
                  </a:lnTo>
                  <a:lnTo>
                    <a:pt x="255" y="1403"/>
                  </a:lnTo>
                  <a:lnTo>
                    <a:pt x="103" y="1402"/>
                  </a:lnTo>
                  <a:lnTo>
                    <a:pt x="79" y="1398"/>
                  </a:lnTo>
                  <a:lnTo>
                    <a:pt x="57" y="1392"/>
                  </a:lnTo>
                  <a:lnTo>
                    <a:pt x="38" y="1379"/>
                  </a:lnTo>
                  <a:lnTo>
                    <a:pt x="23" y="1363"/>
                  </a:lnTo>
                  <a:lnTo>
                    <a:pt x="10" y="1344"/>
                  </a:lnTo>
                  <a:lnTo>
                    <a:pt x="2" y="1322"/>
                  </a:lnTo>
                  <a:lnTo>
                    <a:pt x="0" y="1298"/>
                  </a:lnTo>
                  <a:lnTo>
                    <a:pt x="1" y="1139"/>
                  </a:lnTo>
                  <a:lnTo>
                    <a:pt x="3" y="1116"/>
                  </a:lnTo>
                  <a:lnTo>
                    <a:pt x="11" y="1094"/>
                  </a:lnTo>
                  <a:lnTo>
                    <a:pt x="24" y="1075"/>
                  </a:lnTo>
                  <a:lnTo>
                    <a:pt x="40" y="1059"/>
                  </a:lnTo>
                  <a:lnTo>
                    <a:pt x="58" y="1047"/>
                  </a:lnTo>
                  <a:lnTo>
                    <a:pt x="80" y="1039"/>
                  </a:lnTo>
                  <a:lnTo>
                    <a:pt x="104" y="1037"/>
                  </a:lnTo>
                  <a:lnTo>
                    <a:pt x="257" y="1037"/>
                  </a:lnTo>
                  <a:lnTo>
                    <a:pt x="272" y="973"/>
                  </a:lnTo>
                  <a:lnTo>
                    <a:pt x="291" y="909"/>
                  </a:lnTo>
                  <a:lnTo>
                    <a:pt x="314" y="846"/>
                  </a:lnTo>
                  <a:lnTo>
                    <a:pt x="343" y="786"/>
                  </a:lnTo>
                  <a:lnTo>
                    <a:pt x="375" y="726"/>
                  </a:lnTo>
                  <a:lnTo>
                    <a:pt x="412" y="668"/>
                  </a:lnTo>
                  <a:lnTo>
                    <a:pt x="304" y="559"/>
                  </a:lnTo>
                  <a:lnTo>
                    <a:pt x="289" y="541"/>
                  </a:lnTo>
                  <a:lnTo>
                    <a:pt x="280" y="520"/>
                  </a:lnTo>
                  <a:lnTo>
                    <a:pt x="274" y="497"/>
                  </a:lnTo>
                  <a:lnTo>
                    <a:pt x="275" y="476"/>
                  </a:lnTo>
                  <a:lnTo>
                    <a:pt x="280" y="453"/>
                  </a:lnTo>
                  <a:lnTo>
                    <a:pt x="290" y="432"/>
                  </a:lnTo>
                  <a:lnTo>
                    <a:pt x="305" y="414"/>
                  </a:lnTo>
                  <a:lnTo>
                    <a:pt x="417" y="301"/>
                  </a:lnTo>
                  <a:lnTo>
                    <a:pt x="436" y="286"/>
                  </a:lnTo>
                  <a:lnTo>
                    <a:pt x="457" y="276"/>
                  </a:lnTo>
                  <a:lnTo>
                    <a:pt x="478" y="271"/>
                  </a:lnTo>
                  <a:lnTo>
                    <a:pt x="501" y="271"/>
                  </a:lnTo>
                  <a:lnTo>
                    <a:pt x="523" y="276"/>
                  </a:lnTo>
                  <a:lnTo>
                    <a:pt x="545" y="286"/>
                  </a:lnTo>
                  <a:lnTo>
                    <a:pt x="563" y="301"/>
                  </a:lnTo>
                  <a:lnTo>
                    <a:pt x="673" y="411"/>
                  </a:lnTo>
                  <a:lnTo>
                    <a:pt x="730" y="374"/>
                  </a:lnTo>
                  <a:lnTo>
                    <a:pt x="789" y="343"/>
                  </a:lnTo>
                  <a:lnTo>
                    <a:pt x="851" y="316"/>
                  </a:lnTo>
                  <a:lnTo>
                    <a:pt x="912" y="293"/>
                  </a:lnTo>
                  <a:lnTo>
                    <a:pt x="976" y="275"/>
                  </a:lnTo>
                  <a:lnTo>
                    <a:pt x="1041" y="260"/>
                  </a:lnTo>
                  <a:lnTo>
                    <a:pt x="1041" y="103"/>
                  </a:lnTo>
                  <a:lnTo>
                    <a:pt x="1045" y="80"/>
                  </a:lnTo>
                  <a:lnTo>
                    <a:pt x="1052" y="58"/>
                  </a:lnTo>
                  <a:lnTo>
                    <a:pt x="1064" y="39"/>
                  </a:lnTo>
                  <a:lnTo>
                    <a:pt x="1080" y="23"/>
                  </a:lnTo>
                  <a:lnTo>
                    <a:pt x="1100" y="10"/>
                  </a:lnTo>
                  <a:lnTo>
                    <a:pt x="1121" y="4"/>
                  </a:lnTo>
                  <a:lnTo>
                    <a:pt x="1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895E5F9-73FB-4A32-BEAF-33F51125C1CB}"/>
              </a:ext>
            </a:extLst>
          </p:cNvPr>
          <p:cNvSpPr/>
          <p:nvPr/>
        </p:nvSpPr>
        <p:spPr>
          <a:xfrm>
            <a:off x="245145" y="3476378"/>
            <a:ext cx="3571746" cy="702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Lorem ipsum dolor sit </a:t>
            </a:r>
            <a:r>
              <a:rPr lang="en-US" sz="1400" b="1" dirty="0" err="1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amet</a:t>
            </a:r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, </a:t>
            </a:r>
            <a:r>
              <a:rPr lang="en-US" sz="1400" b="1" dirty="0" err="1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conse</a:t>
            </a:r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b="1" dirty="0" err="1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ctetur</a:t>
            </a:r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 dolor sit </a:t>
            </a:r>
            <a:endParaRPr lang="en-US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2B7898-ACC6-4BDE-B0A0-4DD9F22A0CFF}"/>
              </a:ext>
            </a:extLst>
          </p:cNvPr>
          <p:cNvSpPr/>
          <p:nvPr/>
        </p:nvSpPr>
        <p:spPr>
          <a:xfrm>
            <a:off x="8326694" y="3489503"/>
            <a:ext cx="3571746" cy="702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Lorem ipsum dolor sit </a:t>
            </a:r>
            <a:r>
              <a:rPr lang="en-US" sz="1400" b="1" dirty="0" err="1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amet</a:t>
            </a:r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, </a:t>
            </a:r>
            <a:r>
              <a:rPr lang="en-US" sz="1400" b="1" dirty="0" err="1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conse</a:t>
            </a:r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 </a:t>
            </a:r>
            <a:r>
              <a:rPr lang="en-US" sz="1400" b="1" dirty="0" err="1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ctetur</a:t>
            </a:r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ea typeface="Adobe Fan Heiti Std B" panose="020B0700000000000000" pitchFamily="34" charset="-128"/>
              </a:rPr>
              <a:t> dolor sit </a:t>
            </a:r>
            <a:endParaRPr lang="en-US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502887-FD38-146E-1781-51651C97AA4B}"/>
              </a:ext>
            </a:extLst>
          </p:cNvPr>
          <p:cNvSpPr txBox="1"/>
          <p:nvPr/>
        </p:nvSpPr>
        <p:spPr>
          <a:xfrm>
            <a:off x="399251" y="450683"/>
            <a:ext cx="2701993" cy="867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92171C2-B28B-59F1-2AE4-060C3A4A6B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" b="31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62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F1F2231-8C4D-7A42-0BFE-FF6AA9BFED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8" b="12608"/>
          <a:stretch>
            <a:fillRect/>
          </a:stretch>
        </p:blipFill>
        <p:spPr/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91799119-5AC6-45D4-A0A7-429C0FFBA4FE}"/>
              </a:ext>
            </a:extLst>
          </p:cNvPr>
          <p:cNvSpPr/>
          <p:nvPr/>
        </p:nvSpPr>
        <p:spPr>
          <a:xfrm>
            <a:off x="6095999" y="0"/>
            <a:ext cx="6858000" cy="6858000"/>
          </a:xfrm>
          <a:prstGeom prst="rtTriangle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37D91-C00C-4AA5-8330-D0E99C85B7CD}"/>
              </a:ext>
            </a:extLst>
          </p:cNvPr>
          <p:cNvSpPr/>
          <p:nvPr/>
        </p:nvSpPr>
        <p:spPr>
          <a:xfrm>
            <a:off x="6507077" y="4863601"/>
            <a:ext cx="4193094" cy="167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i="0" dirty="0">
                <a:solidFill>
                  <a:schemeClr val="bg1"/>
                </a:solidFill>
                <a:effectLst/>
              </a:rPr>
              <a:t>Lorem ipsum dolor sit </a:t>
            </a:r>
            <a:r>
              <a:rPr lang="en-US" sz="1400" b="1" i="0" dirty="0" err="1">
                <a:solidFill>
                  <a:schemeClr val="bg1"/>
                </a:solidFill>
                <a:effectLst/>
              </a:rPr>
              <a:t>amet</a:t>
            </a:r>
            <a:r>
              <a:rPr lang="en-US" sz="1400" b="1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consectetur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adipiscing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elit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sed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do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eiusmod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incididunt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ut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labore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et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dolore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magna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aliqua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i="0" dirty="0" err="1">
                <a:solidFill>
                  <a:schemeClr val="bg1"/>
                </a:solidFill>
                <a:effectLst/>
              </a:rPr>
              <a:t>tempor</a:t>
            </a:r>
            <a:r>
              <a:rPr lang="en-US" sz="1400" dirty="0">
                <a:solidFill>
                  <a:schemeClr val="bg1"/>
                </a:solidFill>
              </a:rPr>
              <a:t> Lorem ipsum dolor sit </a:t>
            </a:r>
            <a:r>
              <a:rPr lang="en-US" sz="1400" dirty="0" err="1">
                <a:solidFill>
                  <a:schemeClr val="bg1"/>
                </a:solidFill>
              </a:rPr>
              <a:t>amet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consectetur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5" name="Group 198">
            <a:extLst>
              <a:ext uri="{FF2B5EF4-FFF2-40B4-BE49-F238E27FC236}">
                <a16:creationId xmlns:a16="http://schemas.microsoft.com/office/drawing/2014/main" id="{2DA59622-49EC-41E7-8A40-FF3F1559C8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75657" y="3611443"/>
            <a:ext cx="524884" cy="525216"/>
            <a:chOff x="3337" y="860"/>
            <a:chExt cx="1592" cy="1593"/>
          </a:xfrm>
          <a:solidFill>
            <a:schemeClr val="bg1"/>
          </a:solidFill>
        </p:grpSpPr>
        <p:sp>
          <p:nvSpPr>
            <p:cNvPr id="26" name="Freeform 200">
              <a:extLst>
                <a:ext uri="{FF2B5EF4-FFF2-40B4-BE49-F238E27FC236}">
                  <a16:creationId xmlns:a16="http://schemas.microsoft.com/office/drawing/2014/main" id="{55071A53-1C16-453E-93AE-84B4DCC4D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7" y="860"/>
              <a:ext cx="1133" cy="743"/>
            </a:xfrm>
            <a:custGeom>
              <a:avLst/>
              <a:gdLst>
                <a:gd name="T0" fmla="*/ 2544 w 3399"/>
                <a:gd name="T1" fmla="*/ 5 h 2228"/>
                <a:gd name="T2" fmla="*/ 2828 w 3399"/>
                <a:gd name="T3" fmla="*/ 45 h 2228"/>
                <a:gd name="T4" fmla="*/ 3113 w 3399"/>
                <a:gd name="T5" fmla="*/ 118 h 2228"/>
                <a:gd name="T6" fmla="*/ 3399 w 3399"/>
                <a:gd name="T7" fmla="*/ 222 h 2228"/>
                <a:gd name="T8" fmla="*/ 3264 w 3399"/>
                <a:gd name="T9" fmla="*/ 513 h 2228"/>
                <a:gd name="T10" fmla="*/ 3065 w 3399"/>
                <a:gd name="T11" fmla="*/ 601 h 2228"/>
                <a:gd name="T12" fmla="*/ 2797 w 3399"/>
                <a:gd name="T13" fmla="*/ 524 h 2228"/>
                <a:gd name="T14" fmla="*/ 2532 w 3399"/>
                <a:gd name="T15" fmla="*/ 484 h 2228"/>
                <a:gd name="T16" fmla="*/ 2272 w 3399"/>
                <a:gd name="T17" fmla="*/ 483 h 2228"/>
                <a:gd name="T18" fmla="*/ 2019 w 3399"/>
                <a:gd name="T19" fmla="*/ 516 h 2228"/>
                <a:gd name="T20" fmla="*/ 1777 w 3399"/>
                <a:gd name="T21" fmla="*/ 582 h 2228"/>
                <a:gd name="T22" fmla="*/ 1547 w 3399"/>
                <a:gd name="T23" fmla="*/ 678 h 2228"/>
                <a:gd name="T24" fmla="*/ 1332 w 3399"/>
                <a:gd name="T25" fmla="*/ 800 h 2228"/>
                <a:gd name="T26" fmla="*/ 1136 w 3399"/>
                <a:gd name="T27" fmla="*/ 949 h 2228"/>
                <a:gd name="T28" fmla="*/ 960 w 3399"/>
                <a:gd name="T29" fmla="*/ 1119 h 2228"/>
                <a:gd name="T30" fmla="*/ 807 w 3399"/>
                <a:gd name="T31" fmla="*/ 1311 h 2228"/>
                <a:gd name="T32" fmla="*/ 679 w 3399"/>
                <a:gd name="T33" fmla="*/ 1519 h 2228"/>
                <a:gd name="T34" fmla="*/ 580 w 3399"/>
                <a:gd name="T35" fmla="*/ 1743 h 2228"/>
                <a:gd name="T36" fmla="*/ 512 w 3399"/>
                <a:gd name="T37" fmla="*/ 1981 h 2228"/>
                <a:gd name="T38" fmla="*/ 475 w 3399"/>
                <a:gd name="T39" fmla="*/ 2228 h 2228"/>
                <a:gd name="T40" fmla="*/ 162 w 3399"/>
                <a:gd name="T41" fmla="*/ 2202 h 2228"/>
                <a:gd name="T42" fmla="*/ 20 w 3399"/>
                <a:gd name="T43" fmla="*/ 2046 h 2228"/>
                <a:gd name="T44" fmla="*/ 78 w 3399"/>
                <a:gd name="T45" fmla="*/ 1777 h 2228"/>
                <a:gd name="T46" fmla="*/ 160 w 3399"/>
                <a:gd name="T47" fmla="*/ 1524 h 2228"/>
                <a:gd name="T48" fmla="*/ 264 w 3399"/>
                <a:gd name="T49" fmla="*/ 1285 h 2228"/>
                <a:gd name="T50" fmla="*/ 394 w 3399"/>
                <a:gd name="T51" fmla="*/ 1062 h 2228"/>
                <a:gd name="T52" fmla="*/ 548 w 3399"/>
                <a:gd name="T53" fmla="*/ 857 h 2228"/>
                <a:gd name="T54" fmla="*/ 728 w 3399"/>
                <a:gd name="T55" fmla="*/ 668 h 2228"/>
                <a:gd name="T56" fmla="*/ 934 w 3399"/>
                <a:gd name="T57" fmla="*/ 496 h 2228"/>
                <a:gd name="T58" fmla="*/ 1165 w 3399"/>
                <a:gd name="T59" fmla="*/ 342 h 2228"/>
                <a:gd name="T60" fmla="*/ 1435 w 3399"/>
                <a:gd name="T61" fmla="*/ 200 h 2228"/>
                <a:gd name="T62" fmla="*/ 1709 w 3399"/>
                <a:gd name="T63" fmla="*/ 97 h 2228"/>
                <a:gd name="T64" fmla="*/ 1985 w 3399"/>
                <a:gd name="T65" fmla="*/ 32 h 2228"/>
                <a:gd name="T66" fmla="*/ 2263 w 3399"/>
                <a:gd name="T67" fmla="*/ 1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99" h="2228">
                  <a:moveTo>
                    <a:pt x="2403" y="0"/>
                  </a:moveTo>
                  <a:lnTo>
                    <a:pt x="2544" y="5"/>
                  </a:lnTo>
                  <a:lnTo>
                    <a:pt x="2685" y="21"/>
                  </a:lnTo>
                  <a:lnTo>
                    <a:pt x="2828" y="45"/>
                  </a:lnTo>
                  <a:lnTo>
                    <a:pt x="2970" y="77"/>
                  </a:lnTo>
                  <a:lnTo>
                    <a:pt x="3113" y="118"/>
                  </a:lnTo>
                  <a:lnTo>
                    <a:pt x="3255" y="166"/>
                  </a:lnTo>
                  <a:lnTo>
                    <a:pt x="3399" y="222"/>
                  </a:lnTo>
                  <a:lnTo>
                    <a:pt x="3331" y="371"/>
                  </a:lnTo>
                  <a:lnTo>
                    <a:pt x="3264" y="513"/>
                  </a:lnTo>
                  <a:lnTo>
                    <a:pt x="3197" y="656"/>
                  </a:lnTo>
                  <a:lnTo>
                    <a:pt x="3065" y="601"/>
                  </a:lnTo>
                  <a:lnTo>
                    <a:pt x="2931" y="557"/>
                  </a:lnTo>
                  <a:lnTo>
                    <a:pt x="2797" y="524"/>
                  </a:lnTo>
                  <a:lnTo>
                    <a:pt x="2663" y="499"/>
                  </a:lnTo>
                  <a:lnTo>
                    <a:pt x="2532" y="484"/>
                  </a:lnTo>
                  <a:lnTo>
                    <a:pt x="2401" y="478"/>
                  </a:lnTo>
                  <a:lnTo>
                    <a:pt x="2272" y="483"/>
                  </a:lnTo>
                  <a:lnTo>
                    <a:pt x="2144" y="494"/>
                  </a:lnTo>
                  <a:lnTo>
                    <a:pt x="2019" y="516"/>
                  </a:lnTo>
                  <a:lnTo>
                    <a:pt x="1897" y="545"/>
                  </a:lnTo>
                  <a:lnTo>
                    <a:pt x="1777" y="582"/>
                  </a:lnTo>
                  <a:lnTo>
                    <a:pt x="1659" y="625"/>
                  </a:lnTo>
                  <a:lnTo>
                    <a:pt x="1547" y="678"/>
                  </a:lnTo>
                  <a:lnTo>
                    <a:pt x="1437" y="736"/>
                  </a:lnTo>
                  <a:lnTo>
                    <a:pt x="1332" y="800"/>
                  </a:lnTo>
                  <a:lnTo>
                    <a:pt x="1232" y="871"/>
                  </a:lnTo>
                  <a:lnTo>
                    <a:pt x="1136" y="949"/>
                  </a:lnTo>
                  <a:lnTo>
                    <a:pt x="1046" y="1032"/>
                  </a:lnTo>
                  <a:lnTo>
                    <a:pt x="960" y="1119"/>
                  </a:lnTo>
                  <a:lnTo>
                    <a:pt x="880" y="1212"/>
                  </a:lnTo>
                  <a:lnTo>
                    <a:pt x="807" y="1311"/>
                  </a:lnTo>
                  <a:lnTo>
                    <a:pt x="739" y="1413"/>
                  </a:lnTo>
                  <a:lnTo>
                    <a:pt x="679" y="1519"/>
                  </a:lnTo>
                  <a:lnTo>
                    <a:pt x="625" y="1630"/>
                  </a:lnTo>
                  <a:lnTo>
                    <a:pt x="580" y="1743"/>
                  </a:lnTo>
                  <a:lnTo>
                    <a:pt x="541" y="1861"/>
                  </a:lnTo>
                  <a:lnTo>
                    <a:pt x="512" y="1981"/>
                  </a:lnTo>
                  <a:lnTo>
                    <a:pt x="490" y="2103"/>
                  </a:lnTo>
                  <a:lnTo>
                    <a:pt x="475" y="2228"/>
                  </a:lnTo>
                  <a:lnTo>
                    <a:pt x="320" y="2215"/>
                  </a:lnTo>
                  <a:lnTo>
                    <a:pt x="162" y="2202"/>
                  </a:lnTo>
                  <a:lnTo>
                    <a:pt x="0" y="2187"/>
                  </a:lnTo>
                  <a:lnTo>
                    <a:pt x="20" y="2046"/>
                  </a:lnTo>
                  <a:lnTo>
                    <a:pt x="46" y="1909"/>
                  </a:lnTo>
                  <a:lnTo>
                    <a:pt x="78" y="1777"/>
                  </a:lnTo>
                  <a:lnTo>
                    <a:pt x="116" y="1649"/>
                  </a:lnTo>
                  <a:lnTo>
                    <a:pt x="160" y="1524"/>
                  </a:lnTo>
                  <a:lnTo>
                    <a:pt x="209" y="1401"/>
                  </a:lnTo>
                  <a:lnTo>
                    <a:pt x="264" y="1285"/>
                  </a:lnTo>
                  <a:lnTo>
                    <a:pt x="325" y="1171"/>
                  </a:lnTo>
                  <a:lnTo>
                    <a:pt x="394" y="1062"/>
                  </a:lnTo>
                  <a:lnTo>
                    <a:pt x="468" y="957"/>
                  </a:lnTo>
                  <a:lnTo>
                    <a:pt x="548" y="857"/>
                  </a:lnTo>
                  <a:lnTo>
                    <a:pt x="635" y="761"/>
                  </a:lnTo>
                  <a:lnTo>
                    <a:pt x="728" y="668"/>
                  </a:lnTo>
                  <a:lnTo>
                    <a:pt x="827" y="580"/>
                  </a:lnTo>
                  <a:lnTo>
                    <a:pt x="934" y="496"/>
                  </a:lnTo>
                  <a:lnTo>
                    <a:pt x="1047" y="417"/>
                  </a:lnTo>
                  <a:lnTo>
                    <a:pt x="1165" y="342"/>
                  </a:lnTo>
                  <a:lnTo>
                    <a:pt x="1300" y="266"/>
                  </a:lnTo>
                  <a:lnTo>
                    <a:pt x="1435" y="200"/>
                  </a:lnTo>
                  <a:lnTo>
                    <a:pt x="1572" y="145"/>
                  </a:lnTo>
                  <a:lnTo>
                    <a:pt x="1709" y="97"/>
                  </a:lnTo>
                  <a:lnTo>
                    <a:pt x="1847" y="59"/>
                  </a:lnTo>
                  <a:lnTo>
                    <a:pt x="1985" y="32"/>
                  </a:lnTo>
                  <a:lnTo>
                    <a:pt x="2124" y="11"/>
                  </a:lnTo>
                  <a:lnTo>
                    <a:pt x="2263" y="1"/>
                  </a:lnTo>
                  <a:lnTo>
                    <a:pt x="24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201">
              <a:extLst>
                <a:ext uri="{FF2B5EF4-FFF2-40B4-BE49-F238E27FC236}">
                  <a16:creationId xmlns:a16="http://schemas.microsoft.com/office/drawing/2014/main" id="{A7BCB0F3-74A2-4256-A194-FF44FFA84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1520"/>
              <a:ext cx="741" cy="930"/>
            </a:xfrm>
            <a:custGeom>
              <a:avLst/>
              <a:gdLst>
                <a:gd name="T0" fmla="*/ 2189 w 2223"/>
                <a:gd name="T1" fmla="*/ 0 h 2790"/>
                <a:gd name="T2" fmla="*/ 2208 w 2223"/>
                <a:gd name="T3" fmla="*/ 147 h 2790"/>
                <a:gd name="T4" fmla="*/ 2220 w 2223"/>
                <a:gd name="T5" fmla="*/ 292 h 2790"/>
                <a:gd name="T6" fmla="*/ 2223 w 2223"/>
                <a:gd name="T7" fmla="*/ 433 h 2790"/>
                <a:gd name="T8" fmla="*/ 2218 w 2223"/>
                <a:gd name="T9" fmla="*/ 572 h 2790"/>
                <a:gd name="T10" fmla="*/ 2205 w 2223"/>
                <a:gd name="T11" fmla="*/ 708 h 2790"/>
                <a:gd name="T12" fmla="*/ 2186 w 2223"/>
                <a:gd name="T13" fmla="*/ 841 h 2790"/>
                <a:gd name="T14" fmla="*/ 2159 w 2223"/>
                <a:gd name="T15" fmla="*/ 970 h 2790"/>
                <a:gd name="T16" fmla="*/ 2125 w 2223"/>
                <a:gd name="T17" fmla="*/ 1097 h 2790"/>
                <a:gd name="T18" fmla="*/ 2086 w 2223"/>
                <a:gd name="T19" fmla="*/ 1219 h 2790"/>
                <a:gd name="T20" fmla="*/ 2039 w 2223"/>
                <a:gd name="T21" fmla="*/ 1339 h 2790"/>
                <a:gd name="T22" fmla="*/ 1987 w 2223"/>
                <a:gd name="T23" fmla="*/ 1455 h 2790"/>
                <a:gd name="T24" fmla="*/ 1929 w 2223"/>
                <a:gd name="T25" fmla="*/ 1566 h 2790"/>
                <a:gd name="T26" fmla="*/ 1866 w 2223"/>
                <a:gd name="T27" fmla="*/ 1673 h 2790"/>
                <a:gd name="T28" fmla="*/ 1798 w 2223"/>
                <a:gd name="T29" fmla="*/ 1778 h 2790"/>
                <a:gd name="T30" fmla="*/ 1725 w 2223"/>
                <a:gd name="T31" fmla="*/ 1877 h 2790"/>
                <a:gd name="T32" fmla="*/ 1646 w 2223"/>
                <a:gd name="T33" fmla="*/ 1972 h 2790"/>
                <a:gd name="T34" fmla="*/ 1565 w 2223"/>
                <a:gd name="T35" fmla="*/ 2062 h 2790"/>
                <a:gd name="T36" fmla="*/ 1481 w 2223"/>
                <a:gd name="T37" fmla="*/ 2148 h 2790"/>
                <a:gd name="T38" fmla="*/ 1390 w 2223"/>
                <a:gd name="T39" fmla="*/ 2229 h 2790"/>
                <a:gd name="T40" fmla="*/ 1299 w 2223"/>
                <a:gd name="T41" fmla="*/ 2305 h 2790"/>
                <a:gd name="T42" fmla="*/ 1203 w 2223"/>
                <a:gd name="T43" fmla="*/ 2376 h 2790"/>
                <a:gd name="T44" fmla="*/ 1105 w 2223"/>
                <a:gd name="T45" fmla="*/ 2442 h 2790"/>
                <a:gd name="T46" fmla="*/ 1005 w 2223"/>
                <a:gd name="T47" fmla="*/ 2503 h 2790"/>
                <a:gd name="T48" fmla="*/ 903 w 2223"/>
                <a:gd name="T49" fmla="*/ 2558 h 2790"/>
                <a:gd name="T50" fmla="*/ 798 w 2223"/>
                <a:gd name="T51" fmla="*/ 2608 h 2790"/>
                <a:gd name="T52" fmla="*/ 692 w 2223"/>
                <a:gd name="T53" fmla="*/ 2651 h 2790"/>
                <a:gd name="T54" fmla="*/ 584 w 2223"/>
                <a:gd name="T55" fmla="*/ 2691 h 2790"/>
                <a:gd name="T56" fmla="*/ 477 w 2223"/>
                <a:gd name="T57" fmla="*/ 2723 h 2790"/>
                <a:gd name="T58" fmla="*/ 368 w 2223"/>
                <a:gd name="T59" fmla="*/ 2749 h 2790"/>
                <a:gd name="T60" fmla="*/ 259 w 2223"/>
                <a:gd name="T61" fmla="*/ 2769 h 2790"/>
                <a:gd name="T62" fmla="*/ 150 w 2223"/>
                <a:gd name="T63" fmla="*/ 2782 h 2790"/>
                <a:gd name="T64" fmla="*/ 40 w 2223"/>
                <a:gd name="T65" fmla="*/ 2790 h 2790"/>
                <a:gd name="T66" fmla="*/ 20 w 2223"/>
                <a:gd name="T67" fmla="*/ 2558 h 2790"/>
                <a:gd name="T68" fmla="*/ 0 w 2223"/>
                <a:gd name="T69" fmla="*/ 2324 h 2790"/>
                <a:gd name="T70" fmla="*/ 126 w 2223"/>
                <a:gd name="T71" fmla="*/ 2306 h 2790"/>
                <a:gd name="T72" fmla="*/ 248 w 2223"/>
                <a:gd name="T73" fmla="*/ 2283 h 2790"/>
                <a:gd name="T74" fmla="*/ 368 w 2223"/>
                <a:gd name="T75" fmla="*/ 2253 h 2790"/>
                <a:gd name="T76" fmla="*/ 483 w 2223"/>
                <a:gd name="T77" fmla="*/ 2216 h 2790"/>
                <a:gd name="T78" fmla="*/ 595 w 2223"/>
                <a:gd name="T79" fmla="*/ 2173 h 2790"/>
                <a:gd name="T80" fmla="*/ 702 w 2223"/>
                <a:gd name="T81" fmla="*/ 2123 h 2790"/>
                <a:gd name="T82" fmla="*/ 806 w 2223"/>
                <a:gd name="T83" fmla="*/ 2066 h 2790"/>
                <a:gd name="T84" fmla="*/ 906 w 2223"/>
                <a:gd name="T85" fmla="*/ 2002 h 2790"/>
                <a:gd name="T86" fmla="*/ 1002 w 2223"/>
                <a:gd name="T87" fmla="*/ 1932 h 2790"/>
                <a:gd name="T88" fmla="*/ 1094 w 2223"/>
                <a:gd name="T89" fmla="*/ 1855 h 2790"/>
                <a:gd name="T90" fmla="*/ 1182 w 2223"/>
                <a:gd name="T91" fmla="*/ 1772 h 2790"/>
                <a:gd name="T92" fmla="*/ 1267 w 2223"/>
                <a:gd name="T93" fmla="*/ 1681 h 2790"/>
                <a:gd name="T94" fmla="*/ 1347 w 2223"/>
                <a:gd name="T95" fmla="*/ 1583 h 2790"/>
                <a:gd name="T96" fmla="*/ 1422 w 2223"/>
                <a:gd name="T97" fmla="*/ 1481 h 2790"/>
                <a:gd name="T98" fmla="*/ 1488 w 2223"/>
                <a:gd name="T99" fmla="*/ 1376 h 2790"/>
                <a:gd name="T100" fmla="*/ 1548 w 2223"/>
                <a:gd name="T101" fmla="*/ 1269 h 2790"/>
                <a:gd name="T102" fmla="*/ 1598 w 2223"/>
                <a:gd name="T103" fmla="*/ 1160 h 2790"/>
                <a:gd name="T104" fmla="*/ 1642 w 2223"/>
                <a:gd name="T105" fmla="*/ 1047 h 2790"/>
                <a:gd name="T106" fmla="*/ 1677 w 2223"/>
                <a:gd name="T107" fmla="*/ 934 h 2790"/>
                <a:gd name="T108" fmla="*/ 1706 w 2223"/>
                <a:gd name="T109" fmla="*/ 819 h 2790"/>
                <a:gd name="T110" fmla="*/ 1726 w 2223"/>
                <a:gd name="T111" fmla="*/ 701 h 2790"/>
                <a:gd name="T112" fmla="*/ 1740 w 2223"/>
                <a:gd name="T113" fmla="*/ 582 h 2790"/>
                <a:gd name="T114" fmla="*/ 1745 w 2223"/>
                <a:gd name="T115" fmla="*/ 459 h 2790"/>
                <a:gd name="T116" fmla="*/ 1744 w 2223"/>
                <a:gd name="T117" fmla="*/ 336 h 2790"/>
                <a:gd name="T118" fmla="*/ 1735 w 2223"/>
                <a:gd name="T119" fmla="*/ 211 h 2790"/>
                <a:gd name="T120" fmla="*/ 1721 w 2223"/>
                <a:gd name="T121" fmla="*/ 82 h 2790"/>
                <a:gd name="T122" fmla="*/ 1956 w 2223"/>
                <a:gd name="T123" fmla="*/ 40 h 2790"/>
                <a:gd name="T124" fmla="*/ 2189 w 2223"/>
                <a:gd name="T125" fmla="*/ 0 h 2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23" h="2790">
                  <a:moveTo>
                    <a:pt x="2189" y="0"/>
                  </a:moveTo>
                  <a:lnTo>
                    <a:pt x="2208" y="147"/>
                  </a:lnTo>
                  <a:lnTo>
                    <a:pt x="2220" y="292"/>
                  </a:lnTo>
                  <a:lnTo>
                    <a:pt x="2223" y="433"/>
                  </a:lnTo>
                  <a:lnTo>
                    <a:pt x="2218" y="572"/>
                  </a:lnTo>
                  <a:lnTo>
                    <a:pt x="2205" y="708"/>
                  </a:lnTo>
                  <a:lnTo>
                    <a:pt x="2186" y="841"/>
                  </a:lnTo>
                  <a:lnTo>
                    <a:pt x="2159" y="970"/>
                  </a:lnTo>
                  <a:lnTo>
                    <a:pt x="2125" y="1097"/>
                  </a:lnTo>
                  <a:lnTo>
                    <a:pt x="2086" y="1219"/>
                  </a:lnTo>
                  <a:lnTo>
                    <a:pt x="2039" y="1339"/>
                  </a:lnTo>
                  <a:lnTo>
                    <a:pt x="1987" y="1455"/>
                  </a:lnTo>
                  <a:lnTo>
                    <a:pt x="1929" y="1566"/>
                  </a:lnTo>
                  <a:lnTo>
                    <a:pt x="1866" y="1673"/>
                  </a:lnTo>
                  <a:lnTo>
                    <a:pt x="1798" y="1778"/>
                  </a:lnTo>
                  <a:lnTo>
                    <a:pt x="1725" y="1877"/>
                  </a:lnTo>
                  <a:lnTo>
                    <a:pt x="1646" y="1972"/>
                  </a:lnTo>
                  <a:lnTo>
                    <a:pt x="1565" y="2062"/>
                  </a:lnTo>
                  <a:lnTo>
                    <a:pt x="1481" y="2148"/>
                  </a:lnTo>
                  <a:lnTo>
                    <a:pt x="1390" y="2229"/>
                  </a:lnTo>
                  <a:lnTo>
                    <a:pt x="1299" y="2305"/>
                  </a:lnTo>
                  <a:lnTo>
                    <a:pt x="1203" y="2376"/>
                  </a:lnTo>
                  <a:lnTo>
                    <a:pt x="1105" y="2442"/>
                  </a:lnTo>
                  <a:lnTo>
                    <a:pt x="1005" y="2503"/>
                  </a:lnTo>
                  <a:lnTo>
                    <a:pt x="903" y="2558"/>
                  </a:lnTo>
                  <a:lnTo>
                    <a:pt x="798" y="2608"/>
                  </a:lnTo>
                  <a:lnTo>
                    <a:pt x="692" y="2651"/>
                  </a:lnTo>
                  <a:lnTo>
                    <a:pt x="584" y="2691"/>
                  </a:lnTo>
                  <a:lnTo>
                    <a:pt x="477" y="2723"/>
                  </a:lnTo>
                  <a:lnTo>
                    <a:pt x="368" y="2749"/>
                  </a:lnTo>
                  <a:lnTo>
                    <a:pt x="259" y="2769"/>
                  </a:lnTo>
                  <a:lnTo>
                    <a:pt x="150" y="2782"/>
                  </a:lnTo>
                  <a:lnTo>
                    <a:pt x="40" y="2790"/>
                  </a:lnTo>
                  <a:lnTo>
                    <a:pt x="20" y="2558"/>
                  </a:lnTo>
                  <a:lnTo>
                    <a:pt x="0" y="2324"/>
                  </a:lnTo>
                  <a:lnTo>
                    <a:pt x="126" y="2306"/>
                  </a:lnTo>
                  <a:lnTo>
                    <a:pt x="248" y="2283"/>
                  </a:lnTo>
                  <a:lnTo>
                    <a:pt x="368" y="2253"/>
                  </a:lnTo>
                  <a:lnTo>
                    <a:pt x="483" y="2216"/>
                  </a:lnTo>
                  <a:lnTo>
                    <a:pt x="595" y="2173"/>
                  </a:lnTo>
                  <a:lnTo>
                    <a:pt x="702" y="2123"/>
                  </a:lnTo>
                  <a:lnTo>
                    <a:pt x="806" y="2066"/>
                  </a:lnTo>
                  <a:lnTo>
                    <a:pt x="906" y="2002"/>
                  </a:lnTo>
                  <a:lnTo>
                    <a:pt x="1002" y="1932"/>
                  </a:lnTo>
                  <a:lnTo>
                    <a:pt x="1094" y="1855"/>
                  </a:lnTo>
                  <a:lnTo>
                    <a:pt x="1182" y="1772"/>
                  </a:lnTo>
                  <a:lnTo>
                    <a:pt x="1267" y="1681"/>
                  </a:lnTo>
                  <a:lnTo>
                    <a:pt x="1347" y="1583"/>
                  </a:lnTo>
                  <a:lnTo>
                    <a:pt x="1422" y="1481"/>
                  </a:lnTo>
                  <a:lnTo>
                    <a:pt x="1488" y="1376"/>
                  </a:lnTo>
                  <a:lnTo>
                    <a:pt x="1548" y="1269"/>
                  </a:lnTo>
                  <a:lnTo>
                    <a:pt x="1598" y="1160"/>
                  </a:lnTo>
                  <a:lnTo>
                    <a:pt x="1642" y="1047"/>
                  </a:lnTo>
                  <a:lnTo>
                    <a:pt x="1677" y="934"/>
                  </a:lnTo>
                  <a:lnTo>
                    <a:pt x="1706" y="819"/>
                  </a:lnTo>
                  <a:lnTo>
                    <a:pt x="1726" y="701"/>
                  </a:lnTo>
                  <a:lnTo>
                    <a:pt x="1740" y="582"/>
                  </a:lnTo>
                  <a:lnTo>
                    <a:pt x="1745" y="459"/>
                  </a:lnTo>
                  <a:lnTo>
                    <a:pt x="1744" y="336"/>
                  </a:lnTo>
                  <a:lnTo>
                    <a:pt x="1735" y="211"/>
                  </a:lnTo>
                  <a:lnTo>
                    <a:pt x="1721" y="82"/>
                  </a:lnTo>
                  <a:lnTo>
                    <a:pt x="1956" y="40"/>
                  </a:lnTo>
                  <a:lnTo>
                    <a:pt x="21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Freeform 202">
              <a:extLst>
                <a:ext uri="{FF2B5EF4-FFF2-40B4-BE49-F238E27FC236}">
                  <a16:creationId xmlns:a16="http://schemas.microsoft.com/office/drawing/2014/main" id="{4DAC7FD3-3868-4CAF-AD53-FB9C77006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" y="1714"/>
              <a:ext cx="736" cy="739"/>
            </a:xfrm>
            <a:custGeom>
              <a:avLst/>
              <a:gdLst>
                <a:gd name="T0" fmla="*/ 455 w 2207"/>
                <a:gd name="T1" fmla="*/ 0 h 2215"/>
                <a:gd name="T2" fmla="*/ 483 w 2207"/>
                <a:gd name="T3" fmla="*/ 141 h 2215"/>
                <a:gd name="T4" fmla="*/ 515 w 2207"/>
                <a:gd name="T5" fmla="*/ 276 h 2215"/>
                <a:gd name="T6" fmla="*/ 552 w 2207"/>
                <a:gd name="T7" fmla="*/ 404 h 2215"/>
                <a:gd name="T8" fmla="*/ 596 w 2207"/>
                <a:gd name="T9" fmla="*/ 528 h 2215"/>
                <a:gd name="T10" fmla="*/ 646 w 2207"/>
                <a:gd name="T11" fmla="*/ 646 h 2215"/>
                <a:gd name="T12" fmla="*/ 701 w 2207"/>
                <a:gd name="T13" fmla="*/ 758 h 2215"/>
                <a:gd name="T14" fmla="*/ 762 w 2207"/>
                <a:gd name="T15" fmla="*/ 864 h 2215"/>
                <a:gd name="T16" fmla="*/ 829 w 2207"/>
                <a:gd name="T17" fmla="*/ 965 h 2215"/>
                <a:gd name="T18" fmla="*/ 900 w 2207"/>
                <a:gd name="T19" fmla="*/ 1059 h 2215"/>
                <a:gd name="T20" fmla="*/ 977 w 2207"/>
                <a:gd name="T21" fmla="*/ 1148 h 2215"/>
                <a:gd name="T22" fmla="*/ 1062 w 2207"/>
                <a:gd name="T23" fmla="*/ 1231 h 2215"/>
                <a:gd name="T24" fmla="*/ 1150 w 2207"/>
                <a:gd name="T25" fmla="*/ 1308 h 2215"/>
                <a:gd name="T26" fmla="*/ 1245 w 2207"/>
                <a:gd name="T27" fmla="*/ 1381 h 2215"/>
                <a:gd name="T28" fmla="*/ 1345 w 2207"/>
                <a:gd name="T29" fmla="*/ 1446 h 2215"/>
                <a:gd name="T30" fmla="*/ 1451 w 2207"/>
                <a:gd name="T31" fmla="*/ 1508 h 2215"/>
                <a:gd name="T32" fmla="*/ 1562 w 2207"/>
                <a:gd name="T33" fmla="*/ 1563 h 2215"/>
                <a:gd name="T34" fmla="*/ 1680 w 2207"/>
                <a:gd name="T35" fmla="*/ 1611 h 2215"/>
                <a:gd name="T36" fmla="*/ 1802 w 2207"/>
                <a:gd name="T37" fmla="*/ 1655 h 2215"/>
                <a:gd name="T38" fmla="*/ 1932 w 2207"/>
                <a:gd name="T39" fmla="*/ 1692 h 2215"/>
                <a:gd name="T40" fmla="*/ 2065 w 2207"/>
                <a:gd name="T41" fmla="*/ 1726 h 2215"/>
                <a:gd name="T42" fmla="*/ 2207 w 2207"/>
                <a:gd name="T43" fmla="*/ 1752 h 2215"/>
                <a:gd name="T44" fmla="*/ 2186 w 2207"/>
                <a:gd name="T45" fmla="*/ 1981 h 2215"/>
                <a:gd name="T46" fmla="*/ 2166 w 2207"/>
                <a:gd name="T47" fmla="*/ 2215 h 2215"/>
                <a:gd name="T48" fmla="*/ 2030 w 2207"/>
                <a:gd name="T49" fmla="*/ 2199 h 2215"/>
                <a:gd name="T50" fmla="*/ 1898 w 2207"/>
                <a:gd name="T51" fmla="*/ 2177 h 2215"/>
                <a:gd name="T52" fmla="*/ 1769 w 2207"/>
                <a:gd name="T53" fmla="*/ 2148 h 2215"/>
                <a:gd name="T54" fmla="*/ 1645 w 2207"/>
                <a:gd name="T55" fmla="*/ 2112 h 2215"/>
                <a:gd name="T56" fmla="*/ 1523 w 2207"/>
                <a:gd name="T57" fmla="*/ 2069 h 2215"/>
                <a:gd name="T58" fmla="*/ 1405 w 2207"/>
                <a:gd name="T59" fmla="*/ 2021 h 2215"/>
                <a:gd name="T60" fmla="*/ 1291 w 2207"/>
                <a:gd name="T61" fmla="*/ 1967 h 2215"/>
                <a:gd name="T62" fmla="*/ 1182 w 2207"/>
                <a:gd name="T63" fmla="*/ 1908 h 2215"/>
                <a:gd name="T64" fmla="*/ 1078 w 2207"/>
                <a:gd name="T65" fmla="*/ 1844 h 2215"/>
                <a:gd name="T66" fmla="*/ 976 w 2207"/>
                <a:gd name="T67" fmla="*/ 1774 h 2215"/>
                <a:gd name="T68" fmla="*/ 880 w 2207"/>
                <a:gd name="T69" fmla="*/ 1700 h 2215"/>
                <a:gd name="T70" fmla="*/ 787 w 2207"/>
                <a:gd name="T71" fmla="*/ 1621 h 2215"/>
                <a:gd name="T72" fmla="*/ 699 w 2207"/>
                <a:gd name="T73" fmla="*/ 1540 h 2215"/>
                <a:gd name="T74" fmla="*/ 616 w 2207"/>
                <a:gd name="T75" fmla="*/ 1454 h 2215"/>
                <a:gd name="T76" fmla="*/ 538 w 2207"/>
                <a:gd name="T77" fmla="*/ 1363 h 2215"/>
                <a:gd name="T78" fmla="*/ 464 w 2207"/>
                <a:gd name="T79" fmla="*/ 1272 h 2215"/>
                <a:gd name="T80" fmla="*/ 395 w 2207"/>
                <a:gd name="T81" fmla="*/ 1177 h 2215"/>
                <a:gd name="T82" fmla="*/ 333 w 2207"/>
                <a:gd name="T83" fmla="*/ 1080 h 2215"/>
                <a:gd name="T84" fmla="*/ 275 w 2207"/>
                <a:gd name="T85" fmla="*/ 981 h 2215"/>
                <a:gd name="T86" fmla="*/ 221 w 2207"/>
                <a:gd name="T87" fmla="*/ 879 h 2215"/>
                <a:gd name="T88" fmla="*/ 173 w 2207"/>
                <a:gd name="T89" fmla="*/ 775 h 2215"/>
                <a:gd name="T90" fmla="*/ 131 w 2207"/>
                <a:gd name="T91" fmla="*/ 672 h 2215"/>
                <a:gd name="T92" fmla="*/ 94 w 2207"/>
                <a:gd name="T93" fmla="*/ 567 h 2215"/>
                <a:gd name="T94" fmla="*/ 64 w 2207"/>
                <a:gd name="T95" fmla="*/ 461 h 2215"/>
                <a:gd name="T96" fmla="*/ 39 w 2207"/>
                <a:gd name="T97" fmla="*/ 356 h 2215"/>
                <a:gd name="T98" fmla="*/ 20 w 2207"/>
                <a:gd name="T99" fmla="*/ 250 h 2215"/>
                <a:gd name="T100" fmla="*/ 7 w 2207"/>
                <a:gd name="T101" fmla="*/ 145 h 2215"/>
                <a:gd name="T102" fmla="*/ 0 w 2207"/>
                <a:gd name="T103" fmla="*/ 40 h 2215"/>
                <a:gd name="T104" fmla="*/ 229 w 2207"/>
                <a:gd name="T105" fmla="*/ 20 h 2215"/>
                <a:gd name="T106" fmla="*/ 455 w 2207"/>
                <a:gd name="T107" fmla="*/ 0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07" h="2215">
                  <a:moveTo>
                    <a:pt x="455" y="0"/>
                  </a:moveTo>
                  <a:lnTo>
                    <a:pt x="483" y="141"/>
                  </a:lnTo>
                  <a:lnTo>
                    <a:pt x="515" y="276"/>
                  </a:lnTo>
                  <a:lnTo>
                    <a:pt x="552" y="404"/>
                  </a:lnTo>
                  <a:lnTo>
                    <a:pt x="596" y="528"/>
                  </a:lnTo>
                  <a:lnTo>
                    <a:pt x="646" y="646"/>
                  </a:lnTo>
                  <a:lnTo>
                    <a:pt x="701" y="758"/>
                  </a:lnTo>
                  <a:lnTo>
                    <a:pt x="762" y="864"/>
                  </a:lnTo>
                  <a:lnTo>
                    <a:pt x="829" y="965"/>
                  </a:lnTo>
                  <a:lnTo>
                    <a:pt x="900" y="1059"/>
                  </a:lnTo>
                  <a:lnTo>
                    <a:pt x="977" y="1148"/>
                  </a:lnTo>
                  <a:lnTo>
                    <a:pt x="1062" y="1231"/>
                  </a:lnTo>
                  <a:lnTo>
                    <a:pt x="1150" y="1308"/>
                  </a:lnTo>
                  <a:lnTo>
                    <a:pt x="1245" y="1381"/>
                  </a:lnTo>
                  <a:lnTo>
                    <a:pt x="1345" y="1446"/>
                  </a:lnTo>
                  <a:lnTo>
                    <a:pt x="1451" y="1508"/>
                  </a:lnTo>
                  <a:lnTo>
                    <a:pt x="1562" y="1563"/>
                  </a:lnTo>
                  <a:lnTo>
                    <a:pt x="1680" y="1611"/>
                  </a:lnTo>
                  <a:lnTo>
                    <a:pt x="1802" y="1655"/>
                  </a:lnTo>
                  <a:lnTo>
                    <a:pt x="1932" y="1692"/>
                  </a:lnTo>
                  <a:lnTo>
                    <a:pt x="2065" y="1726"/>
                  </a:lnTo>
                  <a:lnTo>
                    <a:pt x="2207" y="1752"/>
                  </a:lnTo>
                  <a:lnTo>
                    <a:pt x="2186" y="1981"/>
                  </a:lnTo>
                  <a:lnTo>
                    <a:pt x="2166" y="2215"/>
                  </a:lnTo>
                  <a:lnTo>
                    <a:pt x="2030" y="2199"/>
                  </a:lnTo>
                  <a:lnTo>
                    <a:pt x="1898" y="2177"/>
                  </a:lnTo>
                  <a:lnTo>
                    <a:pt x="1769" y="2148"/>
                  </a:lnTo>
                  <a:lnTo>
                    <a:pt x="1645" y="2112"/>
                  </a:lnTo>
                  <a:lnTo>
                    <a:pt x="1523" y="2069"/>
                  </a:lnTo>
                  <a:lnTo>
                    <a:pt x="1405" y="2021"/>
                  </a:lnTo>
                  <a:lnTo>
                    <a:pt x="1291" y="1967"/>
                  </a:lnTo>
                  <a:lnTo>
                    <a:pt x="1182" y="1908"/>
                  </a:lnTo>
                  <a:lnTo>
                    <a:pt x="1078" y="1844"/>
                  </a:lnTo>
                  <a:lnTo>
                    <a:pt x="976" y="1774"/>
                  </a:lnTo>
                  <a:lnTo>
                    <a:pt x="880" y="1700"/>
                  </a:lnTo>
                  <a:lnTo>
                    <a:pt x="787" y="1621"/>
                  </a:lnTo>
                  <a:lnTo>
                    <a:pt x="699" y="1540"/>
                  </a:lnTo>
                  <a:lnTo>
                    <a:pt x="616" y="1454"/>
                  </a:lnTo>
                  <a:lnTo>
                    <a:pt x="538" y="1363"/>
                  </a:lnTo>
                  <a:lnTo>
                    <a:pt x="464" y="1272"/>
                  </a:lnTo>
                  <a:lnTo>
                    <a:pt x="395" y="1177"/>
                  </a:lnTo>
                  <a:lnTo>
                    <a:pt x="333" y="1080"/>
                  </a:lnTo>
                  <a:lnTo>
                    <a:pt x="275" y="981"/>
                  </a:lnTo>
                  <a:lnTo>
                    <a:pt x="221" y="879"/>
                  </a:lnTo>
                  <a:lnTo>
                    <a:pt x="173" y="775"/>
                  </a:lnTo>
                  <a:lnTo>
                    <a:pt x="131" y="672"/>
                  </a:lnTo>
                  <a:lnTo>
                    <a:pt x="94" y="567"/>
                  </a:lnTo>
                  <a:lnTo>
                    <a:pt x="64" y="461"/>
                  </a:lnTo>
                  <a:lnTo>
                    <a:pt x="39" y="356"/>
                  </a:lnTo>
                  <a:lnTo>
                    <a:pt x="20" y="250"/>
                  </a:lnTo>
                  <a:lnTo>
                    <a:pt x="7" y="145"/>
                  </a:lnTo>
                  <a:lnTo>
                    <a:pt x="0" y="40"/>
                  </a:lnTo>
                  <a:lnTo>
                    <a:pt x="229" y="20"/>
                  </a:lnTo>
                  <a:lnTo>
                    <a:pt x="4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Freeform 203">
              <a:extLst>
                <a:ext uri="{FF2B5EF4-FFF2-40B4-BE49-F238E27FC236}">
                  <a16:creationId xmlns:a16="http://schemas.microsoft.com/office/drawing/2014/main" id="{7A7C81CD-AF5F-4E26-911B-64BF38B45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8" y="1005"/>
              <a:ext cx="384" cy="435"/>
            </a:xfrm>
            <a:custGeom>
              <a:avLst/>
              <a:gdLst>
                <a:gd name="T0" fmla="*/ 274 w 1151"/>
                <a:gd name="T1" fmla="*/ 0 h 1305"/>
                <a:gd name="T2" fmla="*/ 383 w 1151"/>
                <a:gd name="T3" fmla="*/ 83 h 1305"/>
                <a:gd name="T4" fmla="*/ 486 w 1151"/>
                <a:gd name="T5" fmla="*/ 169 h 1305"/>
                <a:gd name="T6" fmla="*/ 582 w 1151"/>
                <a:gd name="T7" fmla="*/ 260 h 1305"/>
                <a:gd name="T8" fmla="*/ 674 w 1151"/>
                <a:gd name="T9" fmla="*/ 355 h 1305"/>
                <a:gd name="T10" fmla="*/ 760 w 1151"/>
                <a:gd name="T11" fmla="*/ 454 h 1305"/>
                <a:gd name="T12" fmla="*/ 838 w 1151"/>
                <a:gd name="T13" fmla="*/ 557 h 1305"/>
                <a:gd name="T14" fmla="*/ 912 w 1151"/>
                <a:gd name="T15" fmla="*/ 665 h 1305"/>
                <a:gd name="T16" fmla="*/ 981 w 1151"/>
                <a:gd name="T17" fmla="*/ 777 h 1305"/>
                <a:gd name="T18" fmla="*/ 1043 w 1151"/>
                <a:gd name="T19" fmla="*/ 895 h 1305"/>
                <a:gd name="T20" fmla="*/ 1100 w 1151"/>
                <a:gd name="T21" fmla="*/ 1016 h 1305"/>
                <a:gd name="T22" fmla="*/ 1151 w 1151"/>
                <a:gd name="T23" fmla="*/ 1142 h 1305"/>
                <a:gd name="T24" fmla="*/ 998 w 1151"/>
                <a:gd name="T25" fmla="*/ 1198 h 1305"/>
                <a:gd name="T26" fmla="*/ 850 w 1151"/>
                <a:gd name="T27" fmla="*/ 1252 h 1305"/>
                <a:gd name="T28" fmla="*/ 701 w 1151"/>
                <a:gd name="T29" fmla="*/ 1305 h 1305"/>
                <a:gd name="T30" fmla="*/ 656 w 1151"/>
                <a:gd name="T31" fmla="*/ 1195 h 1305"/>
                <a:gd name="T32" fmla="*/ 605 w 1151"/>
                <a:gd name="T33" fmla="*/ 1089 h 1305"/>
                <a:gd name="T34" fmla="*/ 549 w 1151"/>
                <a:gd name="T35" fmla="*/ 987 h 1305"/>
                <a:gd name="T36" fmla="*/ 486 w 1151"/>
                <a:gd name="T37" fmla="*/ 888 h 1305"/>
                <a:gd name="T38" fmla="*/ 418 w 1151"/>
                <a:gd name="T39" fmla="*/ 793 h 1305"/>
                <a:gd name="T40" fmla="*/ 343 w 1151"/>
                <a:gd name="T41" fmla="*/ 703 h 1305"/>
                <a:gd name="T42" fmla="*/ 265 w 1151"/>
                <a:gd name="T43" fmla="*/ 618 h 1305"/>
                <a:gd name="T44" fmla="*/ 181 w 1151"/>
                <a:gd name="T45" fmla="*/ 538 h 1305"/>
                <a:gd name="T46" fmla="*/ 93 w 1151"/>
                <a:gd name="T47" fmla="*/ 463 h 1305"/>
                <a:gd name="T48" fmla="*/ 0 w 1151"/>
                <a:gd name="T49" fmla="*/ 391 h 1305"/>
                <a:gd name="T50" fmla="*/ 92 w 1151"/>
                <a:gd name="T51" fmla="*/ 260 h 1305"/>
                <a:gd name="T52" fmla="*/ 183 w 1151"/>
                <a:gd name="T53" fmla="*/ 129 h 1305"/>
                <a:gd name="T54" fmla="*/ 274 w 1151"/>
                <a:gd name="T55" fmla="*/ 0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51" h="1305">
                  <a:moveTo>
                    <a:pt x="274" y="0"/>
                  </a:moveTo>
                  <a:lnTo>
                    <a:pt x="383" y="83"/>
                  </a:lnTo>
                  <a:lnTo>
                    <a:pt x="486" y="169"/>
                  </a:lnTo>
                  <a:lnTo>
                    <a:pt x="582" y="260"/>
                  </a:lnTo>
                  <a:lnTo>
                    <a:pt x="674" y="355"/>
                  </a:lnTo>
                  <a:lnTo>
                    <a:pt x="760" y="454"/>
                  </a:lnTo>
                  <a:lnTo>
                    <a:pt x="838" y="557"/>
                  </a:lnTo>
                  <a:lnTo>
                    <a:pt x="912" y="665"/>
                  </a:lnTo>
                  <a:lnTo>
                    <a:pt x="981" y="777"/>
                  </a:lnTo>
                  <a:lnTo>
                    <a:pt x="1043" y="895"/>
                  </a:lnTo>
                  <a:lnTo>
                    <a:pt x="1100" y="1016"/>
                  </a:lnTo>
                  <a:lnTo>
                    <a:pt x="1151" y="1142"/>
                  </a:lnTo>
                  <a:lnTo>
                    <a:pt x="998" y="1198"/>
                  </a:lnTo>
                  <a:lnTo>
                    <a:pt x="850" y="1252"/>
                  </a:lnTo>
                  <a:lnTo>
                    <a:pt x="701" y="1305"/>
                  </a:lnTo>
                  <a:lnTo>
                    <a:pt x="656" y="1195"/>
                  </a:lnTo>
                  <a:lnTo>
                    <a:pt x="605" y="1089"/>
                  </a:lnTo>
                  <a:lnTo>
                    <a:pt x="549" y="987"/>
                  </a:lnTo>
                  <a:lnTo>
                    <a:pt x="486" y="888"/>
                  </a:lnTo>
                  <a:lnTo>
                    <a:pt x="418" y="793"/>
                  </a:lnTo>
                  <a:lnTo>
                    <a:pt x="343" y="703"/>
                  </a:lnTo>
                  <a:lnTo>
                    <a:pt x="265" y="618"/>
                  </a:lnTo>
                  <a:lnTo>
                    <a:pt x="181" y="538"/>
                  </a:lnTo>
                  <a:lnTo>
                    <a:pt x="93" y="463"/>
                  </a:lnTo>
                  <a:lnTo>
                    <a:pt x="0" y="391"/>
                  </a:lnTo>
                  <a:lnTo>
                    <a:pt x="92" y="260"/>
                  </a:lnTo>
                  <a:lnTo>
                    <a:pt x="183" y="129"/>
                  </a:lnTo>
                  <a:lnTo>
                    <a:pt x="2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Freeform 204">
              <a:extLst>
                <a:ext uri="{FF2B5EF4-FFF2-40B4-BE49-F238E27FC236}">
                  <a16:creationId xmlns:a16="http://schemas.microsoft.com/office/drawing/2014/main" id="{FA24E296-9743-473A-98C3-E4FF1BBB19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" y="1444"/>
              <a:ext cx="229" cy="565"/>
            </a:xfrm>
            <a:custGeom>
              <a:avLst/>
              <a:gdLst>
                <a:gd name="T0" fmla="*/ 156 w 688"/>
                <a:gd name="T1" fmla="*/ 157 h 1695"/>
                <a:gd name="T2" fmla="*/ 156 w 688"/>
                <a:gd name="T3" fmla="*/ 1539 h 1695"/>
                <a:gd name="T4" fmla="*/ 532 w 688"/>
                <a:gd name="T5" fmla="*/ 1539 h 1695"/>
                <a:gd name="T6" fmla="*/ 532 w 688"/>
                <a:gd name="T7" fmla="*/ 157 h 1695"/>
                <a:gd name="T8" fmla="*/ 156 w 688"/>
                <a:gd name="T9" fmla="*/ 157 h 1695"/>
                <a:gd name="T10" fmla="*/ 77 w 688"/>
                <a:gd name="T11" fmla="*/ 0 h 1695"/>
                <a:gd name="T12" fmla="*/ 609 w 688"/>
                <a:gd name="T13" fmla="*/ 0 h 1695"/>
                <a:gd name="T14" fmla="*/ 634 w 688"/>
                <a:gd name="T15" fmla="*/ 4 h 1695"/>
                <a:gd name="T16" fmla="*/ 656 w 688"/>
                <a:gd name="T17" fmla="*/ 14 h 1695"/>
                <a:gd name="T18" fmla="*/ 673 w 688"/>
                <a:gd name="T19" fmla="*/ 32 h 1695"/>
                <a:gd name="T20" fmla="*/ 684 w 688"/>
                <a:gd name="T21" fmla="*/ 52 h 1695"/>
                <a:gd name="T22" fmla="*/ 688 w 688"/>
                <a:gd name="T23" fmla="*/ 77 h 1695"/>
                <a:gd name="T24" fmla="*/ 688 w 688"/>
                <a:gd name="T25" fmla="*/ 1618 h 1695"/>
                <a:gd name="T26" fmla="*/ 684 w 688"/>
                <a:gd name="T27" fmla="*/ 1643 h 1695"/>
                <a:gd name="T28" fmla="*/ 673 w 688"/>
                <a:gd name="T29" fmla="*/ 1663 h 1695"/>
                <a:gd name="T30" fmla="*/ 656 w 688"/>
                <a:gd name="T31" fmla="*/ 1681 h 1695"/>
                <a:gd name="T32" fmla="*/ 634 w 688"/>
                <a:gd name="T33" fmla="*/ 1691 h 1695"/>
                <a:gd name="T34" fmla="*/ 609 w 688"/>
                <a:gd name="T35" fmla="*/ 1695 h 1695"/>
                <a:gd name="T36" fmla="*/ 77 w 688"/>
                <a:gd name="T37" fmla="*/ 1695 h 1695"/>
                <a:gd name="T38" fmla="*/ 52 w 688"/>
                <a:gd name="T39" fmla="*/ 1691 h 1695"/>
                <a:gd name="T40" fmla="*/ 30 w 688"/>
                <a:gd name="T41" fmla="*/ 1681 h 1695"/>
                <a:gd name="T42" fmla="*/ 14 w 688"/>
                <a:gd name="T43" fmla="*/ 1663 h 1695"/>
                <a:gd name="T44" fmla="*/ 3 w 688"/>
                <a:gd name="T45" fmla="*/ 1643 h 1695"/>
                <a:gd name="T46" fmla="*/ 0 w 688"/>
                <a:gd name="T47" fmla="*/ 1618 h 1695"/>
                <a:gd name="T48" fmla="*/ 0 w 688"/>
                <a:gd name="T49" fmla="*/ 77 h 1695"/>
                <a:gd name="T50" fmla="*/ 3 w 688"/>
                <a:gd name="T51" fmla="*/ 52 h 1695"/>
                <a:gd name="T52" fmla="*/ 14 w 688"/>
                <a:gd name="T53" fmla="*/ 32 h 1695"/>
                <a:gd name="T54" fmla="*/ 30 w 688"/>
                <a:gd name="T55" fmla="*/ 14 h 1695"/>
                <a:gd name="T56" fmla="*/ 52 w 688"/>
                <a:gd name="T57" fmla="*/ 4 h 1695"/>
                <a:gd name="T58" fmla="*/ 77 w 688"/>
                <a:gd name="T59" fmla="*/ 0 h 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8" h="1695">
                  <a:moveTo>
                    <a:pt x="156" y="157"/>
                  </a:moveTo>
                  <a:lnTo>
                    <a:pt x="156" y="1539"/>
                  </a:lnTo>
                  <a:lnTo>
                    <a:pt x="532" y="1539"/>
                  </a:lnTo>
                  <a:lnTo>
                    <a:pt x="532" y="157"/>
                  </a:lnTo>
                  <a:lnTo>
                    <a:pt x="156" y="157"/>
                  </a:lnTo>
                  <a:close/>
                  <a:moveTo>
                    <a:pt x="77" y="0"/>
                  </a:moveTo>
                  <a:lnTo>
                    <a:pt x="609" y="0"/>
                  </a:lnTo>
                  <a:lnTo>
                    <a:pt x="634" y="4"/>
                  </a:lnTo>
                  <a:lnTo>
                    <a:pt x="656" y="14"/>
                  </a:lnTo>
                  <a:lnTo>
                    <a:pt x="673" y="32"/>
                  </a:lnTo>
                  <a:lnTo>
                    <a:pt x="684" y="52"/>
                  </a:lnTo>
                  <a:lnTo>
                    <a:pt x="688" y="77"/>
                  </a:lnTo>
                  <a:lnTo>
                    <a:pt x="688" y="1618"/>
                  </a:lnTo>
                  <a:lnTo>
                    <a:pt x="684" y="1643"/>
                  </a:lnTo>
                  <a:lnTo>
                    <a:pt x="673" y="1663"/>
                  </a:lnTo>
                  <a:lnTo>
                    <a:pt x="656" y="1681"/>
                  </a:lnTo>
                  <a:lnTo>
                    <a:pt x="634" y="1691"/>
                  </a:lnTo>
                  <a:lnTo>
                    <a:pt x="609" y="1695"/>
                  </a:lnTo>
                  <a:lnTo>
                    <a:pt x="77" y="1695"/>
                  </a:lnTo>
                  <a:lnTo>
                    <a:pt x="52" y="1691"/>
                  </a:lnTo>
                  <a:lnTo>
                    <a:pt x="30" y="1681"/>
                  </a:lnTo>
                  <a:lnTo>
                    <a:pt x="14" y="1663"/>
                  </a:lnTo>
                  <a:lnTo>
                    <a:pt x="3" y="1643"/>
                  </a:lnTo>
                  <a:lnTo>
                    <a:pt x="0" y="1618"/>
                  </a:lnTo>
                  <a:lnTo>
                    <a:pt x="0" y="77"/>
                  </a:lnTo>
                  <a:lnTo>
                    <a:pt x="3" y="52"/>
                  </a:lnTo>
                  <a:lnTo>
                    <a:pt x="14" y="32"/>
                  </a:lnTo>
                  <a:lnTo>
                    <a:pt x="30" y="14"/>
                  </a:lnTo>
                  <a:lnTo>
                    <a:pt x="52" y="4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205">
              <a:extLst>
                <a:ext uri="{FF2B5EF4-FFF2-40B4-BE49-F238E27FC236}">
                  <a16:creationId xmlns:a16="http://schemas.microsoft.com/office/drawing/2014/main" id="{19E9030F-F920-4770-9B08-733B3CF9DD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" y="1580"/>
              <a:ext cx="230" cy="429"/>
            </a:xfrm>
            <a:custGeom>
              <a:avLst/>
              <a:gdLst>
                <a:gd name="T0" fmla="*/ 155 w 688"/>
                <a:gd name="T1" fmla="*/ 1010 h 1286"/>
                <a:gd name="T2" fmla="*/ 155 w 688"/>
                <a:gd name="T3" fmla="*/ 1130 h 1286"/>
                <a:gd name="T4" fmla="*/ 276 w 688"/>
                <a:gd name="T5" fmla="*/ 1130 h 1286"/>
                <a:gd name="T6" fmla="*/ 155 w 688"/>
                <a:gd name="T7" fmla="*/ 1010 h 1286"/>
                <a:gd name="T8" fmla="*/ 155 w 688"/>
                <a:gd name="T9" fmla="*/ 764 h 1286"/>
                <a:gd name="T10" fmla="*/ 155 w 688"/>
                <a:gd name="T11" fmla="*/ 886 h 1286"/>
                <a:gd name="T12" fmla="*/ 400 w 688"/>
                <a:gd name="T13" fmla="*/ 1130 h 1286"/>
                <a:gd name="T14" fmla="*/ 400 w 688"/>
                <a:gd name="T15" fmla="*/ 1132 h 1286"/>
                <a:gd name="T16" fmla="*/ 523 w 688"/>
                <a:gd name="T17" fmla="*/ 1132 h 1286"/>
                <a:gd name="T18" fmla="*/ 155 w 688"/>
                <a:gd name="T19" fmla="*/ 764 h 1286"/>
                <a:gd name="T20" fmla="*/ 155 w 688"/>
                <a:gd name="T21" fmla="*/ 516 h 1286"/>
                <a:gd name="T22" fmla="*/ 155 w 688"/>
                <a:gd name="T23" fmla="*/ 638 h 1286"/>
                <a:gd name="T24" fmla="*/ 532 w 688"/>
                <a:gd name="T25" fmla="*/ 1017 h 1286"/>
                <a:gd name="T26" fmla="*/ 532 w 688"/>
                <a:gd name="T27" fmla="*/ 893 h 1286"/>
                <a:gd name="T28" fmla="*/ 155 w 688"/>
                <a:gd name="T29" fmla="*/ 516 h 1286"/>
                <a:gd name="T30" fmla="*/ 155 w 688"/>
                <a:gd name="T31" fmla="*/ 269 h 1286"/>
                <a:gd name="T32" fmla="*/ 155 w 688"/>
                <a:gd name="T33" fmla="*/ 393 h 1286"/>
                <a:gd name="T34" fmla="*/ 532 w 688"/>
                <a:gd name="T35" fmla="*/ 769 h 1286"/>
                <a:gd name="T36" fmla="*/ 532 w 688"/>
                <a:gd name="T37" fmla="*/ 647 h 1286"/>
                <a:gd name="T38" fmla="*/ 155 w 688"/>
                <a:gd name="T39" fmla="*/ 269 h 1286"/>
                <a:gd name="T40" fmla="*/ 165 w 688"/>
                <a:gd name="T41" fmla="*/ 157 h 1286"/>
                <a:gd name="T42" fmla="*/ 532 w 688"/>
                <a:gd name="T43" fmla="*/ 524 h 1286"/>
                <a:gd name="T44" fmla="*/ 532 w 688"/>
                <a:gd name="T45" fmla="*/ 400 h 1286"/>
                <a:gd name="T46" fmla="*/ 289 w 688"/>
                <a:gd name="T47" fmla="*/ 157 h 1286"/>
                <a:gd name="T48" fmla="*/ 165 w 688"/>
                <a:gd name="T49" fmla="*/ 157 h 1286"/>
                <a:gd name="T50" fmla="*/ 411 w 688"/>
                <a:gd name="T51" fmla="*/ 155 h 1286"/>
                <a:gd name="T52" fmla="*/ 532 w 688"/>
                <a:gd name="T53" fmla="*/ 276 h 1286"/>
                <a:gd name="T54" fmla="*/ 532 w 688"/>
                <a:gd name="T55" fmla="*/ 155 h 1286"/>
                <a:gd name="T56" fmla="*/ 411 w 688"/>
                <a:gd name="T57" fmla="*/ 155 h 1286"/>
                <a:gd name="T58" fmla="*/ 78 w 688"/>
                <a:gd name="T59" fmla="*/ 0 h 1286"/>
                <a:gd name="T60" fmla="*/ 611 w 688"/>
                <a:gd name="T61" fmla="*/ 0 h 1286"/>
                <a:gd name="T62" fmla="*/ 635 w 688"/>
                <a:gd name="T63" fmla="*/ 4 h 1286"/>
                <a:gd name="T64" fmla="*/ 657 w 688"/>
                <a:gd name="T65" fmla="*/ 14 h 1286"/>
                <a:gd name="T66" fmla="*/ 673 w 688"/>
                <a:gd name="T67" fmla="*/ 32 h 1286"/>
                <a:gd name="T68" fmla="*/ 685 w 688"/>
                <a:gd name="T69" fmla="*/ 52 h 1286"/>
                <a:gd name="T70" fmla="*/ 688 w 688"/>
                <a:gd name="T71" fmla="*/ 77 h 1286"/>
                <a:gd name="T72" fmla="*/ 688 w 688"/>
                <a:gd name="T73" fmla="*/ 1209 h 1286"/>
                <a:gd name="T74" fmla="*/ 685 w 688"/>
                <a:gd name="T75" fmla="*/ 1234 h 1286"/>
                <a:gd name="T76" fmla="*/ 673 w 688"/>
                <a:gd name="T77" fmla="*/ 1254 h 1286"/>
                <a:gd name="T78" fmla="*/ 657 w 688"/>
                <a:gd name="T79" fmla="*/ 1272 h 1286"/>
                <a:gd name="T80" fmla="*/ 635 w 688"/>
                <a:gd name="T81" fmla="*/ 1282 h 1286"/>
                <a:gd name="T82" fmla="*/ 611 w 688"/>
                <a:gd name="T83" fmla="*/ 1286 h 1286"/>
                <a:gd name="T84" fmla="*/ 78 w 688"/>
                <a:gd name="T85" fmla="*/ 1286 h 1286"/>
                <a:gd name="T86" fmla="*/ 53 w 688"/>
                <a:gd name="T87" fmla="*/ 1282 h 1286"/>
                <a:gd name="T88" fmla="*/ 32 w 688"/>
                <a:gd name="T89" fmla="*/ 1272 h 1286"/>
                <a:gd name="T90" fmla="*/ 14 w 688"/>
                <a:gd name="T91" fmla="*/ 1254 h 1286"/>
                <a:gd name="T92" fmla="*/ 4 w 688"/>
                <a:gd name="T93" fmla="*/ 1234 h 1286"/>
                <a:gd name="T94" fmla="*/ 0 w 688"/>
                <a:gd name="T95" fmla="*/ 1209 h 1286"/>
                <a:gd name="T96" fmla="*/ 0 w 688"/>
                <a:gd name="T97" fmla="*/ 77 h 1286"/>
                <a:gd name="T98" fmla="*/ 4 w 688"/>
                <a:gd name="T99" fmla="*/ 52 h 1286"/>
                <a:gd name="T100" fmla="*/ 14 w 688"/>
                <a:gd name="T101" fmla="*/ 32 h 1286"/>
                <a:gd name="T102" fmla="*/ 32 w 688"/>
                <a:gd name="T103" fmla="*/ 14 h 1286"/>
                <a:gd name="T104" fmla="*/ 53 w 688"/>
                <a:gd name="T105" fmla="*/ 4 h 1286"/>
                <a:gd name="T106" fmla="*/ 78 w 688"/>
                <a:gd name="T107" fmla="*/ 0 h 1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8" h="1286">
                  <a:moveTo>
                    <a:pt x="155" y="1010"/>
                  </a:moveTo>
                  <a:lnTo>
                    <a:pt x="155" y="1130"/>
                  </a:lnTo>
                  <a:lnTo>
                    <a:pt x="276" y="1130"/>
                  </a:lnTo>
                  <a:lnTo>
                    <a:pt x="155" y="1010"/>
                  </a:lnTo>
                  <a:close/>
                  <a:moveTo>
                    <a:pt x="155" y="764"/>
                  </a:moveTo>
                  <a:lnTo>
                    <a:pt x="155" y="886"/>
                  </a:lnTo>
                  <a:lnTo>
                    <a:pt x="400" y="1130"/>
                  </a:lnTo>
                  <a:lnTo>
                    <a:pt x="400" y="1132"/>
                  </a:lnTo>
                  <a:lnTo>
                    <a:pt x="523" y="1132"/>
                  </a:lnTo>
                  <a:lnTo>
                    <a:pt x="155" y="764"/>
                  </a:lnTo>
                  <a:close/>
                  <a:moveTo>
                    <a:pt x="155" y="516"/>
                  </a:moveTo>
                  <a:lnTo>
                    <a:pt x="155" y="638"/>
                  </a:lnTo>
                  <a:lnTo>
                    <a:pt x="532" y="1017"/>
                  </a:lnTo>
                  <a:lnTo>
                    <a:pt x="532" y="893"/>
                  </a:lnTo>
                  <a:lnTo>
                    <a:pt x="155" y="516"/>
                  </a:lnTo>
                  <a:close/>
                  <a:moveTo>
                    <a:pt x="155" y="269"/>
                  </a:moveTo>
                  <a:lnTo>
                    <a:pt x="155" y="393"/>
                  </a:lnTo>
                  <a:lnTo>
                    <a:pt x="532" y="769"/>
                  </a:lnTo>
                  <a:lnTo>
                    <a:pt x="532" y="647"/>
                  </a:lnTo>
                  <a:lnTo>
                    <a:pt x="155" y="269"/>
                  </a:lnTo>
                  <a:close/>
                  <a:moveTo>
                    <a:pt x="165" y="157"/>
                  </a:moveTo>
                  <a:lnTo>
                    <a:pt x="532" y="524"/>
                  </a:lnTo>
                  <a:lnTo>
                    <a:pt x="532" y="400"/>
                  </a:lnTo>
                  <a:lnTo>
                    <a:pt x="289" y="157"/>
                  </a:lnTo>
                  <a:lnTo>
                    <a:pt x="165" y="157"/>
                  </a:lnTo>
                  <a:close/>
                  <a:moveTo>
                    <a:pt x="411" y="155"/>
                  </a:moveTo>
                  <a:lnTo>
                    <a:pt x="532" y="276"/>
                  </a:lnTo>
                  <a:lnTo>
                    <a:pt x="532" y="155"/>
                  </a:lnTo>
                  <a:lnTo>
                    <a:pt x="411" y="155"/>
                  </a:lnTo>
                  <a:close/>
                  <a:moveTo>
                    <a:pt x="78" y="0"/>
                  </a:moveTo>
                  <a:lnTo>
                    <a:pt x="611" y="0"/>
                  </a:lnTo>
                  <a:lnTo>
                    <a:pt x="635" y="4"/>
                  </a:lnTo>
                  <a:lnTo>
                    <a:pt x="657" y="14"/>
                  </a:lnTo>
                  <a:lnTo>
                    <a:pt x="673" y="32"/>
                  </a:lnTo>
                  <a:lnTo>
                    <a:pt x="685" y="52"/>
                  </a:lnTo>
                  <a:lnTo>
                    <a:pt x="688" y="77"/>
                  </a:lnTo>
                  <a:lnTo>
                    <a:pt x="688" y="1209"/>
                  </a:lnTo>
                  <a:lnTo>
                    <a:pt x="685" y="1234"/>
                  </a:lnTo>
                  <a:lnTo>
                    <a:pt x="673" y="1254"/>
                  </a:lnTo>
                  <a:lnTo>
                    <a:pt x="657" y="1272"/>
                  </a:lnTo>
                  <a:lnTo>
                    <a:pt x="635" y="1282"/>
                  </a:lnTo>
                  <a:lnTo>
                    <a:pt x="611" y="1286"/>
                  </a:lnTo>
                  <a:lnTo>
                    <a:pt x="78" y="1286"/>
                  </a:lnTo>
                  <a:lnTo>
                    <a:pt x="53" y="1282"/>
                  </a:lnTo>
                  <a:lnTo>
                    <a:pt x="32" y="1272"/>
                  </a:lnTo>
                  <a:lnTo>
                    <a:pt x="14" y="1254"/>
                  </a:lnTo>
                  <a:lnTo>
                    <a:pt x="4" y="1234"/>
                  </a:lnTo>
                  <a:lnTo>
                    <a:pt x="0" y="1209"/>
                  </a:lnTo>
                  <a:lnTo>
                    <a:pt x="0" y="77"/>
                  </a:lnTo>
                  <a:lnTo>
                    <a:pt x="4" y="52"/>
                  </a:lnTo>
                  <a:lnTo>
                    <a:pt x="14" y="32"/>
                  </a:lnTo>
                  <a:lnTo>
                    <a:pt x="32" y="14"/>
                  </a:lnTo>
                  <a:lnTo>
                    <a:pt x="53" y="4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206">
              <a:extLst>
                <a:ext uri="{FF2B5EF4-FFF2-40B4-BE49-F238E27FC236}">
                  <a16:creationId xmlns:a16="http://schemas.microsoft.com/office/drawing/2014/main" id="{CA4C2AE1-D096-4851-B121-B51EED2D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" y="1235"/>
              <a:ext cx="229" cy="774"/>
            </a:xfrm>
            <a:custGeom>
              <a:avLst/>
              <a:gdLst>
                <a:gd name="T0" fmla="*/ 79 w 689"/>
                <a:gd name="T1" fmla="*/ 0 h 2321"/>
                <a:gd name="T2" fmla="*/ 611 w 689"/>
                <a:gd name="T3" fmla="*/ 0 h 2321"/>
                <a:gd name="T4" fmla="*/ 636 w 689"/>
                <a:gd name="T5" fmla="*/ 4 h 2321"/>
                <a:gd name="T6" fmla="*/ 657 w 689"/>
                <a:gd name="T7" fmla="*/ 14 h 2321"/>
                <a:gd name="T8" fmla="*/ 674 w 689"/>
                <a:gd name="T9" fmla="*/ 32 h 2321"/>
                <a:gd name="T10" fmla="*/ 686 w 689"/>
                <a:gd name="T11" fmla="*/ 54 h 2321"/>
                <a:gd name="T12" fmla="*/ 689 w 689"/>
                <a:gd name="T13" fmla="*/ 78 h 2321"/>
                <a:gd name="T14" fmla="*/ 689 w 689"/>
                <a:gd name="T15" fmla="*/ 2244 h 2321"/>
                <a:gd name="T16" fmla="*/ 686 w 689"/>
                <a:gd name="T17" fmla="*/ 2269 h 2321"/>
                <a:gd name="T18" fmla="*/ 674 w 689"/>
                <a:gd name="T19" fmla="*/ 2289 h 2321"/>
                <a:gd name="T20" fmla="*/ 657 w 689"/>
                <a:gd name="T21" fmla="*/ 2307 h 2321"/>
                <a:gd name="T22" fmla="*/ 636 w 689"/>
                <a:gd name="T23" fmla="*/ 2317 h 2321"/>
                <a:gd name="T24" fmla="*/ 611 w 689"/>
                <a:gd name="T25" fmla="*/ 2321 h 2321"/>
                <a:gd name="T26" fmla="*/ 79 w 689"/>
                <a:gd name="T27" fmla="*/ 2321 h 2321"/>
                <a:gd name="T28" fmla="*/ 54 w 689"/>
                <a:gd name="T29" fmla="*/ 2317 h 2321"/>
                <a:gd name="T30" fmla="*/ 32 w 689"/>
                <a:gd name="T31" fmla="*/ 2307 h 2321"/>
                <a:gd name="T32" fmla="*/ 15 w 689"/>
                <a:gd name="T33" fmla="*/ 2289 h 2321"/>
                <a:gd name="T34" fmla="*/ 5 w 689"/>
                <a:gd name="T35" fmla="*/ 2269 h 2321"/>
                <a:gd name="T36" fmla="*/ 0 w 689"/>
                <a:gd name="T37" fmla="*/ 2244 h 2321"/>
                <a:gd name="T38" fmla="*/ 0 w 689"/>
                <a:gd name="T39" fmla="*/ 78 h 2321"/>
                <a:gd name="T40" fmla="*/ 5 w 689"/>
                <a:gd name="T41" fmla="*/ 54 h 2321"/>
                <a:gd name="T42" fmla="*/ 15 w 689"/>
                <a:gd name="T43" fmla="*/ 32 h 2321"/>
                <a:gd name="T44" fmla="*/ 32 w 689"/>
                <a:gd name="T45" fmla="*/ 14 h 2321"/>
                <a:gd name="T46" fmla="*/ 54 w 689"/>
                <a:gd name="T47" fmla="*/ 4 h 2321"/>
                <a:gd name="T48" fmla="*/ 79 w 689"/>
                <a:gd name="T49" fmla="*/ 0 h 2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9" h="2321">
                  <a:moveTo>
                    <a:pt x="79" y="0"/>
                  </a:moveTo>
                  <a:lnTo>
                    <a:pt x="611" y="0"/>
                  </a:lnTo>
                  <a:lnTo>
                    <a:pt x="636" y="4"/>
                  </a:lnTo>
                  <a:lnTo>
                    <a:pt x="657" y="14"/>
                  </a:lnTo>
                  <a:lnTo>
                    <a:pt x="674" y="32"/>
                  </a:lnTo>
                  <a:lnTo>
                    <a:pt x="686" y="54"/>
                  </a:lnTo>
                  <a:lnTo>
                    <a:pt x="689" y="78"/>
                  </a:lnTo>
                  <a:lnTo>
                    <a:pt x="689" y="2244"/>
                  </a:lnTo>
                  <a:lnTo>
                    <a:pt x="686" y="2269"/>
                  </a:lnTo>
                  <a:lnTo>
                    <a:pt x="674" y="2289"/>
                  </a:lnTo>
                  <a:lnTo>
                    <a:pt x="657" y="2307"/>
                  </a:lnTo>
                  <a:lnTo>
                    <a:pt x="636" y="2317"/>
                  </a:lnTo>
                  <a:lnTo>
                    <a:pt x="611" y="2321"/>
                  </a:lnTo>
                  <a:lnTo>
                    <a:pt x="79" y="2321"/>
                  </a:lnTo>
                  <a:lnTo>
                    <a:pt x="54" y="2317"/>
                  </a:lnTo>
                  <a:lnTo>
                    <a:pt x="32" y="2307"/>
                  </a:lnTo>
                  <a:lnTo>
                    <a:pt x="15" y="2289"/>
                  </a:lnTo>
                  <a:lnTo>
                    <a:pt x="5" y="2269"/>
                  </a:lnTo>
                  <a:lnTo>
                    <a:pt x="0" y="2244"/>
                  </a:lnTo>
                  <a:lnTo>
                    <a:pt x="0" y="78"/>
                  </a:lnTo>
                  <a:lnTo>
                    <a:pt x="5" y="54"/>
                  </a:lnTo>
                  <a:lnTo>
                    <a:pt x="15" y="32"/>
                  </a:lnTo>
                  <a:lnTo>
                    <a:pt x="32" y="14"/>
                  </a:lnTo>
                  <a:lnTo>
                    <a:pt x="54" y="4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AEA2279-C155-4B4C-BF3B-8A5EC8EF530E}"/>
              </a:ext>
            </a:extLst>
          </p:cNvPr>
          <p:cNvSpPr txBox="1"/>
          <p:nvPr/>
        </p:nvSpPr>
        <p:spPr>
          <a:xfrm>
            <a:off x="6481741" y="4229016"/>
            <a:ext cx="2948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bg1"/>
                </a:solidFill>
              </a:rPr>
              <a:t>Insert Your Title Here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B25AA2-BAE1-B255-65EC-18D7C5899576}"/>
              </a:ext>
            </a:extLst>
          </p:cNvPr>
          <p:cNvSpPr txBox="1"/>
          <p:nvPr/>
        </p:nvSpPr>
        <p:spPr>
          <a:xfrm>
            <a:off x="391017" y="4997195"/>
            <a:ext cx="3012958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B4A349-ED3E-105E-C625-D8255DA19B5F}"/>
              </a:ext>
            </a:extLst>
          </p:cNvPr>
          <p:cNvSpPr txBox="1"/>
          <p:nvPr/>
        </p:nvSpPr>
        <p:spPr>
          <a:xfrm>
            <a:off x="8102991" y="494824"/>
            <a:ext cx="3574494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3B69A7-BB6F-4978-BD31-28D2D78517B1}"/>
              </a:ext>
            </a:extLst>
          </p:cNvPr>
          <p:cNvSpPr txBox="1"/>
          <p:nvPr/>
        </p:nvSpPr>
        <p:spPr>
          <a:xfrm>
            <a:off x="391017" y="3856412"/>
            <a:ext cx="2366905" cy="867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103929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A20FB9-4C5B-4FF4-8B17-0A340EF77B47}"/>
              </a:ext>
            </a:extLst>
          </p:cNvPr>
          <p:cNvSpPr/>
          <p:nvPr/>
        </p:nvSpPr>
        <p:spPr>
          <a:xfrm rot="18900000">
            <a:off x="7831915" y="1762481"/>
            <a:ext cx="5669280" cy="1803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50E1B-02D4-4B02-9813-71A9012C6EED}"/>
              </a:ext>
            </a:extLst>
          </p:cNvPr>
          <p:cNvSpPr/>
          <p:nvPr/>
        </p:nvSpPr>
        <p:spPr>
          <a:xfrm rot="2700000">
            <a:off x="-1420877" y="1762481"/>
            <a:ext cx="5669280" cy="1803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EF3B89F-F5A9-4539-9821-3856098C3925}"/>
              </a:ext>
            </a:extLst>
          </p:cNvPr>
          <p:cNvSpPr/>
          <p:nvPr/>
        </p:nvSpPr>
        <p:spPr>
          <a:xfrm rot="10800000">
            <a:off x="-396040" y="0"/>
            <a:ext cx="12879576" cy="6207804"/>
          </a:xfrm>
          <a:prstGeom prst="triangl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2F30D18-CBC3-4515-A881-DAF74F99936C}"/>
              </a:ext>
            </a:extLst>
          </p:cNvPr>
          <p:cNvSpPr/>
          <p:nvPr/>
        </p:nvSpPr>
        <p:spPr>
          <a:xfrm rot="2700000">
            <a:off x="3347384" y="6023500"/>
            <a:ext cx="2342302" cy="4371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CD268CF-D5CE-4DB0-929D-34C16C42DF9C}"/>
              </a:ext>
            </a:extLst>
          </p:cNvPr>
          <p:cNvSpPr/>
          <p:nvPr/>
        </p:nvSpPr>
        <p:spPr>
          <a:xfrm rot="18900000" flipH="1">
            <a:off x="6423811" y="6023499"/>
            <a:ext cx="2342302" cy="4371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870AEEE-5F3E-461E-E2BF-3A8B254B82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8" r="16628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B311235-4DB6-C91E-164F-35DF4130DC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8" r="16628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F52AC95-CAE3-E655-4A3E-AE8F359348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AB4443C-3BBB-C7FC-35CD-8F11027720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r="12484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78464D5-EAF0-9C1D-0E38-6B846463D66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7BC24FA6-8986-FC6E-27B9-F96E00B188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8" b="16678"/>
          <a:stretch>
            <a:fillRect/>
          </a:stretch>
        </p:blipFill>
        <p:spPr/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59367D1-DD43-02E0-6ACE-FABB5B67AA68}"/>
              </a:ext>
            </a:extLst>
          </p:cNvPr>
          <p:cNvSpPr txBox="1"/>
          <p:nvPr/>
        </p:nvSpPr>
        <p:spPr>
          <a:xfrm>
            <a:off x="403927" y="5126274"/>
            <a:ext cx="3012958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A91C0B-4C0D-AB2C-0AA7-D03004E5E0AD}"/>
              </a:ext>
            </a:extLst>
          </p:cNvPr>
          <p:cNvSpPr txBox="1"/>
          <p:nvPr/>
        </p:nvSpPr>
        <p:spPr>
          <a:xfrm>
            <a:off x="403927" y="3985491"/>
            <a:ext cx="2366905" cy="8679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241CAF-2EB4-7CF5-9B79-9D0BDA56F374}"/>
              </a:ext>
            </a:extLst>
          </p:cNvPr>
          <p:cNvSpPr txBox="1"/>
          <p:nvPr/>
        </p:nvSpPr>
        <p:spPr>
          <a:xfrm>
            <a:off x="8665675" y="5126274"/>
            <a:ext cx="3012958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</p:spTree>
    <p:extLst>
      <p:ext uri="{BB962C8B-B14F-4D97-AF65-F5344CB8AC3E}">
        <p14:creationId xmlns:p14="http://schemas.microsoft.com/office/powerpoint/2010/main" val="304859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EC23C02-1158-1048-479A-91831F9BD1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626D4D-A3E3-4160-9EA9-5E646451998C}"/>
              </a:ext>
            </a:extLst>
          </p:cNvPr>
          <p:cNvSpPr/>
          <p:nvPr/>
        </p:nvSpPr>
        <p:spPr>
          <a:xfrm>
            <a:off x="0" y="3866606"/>
            <a:ext cx="12192000" cy="2991394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alpha val="85000"/>
                </a:schemeClr>
              </a:gs>
              <a:gs pos="99000">
                <a:schemeClr val="accent4">
                  <a:lumMod val="75000"/>
                  <a:alpha val="8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848843-BAF9-F083-C4EB-AD8A641BB6CA}"/>
              </a:ext>
            </a:extLst>
          </p:cNvPr>
          <p:cNvSpPr txBox="1"/>
          <p:nvPr/>
        </p:nvSpPr>
        <p:spPr>
          <a:xfrm>
            <a:off x="376949" y="4898721"/>
            <a:ext cx="612232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3FF019-6E22-EA50-93C5-F9F9639AE030}"/>
              </a:ext>
            </a:extLst>
          </p:cNvPr>
          <p:cNvSpPr txBox="1"/>
          <p:nvPr/>
        </p:nvSpPr>
        <p:spPr>
          <a:xfrm>
            <a:off x="376950" y="4145737"/>
            <a:ext cx="4809547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5B2F56-B703-A783-617C-CF8868A14887}"/>
              </a:ext>
            </a:extLst>
          </p:cNvPr>
          <p:cNvSpPr txBox="1"/>
          <p:nvPr/>
        </p:nvSpPr>
        <p:spPr>
          <a:xfrm>
            <a:off x="376949" y="5668988"/>
            <a:ext cx="612232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</p:spTree>
    <p:extLst>
      <p:ext uri="{BB962C8B-B14F-4D97-AF65-F5344CB8AC3E}">
        <p14:creationId xmlns:p14="http://schemas.microsoft.com/office/powerpoint/2010/main" val="128686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116">
            <a:extLst>
              <a:ext uri="{FF2B5EF4-FFF2-40B4-BE49-F238E27FC236}">
                <a16:creationId xmlns:a16="http://schemas.microsoft.com/office/drawing/2014/main" id="{4F481DA6-EE1B-4056-987A-AE8F1DA31C05}"/>
              </a:ext>
            </a:extLst>
          </p:cNvPr>
          <p:cNvSpPr>
            <a:spLocks/>
          </p:cNvSpPr>
          <p:nvPr/>
        </p:nvSpPr>
        <p:spPr bwMode="auto">
          <a:xfrm>
            <a:off x="2857757" y="3480646"/>
            <a:ext cx="310974" cy="273844"/>
          </a:xfrm>
          <a:custGeom>
            <a:avLst/>
            <a:gdLst>
              <a:gd name="T0" fmla="*/ 1272 w 4019"/>
              <a:gd name="T1" fmla="*/ 446 h 3537"/>
              <a:gd name="T2" fmla="*/ 1751 w 4019"/>
              <a:gd name="T3" fmla="*/ 406 h 3537"/>
              <a:gd name="T4" fmla="*/ 2093 w 4019"/>
              <a:gd name="T5" fmla="*/ 479 h 3537"/>
              <a:gd name="T6" fmla="*/ 3354 w 4019"/>
              <a:gd name="T7" fmla="*/ 581 h 3537"/>
              <a:gd name="T8" fmla="*/ 2479 w 4019"/>
              <a:gd name="T9" fmla="*/ 669 h 3537"/>
              <a:gd name="T10" fmla="*/ 2779 w 4019"/>
              <a:gd name="T11" fmla="*/ 926 h 3537"/>
              <a:gd name="T12" fmla="*/ 2804 w 4019"/>
              <a:gd name="T13" fmla="*/ 1139 h 3537"/>
              <a:gd name="T14" fmla="*/ 2880 w 4019"/>
              <a:gd name="T15" fmla="*/ 1500 h 3537"/>
              <a:gd name="T16" fmla="*/ 2790 w 4019"/>
              <a:gd name="T17" fmla="*/ 1682 h 3537"/>
              <a:gd name="T18" fmla="*/ 2596 w 4019"/>
              <a:gd name="T19" fmla="*/ 1670 h 3537"/>
              <a:gd name="T20" fmla="*/ 2377 w 4019"/>
              <a:gd name="T21" fmla="*/ 1368 h 3537"/>
              <a:gd name="T22" fmla="*/ 2268 w 4019"/>
              <a:gd name="T23" fmla="*/ 1148 h 3537"/>
              <a:gd name="T24" fmla="*/ 451 w 4019"/>
              <a:gd name="T25" fmla="*/ 2201 h 3537"/>
              <a:gd name="T26" fmla="*/ 398 w 4019"/>
              <a:gd name="T27" fmla="*/ 2402 h 3537"/>
              <a:gd name="T28" fmla="*/ 587 w 4019"/>
              <a:gd name="T29" fmla="*/ 2487 h 3537"/>
              <a:gd name="T30" fmla="*/ 1638 w 4019"/>
              <a:gd name="T31" fmla="*/ 1780 h 3537"/>
              <a:gd name="T32" fmla="*/ 1735 w 4019"/>
              <a:gd name="T33" fmla="*/ 1880 h 3537"/>
              <a:gd name="T34" fmla="*/ 771 w 4019"/>
              <a:gd name="T35" fmla="*/ 2603 h 3537"/>
              <a:gd name="T36" fmla="*/ 856 w 4019"/>
              <a:gd name="T37" fmla="*/ 2784 h 3537"/>
              <a:gd name="T38" fmla="*/ 1072 w 4019"/>
              <a:gd name="T39" fmla="*/ 2750 h 3537"/>
              <a:gd name="T40" fmla="*/ 1902 w 4019"/>
              <a:gd name="T41" fmla="*/ 2166 h 3537"/>
              <a:gd name="T42" fmla="*/ 1971 w 4019"/>
              <a:gd name="T43" fmla="*/ 2283 h 3537"/>
              <a:gd name="T44" fmla="*/ 1135 w 4019"/>
              <a:gd name="T45" fmla="*/ 2963 h 3537"/>
              <a:gd name="T46" fmla="*/ 1246 w 4019"/>
              <a:gd name="T47" fmla="*/ 3128 h 3537"/>
              <a:gd name="T48" fmla="*/ 2053 w 4019"/>
              <a:gd name="T49" fmla="*/ 2639 h 3537"/>
              <a:gd name="T50" fmla="*/ 2148 w 4019"/>
              <a:gd name="T51" fmla="*/ 2739 h 3537"/>
              <a:gd name="T52" fmla="*/ 1674 w 4019"/>
              <a:gd name="T53" fmla="*/ 3155 h 3537"/>
              <a:gd name="T54" fmla="*/ 1772 w 4019"/>
              <a:gd name="T55" fmla="*/ 3291 h 3537"/>
              <a:gd name="T56" fmla="*/ 1919 w 4019"/>
              <a:gd name="T57" fmla="*/ 3150 h 3537"/>
              <a:gd name="T58" fmla="*/ 2148 w 4019"/>
              <a:gd name="T59" fmla="*/ 3039 h 3537"/>
              <a:gd name="T60" fmla="*/ 2317 w 4019"/>
              <a:gd name="T61" fmla="*/ 2787 h 3537"/>
              <a:gd name="T62" fmla="*/ 2581 w 4019"/>
              <a:gd name="T63" fmla="*/ 2755 h 3537"/>
              <a:gd name="T64" fmla="*/ 2679 w 4019"/>
              <a:gd name="T65" fmla="*/ 2524 h 3537"/>
              <a:gd name="T66" fmla="*/ 2944 w 4019"/>
              <a:gd name="T67" fmla="*/ 2527 h 3537"/>
              <a:gd name="T68" fmla="*/ 2913 w 4019"/>
              <a:gd name="T69" fmla="*/ 2297 h 3537"/>
              <a:gd name="T70" fmla="*/ 3143 w 4019"/>
              <a:gd name="T71" fmla="*/ 2130 h 3537"/>
              <a:gd name="T72" fmla="*/ 3680 w 4019"/>
              <a:gd name="T73" fmla="*/ 1780 h 3537"/>
              <a:gd name="T74" fmla="*/ 3768 w 4019"/>
              <a:gd name="T75" fmla="*/ 1921 h 3537"/>
              <a:gd name="T76" fmla="*/ 3566 w 4019"/>
              <a:gd name="T77" fmla="*/ 2638 h 3537"/>
              <a:gd name="T78" fmla="*/ 3395 w 4019"/>
              <a:gd name="T79" fmla="*/ 2870 h 3537"/>
              <a:gd name="T80" fmla="*/ 3170 w 4019"/>
              <a:gd name="T81" fmla="*/ 2849 h 3537"/>
              <a:gd name="T82" fmla="*/ 3084 w 4019"/>
              <a:gd name="T83" fmla="*/ 3105 h 3537"/>
              <a:gd name="T84" fmla="*/ 2837 w 4019"/>
              <a:gd name="T85" fmla="*/ 3119 h 3537"/>
              <a:gd name="T86" fmla="*/ 2754 w 4019"/>
              <a:gd name="T87" fmla="*/ 3259 h 3537"/>
              <a:gd name="T88" fmla="*/ 2512 w 4019"/>
              <a:gd name="T89" fmla="*/ 3356 h 3537"/>
              <a:gd name="T90" fmla="*/ 2378 w 4019"/>
              <a:gd name="T91" fmla="*/ 3315 h 3537"/>
              <a:gd name="T92" fmla="*/ 2229 w 4019"/>
              <a:gd name="T93" fmla="*/ 3529 h 3537"/>
              <a:gd name="T94" fmla="*/ 1994 w 4019"/>
              <a:gd name="T95" fmla="*/ 3449 h 3537"/>
              <a:gd name="T96" fmla="*/ 1748 w 4019"/>
              <a:gd name="T97" fmla="*/ 3447 h 3537"/>
              <a:gd name="T98" fmla="*/ 1525 w 4019"/>
              <a:gd name="T99" fmla="*/ 3246 h 3537"/>
              <a:gd name="T100" fmla="*/ 1264 w 4019"/>
              <a:gd name="T101" fmla="*/ 3295 h 3537"/>
              <a:gd name="T102" fmla="*/ 1014 w 4019"/>
              <a:gd name="T103" fmla="*/ 3128 h 3537"/>
              <a:gd name="T104" fmla="*/ 869 w 4019"/>
              <a:gd name="T105" fmla="*/ 2944 h 3537"/>
              <a:gd name="T106" fmla="*/ 629 w 4019"/>
              <a:gd name="T107" fmla="*/ 2759 h 3537"/>
              <a:gd name="T108" fmla="*/ 446 w 4019"/>
              <a:gd name="T109" fmla="*/ 2635 h 3537"/>
              <a:gd name="T110" fmla="*/ 230 w 4019"/>
              <a:gd name="T111" fmla="*/ 2403 h 3537"/>
              <a:gd name="T112" fmla="*/ 323 w 4019"/>
              <a:gd name="T113" fmla="*/ 2101 h 3537"/>
              <a:gd name="T114" fmla="*/ 150 w 4019"/>
              <a:gd name="T115" fmla="*/ 1733 h 3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9" h="3537">
                <a:moveTo>
                  <a:pt x="0" y="0"/>
                </a:moveTo>
                <a:lnTo>
                  <a:pt x="899" y="412"/>
                </a:lnTo>
                <a:lnTo>
                  <a:pt x="959" y="436"/>
                </a:lnTo>
                <a:lnTo>
                  <a:pt x="1020" y="452"/>
                </a:lnTo>
                <a:lnTo>
                  <a:pt x="1083" y="462"/>
                </a:lnTo>
                <a:lnTo>
                  <a:pt x="1146" y="463"/>
                </a:lnTo>
                <a:lnTo>
                  <a:pt x="1210" y="458"/>
                </a:lnTo>
                <a:lnTo>
                  <a:pt x="1272" y="446"/>
                </a:lnTo>
                <a:lnTo>
                  <a:pt x="1318" y="434"/>
                </a:lnTo>
                <a:lnTo>
                  <a:pt x="1369" y="423"/>
                </a:lnTo>
                <a:lnTo>
                  <a:pt x="1424" y="414"/>
                </a:lnTo>
                <a:lnTo>
                  <a:pt x="1481" y="407"/>
                </a:lnTo>
                <a:lnTo>
                  <a:pt x="1543" y="403"/>
                </a:lnTo>
                <a:lnTo>
                  <a:pt x="1609" y="401"/>
                </a:lnTo>
                <a:lnTo>
                  <a:pt x="1677" y="402"/>
                </a:lnTo>
                <a:lnTo>
                  <a:pt x="1751" y="406"/>
                </a:lnTo>
                <a:lnTo>
                  <a:pt x="1826" y="414"/>
                </a:lnTo>
                <a:lnTo>
                  <a:pt x="1906" y="427"/>
                </a:lnTo>
                <a:lnTo>
                  <a:pt x="1989" y="444"/>
                </a:lnTo>
                <a:lnTo>
                  <a:pt x="2000" y="447"/>
                </a:lnTo>
                <a:lnTo>
                  <a:pt x="2017" y="453"/>
                </a:lnTo>
                <a:lnTo>
                  <a:pt x="2039" y="459"/>
                </a:lnTo>
                <a:lnTo>
                  <a:pt x="2065" y="468"/>
                </a:lnTo>
                <a:lnTo>
                  <a:pt x="2093" y="479"/>
                </a:lnTo>
                <a:lnTo>
                  <a:pt x="3084" y="490"/>
                </a:lnTo>
                <a:lnTo>
                  <a:pt x="3133" y="487"/>
                </a:lnTo>
                <a:lnTo>
                  <a:pt x="3181" y="478"/>
                </a:lnTo>
                <a:lnTo>
                  <a:pt x="3227" y="462"/>
                </a:lnTo>
                <a:lnTo>
                  <a:pt x="3271" y="440"/>
                </a:lnTo>
                <a:lnTo>
                  <a:pt x="4019" y="4"/>
                </a:lnTo>
                <a:lnTo>
                  <a:pt x="4019" y="188"/>
                </a:lnTo>
                <a:lnTo>
                  <a:pt x="3354" y="581"/>
                </a:lnTo>
                <a:lnTo>
                  <a:pt x="3311" y="604"/>
                </a:lnTo>
                <a:lnTo>
                  <a:pt x="3266" y="623"/>
                </a:lnTo>
                <a:lnTo>
                  <a:pt x="3218" y="635"/>
                </a:lnTo>
                <a:lnTo>
                  <a:pt x="3171" y="642"/>
                </a:lnTo>
                <a:lnTo>
                  <a:pt x="3122" y="645"/>
                </a:lnTo>
                <a:lnTo>
                  <a:pt x="2954" y="648"/>
                </a:lnTo>
                <a:lnTo>
                  <a:pt x="2425" y="640"/>
                </a:lnTo>
                <a:lnTo>
                  <a:pt x="2479" y="669"/>
                </a:lnTo>
                <a:lnTo>
                  <a:pt x="2530" y="698"/>
                </a:lnTo>
                <a:lnTo>
                  <a:pt x="2579" y="730"/>
                </a:lnTo>
                <a:lnTo>
                  <a:pt x="2624" y="761"/>
                </a:lnTo>
                <a:lnTo>
                  <a:pt x="2665" y="793"/>
                </a:lnTo>
                <a:lnTo>
                  <a:pt x="2703" y="826"/>
                </a:lnTo>
                <a:lnTo>
                  <a:pt x="2734" y="859"/>
                </a:lnTo>
                <a:lnTo>
                  <a:pt x="2759" y="893"/>
                </a:lnTo>
                <a:lnTo>
                  <a:pt x="2779" y="926"/>
                </a:lnTo>
                <a:lnTo>
                  <a:pt x="2779" y="930"/>
                </a:lnTo>
                <a:lnTo>
                  <a:pt x="2780" y="942"/>
                </a:lnTo>
                <a:lnTo>
                  <a:pt x="2782" y="961"/>
                </a:lnTo>
                <a:lnTo>
                  <a:pt x="2785" y="988"/>
                </a:lnTo>
                <a:lnTo>
                  <a:pt x="2788" y="1020"/>
                </a:lnTo>
                <a:lnTo>
                  <a:pt x="2793" y="1055"/>
                </a:lnTo>
                <a:lnTo>
                  <a:pt x="2798" y="1095"/>
                </a:lnTo>
                <a:lnTo>
                  <a:pt x="2804" y="1139"/>
                </a:lnTo>
                <a:lnTo>
                  <a:pt x="2812" y="1184"/>
                </a:lnTo>
                <a:lnTo>
                  <a:pt x="2819" y="1232"/>
                </a:lnTo>
                <a:lnTo>
                  <a:pt x="2827" y="1279"/>
                </a:lnTo>
                <a:lnTo>
                  <a:pt x="2837" y="1327"/>
                </a:lnTo>
                <a:lnTo>
                  <a:pt x="2847" y="1374"/>
                </a:lnTo>
                <a:lnTo>
                  <a:pt x="2857" y="1418"/>
                </a:lnTo>
                <a:lnTo>
                  <a:pt x="2868" y="1461"/>
                </a:lnTo>
                <a:lnTo>
                  <a:pt x="2880" y="1500"/>
                </a:lnTo>
                <a:lnTo>
                  <a:pt x="2886" y="1529"/>
                </a:lnTo>
                <a:lnTo>
                  <a:pt x="2887" y="1558"/>
                </a:lnTo>
                <a:lnTo>
                  <a:pt x="2881" y="1586"/>
                </a:lnTo>
                <a:lnTo>
                  <a:pt x="2871" y="1613"/>
                </a:lnTo>
                <a:lnTo>
                  <a:pt x="2855" y="1637"/>
                </a:lnTo>
                <a:lnTo>
                  <a:pt x="2835" y="1657"/>
                </a:lnTo>
                <a:lnTo>
                  <a:pt x="2809" y="1674"/>
                </a:lnTo>
                <a:lnTo>
                  <a:pt x="2790" y="1682"/>
                </a:lnTo>
                <a:lnTo>
                  <a:pt x="2769" y="1690"/>
                </a:lnTo>
                <a:lnTo>
                  <a:pt x="2746" y="1696"/>
                </a:lnTo>
                <a:lnTo>
                  <a:pt x="2723" y="1699"/>
                </a:lnTo>
                <a:lnTo>
                  <a:pt x="2698" y="1699"/>
                </a:lnTo>
                <a:lnTo>
                  <a:pt x="2674" y="1698"/>
                </a:lnTo>
                <a:lnTo>
                  <a:pt x="2648" y="1692"/>
                </a:lnTo>
                <a:lnTo>
                  <a:pt x="2622" y="1683"/>
                </a:lnTo>
                <a:lnTo>
                  <a:pt x="2596" y="1670"/>
                </a:lnTo>
                <a:lnTo>
                  <a:pt x="2568" y="1652"/>
                </a:lnTo>
                <a:lnTo>
                  <a:pt x="2541" y="1629"/>
                </a:lnTo>
                <a:lnTo>
                  <a:pt x="2513" y="1601"/>
                </a:lnTo>
                <a:lnTo>
                  <a:pt x="2486" y="1567"/>
                </a:lnTo>
                <a:lnTo>
                  <a:pt x="2458" y="1528"/>
                </a:lnTo>
                <a:lnTo>
                  <a:pt x="2430" y="1481"/>
                </a:lnTo>
                <a:lnTo>
                  <a:pt x="2403" y="1428"/>
                </a:lnTo>
                <a:lnTo>
                  <a:pt x="2377" y="1368"/>
                </a:lnTo>
                <a:lnTo>
                  <a:pt x="2350" y="1300"/>
                </a:lnTo>
                <a:lnTo>
                  <a:pt x="2324" y="1224"/>
                </a:lnTo>
                <a:lnTo>
                  <a:pt x="2323" y="1221"/>
                </a:lnTo>
                <a:lnTo>
                  <a:pt x="2318" y="1213"/>
                </a:lnTo>
                <a:lnTo>
                  <a:pt x="2310" y="1201"/>
                </a:lnTo>
                <a:lnTo>
                  <a:pt x="2299" y="1187"/>
                </a:lnTo>
                <a:lnTo>
                  <a:pt x="2285" y="1168"/>
                </a:lnTo>
                <a:lnTo>
                  <a:pt x="2268" y="1148"/>
                </a:lnTo>
                <a:lnTo>
                  <a:pt x="2250" y="1124"/>
                </a:lnTo>
                <a:lnTo>
                  <a:pt x="2228" y="1101"/>
                </a:lnTo>
                <a:lnTo>
                  <a:pt x="2205" y="1077"/>
                </a:lnTo>
                <a:lnTo>
                  <a:pt x="2181" y="1054"/>
                </a:lnTo>
                <a:lnTo>
                  <a:pt x="2154" y="1031"/>
                </a:lnTo>
                <a:lnTo>
                  <a:pt x="2126" y="1010"/>
                </a:lnTo>
                <a:lnTo>
                  <a:pt x="2095" y="990"/>
                </a:lnTo>
                <a:lnTo>
                  <a:pt x="451" y="2201"/>
                </a:lnTo>
                <a:lnTo>
                  <a:pt x="428" y="2221"/>
                </a:lnTo>
                <a:lnTo>
                  <a:pt x="411" y="2242"/>
                </a:lnTo>
                <a:lnTo>
                  <a:pt x="396" y="2267"/>
                </a:lnTo>
                <a:lnTo>
                  <a:pt x="387" y="2294"/>
                </a:lnTo>
                <a:lnTo>
                  <a:pt x="383" y="2320"/>
                </a:lnTo>
                <a:lnTo>
                  <a:pt x="384" y="2348"/>
                </a:lnTo>
                <a:lnTo>
                  <a:pt x="389" y="2375"/>
                </a:lnTo>
                <a:lnTo>
                  <a:pt x="398" y="2402"/>
                </a:lnTo>
                <a:lnTo>
                  <a:pt x="413" y="2426"/>
                </a:lnTo>
                <a:lnTo>
                  <a:pt x="432" y="2448"/>
                </a:lnTo>
                <a:lnTo>
                  <a:pt x="454" y="2467"/>
                </a:lnTo>
                <a:lnTo>
                  <a:pt x="479" y="2480"/>
                </a:lnTo>
                <a:lnTo>
                  <a:pt x="506" y="2488"/>
                </a:lnTo>
                <a:lnTo>
                  <a:pt x="532" y="2493"/>
                </a:lnTo>
                <a:lnTo>
                  <a:pt x="560" y="2492"/>
                </a:lnTo>
                <a:lnTo>
                  <a:pt x="587" y="2487"/>
                </a:lnTo>
                <a:lnTo>
                  <a:pt x="614" y="2477"/>
                </a:lnTo>
                <a:lnTo>
                  <a:pt x="637" y="2463"/>
                </a:lnTo>
                <a:lnTo>
                  <a:pt x="721" y="2402"/>
                </a:lnTo>
                <a:lnTo>
                  <a:pt x="728" y="2397"/>
                </a:lnTo>
                <a:lnTo>
                  <a:pt x="736" y="2391"/>
                </a:lnTo>
                <a:lnTo>
                  <a:pt x="743" y="2382"/>
                </a:lnTo>
                <a:lnTo>
                  <a:pt x="1615" y="1791"/>
                </a:lnTo>
                <a:lnTo>
                  <a:pt x="1638" y="1780"/>
                </a:lnTo>
                <a:lnTo>
                  <a:pt x="1660" y="1777"/>
                </a:lnTo>
                <a:lnTo>
                  <a:pt x="1682" y="1782"/>
                </a:lnTo>
                <a:lnTo>
                  <a:pt x="1704" y="1793"/>
                </a:lnTo>
                <a:lnTo>
                  <a:pt x="1719" y="1806"/>
                </a:lnTo>
                <a:lnTo>
                  <a:pt x="1730" y="1823"/>
                </a:lnTo>
                <a:lnTo>
                  <a:pt x="1736" y="1842"/>
                </a:lnTo>
                <a:lnTo>
                  <a:pt x="1737" y="1862"/>
                </a:lnTo>
                <a:lnTo>
                  <a:pt x="1735" y="1880"/>
                </a:lnTo>
                <a:lnTo>
                  <a:pt x="1729" y="1895"/>
                </a:lnTo>
                <a:lnTo>
                  <a:pt x="1718" y="1909"/>
                </a:lnTo>
                <a:lnTo>
                  <a:pt x="1704" y="1921"/>
                </a:lnTo>
                <a:lnTo>
                  <a:pt x="889" y="2476"/>
                </a:lnTo>
                <a:lnTo>
                  <a:pt x="816" y="2527"/>
                </a:lnTo>
                <a:lnTo>
                  <a:pt x="797" y="2551"/>
                </a:lnTo>
                <a:lnTo>
                  <a:pt x="782" y="2575"/>
                </a:lnTo>
                <a:lnTo>
                  <a:pt x="771" y="2603"/>
                </a:lnTo>
                <a:lnTo>
                  <a:pt x="766" y="2631"/>
                </a:lnTo>
                <a:lnTo>
                  <a:pt x="765" y="2659"/>
                </a:lnTo>
                <a:lnTo>
                  <a:pt x="770" y="2688"/>
                </a:lnTo>
                <a:lnTo>
                  <a:pt x="780" y="2716"/>
                </a:lnTo>
                <a:lnTo>
                  <a:pt x="795" y="2742"/>
                </a:lnTo>
                <a:lnTo>
                  <a:pt x="811" y="2760"/>
                </a:lnTo>
                <a:lnTo>
                  <a:pt x="832" y="2773"/>
                </a:lnTo>
                <a:lnTo>
                  <a:pt x="856" y="2784"/>
                </a:lnTo>
                <a:lnTo>
                  <a:pt x="883" y="2792"/>
                </a:lnTo>
                <a:lnTo>
                  <a:pt x="912" y="2797"/>
                </a:lnTo>
                <a:lnTo>
                  <a:pt x="943" y="2797"/>
                </a:lnTo>
                <a:lnTo>
                  <a:pt x="973" y="2794"/>
                </a:lnTo>
                <a:lnTo>
                  <a:pt x="1004" y="2787"/>
                </a:lnTo>
                <a:lnTo>
                  <a:pt x="1033" y="2776"/>
                </a:lnTo>
                <a:lnTo>
                  <a:pt x="1061" y="2761"/>
                </a:lnTo>
                <a:lnTo>
                  <a:pt x="1072" y="2750"/>
                </a:lnTo>
                <a:lnTo>
                  <a:pt x="1082" y="2741"/>
                </a:lnTo>
                <a:lnTo>
                  <a:pt x="1094" y="2731"/>
                </a:lnTo>
                <a:lnTo>
                  <a:pt x="1107" y="2723"/>
                </a:lnTo>
                <a:lnTo>
                  <a:pt x="1841" y="2194"/>
                </a:lnTo>
                <a:lnTo>
                  <a:pt x="1854" y="2180"/>
                </a:lnTo>
                <a:lnTo>
                  <a:pt x="1867" y="2172"/>
                </a:lnTo>
                <a:lnTo>
                  <a:pt x="1883" y="2167"/>
                </a:lnTo>
                <a:lnTo>
                  <a:pt x="1902" y="2166"/>
                </a:lnTo>
                <a:lnTo>
                  <a:pt x="1922" y="2169"/>
                </a:lnTo>
                <a:lnTo>
                  <a:pt x="1941" y="2178"/>
                </a:lnTo>
                <a:lnTo>
                  <a:pt x="1956" y="2191"/>
                </a:lnTo>
                <a:lnTo>
                  <a:pt x="1969" y="2207"/>
                </a:lnTo>
                <a:lnTo>
                  <a:pt x="1977" y="2227"/>
                </a:lnTo>
                <a:lnTo>
                  <a:pt x="1980" y="2247"/>
                </a:lnTo>
                <a:lnTo>
                  <a:pt x="1977" y="2266"/>
                </a:lnTo>
                <a:lnTo>
                  <a:pt x="1971" y="2283"/>
                </a:lnTo>
                <a:lnTo>
                  <a:pt x="1962" y="2297"/>
                </a:lnTo>
                <a:lnTo>
                  <a:pt x="1952" y="2309"/>
                </a:lnTo>
                <a:lnTo>
                  <a:pt x="1202" y="2844"/>
                </a:lnTo>
                <a:lnTo>
                  <a:pt x="1180" y="2862"/>
                </a:lnTo>
                <a:lnTo>
                  <a:pt x="1162" y="2884"/>
                </a:lnTo>
                <a:lnTo>
                  <a:pt x="1149" y="2910"/>
                </a:lnTo>
                <a:lnTo>
                  <a:pt x="1139" y="2935"/>
                </a:lnTo>
                <a:lnTo>
                  <a:pt x="1135" y="2963"/>
                </a:lnTo>
                <a:lnTo>
                  <a:pt x="1135" y="2990"/>
                </a:lnTo>
                <a:lnTo>
                  <a:pt x="1140" y="3018"/>
                </a:lnTo>
                <a:lnTo>
                  <a:pt x="1150" y="3044"/>
                </a:lnTo>
                <a:lnTo>
                  <a:pt x="1165" y="3068"/>
                </a:lnTo>
                <a:lnTo>
                  <a:pt x="1180" y="3088"/>
                </a:lnTo>
                <a:lnTo>
                  <a:pt x="1200" y="3105"/>
                </a:lnTo>
                <a:lnTo>
                  <a:pt x="1222" y="3118"/>
                </a:lnTo>
                <a:lnTo>
                  <a:pt x="1246" y="3128"/>
                </a:lnTo>
                <a:lnTo>
                  <a:pt x="1273" y="3134"/>
                </a:lnTo>
                <a:lnTo>
                  <a:pt x="1305" y="3136"/>
                </a:lnTo>
                <a:lnTo>
                  <a:pt x="1336" y="3131"/>
                </a:lnTo>
                <a:lnTo>
                  <a:pt x="1367" y="3121"/>
                </a:lnTo>
                <a:lnTo>
                  <a:pt x="1395" y="3105"/>
                </a:lnTo>
                <a:lnTo>
                  <a:pt x="2022" y="2650"/>
                </a:lnTo>
                <a:lnTo>
                  <a:pt x="2038" y="2643"/>
                </a:lnTo>
                <a:lnTo>
                  <a:pt x="2053" y="2639"/>
                </a:lnTo>
                <a:lnTo>
                  <a:pt x="2068" y="2638"/>
                </a:lnTo>
                <a:lnTo>
                  <a:pt x="2090" y="2641"/>
                </a:lnTo>
                <a:lnTo>
                  <a:pt x="2110" y="2649"/>
                </a:lnTo>
                <a:lnTo>
                  <a:pt x="2127" y="2663"/>
                </a:lnTo>
                <a:lnTo>
                  <a:pt x="2140" y="2680"/>
                </a:lnTo>
                <a:lnTo>
                  <a:pt x="2148" y="2699"/>
                </a:lnTo>
                <a:lnTo>
                  <a:pt x="2150" y="2722"/>
                </a:lnTo>
                <a:lnTo>
                  <a:pt x="2148" y="2739"/>
                </a:lnTo>
                <a:lnTo>
                  <a:pt x="2140" y="2755"/>
                </a:lnTo>
                <a:lnTo>
                  <a:pt x="2131" y="2769"/>
                </a:lnTo>
                <a:lnTo>
                  <a:pt x="2117" y="2781"/>
                </a:lnTo>
                <a:lnTo>
                  <a:pt x="1724" y="3077"/>
                </a:lnTo>
                <a:lnTo>
                  <a:pt x="1705" y="3093"/>
                </a:lnTo>
                <a:lnTo>
                  <a:pt x="1691" y="3111"/>
                </a:lnTo>
                <a:lnTo>
                  <a:pt x="1681" y="3133"/>
                </a:lnTo>
                <a:lnTo>
                  <a:pt x="1674" y="3155"/>
                </a:lnTo>
                <a:lnTo>
                  <a:pt x="1671" y="3178"/>
                </a:lnTo>
                <a:lnTo>
                  <a:pt x="1675" y="3201"/>
                </a:lnTo>
                <a:lnTo>
                  <a:pt x="1682" y="3223"/>
                </a:lnTo>
                <a:lnTo>
                  <a:pt x="1694" y="3241"/>
                </a:lnTo>
                <a:lnTo>
                  <a:pt x="1710" y="3259"/>
                </a:lnTo>
                <a:lnTo>
                  <a:pt x="1730" y="3273"/>
                </a:lnTo>
                <a:lnTo>
                  <a:pt x="1751" y="3284"/>
                </a:lnTo>
                <a:lnTo>
                  <a:pt x="1772" y="3291"/>
                </a:lnTo>
                <a:lnTo>
                  <a:pt x="1796" y="3292"/>
                </a:lnTo>
                <a:lnTo>
                  <a:pt x="1819" y="3290"/>
                </a:lnTo>
                <a:lnTo>
                  <a:pt x="1841" y="3283"/>
                </a:lnTo>
                <a:lnTo>
                  <a:pt x="1859" y="3270"/>
                </a:lnTo>
                <a:lnTo>
                  <a:pt x="1895" y="3247"/>
                </a:lnTo>
                <a:lnTo>
                  <a:pt x="1898" y="3214"/>
                </a:lnTo>
                <a:lnTo>
                  <a:pt x="1905" y="3181"/>
                </a:lnTo>
                <a:lnTo>
                  <a:pt x="1919" y="3150"/>
                </a:lnTo>
                <a:lnTo>
                  <a:pt x="1937" y="3121"/>
                </a:lnTo>
                <a:lnTo>
                  <a:pt x="1959" y="3094"/>
                </a:lnTo>
                <a:lnTo>
                  <a:pt x="1986" y="3071"/>
                </a:lnTo>
                <a:lnTo>
                  <a:pt x="2015" y="3054"/>
                </a:lnTo>
                <a:lnTo>
                  <a:pt x="2048" y="3041"/>
                </a:lnTo>
                <a:lnTo>
                  <a:pt x="2081" y="3035"/>
                </a:lnTo>
                <a:lnTo>
                  <a:pt x="2115" y="3034"/>
                </a:lnTo>
                <a:lnTo>
                  <a:pt x="2148" y="3039"/>
                </a:lnTo>
                <a:lnTo>
                  <a:pt x="2221" y="2993"/>
                </a:lnTo>
                <a:lnTo>
                  <a:pt x="2221" y="2960"/>
                </a:lnTo>
                <a:lnTo>
                  <a:pt x="2226" y="2927"/>
                </a:lnTo>
                <a:lnTo>
                  <a:pt x="2235" y="2895"/>
                </a:lnTo>
                <a:lnTo>
                  <a:pt x="2249" y="2864"/>
                </a:lnTo>
                <a:lnTo>
                  <a:pt x="2267" y="2836"/>
                </a:lnTo>
                <a:lnTo>
                  <a:pt x="2290" y="2809"/>
                </a:lnTo>
                <a:lnTo>
                  <a:pt x="2317" y="2787"/>
                </a:lnTo>
                <a:lnTo>
                  <a:pt x="2350" y="2769"/>
                </a:lnTo>
                <a:lnTo>
                  <a:pt x="2384" y="2755"/>
                </a:lnTo>
                <a:lnTo>
                  <a:pt x="2418" y="2748"/>
                </a:lnTo>
                <a:lnTo>
                  <a:pt x="2453" y="2747"/>
                </a:lnTo>
                <a:lnTo>
                  <a:pt x="2489" y="2752"/>
                </a:lnTo>
                <a:lnTo>
                  <a:pt x="2522" y="2760"/>
                </a:lnTo>
                <a:lnTo>
                  <a:pt x="2555" y="2775"/>
                </a:lnTo>
                <a:lnTo>
                  <a:pt x="2581" y="2755"/>
                </a:lnTo>
                <a:lnTo>
                  <a:pt x="2578" y="2719"/>
                </a:lnTo>
                <a:lnTo>
                  <a:pt x="2580" y="2682"/>
                </a:lnTo>
                <a:lnTo>
                  <a:pt x="2587" y="2646"/>
                </a:lnTo>
                <a:lnTo>
                  <a:pt x="2601" y="2613"/>
                </a:lnTo>
                <a:lnTo>
                  <a:pt x="2620" y="2581"/>
                </a:lnTo>
                <a:lnTo>
                  <a:pt x="2645" y="2553"/>
                </a:lnTo>
                <a:lnTo>
                  <a:pt x="2674" y="2529"/>
                </a:lnTo>
                <a:lnTo>
                  <a:pt x="2679" y="2524"/>
                </a:lnTo>
                <a:lnTo>
                  <a:pt x="2710" y="2505"/>
                </a:lnTo>
                <a:lnTo>
                  <a:pt x="2745" y="2493"/>
                </a:lnTo>
                <a:lnTo>
                  <a:pt x="2779" y="2486"/>
                </a:lnTo>
                <a:lnTo>
                  <a:pt x="2814" y="2485"/>
                </a:lnTo>
                <a:lnTo>
                  <a:pt x="2848" y="2488"/>
                </a:lnTo>
                <a:lnTo>
                  <a:pt x="2882" y="2497"/>
                </a:lnTo>
                <a:lnTo>
                  <a:pt x="2914" y="2510"/>
                </a:lnTo>
                <a:lnTo>
                  <a:pt x="2944" y="2527"/>
                </a:lnTo>
                <a:lnTo>
                  <a:pt x="2949" y="2527"/>
                </a:lnTo>
                <a:lnTo>
                  <a:pt x="2946" y="2518"/>
                </a:lnTo>
                <a:lnTo>
                  <a:pt x="2925" y="2482"/>
                </a:lnTo>
                <a:lnTo>
                  <a:pt x="2910" y="2447"/>
                </a:lnTo>
                <a:lnTo>
                  <a:pt x="2902" y="2409"/>
                </a:lnTo>
                <a:lnTo>
                  <a:pt x="2900" y="2372"/>
                </a:lnTo>
                <a:lnTo>
                  <a:pt x="2904" y="2334"/>
                </a:lnTo>
                <a:lnTo>
                  <a:pt x="2913" y="2297"/>
                </a:lnTo>
                <a:lnTo>
                  <a:pt x="2929" y="2262"/>
                </a:lnTo>
                <a:lnTo>
                  <a:pt x="2948" y="2229"/>
                </a:lnTo>
                <a:lnTo>
                  <a:pt x="2974" y="2199"/>
                </a:lnTo>
                <a:lnTo>
                  <a:pt x="3004" y="2173"/>
                </a:lnTo>
                <a:lnTo>
                  <a:pt x="3037" y="2154"/>
                </a:lnTo>
                <a:lnTo>
                  <a:pt x="3071" y="2140"/>
                </a:lnTo>
                <a:lnTo>
                  <a:pt x="3108" y="2133"/>
                </a:lnTo>
                <a:lnTo>
                  <a:pt x="3143" y="2130"/>
                </a:lnTo>
                <a:lnTo>
                  <a:pt x="3179" y="2133"/>
                </a:lnTo>
                <a:lnTo>
                  <a:pt x="3215" y="2140"/>
                </a:lnTo>
                <a:lnTo>
                  <a:pt x="3249" y="2154"/>
                </a:lnTo>
                <a:lnTo>
                  <a:pt x="3281" y="2172"/>
                </a:lnTo>
                <a:lnTo>
                  <a:pt x="3310" y="2194"/>
                </a:lnTo>
                <a:lnTo>
                  <a:pt x="3584" y="1877"/>
                </a:lnTo>
                <a:lnTo>
                  <a:pt x="3630" y="1826"/>
                </a:lnTo>
                <a:lnTo>
                  <a:pt x="3680" y="1780"/>
                </a:lnTo>
                <a:lnTo>
                  <a:pt x="3733" y="1737"/>
                </a:lnTo>
                <a:lnTo>
                  <a:pt x="3787" y="1697"/>
                </a:lnTo>
                <a:lnTo>
                  <a:pt x="3846" y="1661"/>
                </a:lnTo>
                <a:lnTo>
                  <a:pt x="4019" y="1563"/>
                </a:lnTo>
                <a:lnTo>
                  <a:pt x="4019" y="1760"/>
                </a:lnTo>
                <a:lnTo>
                  <a:pt x="3893" y="1832"/>
                </a:lnTo>
                <a:lnTo>
                  <a:pt x="3829" y="1873"/>
                </a:lnTo>
                <a:lnTo>
                  <a:pt x="3768" y="1921"/>
                </a:lnTo>
                <a:lnTo>
                  <a:pt x="3711" y="1972"/>
                </a:lnTo>
                <a:lnTo>
                  <a:pt x="3658" y="2028"/>
                </a:lnTo>
                <a:lnTo>
                  <a:pt x="3404" y="2325"/>
                </a:lnTo>
                <a:lnTo>
                  <a:pt x="3521" y="2492"/>
                </a:lnTo>
                <a:lnTo>
                  <a:pt x="3541" y="2527"/>
                </a:lnTo>
                <a:lnTo>
                  <a:pt x="3556" y="2563"/>
                </a:lnTo>
                <a:lnTo>
                  <a:pt x="3563" y="2600"/>
                </a:lnTo>
                <a:lnTo>
                  <a:pt x="3566" y="2638"/>
                </a:lnTo>
                <a:lnTo>
                  <a:pt x="3562" y="2676"/>
                </a:lnTo>
                <a:lnTo>
                  <a:pt x="3552" y="2713"/>
                </a:lnTo>
                <a:lnTo>
                  <a:pt x="3538" y="2748"/>
                </a:lnTo>
                <a:lnTo>
                  <a:pt x="3518" y="2781"/>
                </a:lnTo>
                <a:lnTo>
                  <a:pt x="3493" y="2811"/>
                </a:lnTo>
                <a:lnTo>
                  <a:pt x="3462" y="2837"/>
                </a:lnTo>
                <a:lnTo>
                  <a:pt x="3429" y="2856"/>
                </a:lnTo>
                <a:lnTo>
                  <a:pt x="3395" y="2870"/>
                </a:lnTo>
                <a:lnTo>
                  <a:pt x="3359" y="2877"/>
                </a:lnTo>
                <a:lnTo>
                  <a:pt x="3322" y="2879"/>
                </a:lnTo>
                <a:lnTo>
                  <a:pt x="3285" y="2877"/>
                </a:lnTo>
                <a:lnTo>
                  <a:pt x="3250" y="2870"/>
                </a:lnTo>
                <a:lnTo>
                  <a:pt x="3216" y="2856"/>
                </a:lnTo>
                <a:lnTo>
                  <a:pt x="3184" y="2838"/>
                </a:lnTo>
                <a:lnTo>
                  <a:pt x="3156" y="2816"/>
                </a:lnTo>
                <a:lnTo>
                  <a:pt x="3170" y="2849"/>
                </a:lnTo>
                <a:lnTo>
                  <a:pt x="3178" y="2884"/>
                </a:lnTo>
                <a:lnTo>
                  <a:pt x="3181" y="2920"/>
                </a:lnTo>
                <a:lnTo>
                  <a:pt x="3178" y="2955"/>
                </a:lnTo>
                <a:lnTo>
                  <a:pt x="3170" y="2990"/>
                </a:lnTo>
                <a:lnTo>
                  <a:pt x="3156" y="3022"/>
                </a:lnTo>
                <a:lnTo>
                  <a:pt x="3138" y="3054"/>
                </a:lnTo>
                <a:lnTo>
                  <a:pt x="3114" y="3080"/>
                </a:lnTo>
                <a:lnTo>
                  <a:pt x="3084" y="3105"/>
                </a:lnTo>
                <a:lnTo>
                  <a:pt x="3080" y="3110"/>
                </a:lnTo>
                <a:lnTo>
                  <a:pt x="3048" y="3128"/>
                </a:lnTo>
                <a:lnTo>
                  <a:pt x="3013" y="3141"/>
                </a:lnTo>
                <a:lnTo>
                  <a:pt x="2977" y="3147"/>
                </a:lnTo>
                <a:lnTo>
                  <a:pt x="2941" y="3149"/>
                </a:lnTo>
                <a:lnTo>
                  <a:pt x="2905" y="3145"/>
                </a:lnTo>
                <a:lnTo>
                  <a:pt x="2870" y="3135"/>
                </a:lnTo>
                <a:lnTo>
                  <a:pt x="2837" y="3119"/>
                </a:lnTo>
                <a:lnTo>
                  <a:pt x="2807" y="3099"/>
                </a:lnTo>
                <a:lnTo>
                  <a:pt x="2780" y="3073"/>
                </a:lnTo>
                <a:lnTo>
                  <a:pt x="2786" y="3105"/>
                </a:lnTo>
                <a:lnTo>
                  <a:pt x="2788" y="3138"/>
                </a:lnTo>
                <a:lnTo>
                  <a:pt x="2786" y="3169"/>
                </a:lnTo>
                <a:lnTo>
                  <a:pt x="2780" y="3201"/>
                </a:lnTo>
                <a:lnTo>
                  <a:pt x="2769" y="3231"/>
                </a:lnTo>
                <a:lnTo>
                  <a:pt x="2754" y="3259"/>
                </a:lnTo>
                <a:lnTo>
                  <a:pt x="2735" y="3286"/>
                </a:lnTo>
                <a:lnTo>
                  <a:pt x="2710" y="3309"/>
                </a:lnTo>
                <a:lnTo>
                  <a:pt x="2682" y="3330"/>
                </a:lnTo>
                <a:lnTo>
                  <a:pt x="2651" y="3346"/>
                </a:lnTo>
                <a:lnTo>
                  <a:pt x="2617" y="3357"/>
                </a:lnTo>
                <a:lnTo>
                  <a:pt x="2581" y="3362"/>
                </a:lnTo>
                <a:lnTo>
                  <a:pt x="2546" y="3362"/>
                </a:lnTo>
                <a:lnTo>
                  <a:pt x="2512" y="3356"/>
                </a:lnTo>
                <a:lnTo>
                  <a:pt x="2479" y="3346"/>
                </a:lnTo>
                <a:lnTo>
                  <a:pt x="2447" y="3330"/>
                </a:lnTo>
                <a:lnTo>
                  <a:pt x="2418" y="3309"/>
                </a:lnTo>
                <a:lnTo>
                  <a:pt x="2393" y="3285"/>
                </a:lnTo>
                <a:lnTo>
                  <a:pt x="2369" y="3257"/>
                </a:lnTo>
                <a:lnTo>
                  <a:pt x="2363" y="3247"/>
                </a:lnTo>
                <a:lnTo>
                  <a:pt x="2373" y="3280"/>
                </a:lnTo>
                <a:lnTo>
                  <a:pt x="2378" y="3315"/>
                </a:lnTo>
                <a:lnTo>
                  <a:pt x="2377" y="3351"/>
                </a:lnTo>
                <a:lnTo>
                  <a:pt x="2369" y="3385"/>
                </a:lnTo>
                <a:lnTo>
                  <a:pt x="2356" y="3419"/>
                </a:lnTo>
                <a:lnTo>
                  <a:pt x="2339" y="3449"/>
                </a:lnTo>
                <a:lnTo>
                  <a:pt x="2316" y="3476"/>
                </a:lnTo>
                <a:lnTo>
                  <a:pt x="2289" y="3501"/>
                </a:lnTo>
                <a:lnTo>
                  <a:pt x="2260" y="3516"/>
                </a:lnTo>
                <a:lnTo>
                  <a:pt x="2229" y="3529"/>
                </a:lnTo>
                <a:lnTo>
                  <a:pt x="2196" y="3536"/>
                </a:lnTo>
                <a:lnTo>
                  <a:pt x="2163" y="3537"/>
                </a:lnTo>
                <a:lnTo>
                  <a:pt x="2131" y="3535"/>
                </a:lnTo>
                <a:lnTo>
                  <a:pt x="2099" y="3526"/>
                </a:lnTo>
                <a:lnTo>
                  <a:pt x="2070" y="3514"/>
                </a:lnTo>
                <a:lnTo>
                  <a:pt x="2042" y="3497"/>
                </a:lnTo>
                <a:lnTo>
                  <a:pt x="2016" y="3475"/>
                </a:lnTo>
                <a:lnTo>
                  <a:pt x="1994" y="3449"/>
                </a:lnTo>
                <a:lnTo>
                  <a:pt x="1958" y="3397"/>
                </a:lnTo>
                <a:lnTo>
                  <a:pt x="1953" y="3397"/>
                </a:lnTo>
                <a:lnTo>
                  <a:pt x="1920" y="3416"/>
                </a:lnTo>
                <a:lnTo>
                  <a:pt x="1886" y="3432"/>
                </a:lnTo>
                <a:lnTo>
                  <a:pt x="1850" y="3442"/>
                </a:lnTo>
                <a:lnTo>
                  <a:pt x="1815" y="3448"/>
                </a:lnTo>
                <a:lnTo>
                  <a:pt x="1779" y="3448"/>
                </a:lnTo>
                <a:lnTo>
                  <a:pt x="1748" y="3447"/>
                </a:lnTo>
                <a:lnTo>
                  <a:pt x="1704" y="3435"/>
                </a:lnTo>
                <a:lnTo>
                  <a:pt x="1664" y="3418"/>
                </a:lnTo>
                <a:lnTo>
                  <a:pt x="1627" y="3396"/>
                </a:lnTo>
                <a:lnTo>
                  <a:pt x="1596" y="3368"/>
                </a:lnTo>
                <a:lnTo>
                  <a:pt x="1568" y="3336"/>
                </a:lnTo>
                <a:lnTo>
                  <a:pt x="1550" y="3307"/>
                </a:lnTo>
                <a:lnTo>
                  <a:pt x="1536" y="3278"/>
                </a:lnTo>
                <a:lnTo>
                  <a:pt x="1525" y="3246"/>
                </a:lnTo>
                <a:lnTo>
                  <a:pt x="1519" y="3212"/>
                </a:lnTo>
                <a:lnTo>
                  <a:pt x="1487" y="3236"/>
                </a:lnTo>
                <a:lnTo>
                  <a:pt x="1451" y="3259"/>
                </a:lnTo>
                <a:lnTo>
                  <a:pt x="1412" y="3276"/>
                </a:lnTo>
                <a:lnTo>
                  <a:pt x="1370" y="3289"/>
                </a:lnTo>
                <a:lnTo>
                  <a:pt x="1328" y="3295"/>
                </a:lnTo>
                <a:lnTo>
                  <a:pt x="1283" y="3296"/>
                </a:lnTo>
                <a:lnTo>
                  <a:pt x="1264" y="3295"/>
                </a:lnTo>
                <a:lnTo>
                  <a:pt x="1247" y="3293"/>
                </a:lnTo>
                <a:lnTo>
                  <a:pt x="1206" y="3284"/>
                </a:lnTo>
                <a:lnTo>
                  <a:pt x="1167" y="3269"/>
                </a:lnTo>
                <a:lnTo>
                  <a:pt x="1130" y="3251"/>
                </a:lnTo>
                <a:lnTo>
                  <a:pt x="1096" y="3226"/>
                </a:lnTo>
                <a:lnTo>
                  <a:pt x="1066" y="3198"/>
                </a:lnTo>
                <a:lnTo>
                  <a:pt x="1038" y="3167"/>
                </a:lnTo>
                <a:lnTo>
                  <a:pt x="1014" y="3128"/>
                </a:lnTo>
                <a:lnTo>
                  <a:pt x="994" y="3086"/>
                </a:lnTo>
                <a:lnTo>
                  <a:pt x="982" y="3043"/>
                </a:lnTo>
                <a:lnTo>
                  <a:pt x="977" y="2998"/>
                </a:lnTo>
                <a:lnTo>
                  <a:pt x="979" y="2952"/>
                </a:lnTo>
                <a:lnTo>
                  <a:pt x="957" y="2951"/>
                </a:lnTo>
                <a:lnTo>
                  <a:pt x="933" y="2950"/>
                </a:lnTo>
                <a:lnTo>
                  <a:pt x="909" y="2949"/>
                </a:lnTo>
                <a:lnTo>
                  <a:pt x="869" y="2944"/>
                </a:lnTo>
                <a:lnTo>
                  <a:pt x="828" y="2937"/>
                </a:lnTo>
                <a:lnTo>
                  <a:pt x="792" y="2924"/>
                </a:lnTo>
                <a:lnTo>
                  <a:pt x="756" y="2907"/>
                </a:lnTo>
                <a:lnTo>
                  <a:pt x="724" y="2887"/>
                </a:lnTo>
                <a:lnTo>
                  <a:pt x="694" y="2861"/>
                </a:lnTo>
                <a:lnTo>
                  <a:pt x="668" y="2829"/>
                </a:lnTo>
                <a:lnTo>
                  <a:pt x="646" y="2794"/>
                </a:lnTo>
                <a:lnTo>
                  <a:pt x="629" y="2759"/>
                </a:lnTo>
                <a:lnTo>
                  <a:pt x="618" y="2721"/>
                </a:lnTo>
                <a:lnTo>
                  <a:pt x="610" y="2682"/>
                </a:lnTo>
                <a:lnTo>
                  <a:pt x="608" y="2641"/>
                </a:lnTo>
                <a:lnTo>
                  <a:pt x="566" y="2646"/>
                </a:lnTo>
                <a:lnTo>
                  <a:pt x="523" y="2646"/>
                </a:lnTo>
                <a:lnTo>
                  <a:pt x="504" y="2646"/>
                </a:lnTo>
                <a:lnTo>
                  <a:pt x="486" y="2644"/>
                </a:lnTo>
                <a:lnTo>
                  <a:pt x="446" y="2635"/>
                </a:lnTo>
                <a:lnTo>
                  <a:pt x="407" y="2620"/>
                </a:lnTo>
                <a:lnTo>
                  <a:pt x="370" y="2600"/>
                </a:lnTo>
                <a:lnTo>
                  <a:pt x="336" y="2577"/>
                </a:lnTo>
                <a:lnTo>
                  <a:pt x="305" y="2549"/>
                </a:lnTo>
                <a:lnTo>
                  <a:pt x="277" y="2518"/>
                </a:lnTo>
                <a:lnTo>
                  <a:pt x="256" y="2481"/>
                </a:lnTo>
                <a:lnTo>
                  <a:pt x="241" y="2442"/>
                </a:lnTo>
                <a:lnTo>
                  <a:pt x="230" y="2403"/>
                </a:lnTo>
                <a:lnTo>
                  <a:pt x="224" y="2363"/>
                </a:lnTo>
                <a:lnTo>
                  <a:pt x="224" y="2322"/>
                </a:lnTo>
                <a:lnTo>
                  <a:pt x="229" y="2281"/>
                </a:lnTo>
                <a:lnTo>
                  <a:pt x="238" y="2241"/>
                </a:lnTo>
                <a:lnTo>
                  <a:pt x="252" y="2203"/>
                </a:lnTo>
                <a:lnTo>
                  <a:pt x="270" y="2167"/>
                </a:lnTo>
                <a:lnTo>
                  <a:pt x="295" y="2133"/>
                </a:lnTo>
                <a:lnTo>
                  <a:pt x="323" y="2101"/>
                </a:lnTo>
                <a:lnTo>
                  <a:pt x="356" y="2073"/>
                </a:lnTo>
                <a:lnTo>
                  <a:pt x="409" y="2031"/>
                </a:lnTo>
                <a:lnTo>
                  <a:pt x="378" y="1972"/>
                </a:lnTo>
                <a:lnTo>
                  <a:pt x="341" y="1916"/>
                </a:lnTo>
                <a:lnTo>
                  <a:pt x="300" y="1865"/>
                </a:lnTo>
                <a:lnTo>
                  <a:pt x="253" y="1816"/>
                </a:lnTo>
                <a:lnTo>
                  <a:pt x="203" y="1772"/>
                </a:lnTo>
                <a:lnTo>
                  <a:pt x="150" y="1733"/>
                </a:lnTo>
                <a:lnTo>
                  <a:pt x="93" y="1698"/>
                </a:lnTo>
                <a:lnTo>
                  <a:pt x="0" y="164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B5E8108-48F0-4C0A-B0C5-179E6A137526}"/>
              </a:ext>
            </a:extLst>
          </p:cNvPr>
          <p:cNvGrpSpPr/>
          <p:nvPr/>
        </p:nvGrpSpPr>
        <p:grpSpPr>
          <a:xfrm>
            <a:off x="4063711" y="4716127"/>
            <a:ext cx="317830" cy="318367"/>
            <a:chOff x="301625" y="3662363"/>
            <a:chExt cx="939800" cy="941387"/>
          </a:xfrm>
          <a:gradFill>
            <a:gsLst>
              <a:gs pos="0">
                <a:schemeClr val="accent2">
                  <a:lumMod val="75000"/>
                </a:schemeClr>
              </a:gs>
              <a:gs pos="99000">
                <a:schemeClr val="accent4">
                  <a:lumMod val="75000"/>
                </a:schemeClr>
              </a:gs>
            </a:gsLst>
            <a:lin ang="2700000" scaled="1"/>
          </a:gradFill>
        </p:grpSpPr>
        <p:sp>
          <p:nvSpPr>
            <p:cNvPr id="55" name="Freeform 1422">
              <a:extLst>
                <a:ext uri="{FF2B5EF4-FFF2-40B4-BE49-F238E27FC236}">
                  <a16:creationId xmlns:a16="http://schemas.microsoft.com/office/drawing/2014/main" id="{17789057-E8A0-4186-B183-B17D8D85B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3" y="3811588"/>
              <a:ext cx="26988" cy="63500"/>
            </a:xfrm>
            <a:custGeom>
              <a:avLst/>
              <a:gdLst>
                <a:gd name="T0" fmla="*/ 103 w 103"/>
                <a:gd name="T1" fmla="*/ 0 h 242"/>
                <a:gd name="T2" fmla="*/ 103 w 103"/>
                <a:gd name="T3" fmla="*/ 242 h 242"/>
                <a:gd name="T4" fmla="*/ 75 w 103"/>
                <a:gd name="T5" fmla="*/ 234 h 242"/>
                <a:gd name="T6" fmla="*/ 52 w 103"/>
                <a:gd name="T7" fmla="*/ 223 h 242"/>
                <a:gd name="T8" fmla="*/ 35 w 103"/>
                <a:gd name="T9" fmla="*/ 210 h 242"/>
                <a:gd name="T10" fmla="*/ 22 w 103"/>
                <a:gd name="T11" fmla="*/ 197 h 242"/>
                <a:gd name="T12" fmla="*/ 12 w 103"/>
                <a:gd name="T13" fmla="*/ 183 h 242"/>
                <a:gd name="T14" fmla="*/ 7 w 103"/>
                <a:gd name="T15" fmla="*/ 169 h 242"/>
                <a:gd name="T16" fmla="*/ 3 w 103"/>
                <a:gd name="T17" fmla="*/ 155 h 242"/>
                <a:gd name="T18" fmla="*/ 0 w 103"/>
                <a:gd name="T19" fmla="*/ 142 h 242"/>
                <a:gd name="T20" fmla="*/ 0 w 103"/>
                <a:gd name="T21" fmla="*/ 131 h 242"/>
                <a:gd name="T22" fmla="*/ 0 w 103"/>
                <a:gd name="T23" fmla="*/ 122 h 242"/>
                <a:gd name="T24" fmla="*/ 0 w 103"/>
                <a:gd name="T25" fmla="*/ 112 h 242"/>
                <a:gd name="T26" fmla="*/ 0 w 103"/>
                <a:gd name="T27" fmla="*/ 100 h 242"/>
                <a:gd name="T28" fmla="*/ 3 w 103"/>
                <a:gd name="T29" fmla="*/ 87 h 242"/>
                <a:gd name="T30" fmla="*/ 7 w 103"/>
                <a:gd name="T31" fmla="*/ 74 h 242"/>
                <a:gd name="T32" fmla="*/ 12 w 103"/>
                <a:gd name="T33" fmla="*/ 60 h 242"/>
                <a:gd name="T34" fmla="*/ 22 w 103"/>
                <a:gd name="T35" fmla="*/ 46 h 242"/>
                <a:gd name="T36" fmla="*/ 35 w 103"/>
                <a:gd name="T37" fmla="*/ 32 h 242"/>
                <a:gd name="T38" fmla="*/ 52 w 103"/>
                <a:gd name="T39" fmla="*/ 20 h 242"/>
                <a:gd name="T40" fmla="*/ 75 w 103"/>
                <a:gd name="T41" fmla="*/ 9 h 242"/>
                <a:gd name="T42" fmla="*/ 103 w 103"/>
                <a:gd name="T4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3" h="242">
                  <a:moveTo>
                    <a:pt x="103" y="0"/>
                  </a:moveTo>
                  <a:lnTo>
                    <a:pt x="103" y="242"/>
                  </a:lnTo>
                  <a:lnTo>
                    <a:pt x="75" y="234"/>
                  </a:lnTo>
                  <a:lnTo>
                    <a:pt x="52" y="223"/>
                  </a:lnTo>
                  <a:lnTo>
                    <a:pt x="35" y="210"/>
                  </a:lnTo>
                  <a:lnTo>
                    <a:pt x="22" y="197"/>
                  </a:lnTo>
                  <a:lnTo>
                    <a:pt x="12" y="183"/>
                  </a:lnTo>
                  <a:lnTo>
                    <a:pt x="7" y="169"/>
                  </a:lnTo>
                  <a:lnTo>
                    <a:pt x="3" y="155"/>
                  </a:lnTo>
                  <a:lnTo>
                    <a:pt x="0" y="142"/>
                  </a:lnTo>
                  <a:lnTo>
                    <a:pt x="0" y="131"/>
                  </a:lnTo>
                  <a:lnTo>
                    <a:pt x="0" y="122"/>
                  </a:lnTo>
                  <a:lnTo>
                    <a:pt x="0" y="112"/>
                  </a:lnTo>
                  <a:lnTo>
                    <a:pt x="0" y="100"/>
                  </a:lnTo>
                  <a:lnTo>
                    <a:pt x="3" y="87"/>
                  </a:lnTo>
                  <a:lnTo>
                    <a:pt x="7" y="74"/>
                  </a:lnTo>
                  <a:lnTo>
                    <a:pt x="12" y="60"/>
                  </a:lnTo>
                  <a:lnTo>
                    <a:pt x="22" y="46"/>
                  </a:lnTo>
                  <a:lnTo>
                    <a:pt x="35" y="32"/>
                  </a:lnTo>
                  <a:lnTo>
                    <a:pt x="52" y="20"/>
                  </a:lnTo>
                  <a:lnTo>
                    <a:pt x="75" y="9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6" name="Freeform 1423">
              <a:extLst>
                <a:ext uri="{FF2B5EF4-FFF2-40B4-BE49-F238E27FC236}">
                  <a16:creationId xmlns:a16="http://schemas.microsoft.com/office/drawing/2014/main" id="{97B96D27-51F3-4DFA-9C90-B350337F6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3" y="3937000"/>
              <a:ext cx="26988" cy="63500"/>
            </a:xfrm>
            <a:custGeom>
              <a:avLst/>
              <a:gdLst>
                <a:gd name="T0" fmla="*/ 0 w 103"/>
                <a:gd name="T1" fmla="*/ 0 h 243"/>
                <a:gd name="T2" fmla="*/ 27 w 103"/>
                <a:gd name="T3" fmla="*/ 10 h 243"/>
                <a:gd name="T4" fmla="*/ 50 w 103"/>
                <a:gd name="T5" fmla="*/ 21 h 243"/>
                <a:gd name="T6" fmla="*/ 67 w 103"/>
                <a:gd name="T7" fmla="*/ 33 h 243"/>
                <a:gd name="T8" fmla="*/ 80 w 103"/>
                <a:gd name="T9" fmla="*/ 47 h 243"/>
                <a:gd name="T10" fmla="*/ 90 w 103"/>
                <a:gd name="T11" fmla="*/ 61 h 243"/>
                <a:gd name="T12" fmla="*/ 96 w 103"/>
                <a:gd name="T13" fmla="*/ 75 h 243"/>
                <a:gd name="T14" fmla="*/ 99 w 103"/>
                <a:gd name="T15" fmla="*/ 88 h 243"/>
                <a:gd name="T16" fmla="*/ 102 w 103"/>
                <a:gd name="T17" fmla="*/ 101 h 243"/>
                <a:gd name="T18" fmla="*/ 103 w 103"/>
                <a:gd name="T19" fmla="*/ 112 h 243"/>
                <a:gd name="T20" fmla="*/ 103 w 103"/>
                <a:gd name="T21" fmla="*/ 122 h 243"/>
                <a:gd name="T22" fmla="*/ 103 w 103"/>
                <a:gd name="T23" fmla="*/ 132 h 243"/>
                <a:gd name="T24" fmla="*/ 102 w 103"/>
                <a:gd name="T25" fmla="*/ 143 h 243"/>
                <a:gd name="T26" fmla="*/ 99 w 103"/>
                <a:gd name="T27" fmla="*/ 156 h 243"/>
                <a:gd name="T28" fmla="*/ 96 w 103"/>
                <a:gd name="T29" fmla="*/ 170 h 243"/>
                <a:gd name="T30" fmla="*/ 90 w 103"/>
                <a:gd name="T31" fmla="*/ 184 h 243"/>
                <a:gd name="T32" fmla="*/ 80 w 103"/>
                <a:gd name="T33" fmla="*/ 198 h 243"/>
                <a:gd name="T34" fmla="*/ 67 w 103"/>
                <a:gd name="T35" fmla="*/ 211 h 243"/>
                <a:gd name="T36" fmla="*/ 50 w 103"/>
                <a:gd name="T37" fmla="*/ 222 h 243"/>
                <a:gd name="T38" fmla="*/ 27 w 103"/>
                <a:gd name="T39" fmla="*/ 234 h 243"/>
                <a:gd name="T40" fmla="*/ 0 w 103"/>
                <a:gd name="T41" fmla="*/ 243 h 243"/>
                <a:gd name="T42" fmla="*/ 0 w 103"/>
                <a:gd name="T4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3" h="243">
                  <a:moveTo>
                    <a:pt x="0" y="0"/>
                  </a:moveTo>
                  <a:lnTo>
                    <a:pt x="27" y="10"/>
                  </a:lnTo>
                  <a:lnTo>
                    <a:pt x="50" y="21"/>
                  </a:lnTo>
                  <a:lnTo>
                    <a:pt x="67" y="33"/>
                  </a:lnTo>
                  <a:lnTo>
                    <a:pt x="80" y="47"/>
                  </a:lnTo>
                  <a:lnTo>
                    <a:pt x="90" y="61"/>
                  </a:lnTo>
                  <a:lnTo>
                    <a:pt x="96" y="75"/>
                  </a:lnTo>
                  <a:lnTo>
                    <a:pt x="99" y="88"/>
                  </a:lnTo>
                  <a:lnTo>
                    <a:pt x="102" y="101"/>
                  </a:lnTo>
                  <a:lnTo>
                    <a:pt x="103" y="112"/>
                  </a:lnTo>
                  <a:lnTo>
                    <a:pt x="103" y="122"/>
                  </a:lnTo>
                  <a:lnTo>
                    <a:pt x="103" y="132"/>
                  </a:lnTo>
                  <a:lnTo>
                    <a:pt x="102" y="143"/>
                  </a:lnTo>
                  <a:lnTo>
                    <a:pt x="99" y="156"/>
                  </a:lnTo>
                  <a:lnTo>
                    <a:pt x="96" y="170"/>
                  </a:lnTo>
                  <a:lnTo>
                    <a:pt x="90" y="184"/>
                  </a:lnTo>
                  <a:lnTo>
                    <a:pt x="80" y="198"/>
                  </a:lnTo>
                  <a:lnTo>
                    <a:pt x="67" y="211"/>
                  </a:lnTo>
                  <a:lnTo>
                    <a:pt x="50" y="222"/>
                  </a:lnTo>
                  <a:lnTo>
                    <a:pt x="27" y="234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7" name="Freeform 1424">
              <a:extLst>
                <a:ext uri="{FF2B5EF4-FFF2-40B4-BE49-F238E27FC236}">
                  <a16:creationId xmlns:a16="http://schemas.microsoft.com/office/drawing/2014/main" id="{62D2C94C-A1B1-4FC5-AD1F-4CD728C885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300" y="3662363"/>
              <a:ext cx="487363" cy="487362"/>
            </a:xfrm>
            <a:custGeom>
              <a:avLst/>
              <a:gdLst>
                <a:gd name="T0" fmla="*/ 766 w 1842"/>
                <a:gd name="T1" fmla="*/ 357 h 1843"/>
                <a:gd name="T2" fmla="*/ 640 w 1842"/>
                <a:gd name="T3" fmla="*/ 411 h 1843"/>
                <a:gd name="T4" fmla="*/ 557 w 1842"/>
                <a:gd name="T5" fmla="*/ 493 h 1843"/>
                <a:gd name="T6" fmla="*/ 511 w 1842"/>
                <a:gd name="T7" fmla="*/ 599 h 1843"/>
                <a:gd name="T8" fmla="*/ 504 w 1842"/>
                <a:gd name="T9" fmla="*/ 726 h 1843"/>
                <a:gd name="T10" fmla="*/ 537 w 1842"/>
                <a:gd name="T11" fmla="*/ 841 h 1843"/>
                <a:gd name="T12" fmla="*/ 609 w 1842"/>
                <a:gd name="T13" fmla="*/ 930 h 1843"/>
                <a:gd name="T14" fmla="*/ 721 w 1842"/>
                <a:gd name="T15" fmla="*/ 995 h 1843"/>
                <a:gd name="T16" fmla="*/ 816 w 1842"/>
                <a:gd name="T17" fmla="*/ 1281 h 1843"/>
                <a:gd name="T18" fmla="*/ 748 w 1842"/>
                <a:gd name="T19" fmla="*/ 1249 h 1843"/>
                <a:gd name="T20" fmla="*/ 720 w 1842"/>
                <a:gd name="T21" fmla="*/ 1208 h 1843"/>
                <a:gd name="T22" fmla="*/ 713 w 1842"/>
                <a:gd name="T23" fmla="*/ 1170 h 1843"/>
                <a:gd name="T24" fmla="*/ 504 w 1842"/>
                <a:gd name="T25" fmla="*/ 1202 h 1843"/>
                <a:gd name="T26" fmla="*/ 537 w 1842"/>
                <a:gd name="T27" fmla="*/ 1318 h 1843"/>
                <a:gd name="T28" fmla="*/ 609 w 1842"/>
                <a:gd name="T29" fmla="*/ 1407 h 1843"/>
                <a:gd name="T30" fmla="*/ 721 w 1842"/>
                <a:gd name="T31" fmla="*/ 1472 h 1843"/>
                <a:gd name="T32" fmla="*/ 816 w 1842"/>
                <a:gd name="T33" fmla="*/ 1600 h 1843"/>
                <a:gd name="T34" fmla="*/ 1076 w 1842"/>
                <a:gd name="T35" fmla="*/ 1486 h 1843"/>
                <a:gd name="T36" fmla="*/ 1202 w 1842"/>
                <a:gd name="T37" fmla="*/ 1432 h 1843"/>
                <a:gd name="T38" fmla="*/ 1286 w 1842"/>
                <a:gd name="T39" fmla="*/ 1350 h 1843"/>
                <a:gd name="T40" fmla="*/ 1332 w 1842"/>
                <a:gd name="T41" fmla="*/ 1243 h 1843"/>
                <a:gd name="T42" fmla="*/ 1339 w 1842"/>
                <a:gd name="T43" fmla="*/ 1117 h 1843"/>
                <a:gd name="T44" fmla="*/ 1305 w 1842"/>
                <a:gd name="T45" fmla="*/ 1003 h 1843"/>
                <a:gd name="T46" fmla="*/ 1234 w 1842"/>
                <a:gd name="T47" fmla="*/ 912 h 1843"/>
                <a:gd name="T48" fmla="*/ 1122 w 1842"/>
                <a:gd name="T49" fmla="*/ 847 h 1843"/>
                <a:gd name="T50" fmla="*/ 1027 w 1842"/>
                <a:gd name="T51" fmla="*/ 562 h 1843"/>
                <a:gd name="T52" fmla="*/ 1094 w 1842"/>
                <a:gd name="T53" fmla="*/ 594 h 1843"/>
                <a:gd name="T54" fmla="*/ 1123 w 1842"/>
                <a:gd name="T55" fmla="*/ 636 h 1843"/>
                <a:gd name="T56" fmla="*/ 1130 w 1842"/>
                <a:gd name="T57" fmla="*/ 674 h 1843"/>
                <a:gd name="T58" fmla="*/ 1339 w 1842"/>
                <a:gd name="T59" fmla="*/ 640 h 1843"/>
                <a:gd name="T60" fmla="*/ 1305 w 1842"/>
                <a:gd name="T61" fmla="*/ 526 h 1843"/>
                <a:gd name="T62" fmla="*/ 1234 w 1842"/>
                <a:gd name="T63" fmla="*/ 436 h 1843"/>
                <a:gd name="T64" fmla="*/ 1122 w 1842"/>
                <a:gd name="T65" fmla="*/ 371 h 1843"/>
                <a:gd name="T66" fmla="*/ 1027 w 1842"/>
                <a:gd name="T67" fmla="*/ 243 h 1843"/>
                <a:gd name="T68" fmla="*/ 1000 w 1842"/>
                <a:gd name="T69" fmla="*/ 3 h 1843"/>
                <a:gd name="T70" fmla="*/ 1227 w 1842"/>
                <a:gd name="T71" fmla="*/ 52 h 1843"/>
                <a:gd name="T72" fmla="*/ 1428 w 1842"/>
                <a:gd name="T73" fmla="*/ 152 h 1843"/>
                <a:gd name="T74" fmla="*/ 1599 w 1842"/>
                <a:gd name="T75" fmla="*/ 298 h 1843"/>
                <a:gd name="T76" fmla="*/ 1729 w 1842"/>
                <a:gd name="T77" fmla="*/ 479 h 1843"/>
                <a:gd name="T78" fmla="*/ 1813 w 1842"/>
                <a:gd name="T79" fmla="*/ 689 h 1843"/>
                <a:gd name="T80" fmla="*/ 1842 w 1842"/>
                <a:gd name="T81" fmla="*/ 922 h 1843"/>
                <a:gd name="T82" fmla="*/ 1813 w 1842"/>
                <a:gd name="T83" fmla="*/ 1154 h 1843"/>
                <a:gd name="T84" fmla="*/ 1729 w 1842"/>
                <a:gd name="T85" fmla="*/ 1365 h 1843"/>
                <a:gd name="T86" fmla="*/ 1599 w 1842"/>
                <a:gd name="T87" fmla="*/ 1546 h 1843"/>
                <a:gd name="T88" fmla="*/ 1428 w 1842"/>
                <a:gd name="T89" fmla="*/ 1691 h 1843"/>
                <a:gd name="T90" fmla="*/ 1227 w 1842"/>
                <a:gd name="T91" fmla="*/ 1791 h 1843"/>
                <a:gd name="T92" fmla="*/ 1000 w 1842"/>
                <a:gd name="T93" fmla="*/ 1839 h 1843"/>
                <a:gd name="T94" fmla="*/ 764 w 1842"/>
                <a:gd name="T95" fmla="*/ 1830 h 1843"/>
                <a:gd name="T96" fmla="*/ 545 w 1842"/>
                <a:gd name="T97" fmla="*/ 1763 h 1843"/>
                <a:gd name="T98" fmla="*/ 353 w 1842"/>
                <a:gd name="T99" fmla="*/ 1647 h 1843"/>
                <a:gd name="T100" fmla="*/ 196 w 1842"/>
                <a:gd name="T101" fmla="*/ 1489 h 1843"/>
                <a:gd name="T102" fmla="*/ 80 w 1842"/>
                <a:gd name="T103" fmla="*/ 1297 h 1843"/>
                <a:gd name="T104" fmla="*/ 13 w 1842"/>
                <a:gd name="T105" fmla="*/ 1078 h 1843"/>
                <a:gd name="T106" fmla="*/ 3 w 1842"/>
                <a:gd name="T107" fmla="*/ 842 h 1843"/>
                <a:gd name="T108" fmla="*/ 51 w 1842"/>
                <a:gd name="T109" fmla="*/ 616 h 1843"/>
                <a:gd name="T110" fmla="*/ 152 w 1842"/>
                <a:gd name="T111" fmla="*/ 414 h 1843"/>
                <a:gd name="T112" fmla="*/ 297 w 1842"/>
                <a:gd name="T113" fmla="*/ 245 h 1843"/>
                <a:gd name="T114" fmla="*/ 478 w 1842"/>
                <a:gd name="T115" fmla="*/ 113 h 1843"/>
                <a:gd name="T116" fmla="*/ 689 w 1842"/>
                <a:gd name="T117" fmla="*/ 30 h 1843"/>
                <a:gd name="T118" fmla="*/ 922 w 1842"/>
                <a:gd name="T119" fmla="*/ 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42" h="1843">
                  <a:moveTo>
                    <a:pt x="816" y="243"/>
                  </a:moveTo>
                  <a:lnTo>
                    <a:pt x="816" y="347"/>
                  </a:lnTo>
                  <a:lnTo>
                    <a:pt x="766" y="357"/>
                  </a:lnTo>
                  <a:lnTo>
                    <a:pt x="721" y="371"/>
                  </a:lnTo>
                  <a:lnTo>
                    <a:pt x="679" y="389"/>
                  </a:lnTo>
                  <a:lnTo>
                    <a:pt x="640" y="411"/>
                  </a:lnTo>
                  <a:lnTo>
                    <a:pt x="609" y="436"/>
                  </a:lnTo>
                  <a:lnTo>
                    <a:pt x="581" y="463"/>
                  </a:lnTo>
                  <a:lnTo>
                    <a:pt x="557" y="493"/>
                  </a:lnTo>
                  <a:lnTo>
                    <a:pt x="537" y="526"/>
                  </a:lnTo>
                  <a:lnTo>
                    <a:pt x="522" y="562"/>
                  </a:lnTo>
                  <a:lnTo>
                    <a:pt x="511" y="599"/>
                  </a:lnTo>
                  <a:lnTo>
                    <a:pt x="504" y="640"/>
                  </a:lnTo>
                  <a:lnTo>
                    <a:pt x="501" y="684"/>
                  </a:lnTo>
                  <a:lnTo>
                    <a:pt x="504" y="726"/>
                  </a:lnTo>
                  <a:lnTo>
                    <a:pt x="511" y="767"/>
                  </a:lnTo>
                  <a:lnTo>
                    <a:pt x="522" y="805"/>
                  </a:lnTo>
                  <a:lnTo>
                    <a:pt x="537" y="841"/>
                  </a:lnTo>
                  <a:lnTo>
                    <a:pt x="557" y="873"/>
                  </a:lnTo>
                  <a:lnTo>
                    <a:pt x="581" y="904"/>
                  </a:lnTo>
                  <a:lnTo>
                    <a:pt x="609" y="930"/>
                  </a:lnTo>
                  <a:lnTo>
                    <a:pt x="640" y="955"/>
                  </a:lnTo>
                  <a:lnTo>
                    <a:pt x="679" y="978"/>
                  </a:lnTo>
                  <a:lnTo>
                    <a:pt x="721" y="995"/>
                  </a:lnTo>
                  <a:lnTo>
                    <a:pt x="766" y="1009"/>
                  </a:lnTo>
                  <a:lnTo>
                    <a:pt x="816" y="1020"/>
                  </a:lnTo>
                  <a:lnTo>
                    <a:pt x="816" y="1281"/>
                  </a:lnTo>
                  <a:lnTo>
                    <a:pt x="788" y="1272"/>
                  </a:lnTo>
                  <a:lnTo>
                    <a:pt x="765" y="1261"/>
                  </a:lnTo>
                  <a:lnTo>
                    <a:pt x="748" y="1249"/>
                  </a:lnTo>
                  <a:lnTo>
                    <a:pt x="735" y="1236"/>
                  </a:lnTo>
                  <a:lnTo>
                    <a:pt x="725" y="1222"/>
                  </a:lnTo>
                  <a:lnTo>
                    <a:pt x="720" y="1208"/>
                  </a:lnTo>
                  <a:lnTo>
                    <a:pt x="716" y="1194"/>
                  </a:lnTo>
                  <a:lnTo>
                    <a:pt x="713" y="1181"/>
                  </a:lnTo>
                  <a:lnTo>
                    <a:pt x="713" y="1170"/>
                  </a:lnTo>
                  <a:lnTo>
                    <a:pt x="713" y="1160"/>
                  </a:lnTo>
                  <a:lnTo>
                    <a:pt x="501" y="1160"/>
                  </a:lnTo>
                  <a:lnTo>
                    <a:pt x="504" y="1202"/>
                  </a:lnTo>
                  <a:lnTo>
                    <a:pt x="511" y="1243"/>
                  </a:lnTo>
                  <a:lnTo>
                    <a:pt x="522" y="1282"/>
                  </a:lnTo>
                  <a:lnTo>
                    <a:pt x="537" y="1318"/>
                  </a:lnTo>
                  <a:lnTo>
                    <a:pt x="557" y="1350"/>
                  </a:lnTo>
                  <a:lnTo>
                    <a:pt x="581" y="1380"/>
                  </a:lnTo>
                  <a:lnTo>
                    <a:pt x="609" y="1407"/>
                  </a:lnTo>
                  <a:lnTo>
                    <a:pt x="640" y="1432"/>
                  </a:lnTo>
                  <a:lnTo>
                    <a:pt x="679" y="1454"/>
                  </a:lnTo>
                  <a:lnTo>
                    <a:pt x="721" y="1472"/>
                  </a:lnTo>
                  <a:lnTo>
                    <a:pt x="766" y="1486"/>
                  </a:lnTo>
                  <a:lnTo>
                    <a:pt x="816" y="1497"/>
                  </a:lnTo>
                  <a:lnTo>
                    <a:pt x="816" y="1600"/>
                  </a:lnTo>
                  <a:lnTo>
                    <a:pt x="1027" y="1600"/>
                  </a:lnTo>
                  <a:lnTo>
                    <a:pt x="1027" y="1497"/>
                  </a:lnTo>
                  <a:lnTo>
                    <a:pt x="1076" y="1486"/>
                  </a:lnTo>
                  <a:lnTo>
                    <a:pt x="1122" y="1472"/>
                  </a:lnTo>
                  <a:lnTo>
                    <a:pt x="1164" y="1454"/>
                  </a:lnTo>
                  <a:lnTo>
                    <a:pt x="1202" y="1432"/>
                  </a:lnTo>
                  <a:lnTo>
                    <a:pt x="1234" y="1407"/>
                  </a:lnTo>
                  <a:lnTo>
                    <a:pt x="1262" y="1380"/>
                  </a:lnTo>
                  <a:lnTo>
                    <a:pt x="1286" y="1350"/>
                  </a:lnTo>
                  <a:lnTo>
                    <a:pt x="1305" y="1318"/>
                  </a:lnTo>
                  <a:lnTo>
                    <a:pt x="1320" y="1282"/>
                  </a:lnTo>
                  <a:lnTo>
                    <a:pt x="1332" y="1243"/>
                  </a:lnTo>
                  <a:lnTo>
                    <a:pt x="1339" y="1202"/>
                  </a:lnTo>
                  <a:lnTo>
                    <a:pt x="1341" y="1160"/>
                  </a:lnTo>
                  <a:lnTo>
                    <a:pt x="1339" y="1117"/>
                  </a:lnTo>
                  <a:lnTo>
                    <a:pt x="1332" y="1076"/>
                  </a:lnTo>
                  <a:lnTo>
                    <a:pt x="1320" y="1038"/>
                  </a:lnTo>
                  <a:lnTo>
                    <a:pt x="1305" y="1003"/>
                  </a:lnTo>
                  <a:lnTo>
                    <a:pt x="1286" y="969"/>
                  </a:lnTo>
                  <a:lnTo>
                    <a:pt x="1262" y="939"/>
                  </a:lnTo>
                  <a:lnTo>
                    <a:pt x="1234" y="912"/>
                  </a:lnTo>
                  <a:lnTo>
                    <a:pt x="1202" y="887"/>
                  </a:lnTo>
                  <a:lnTo>
                    <a:pt x="1164" y="866"/>
                  </a:lnTo>
                  <a:lnTo>
                    <a:pt x="1122" y="847"/>
                  </a:lnTo>
                  <a:lnTo>
                    <a:pt x="1076" y="833"/>
                  </a:lnTo>
                  <a:lnTo>
                    <a:pt x="1027" y="824"/>
                  </a:lnTo>
                  <a:lnTo>
                    <a:pt x="1027" y="562"/>
                  </a:lnTo>
                  <a:lnTo>
                    <a:pt x="1054" y="571"/>
                  </a:lnTo>
                  <a:lnTo>
                    <a:pt x="1077" y="582"/>
                  </a:lnTo>
                  <a:lnTo>
                    <a:pt x="1094" y="594"/>
                  </a:lnTo>
                  <a:lnTo>
                    <a:pt x="1107" y="608"/>
                  </a:lnTo>
                  <a:lnTo>
                    <a:pt x="1117" y="622"/>
                  </a:lnTo>
                  <a:lnTo>
                    <a:pt x="1123" y="636"/>
                  </a:lnTo>
                  <a:lnTo>
                    <a:pt x="1126" y="649"/>
                  </a:lnTo>
                  <a:lnTo>
                    <a:pt x="1129" y="662"/>
                  </a:lnTo>
                  <a:lnTo>
                    <a:pt x="1130" y="674"/>
                  </a:lnTo>
                  <a:lnTo>
                    <a:pt x="1130" y="684"/>
                  </a:lnTo>
                  <a:lnTo>
                    <a:pt x="1341" y="684"/>
                  </a:lnTo>
                  <a:lnTo>
                    <a:pt x="1339" y="640"/>
                  </a:lnTo>
                  <a:lnTo>
                    <a:pt x="1332" y="599"/>
                  </a:lnTo>
                  <a:lnTo>
                    <a:pt x="1320" y="562"/>
                  </a:lnTo>
                  <a:lnTo>
                    <a:pt x="1305" y="526"/>
                  </a:lnTo>
                  <a:lnTo>
                    <a:pt x="1286" y="493"/>
                  </a:lnTo>
                  <a:lnTo>
                    <a:pt x="1262" y="463"/>
                  </a:lnTo>
                  <a:lnTo>
                    <a:pt x="1234" y="436"/>
                  </a:lnTo>
                  <a:lnTo>
                    <a:pt x="1202" y="411"/>
                  </a:lnTo>
                  <a:lnTo>
                    <a:pt x="1164" y="389"/>
                  </a:lnTo>
                  <a:lnTo>
                    <a:pt x="1122" y="371"/>
                  </a:lnTo>
                  <a:lnTo>
                    <a:pt x="1076" y="357"/>
                  </a:lnTo>
                  <a:lnTo>
                    <a:pt x="1027" y="347"/>
                  </a:lnTo>
                  <a:lnTo>
                    <a:pt x="1027" y="243"/>
                  </a:lnTo>
                  <a:lnTo>
                    <a:pt x="816" y="243"/>
                  </a:lnTo>
                  <a:close/>
                  <a:moveTo>
                    <a:pt x="922" y="0"/>
                  </a:moveTo>
                  <a:lnTo>
                    <a:pt x="1000" y="3"/>
                  </a:lnTo>
                  <a:lnTo>
                    <a:pt x="1078" y="13"/>
                  </a:lnTo>
                  <a:lnTo>
                    <a:pt x="1153" y="30"/>
                  </a:lnTo>
                  <a:lnTo>
                    <a:pt x="1227" y="52"/>
                  </a:lnTo>
                  <a:lnTo>
                    <a:pt x="1297" y="80"/>
                  </a:lnTo>
                  <a:lnTo>
                    <a:pt x="1365" y="113"/>
                  </a:lnTo>
                  <a:lnTo>
                    <a:pt x="1428" y="152"/>
                  </a:lnTo>
                  <a:lnTo>
                    <a:pt x="1489" y="196"/>
                  </a:lnTo>
                  <a:lnTo>
                    <a:pt x="1546" y="245"/>
                  </a:lnTo>
                  <a:lnTo>
                    <a:pt x="1599" y="298"/>
                  </a:lnTo>
                  <a:lnTo>
                    <a:pt x="1646" y="354"/>
                  </a:lnTo>
                  <a:lnTo>
                    <a:pt x="1690" y="414"/>
                  </a:lnTo>
                  <a:lnTo>
                    <a:pt x="1729" y="479"/>
                  </a:lnTo>
                  <a:lnTo>
                    <a:pt x="1763" y="546"/>
                  </a:lnTo>
                  <a:lnTo>
                    <a:pt x="1791" y="616"/>
                  </a:lnTo>
                  <a:lnTo>
                    <a:pt x="1813" y="689"/>
                  </a:lnTo>
                  <a:lnTo>
                    <a:pt x="1829" y="764"/>
                  </a:lnTo>
                  <a:lnTo>
                    <a:pt x="1839" y="842"/>
                  </a:lnTo>
                  <a:lnTo>
                    <a:pt x="1842" y="922"/>
                  </a:lnTo>
                  <a:lnTo>
                    <a:pt x="1839" y="1001"/>
                  </a:lnTo>
                  <a:lnTo>
                    <a:pt x="1829" y="1078"/>
                  </a:lnTo>
                  <a:lnTo>
                    <a:pt x="1813" y="1154"/>
                  </a:lnTo>
                  <a:lnTo>
                    <a:pt x="1791" y="1227"/>
                  </a:lnTo>
                  <a:lnTo>
                    <a:pt x="1763" y="1297"/>
                  </a:lnTo>
                  <a:lnTo>
                    <a:pt x="1729" y="1365"/>
                  </a:lnTo>
                  <a:lnTo>
                    <a:pt x="1690" y="1429"/>
                  </a:lnTo>
                  <a:lnTo>
                    <a:pt x="1646" y="1489"/>
                  </a:lnTo>
                  <a:lnTo>
                    <a:pt x="1599" y="1546"/>
                  </a:lnTo>
                  <a:lnTo>
                    <a:pt x="1546" y="1599"/>
                  </a:lnTo>
                  <a:lnTo>
                    <a:pt x="1489" y="1647"/>
                  </a:lnTo>
                  <a:lnTo>
                    <a:pt x="1428" y="1691"/>
                  </a:lnTo>
                  <a:lnTo>
                    <a:pt x="1365" y="1729"/>
                  </a:lnTo>
                  <a:lnTo>
                    <a:pt x="1297" y="1763"/>
                  </a:lnTo>
                  <a:lnTo>
                    <a:pt x="1227" y="1791"/>
                  </a:lnTo>
                  <a:lnTo>
                    <a:pt x="1153" y="1814"/>
                  </a:lnTo>
                  <a:lnTo>
                    <a:pt x="1078" y="1830"/>
                  </a:lnTo>
                  <a:lnTo>
                    <a:pt x="1000" y="1839"/>
                  </a:lnTo>
                  <a:lnTo>
                    <a:pt x="922" y="1843"/>
                  </a:lnTo>
                  <a:lnTo>
                    <a:pt x="842" y="1839"/>
                  </a:lnTo>
                  <a:lnTo>
                    <a:pt x="764" y="1830"/>
                  </a:lnTo>
                  <a:lnTo>
                    <a:pt x="689" y="1814"/>
                  </a:lnTo>
                  <a:lnTo>
                    <a:pt x="615" y="1791"/>
                  </a:lnTo>
                  <a:lnTo>
                    <a:pt x="545" y="1763"/>
                  </a:lnTo>
                  <a:lnTo>
                    <a:pt x="478" y="1729"/>
                  </a:lnTo>
                  <a:lnTo>
                    <a:pt x="414" y="1691"/>
                  </a:lnTo>
                  <a:lnTo>
                    <a:pt x="353" y="1647"/>
                  </a:lnTo>
                  <a:lnTo>
                    <a:pt x="297" y="1599"/>
                  </a:lnTo>
                  <a:lnTo>
                    <a:pt x="244" y="1546"/>
                  </a:lnTo>
                  <a:lnTo>
                    <a:pt x="196" y="1489"/>
                  </a:lnTo>
                  <a:lnTo>
                    <a:pt x="152" y="1429"/>
                  </a:lnTo>
                  <a:lnTo>
                    <a:pt x="113" y="1365"/>
                  </a:lnTo>
                  <a:lnTo>
                    <a:pt x="80" y="1297"/>
                  </a:lnTo>
                  <a:lnTo>
                    <a:pt x="51" y="1227"/>
                  </a:lnTo>
                  <a:lnTo>
                    <a:pt x="29" y="1154"/>
                  </a:lnTo>
                  <a:lnTo>
                    <a:pt x="13" y="1078"/>
                  </a:lnTo>
                  <a:lnTo>
                    <a:pt x="3" y="1001"/>
                  </a:lnTo>
                  <a:lnTo>
                    <a:pt x="0" y="922"/>
                  </a:lnTo>
                  <a:lnTo>
                    <a:pt x="3" y="842"/>
                  </a:lnTo>
                  <a:lnTo>
                    <a:pt x="13" y="764"/>
                  </a:lnTo>
                  <a:lnTo>
                    <a:pt x="29" y="689"/>
                  </a:lnTo>
                  <a:lnTo>
                    <a:pt x="51" y="616"/>
                  </a:lnTo>
                  <a:lnTo>
                    <a:pt x="80" y="546"/>
                  </a:lnTo>
                  <a:lnTo>
                    <a:pt x="113" y="479"/>
                  </a:lnTo>
                  <a:lnTo>
                    <a:pt x="152" y="414"/>
                  </a:lnTo>
                  <a:lnTo>
                    <a:pt x="196" y="354"/>
                  </a:lnTo>
                  <a:lnTo>
                    <a:pt x="244" y="298"/>
                  </a:lnTo>
                  <a:lnTo>
                    <a:pt x="297" y="245"/>
                  </a:lnTo>
                  <a:lnTo>
                    <a:pt x="353" y="196"/>
                  </a:lnTo>
                  <a:lnTo>
                    <a:pt x="414" y="152"/>
                  </a:lnTo>
                  <a:lnTo>
                    <a:pt x="478" y="113"/>
                  </a:lnTo>
                  <a:lnTo>
                    <a:pt x="545" y="80"/>
                  </a:lnTo>
                  <a:lnTo>
                    <a:pt x="615" y="52"/>
                  </a:lnTo>
                  <a:lnTo>
                    <a:pt x="689" y="30"/>
                  </a:lnTo>
                  <a:lnTo>
                    <a:pt x="764" y="13"/>
                  </a:lnTo>
                  <a:lnTo>
                    <a:pt x="842" y="3"/>
                  </a:lnTo>
                  <a:lnTo>
                    <a:pt x="9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8" name="Rectangle 1425">
              <a:extLst>
                <a:ext uri="{FF2B5EF4-FFF2-40B4-BE49-F238E27FC236}">
                  <a16:creationId xmlns:a16="http://schemas.microsoft.com/office/drawing/2014/main" id="{B94BEEA2-1DA0-4C08-9EE8-0A20212ED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" y="4224338"/>
              <a:ext cx="138113" cy="3794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9" name="Freeform 1426">
              <a:extLst>
                <a:ext uri="{FF2B5EF4-FFF2-40B4-BE49-F238E27FC236}">
                  <a16:creationId xmlns:a16="http://schemas.microsoft.com/office/drawing/2014/main" id="{4AA6F468-F13B-42FD-BB8F-001AFABF7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" y="4183063"/>
              <a:ext cx="746125" cy="401637"/>
            </a:xfrm>
            <a:custGeom>
              <a:avLst/>
              <a:gdLst>
                <a:gd name="T0" fmla="*/ 890 w 2822"/>
                <a:gd name="T1" fmla="*/ 0 h 1515"/>
                <a:gd name="T2" fmla="*/ 1862 w 2822"/>
                <a:gd name="T3" fmla="*/ 243 h 1515"/>
                <a:gd name="T4" fmla="*/ 1862 w 2822"/>
                <a:gd name="T5" fmla="*/ 515 h 1515"/>
                <a:gd name="T6" fmla="*/ 1861 w 2822"/>
                <a:gd name="T7" fmla="*/ 515 h 1515"/>
                <a:gd name="T8" fmla="*/ 1165 w 2822"/>
                <a:gd name="T9" fmla="*/ 346 h 1515"/>
                <a:gd name="T10" fmla="*/ 1115 w 2822"/>
                <a:gd name="T11" fmla="*/ 551 h 1515"/>
                <a:gd name="T12" fmla="*/ 1864 w 2822"/>
                <a:gd name="T13" fmla="*/ 734 h 1515"/>
                <a:gd name="T14" fmla="*/ 2744 w 2822"/>
                <a:gd name="T15" fmla="*/ 492 h 1515"/>
                <a:gd name="T16" fmla="*/ 2822 w 2822"/>
                <a:gd name="T17" fmla="*/ 791 h 1515"/>
                <a:gd name="T18" fmla="*/ 1510 w 2822"/>
                <a:gd name="T19" fmla="*/ 1515 h 1515"/>
                <a:gd name="T20" fmla="*/ 514 w 2822"/>
                <a:gd name="T21" fmla="*/ 1235 h 1515"/>
                <a:gd name="T22" fmla="*/ 0 w 2822"/>
                <a:gd name="T23" fmla="*/ 1293 h 1515"/>
                <a:gd name="T24" fmla="*/ 0 w 2822"/>
                <a:gd name="T25" fmla="*/ 138 h 1515"/>
                <a:gd name="T26" fmla="*/ 890 w 2822"/>
                <a:gd name="T27" fmla="*/ 0 h 1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22" h="1515">
                  <a:moveTo>
                    <a:pt x="890" y="0"/>
                  </a:moveTo>
                  <a:lnTo>
                    <a:pt x="1862" y="243"/>
                  </a:lnTo>
                  <a:lnTo>
                    <a:pt x="1862" y="515"/>
                  </a:lnTo>
                  <a:lnTo>
                    <a:pt x="1861" y="515"/>
                  </a:lnTo>
                  <a:lnTo>
                    <a:pt x="1165" y="346"/>
                  </a:lnTo>
                  <a:lnTo>
                    <a:pt x="1115" y="551"/>
                  </a:lnTo>
                  <a:lnTo>
                    <a:pt x="1864" y="734"/>
                  </a:lnTo>
                  <a:lnTo>
                    <a:pt x="2744" y="492"/>
                  </a:lnTo>
                  <a:lnTo>
                    <a:pt x="2822" y="791"/>
                  </a:lnTo>
                  <a:lnTo>
                    <a:pt x="1510" y="1515"/>
                  </a:lnTo>
                  <a:lnTo>
                    <a:pt x="514" y="1235"/>
                  </a:lnTo>
                  <a:lnTo>
                    <a:pt x="0" y="1293"/>
                  </a:lnTo>
                  <a:lnTo>
                    <a:pt x="0" y="138"/>
                  </a:lnTo>
                  <a:lnTo>
                    <a:pt x="8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6506B55-D37F-4E7F-A43E-6ACB9978A796}"/>
              </a:ext>
            </a:extLst>
          </p:cNvPr>
          <p:cNvSpPr txBox="1"/>
          <p:nvPr/>
        </p:nvSpPr>
        <p:spPr>
          <a:xfrm>
            <a:off x="1964490" y="2230267"/>
            <a:ext cx="1980029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en-US"/>
            </a:defPPr>
            <a:lvl1pPr lvl="0">
              <a:defRPr sz="1600">
                <a:solidFill>
                  <a:schemeClr val="bg1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pPr algn="just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Insert</a:t>
            </a: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Title Here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C1F36FA-9023-4B53-BA74-D25E5FBFDD48}"/>
              </a:ext>
            </a:extLst>
          </p:cNvPr>
          <p:cNvSpPr/>
          <p:nvPr/>
        </p:nvSpPr>
        <p:spPr>
          <a:xfrm>
            <a:off x="1964490" y="2578948"/>
            <a:ext cx="5630980" cy="68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Lorem ipsum dolor sit amet, 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sed libero in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sed libero in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d-ID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E79DA5-E2CA-4BBF-A2B6-DE699605D03E}"/>
              </a:ext>
            </a:extLst>
          </p:cNvPr>
          <p:cNvSpPr txBox="1"/>
          <p:nvPr/>
        </p:nvSpPr>
        <p:spPr>
          <a:xfrm>
            <a:off x="3214848" y="3420934"/>
            <a:ext cx="1980029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en-US"/>
            </a:defPPr>
            <a:lvl1pPr lvl="0">
              <a:defRPr sz="1600">
                <a:solidFill>
                  <a:schemeClr val="bg1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pPr algn="just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Insert</a:t>
            </a: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Title Here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2BA334F-EA90-41F8-BC37-677AF630C6B1}"/>
              </a:ext>
            </a:extLst>
          </p:cNvPr>
          <p:cNvSpPr/>
          <p:nvPr/>
        </p:nvSpPr>
        <p:spPr>
          <a:xfrm>
            <a:off x="3214848" y="3769615"/>
            <a:ext cx="5630980" cy="68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Lorem ipsum dolor sit amet, 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sed libero in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sed libero in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d-ID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9BF073-7998-4D2F-BE33-904DC6702605}"/>
              </a:ext>
            </a:extLst>
          </p:cNvPr>
          <p:cNvSpPr txBox="1"/>
          <p:nvPr/>
        </p:nvSpPr>
        <p:spPr>
          <a:xfrm>
            <a:off x="4457698" y="4775041"/>
            <a:ext cx="1980029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en-US"/>
            </a:defPPr>
            <a:lvl1pPr lvl="0">
              <a:defRPr sz="1600">
                <a:solidFill>
                  <a:schemeClr val="bg1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pPr algn="just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Insert</a:t>
            </a: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Title Here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70696A4-BB9B-4280-931D-BEFF404FB24E}"/>
              </a:ext>
            </a:extLst>
          </p:cNvPr>
          <p:cNvSpPr/>
          <p:nvPr/>
        </p:nvSpPr>
        <p:spPr>
          <a:xfrm>
            <a:off x="4457698" y="5123722"/>
            <a:ext cx="5799329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Lorem ipsum dolor sit amet, 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sed libero in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sed libero in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</a:rPr>
              <a:t> magna ultricies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id-ID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553C30A-9DB1-BBAD-831C-1E59A15245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1" t="88" r="11215" b="-88"/>
          <a:stretch/>
        </p:blipFill>
        <p:spPr>
          <a:xfrm>
            <a:off x="6541720" y="347691"/>
            <a:ext cx="5274629" cy="5274629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9C6A828-B975-ECA3-3B77-805C5CE19B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/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65578C3-9846-D3D5-88D7-643D2C674911}"/>
              </a:ext>
            </a:extLst>
          </p:cNvPr>
          <p:cNvSpPr txBox="1"/>
          <p:nvPr/>
        </p:nvSpPr>
        <p:spPr>
          <a:xfrm>
            <a:off x="1964490" y="1453068"/>
            <a:ext cx="4024652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22235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129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</TotalTime>
  <Words>1837</Words>
  <Application>Microsoft Office PowerPoint</Application>
  <PresentationFormat>Widescreen</PresentationFormat>
  <Paragraphs>132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slidexpitch</dc:creator>
  <cp:lastModifiedBy>Libor Janek</cp:lastModifiedBy>
  <cp:revision>90</cp:revision>
  <dcterms:created xsi:type="dcterms:W3CDTF">2017-09-28T10:07:16Z</dcterms:created>
  <dcterms:modified xsi:type="dcterms:W3CDTF">2022-06-09T12:37:33Z</dcterms:modified>
</cp:coreProperties>
</file>