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6" r:id="rId26"/>
  </p:sldIdLst>
  <p:sldSz cx="12192000" cy="6858000"/>
  <p:notesSz cx="6858000" cy="9144000"/>
  <p:embeddedFontLs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Roboto Black" panose="02000000000000000000" pitchFamily="2" charset="0"/>
      <p:bold r:id="rId32"/>
      <p:boldItalic r:id="rId33"/>
    </p:embeddedFont>
    <p:embeddedFont>
      <p:font typeface="Roboto Light" panose="02000000000000000000" pitchFamily="2" charset="0"/>
      <p:regular r:id="rId34"/>
      <p:italic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D6A"/>
    <a:srgbClr val="0779E4"/>
    <a:srgbClr val="FE3463"/>
    <a:srgbClr val="B6B6B6"/>
    <a:srgbClr val="00D0FF"/>
    <a:srgbClr val="FFF2E1"/>
    <a:srgbClr val="45B02E"/>
    <a:srgbClr val="FF6514"/>
    <a:srgbClr val="F08700"/>
    <a:srgbClr val="EEF2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091" autoAdjust="0"/>
    <p:restoredTop sz="96229" autoAdjust="0"/>
  </p:normalViewPr>
  <p:slideViewPr>
    <p:cSldViewPr snapToGrid="0" showGuides="1">
      <p:cViewPr varScale="1">
        <p:scale>
          <a:sx n="72" d="100"/>
          <a:sy n="72" d="100"/>
        </p:scale>
        <p:origin x="10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037A2-2080-4238-B543-EA7CB0A8524C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935F0-9C42-4BC2-89E8-71D9E455E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371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887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E3BDB1E-6AFF-4CE5-B9BB-B037137970C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7096" y="1776198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3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D54C876-A802-4F21-8068-A79DEB9CD2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38950" y="2146300"/>
            <a:ext cx="4152900" cy="2895600"/>
          </a:xfrm>
          <a:custGeom>
            <a:avLst/>
            <a:gdLst>
              <a:gd name="connsiteX0" fmla="*/ 0 w 4152900"/>
              <a:gd name="connsiteY0" fmla="*/ 0 h 2895600"/>
              <a:gd name="connsiteX1" fmla="*/ 4152900 w 4152900"/>
              <a:gd name="connsiteY1" fmla="*/ 0 h 2895600"/>
              <a:gd name="connsiteX2" fmla="*/ 4152900 w 4152900"/>
              <a:gd name="connsiteY2" fmla="*/ 2895600 h 2895600"/>
              <a:gd name="connsiteX3" fmla="*/ 0 w 4152900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52900" h="2895600">
                <a:moveTo>
                  <a:pt x="0" y="0"/>
                </a:moveTo>
                <a:lnTo>
                  <a:pt x="4152900" y="0"/>
                </a:lnTo>
                <a:lnTo>
                  <a:pt x="4152900" y="2895600"/>
                </a:lnTo>
                <a:lnTo>
                  <a:pt x="0" y="28956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043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D54C876-A802-4F21-8068-A79DEB9CD2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4152900"/>
              <a:gd name="connsiteY0" fmla="*/ 0 h 2895600"/>
              <a:gd name="connsiteX1" fmla="*/ 4152900 w 4152900"/>
              <a:gd name="connsiteY1" fmla="*/ 0 h 2895600"/>
              <a:gd name="connsiteX2" fmla="*/ 4152900 w 4152900"/>
              <a:gd name="connsiteY2" fmla="*/ 2895600 h 2895600"/>
              <a:gd name="connsiteX3" fmla="*/ 0 w 4152900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52900" h="2895600">
                <a:moveTo>
                  <a:pt x="0" y="0"/>
                </a:moveTo>
                <a:lnTo>
                  <a:pt x="4152900" y="0"/>
                </a:lnTo>
                <a:lnTo>
                  <a:pt x="4152900" y="2895600"/>
                </a:lnTo>
                <a:lnTo>
                  <a:pt x="0" y="28956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692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8891377-7CC6-4863-82BA-28C1582A8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20219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7A5FAA3-14D5-48BB-87E5-2AC055B2DB2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343598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8DA8F48-EDBB-4027-B53C-314DC32C4F1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96840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73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C6A7255-4F0D-4145-94C3-8CBD2CAFFE1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777500" y="2399488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CACD10-4C92-4844-A80F-4199C1EA766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508675" y="2401405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0201409-272C-497D-844E-ABBF1781E35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46325" y="2397571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187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9BB9371-57EE-486D-8764-7F470EEBFDA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7206" y="1485900"/>
            <a:ext cx="5356485" cy="1943100"/>
          </a:xfrm>
          <a:custGeom>
            <a:avLst/>
            <a:gdLst>
              <a:gd name="connsiteX0" fmla="*/ 76897 w 5356485"/>
              <a:gd name="connsiteY0" fmla="*/ 0 h 1943100"/>
              <a:gd name="connsiteX1" fmla="*/ 5279588 w 5356485"/>
              <a:gd name="connsiteY1" fmla="*/ 0 h 1943100"/>
              <a:gd name="connsiteX2" fmla="*/ 5356485 w 5356485"/>
              <a:gd name="connsiteY2" fmla="*/ 76897 h 1943100"/>
              <a:gd name="connsiteX3" fmla="*/ 5356485 w 5356485"/>
              <a:gd name="connsiteY3" fmla="*/ 1943100 h 1943100"/>
              <a:gd name="connsiteX4" fmla="*/ 0 w 5356485"/>
              <a:gd name="connsiteY4" fmla="*/ 1943100 h 1943100"/>
              <a:gd name="connsiteX5" fmla="*/ 0 w 5356485"/>
              <a:gd name="connsiteY5" fmla="*/ 76897 h 1943100"/>
              <a:gd name="connsiteX6" fmla="*/ 76897 w 5356485"/>
              <a:gd name="connsiteY6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56485" h="1943100">
                <a:moveTo>
                  <a:pt x="76897" y="0"/>
                </a:moveTo>
                <a:lnTo>
                  <a:pt x="5279588" y="0"/>
                </a:lnTo>
                <a:cubicBezTo>
                  <a:pt x="5322057" y="0"/>
                  <a:pt x="5356485" y="34428"/>
                  <a:pt x="5356485" y="76897"/>
                </a:cubicBezTo>
                <a:lnTo>
                  <a:pt x="5356485" y="1943100"/>
                </a:lnTo>
                <a:lnTo>
                  <a:pt x="0" y="1943100"/>
                </a:lnTo>
                <a:lnTo>
                  <a:pt x="0" y="76897"/>
                </a:lnTo>
                <a:cubicBezTo>
                  <a:pt x="0" y="34428"/>
                  <a:pt x="34428" y="0"/>
                  <a:pt x="768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EB96A87-B4ED-4401-8364-E6A315E92D1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37359" y="1485900"/>
            <a:ext cx="5356485" cy="1943100"/>
          </a:xfrm>
          <a:custGeom>
            <a:avLst/>
            <a:gdLst>
              <a:gd name="connsiteX0" fmla="*/ 76897 w 5356485"/>
              <a:gd name="connsiteY0" fmla="*/ 0 h 1943100"/>
              <a:gd name="connsiteX1" fmla="*/ 5279588 w 5356485"/>
              <a:gd name="connsiteY1" fmla="*/ 0 h 1943100"/>
              <a:gd name="connsiteX2" fmla="*/ 5356485 w 5356485"/>
              <a:gd name="connsiteY2" fmla="*/ 76897 h 1943100"/>
              <a:gd name="connsiteX3" fmla="*/ 5356485 w 5356485"/>
              <a:gd name="connsiteY3" fmla="*/ 1943100 h 1943100"/>
              <a:gd name="connsiteX4" fmla="*/ 0 w 5356485"/>
              <a:gd name="connsiteY4" fmla="*/ 1943100 h 1943100"/>
              <a:gd name="connsiteX5" fmla="*/ 0 w 5356485"/>
              <a:gd name="connsiteY5" fmla="*/ 76897 h 1943100"/>
              <a:gd name="connsiteX6" fmla="*/ 76897 w 5356485"/>
              <a:gd name="connsiteY6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56485" h="1943100">
                <a:moveTo>
                  <a:pt x="76897" y="0"/>
                </a:moveTo>
                <a:lnTo>
                  <a:pt x="5279588" y="0"/>
                </a:lnTo>
                <a:cubicBezTo>
                  <a:pt x="5322057" y="0"/>
                  <a:pt x="5356485" y="34428"/>
                  <a:pt x="5356485" y="76897"/>
                </a:cubicBezTo>
                <a:lnTo>
                  <a:pt x="5356485" y="1943100"/>
                </a:lnTo>
                <a:lnTo>
                  <a:pt x="0" y="1943100"/>
                </a:lnTo>
                <a:lnTo>
                  <a:pt x="0" y="76897"/>
                </a:lnTo>
                <a:cubicBezTo>
                  <a:pt x="0" y="34428"/>
                  <a:pt x="34428" y="0"/>
                  <a:pt x="768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7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6FB10B9-C62F-43F3-9589-3F399DA15D3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79096" y="0"/>
            <a:ext cx="3812904" cy="6858000"/>
          </a:xfrm>
          <a:custGeom>
            <a:avLst/>
            <a:gdLst>
              <a:gd name="connsiteX0" fmla="*/ 0 w 3812904"/>
              <a:gd name="connsiteY0" fmla="*/ 0 h 6858000"/>
              <a:gd name="connsiteX1" fmla="*/ 3812904 w 3812904"/>
              <a:gd name="connsiteY1" fmla="*/ 0 h 6858000"/>
              <a:gd name="connsiteX2" fmla="*/ 3812904 w 3812904"/>
              <a:gd name="connsiteY2" fmla="*/ 6858000 h 6858000"/>
              <a:gd name="connsiteX3" fmla="*/ 0 w 381290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2904" h="6858000">
                <a:moveTo>
                  <a:pt x="0" y="0"/>
                </a:moveTo>
                <a:lnTo>
                  <a:pt x="3812904" y="0"/>
                </a:lnTo>
                <a:lnTo>
                  <a:pt x="3812904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684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59ACD40-C500-4E5D-84CF-479B875482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53149" y="1276349"/>
            <a:ext cx="4305300" cy="4305300"/>
          </a:xfrm>
          <a:custGeom>
            <a:avLst/>
            <a:gdLst>
              <a:gd name="connsiteX0" fmla="*/ 2152650 w 4305300"/>
              <a:gd name="connsiteY0" fmla="*/ 0 h 4305300"/>
              <a:gd name="connsiteX1" fmla="*/ 4305300 w 4305300"/>
              <a:gd name="connsiteY1" fmla="*/ 2152650 h 4305300"/>
              <a:gd name="connsiteX2" fmla="*/ 2152650 w 4305300"/>
              <a:gd name="connsiteY2" fmla="*/ 4305300 h 4305300"/>
              <a:gd name="connsiteX3" fmla="*/ 0 w 4305300"/>
              <a:gd name="connsiteY3" fmla="*/ 2152650 h 4305300"/>
              <a:gd name="connsiteX4" fmla="*/ 2152650 w 4305300"/>
              <a:gd name="connsiteY4" fmla="*/ 0 h 430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05300" h="4305300">
                <a:moveTo>
                  <a:pt x="2152650" y="0"/>
                </a:moveTo>
                <a:cubicBezTo>
                  <a:pt x="3341526" y="0"/>
                  <a:pt x="4305300" y="963774"/>
                  <a:pt x="4305300" y="2152650"/>
                </a:cubicBezTo>
                <a:cubicBezTo>
                  <a:pt x="4305300" y="3341526"/>
                  <a:pt x="3341526" y="4305300"/>
                  <a:pt x="2152650" y="4305300"/>
                </a:cubicBezTo>
                <a:cubicBezTo>
                  <a:pt x="963774" y="4305300"/>
                  <a:pt x="0" y="3341526"/>
                  <a:pt x="0" y="2152650"/>
                </a:cubicBezTo>
                <a:cubicBezTo>
                  <a:pt x="0" y="963774"/>
                  <a:pt x="963774" y="0"/>
                  <a:pt x="21526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08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C8AC6B5-92AE-4146-9844-C9CDDEF33D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53855" y="1412874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40CD70-D080-4456-9BFF-F4020AF9CAC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27498" y="3029887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B9E8A48-E9A1-438D-B415-AA2848CF1E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53855" y="3029887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1C725D-581D-41D9-9BD2-410277D0C48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27498" y="4646900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CEE4EB9-AB68-4886-8FC3-9C362572C5E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53855" y="4646900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47D148F-7DCF-4B9F-AD40-BCC4589E39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27498" y="1412874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77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943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22B5EBC9-9B5B-4BED-9C49-17776DEAECB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599" y="457200"/>
            <a:ext cx="10972801" cy="3397632"/>
          </a:xfrm>
          <a:custGeom>
            <a:avLst/>
            <a:gdLst>
              <a:gd name="connsiteX0" fmla="*/ 0 w 11449272"/>
              <a:gd name="connsiteY0" fmla="*/ 0 h 3456385"/>
              <a:gd name="connsiteX1" fmla="*/ 11449272 w 11449272"/>
              <a:gd name="connsiteY1" fmla="*/ 0 h 3456385"/>
              <a:gd name="connsiteX2" fmla="*/ 11449272 w 11449272"/>
              <a:gd name="connsiteY2" fmla="*/ 3456385 h 3456385"/>
              <a:gd name="connsiteX3" fmla="*/ 0 w 11449272"/>
              <a:gd name="connsiteY3" fmla="*/ 3456385 h 345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449272" h="3456385">
                <a:moveTo>
                  <a:pt x="0" y="0"/>
                </a:moveTo>
                <a:lnTo>
                  <a:pt x="11449272" y="0"/>
                </a:lnTo>
                <a:lnTo>
                  <a:pt x="11449272" y="3456385"/>
                </a:lnTo>
                <a:lnTo>
                  <a:pt x="0" y="3456385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73720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0500DBA-7D0E-4FEF-B18E-79A80196946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76560" y="0"/>
            <a:ext cx="6026552" cy="3718222"/>
          </a:xfrm>
          <a:custGeom>
            <a:avLst/>
            <a:gdLst>
              <a:gd name="connsiteX0" fmla="*/ 0 w 6027337"/>
              <a:gd name="connsiteY0" fmla="*/ 0 h 3718222"/>
              <a:gd name="connsiteX1" fmla="*/ 6027337 w 6027337"/>
              <a:gd name="connsiteY1" fmla="*/ 0 h 3718222"/>
              <a:gd name="connsiteX2" fmla="*/ 6027337 w 6027337"/>
              <a:gd name="connsiteY2" fmla="*/ 3718222 h 3718222"/>
              <a:gd name="connsiteX3" fmla="*/ 0 w 602733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27337" h="3718222">
                <a:moveTo>
                  <a:pt x="0" y="0"/>
                </a:moveTo>
                <a:lnTo>
                  <a:pt x="6027337" y="0"/>
                </a:lnTo>
                <a:lnTo>
                  <a:pt x="602733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08061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A06C6E7-EA9B-46CA-8C0A-40ADB69EEE4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196166" y="1852723"/>
            <a:ext cx="3383935" cy="3384376"/>
          </a:xfrm>
          <a:custGeom>
            <a:avLst/>
            <a:gdLst>
              <a:gd name="connsiteX0" fmla="*/ 0 w 3384376"/>
              <a:gd name="connsiteY0" fmla="*/ 0 h 3384376"/>
              <a:gd name="connsiteX1" fmla="*/ 3384376 w 3384376"/>
              <a:gd name="connsiteY1" fmla="*/ 0 h 3384376"/>
              <a:gd name="connsiteX2" fmla="*/ 3384376 w 3384376"/>
              <a:gd name="connsiteY2" fmla="*/ 3384376 h 3384376"/>
              <a:gd name="connsiteX3" fmla="*/ 0 w 3384376"/>
              <a:gd name="connsiteY3" fmla="*/ 3384376 h 3384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84376" h="3384376">
                <a:moveTo>
                  <a:pt x="0" y="0"/>
                </a:moveTo>
                <a:lnTo>
                  <a:pt x="3384376" y="0"/>
                </a:lnTo>
                <a:lnTo>
                  <a:pt x="3384376" y="3384376"/>
                </a:lnTo>
                <a:lnTo>
                  <a:pt x="0" y="3384376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1EE17F9-AB3E-41AF-A283-B55BF2584C98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4159277" y="1852723"/>
            <a:ext cx="3383935" cy="3384376"/>
          </a:xfrm>
          <a:custGeom>
            <a:avLst/>
            <a:gdLst>
              <a:gd name="connsiteX0" fmla="*/ 0 w 3384376"/>
              <a:gd name="connsiteY0" fmla="*/ 0 h 3384376"/>
              <a:gd name="connsiteX1" fmla="*/ 3384376 w 3384376"/>
              <a:gd name="connsiteY1" fmla="*/ 0 h 3384376"/>
              <a:gd name="connsiteX2" fmla="*/ 3384376 w 3384376"/>
              <a:gd name="connsiteY2" fmla="*/ 3384376 h 3384376"/>
              <a:gd name="connsiteX3" fmla="*/ 0 w 3384376"/>
              <a:gd name="connsiteY3" fmla="*/ 3384376 h 3384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84376" h="3384376">
                <a:moveTo>
                  <a:pt x="0" y="0"/>
                </a:moveTo>
                <a:lnTo>
                  <a:pt x="3384376" y="0"/>
                </a:lnTo>
                <a:lnTo>
                  <a:pt x="3384376" y="3384376"/>
                </a:lnTo>
                <a:lnTo>
                  <a:pt x="0" y="3384376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7841413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5329299-D9E6-4F03-A6B1-B056D1FC5D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12100" y="2"/>
            <a:ext cx="5039905" cy="6857999"/>
          </a:xfrm>
          <a:custGeom>
            <a:avLst/>
            <a:gdLst>
              <a:gd name="connsiteX0" fmla="*/ 0 w 5040561"/>
              <a:gd name="connsiteY0" fmla="*/ 0 h 6857999"/>
              <a:gd name="connsiteX1" fmla="*/ 5040561 w 5040561"/>
              <a:gd name="connsiteY1" fmla="*/ 0 h 6857999"/>
              <a:gd name="connsiteX2" fmla="*/ 5040561 w 5040561"/>
              <a:gd name="connsiteY2" fmla="*/ 6857999 h 6857999"/>
              <a:gd name="connsiteX3" fmla="*/ 0 w 5040561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40561" h="6857999">
                <a:moveTo>
                  <a:pt x="0" y="0"/>
                </a:moveTo>
                <a:lnTo>
                  <a:pt x="5040561" y="0"/>
                </a:lnTo>
                <a:lnTo>
                  <a:pt x="5040561" y="6857999"/>
                </a:lnTo>
                <a:lnTo>
                  <a:pt x="0" y="6857999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1445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35DC5C7-2420-451D-8187-6FA718F7099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35972" y="0"/>
            <a:ext cx="4656078" cy="6858000"/>
          </a:xfrm>
          <a:custGeom>
            <a:avLst/>
            <a:gdLst>
              <a:gd name="connsiteX0" fmla="*/ 0 w 4656684"/>
              <a:gd name="connsiteY0" fmla="*/ 0 h 6858000"/>
              <a:gd name="connsiteX1" fmla="*/ 4656684 w 4656684"/>
              <a:gd name="connsiteY1" fmla="*/ 0 h 6858000"/>
              <a:gd name="connsiteX2" fmla="*/ 4656684 w 4656684"/>
              <a:gd name="connsiteY2" fmla="*/ 6858000 h 6858000"/>
              <a:gd name="connsiteX3" fmla="*/ 0 w 465668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6684" h="6858000">
                <a:moveTo>
                  <a:pt x="0" y="0"/>
                </a:moveTo>
                <a:lnTo>
                  <a:pt x="4656684" y="0"/>
                </a:lnTo>
                <a:lnTo>
                  <a:pt x="4656684" y="6858000"/>
                </a:lnTo>
                <a:lnTo>
                  <a:pt x="0" y="6858000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19881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602D65F-B0AE-48C1-BC3E-822525099C5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3663" y="2015034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2536436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1787898-79FE-453B-BAEC-AF7544E2020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1709" y="1569889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5120247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E0B9DF8-81A5-4306-8E4A-0BA2946150F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3139777"/>
            <a:ext cx="3542133" cy="3718222"/>
          </a:xfrm>
          <a:custGeom>
            <a:avLst/>
            <a:gdLst>
              <a:gd name="connsiteX0" fmla="*/ 0 w 3542594"/>
              <a:gd name="connsiteY0" fmla="*/ 0 h 3718222"/>
              <a:gd name="connsiteX1" fmla="*/ 3542594 w 3542594"/>
              <a:gd name="connsiteY1" fmla="*/ 0 h 3718222"/>
              <a:gd name="connsiteX2" fmla="*/ 3542594 w 3542594"/>
              <a:gd name="connsiteY2" fmla="*/ 3718222 h 3718222"/>
              <a:gd name="connsiteX3" fmla="*/ 0 w 3542594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2594" h="3718222">
                <a:moveTo>
                  <a:pt x="0" y="0"/>
                </a:moveTo>
                <a:lnTo>
                  <a:pt x="3542594" y="0"/>
                </a:lnTo>
                <a:lnTo>
                  <a:pt x="3542594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C1B0DFE-84F4-46CC-A71F-AD3C447720D4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8649867" y="0"/>
            <a:ext cx="3542133" cy="3718222"/>
          </a:xfrm>
          <a:custGeom>
            <a:avLst/>
            <a:gdLst>
              <a:gd name="connsiteX0" fmla="*/ 0 w 3542594"/>
              <a:gd name="connsiteY0" fmla="*/ 0 h 3718222"/>
              <a:gd name="connsiteX1" fmla="*/ 3542594 w 3542594"/>
              <a:gd name="connsiteY1" fmla="*/ 0 h 3718222"/>
              <a:gd name="connsiteX2" fmla="*/ 3542594 w 3542594"/>
              <a:gd name="connsiteY2" fmla="*/ 3718222 h 3718222"/>
              <a:gd name="connsiteX3" fmla="*/ 0 w 3542594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2594" h="3718222">
                <a:moveTo>
                  <a:pt x="0" y="0"/>
                </a:moveTo>
                <a:lnTo>
                  <a:pt x="3542594" y="0"/>
                </a:lnTo>
                <a:lnTo>
                  <a:pt x="3542594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0510614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3719A72-F307-4997-82B9-D5D05EC11CA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008040" y="1569889"/>
            <a:ext cx="6911868" cy="3718222"/>
          </a:xfrm>
          <a:custGeom>
            <a:avLst/>
            <a:gdLst>
              <a:gd name="connsiteX0" fmla="*/ 0 w 6912768"/>
              <a:gd name="connsiteY0" fmla="*/ 0 h 3718222"/>
              <a:gd name="connsiteX1" fmla="*/ 6912768 w 6912768"/>
              <a:gd name="connsiteY1" fmla="*/ 0 h 3718222"/>
              <a:gd name="connsiteX2" fmla="*/ 6912768 w 6912768"/>
              <a:gd name="connsiteY2" fmla="*/ 3718222 h 3718222"/>
              <a:gd name="connsiteX3" fmla="*/ 0 w 6912768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12768" h="3718222">
                <a:moveTo>
                  <a:pt x="0" y="0"/>
                </a:moveTo>
                <a:lnTo>
                  <a:pt x="6912768" y="0"/>
                </a:lnTo>
                <a:lnTo>
                  <a:pt x="6912768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8377112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C132807-E0CC-493D-B1FE-DDFE5C856CF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333409"/>
            <a:ext cx="12192000" cy="3488971"/>
          </a:xfrm>
          <a:custGeom>
            <a:avLst/>
            <a:gdLst>
              <a:gd name="connsiteX0" fmla="*/ 0 w 12193588"/>
              <a:gd name="connsiteY0" fmla="*/ 0 h 3488971"/>
              <a:gd name="connsiteX1" fmla="*/ 12193588 w 12193588"/>
              <a:gd name="connsiteY1" fmla="*/ 0 h 3488971"/>
              <a:gd name="connsiteX2" fmla="*/ 12193588 w 12193588"/>
              <a:gd name="connsiteY2" fmla="*/ 3488971 h 3488971"/>
              <a:gd name="connsiteX3" fmla="*/ 0 w 12193588"/>
              <a:gd name="connsiteY3" fmla="*/ 3488971 h 3488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88" h="3488971">
                <a:moveTo>
                  <a:pt x="0" y="0"/>
                </a:moveTo>
                <a:lnTo>
                  <a:pt x="12193588" y="0"/>
                </a:lnTo>
                <a:lnTo>
                  <a:pt x="12193588" y="3488971"/>
                </a:lnTo>
                <a:lnTo>
                  <a:pt x="0" y="3488971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483563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5971C02-3E9F-447B-B3EA-26200AD27CA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7" y="0"/>
            <a:ext cx="6095243" cy="6858000"/>
          </a:xfrm>
          <a:custGeom>
            <a:avLst/>
            <a:gdLst>
              <a:gd name="connsiteX0" fmla="*/ 0 w 6096037"/>
              <a:gd name="connsiteY0" fmla="*/ 0 h 6858000"/>
              <a:gd name="connsiteX1" fmla="*/ 6096037 w 6096037"/>
              <a:gd name="connsiteY1" fmla="*/ 0 h 6858000"/>
              <a:gd name="connsiteX2" fmla="*/ 6096037 w 6096037"/>
              <a:gd name="connsiteY2" fmla="*/ 6858000 h 6858000"/>
              <a:gd name="connsiteX3" fmla="*/ 0 w 609603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37" h="6858000">
                <a:moveTo>
                  <a:pt x="0" y="0"/>
                </a:moveTo>
                <a:lnTo>
                  <a:pt x="6096037" y="0"/>
                </a:lnTo>
                <a:lnTo>
                  <a:pt x="6096037" y="6858000"/>
                </a:lnTo>
                <a:lnTo>
                  <a:pt x="0" y="6858000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2146127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53C06FA-A1A6-4542-A175-ACDF5DC157D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451889" y="0"/>
            <a:ext cx="4740111" cy="2852936"/>
          </a:xfrm>
          <a:custGeom>
            <a:avLst/>
            <a:gdLst>
              <a:gd name="connsiteX0" fmla="*/ 0 w 3720530"/>
              <a:gd name="connsiteY0" fmla="*/ 0 h 2852936"/>
              <a:gd name="connsiteX1" fmla="*/ 3720530 w 3720530"/>
              <a:gd name="connsiteY1" fmla="*/ 0 h 2852936"/>
              <a:gd name="connsiteX2" fmla="*/ 3720530 w 3720530"/>
              <a:gd name="connsiteY2" fmla="*/ 2852936 h 2852936"/>
              <a:gd name="connsiteX3" fmla="*/ 0 w 3720530"/>
              <a:gd name="connsiteY3" fmla="*/ 2852936 h 2852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20530" h="2852936">
                <a:moveTo>
                  <a:pt x="0" y="0"/>
                </a:moveTo>
                <a:lnTo>
                  <a:pt x="3720530" y="0"/>
                </a:lnTo>
                <a:lnTo>
                  <a:pt x="3720530" y="2852936"/>
                </a:lnTo>
                <a:lnTo>
                  <a:pt x="0" y="2852936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326D205-EAC3-45C2-81B3-3BC6D63C30AB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6096000" y="3284984"/>
            <a:ext cx="6096001" cy="3573016"/>
          </a:xfrm>
          <a:custGeom>
            <a:avLst/>
            <a:gdLst>
              <a:gd name="connsiteX0" fmla="*/ 0 w 4728261"/>
              <a:gd name="connsiteY0" fmla="*/ 0 h 3573016"/>
              <a:gd name="connsiteX1" fmla="*/ 4728261 w 4728261"/>
              <a:gd name="connsiteY1" fmla="*/ 0 h 3573016"/>
              <a:gd name="connsiteX2" fmla="*/ 4728261 w 4728261"/>
              <a:gd name="connsiteY2" fmla="*/ 3573016 h 3573016"/>
              <a:gd name="connsiteX3" fmla="*/ 0 w 4728261"/>
              <a:gd name="connsiteY3" fmla="*/ 3573016 h 3573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28261" h="3573016">
                <a:moveTo>
                  <a:pt x="0" y="0"/>
                </a:moveTo>
                <a:lnTo>
                  <a:pt x="4728261" y="0"/>
                </a:lnTo>
                <a:lnTo>
                  <a:pt x="4728261" y="3573016"/>
                </a:lnTo>
                <a:lnTo>
                  <a:pt x="0" y="3573016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2811953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4199711-A0CB-48EB-85DE-2726B110B2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2708920"/>
            <a:ext cx="6096000" cy="4149080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0328923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7CB477D-E078-4F4B-ACB2-423D3DB5E01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08109" y="0"/>
            <a:ext cx="3360052" cy="3718222"/>
          </a:xfrm>
          <a:custGeom>
            <a:avLst/>
            <a:gdLst>
              <a:gd name="connsiteX0" fmla="*/ 0 w 3360490"/>
              <a:gd name="connsiteY0" fmla="*/ 0 h 3718222"/>
              <a:gd name="connsiteX1" fmla="*/ 3360490 w 3360490"/>
              <a:gd name="connsiteY1" fmla="*/ 0 h 3718222"/>
              <a:gd name="connsiteX2" fmla="*/ 3360490 w 3360490"/>
              <a:gd name="connsiteY2" fmla="*/ 3718222 h 3718222"/>
              <a:gd name="connsiteX3" fmla="*/ 0 w 3360490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60490" h="3718222">
                <a:moveTo>
                  <a:pt x="0" y="0"/>
                </a:moveTo>
                <a:lnTo>
                  <a:pt x="3360490" y="0"/>
                </a:lnTo>
                <a:lnTo>
                  <a:pt x="3360490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C66A7B-A86D-4C62-A531-3F5CF790E720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4224035" y="0"/>
            <a:ext cx="3360052" cy="3718222"/>
          </a:xfrm>
          <a:custGeom>
            <a:avLst/>
            <a:gdLst>
              <a:gd name="connsiteX0" fmla="*/ 0 w 3360490"/>
              <a:gd name="connsiteY0" fmla="*/ 0 h 3718222"/>
              <a:gd name="connsiteX1" fmla="*/ 3360490 w 3360490"/>
              <a:gd name="connsiteY1" fmla="*/ 0 h 3718222"/>
              <a:gd name="connsiteX2" fmla="*/ 3360490 w 3360490"/>
              <a:gd name="connsiteY2" fmla="*/ 3718222 h 3718222"/>
              <a:gd name="connsiteX3" fmla="*/ 0 w 3360490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60490" h="3718222">
                <a:moveTo>
                  <a:pt x="0" y="0"/>
                </a:moveTo>
                <a:lnTo>
                  <a:pt x="3360490" y="0"/>
                </a:lnTo>
                <a:lnTo>
                  <a:pt x="3360490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4740800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31EF7C8-0893-46FF-A8CB-3BCB700E3C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0"/>
            <a:ext cx="6107112" cy="6858000"/>
          </a:xfrm>
          <a:custGeom>
            <a:avLst/>
            <a:gdLst>
              <a:gd name="connsiteX0" fmla="*/ 0 w 6024879"/>
              <a:gd name="connsiteY0" fmla="*/ 0 h 6858000"/>
              <a:gd name="connsiteX1" fmla="*/ 6024879 w 6024879"/>
              <a:gd name="connsiteY1" fmla="*/ 0 h 6858000"/>
              <a:gd name="connsiteX2" fmla="*/ 6024879 w 6024879"/>
              <a:gd name="connsiteY2" fmla="*/ 6858000 h 6858000"/>
              <a:gd name="connsiteX3" fmla="*/ 0 w 6024879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24879" h="6858000">
                <a:moveTo>
                  <a:pt x="0" y="0"/>
                </a:moveTo>
                <a:lnTo>
                  <a:pt x="6024879" y="0"/>
                </a:lnTo>
                <a:lnTo>
                  <a:pt x="6024879" y="6858000"/>
                </a:lnTo>
                <a:lnTo>
                  <a:pt x="0" y="6858000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3084849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BC130F-3678-41F3-BA91-28F06ED587F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" y="0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5C1576F-C305-490C-A066-72BED9046F1D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6177904" y="0"/>
            <a:ext cx="6025208" cy="3718222"/>
          </a:xfrm>
          <a:custGeom>
            <a:avLst/>
            <a:gdLst>
              <a:gd name="connsiteX0" fmla="*/ 0 w 6025993"/>
              <a:gd name="connsiteY0" fmla="*/ 0 h 3718222"/>
              <a:gd name="connsiteX1" fmla="*/ 6025993 w 6025993"/>
              <a:gd name="connsiteY1" fmla="*/ 0 h 3718222"/>
              <a:gd name="connsiteX2" fmla="*/ 6025993 w 6025993"/>
              <a:gd name="connsiteY2" fmla="*/ 3718222 h 3718222"/>
              <a:gd name="connsiteX3" fmla="*/ 0 w 6025993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25993" h="3718222">
                <a:moveTo>
                  <a:pt x="0" y="0"/>
                </a:moveTo>
                <a:lnTo>
                  <a:pt x="6025993" y="0"/>
                </a:lnTo>
                <a:lnTo>
                  <a:pt x="6025993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3880045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0B2F069-B638-4A58-8DD6-D0EFC467A82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678" y="476919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135041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20DDCEB-6C75-4E37-8F5A-6B0BBAF713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2051" y="3139778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21D2A7C-EA02-4692-A068-EADABF9AA1CD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622051" y="0"/>
            <a:ext cx="6030172" cy="2852936"/>
          </a:xfrm>
          <a:custGeom>
            <a:avLst/>
            <a:gdLst>
              <a:gd name="connsiteX0" fmla="*/ 0 w 6030957"/>
              <a:gd name="connsiteY0" fmla="*/ 0 h 2852936"/>
              <a:gd name="connsiteX1" fmla="*/ 6030957 w 6030957"/>
              <a:gd name="connsiteY1" fmla="*/ 0 h 2852936"/>
              <a:gd name="connsiteX2" fmla="*/ 6030957 w 6030957"/>
              <a:gd name="connsiteY2" fmla="*/ 2852936 h 2852936"/>
              <a:gd name="connsiteX3" fmla="*/ 0 w 6030957"/>
              <a:gd name="connsiteY3" fmla="*/ 2852936 h 2852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2852936">
                <a:moveTo>
                  <a:pt x="0" y="0"/>
                </a:moveTo>
                <a:lnTo>
                  <a:pt x="6030957" y="0"/>
                </a:lnTo>
                <a:lnTo>
                  <a:pt x="6030957" y="2852936"/>
                </a:lnTo>
                <a:lnTo>
                  <a:pt x="0" y="2852936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4101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41CD64C-4590-4679-A502-F16917D5B0C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3879020" cy="6858000"/>
          </a:xfrm>
          <a:custGeom>
            <a:avLst/>
            <a:gdLst>
              <a:gd name="connsiteX0" fmla="*/ 0 w 3879525"/>
              <a:gd name="connsiteY0" fmla="*/ 0 h 6858000"/>
              <a:gd name="connsiteX1" fmla="*/ 3879525 w 3879525"/>
              <a:gd name="connsiteY1" fmla="*/ 0 h 6858000"/>
              <a:gd name="connsiteX2" fmla="*/ 3879525 w 3879525"/>
              <a:gd name="connsiteY2" fmla="*/ 6858000 h 6858000"/>
              <a:gd name="connsiteX3" fmla="*/ 0 w 387952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9525" h="6858000">
                <a:moveTo>
                  <a:pt x="0" y="0"/>
                </a:moveTo>
                <a:lnTo>
                  <a:pt x="3879525" y="0"/>
                </a:lnTo>
                <a:lnTo>
                  <a:pt x="3879525" y="6858000"/>
                </a:lnTo>
                <a:lnTo>
                  <a:pt x="0" y="6858000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378791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236A121-C73B-4BC8-8109-B3C06DDEAED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751968" y="0"/>
            <a:ext cx="4440032" cy="6858000"/>
          </a:xfrm>
          <a:custGeom>
            <a:avLst/>
            <a:gdLst>
              <a:gd name="connsiteX0" fmla="*/ 0 w 4440610"/>
              <a:gd name="connsiteY0" fmla="*/ 0 h 6858000"/>
              <a:gd name="connsiteX1" fmla="*/ 4440610 w 4440610"/>
              <a:gd name="connsiteY1" fmla="*/ 0 h 6858000"/>
              <a:gd name="connsiteX2" fmla="*/ 4440610 w 4440610"/>
              <a:gd name="connsiteY2" fmla="*/ 6858000 h 6858000"/>
              <a:gd name="connsiteX3" fmla="*/ 0 w 444061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0610" h="6858000">
                <a:moveTo>
                  <a:pt x="0" y="0"/>
                </a:moveTo>
                <a:lnTo>
                  <a:pt x="4440610" y="0"/>
                </a:lnTo>
                <a:lnTo>
                  <a:pt x="4440610" y="6858000"/>
                </a:lnTo>
                <a:lnTo>
                  <a:pt x="0" y="6858000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FECB226-0315-4B1B-9520-0ADB7DDE1484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4739968" y="2"/>
            <a:ext cx="2712065" cy="3428695"/>
          </a:xfrm>
          <a:custGeom>
            <a:avLst/>
            <a:gdLst>
              <a:gd name="connsiteX0" fmla="*/ 0 w 2712418"/>
              <a:gd name="connsiteY0" fmla="*/ 0 h 3428695"/>
              <a:gd name="connsiteX1" fmla="*/ 2712418 w 2712418"/>
              <a:gd name="connsiteY1" fmla="*/ 0 h 3428695"/>
              <a:gd name="connsiteX2" fmla="*/ 2712418 w 2712418"/>
              <a:gd name="connsiteY2" fmla="*/ 3428695 h 3428695"/>
              <a:gd name="connsiteX3" fmla="*/ 0 w 2712418"/>
              <a:gd name="connsiteY3" fmla="*/ 3428695 h 3428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2418" h="3428695">
                <a:moveTo>
                  <a:pt x="0" y="0"/>
                </a:moveTo>
                <a:lnTo>
                  <a:pt x="2712418" y="0"/>
                </a:lnTo>
                <a:lnTo>
                  <a:pt x="2712418" y="3428695"/>
                </a:lnTo>
                <a:lnTo>
                  <a:pt x="0" y="3428695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9743474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C349CF-AA66-4564-8A31-B0B650DE08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5999" cy="2564904"/>
          </a:xfrm>
          <a:custGeom>
            <a:avLst/>
            <a:gdLst>
              <a:gd name="connsiteX0" fmla="*/ 0 w 6030957"/>
              <a:gd name="connsiteY0" fmla="*/ 0 h 2564904"/>
              <a:gd name="connsiteX1" fmla="*/ 6030957 w 6030957"/>
              <a:gd name="connsiteY1" fmla="*/ 0 h 2564904"/>
              <a:gd name="connsiteX2" fmla="*/ 6030957 w 6030957"/>
              <a:gd name="connsiteY2" fmla="*/ 2564904 h 2564904"/>
              <a:gd name="connsiteX3" fmla="*/ 0 w 6030957"/>
              <a:gd name="connsiteY3" fmla="*/ 2564904 h 2564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2564904">
                <a:moveTo>
                  <a:pt x="0" y="0"/>
                </a:moveTo>
                <a:lnTo>
                  <a:pt x="6030957" y="0"/>
                </a:lnTo>
                <a:lnTo>
                  <a:pt x="6030957" y="2564904"/>
                </a:lnTo>
                <a:lnTo>
                  <a:pt x="0" y="2564904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59F63D0-DEC1-4DD0-ADC1-02BF367D029A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6095999" y="2564906"/>
            <a:ext cx="6107113" cy="4293095"/>
          </a:xfrm>
          <a:custGeom>
            <a:avLst/>
            <a:gdLst>
              <a:gd name="connsiteX0" fmla="*/ 0 w 6173741"/>
              <a:gd name="connsiteY0" fmla="*/ 0 h 4293095"/>
              <a:gd name="connsiteX1" fmla="*/ 6173741 w 6173741"/>
              <a:gd name="connsiteY1" fmla="*/ 0 h 4293095"/>
              <a:gd name="connsiteX2" fmla="*/ 6173741 w 6173741"/>
              <a:gd name="connsiteY2" fmla="*/ 4293095 h 4293095"/>
              <a:gd name="connsiteX3" fmla="*/ 0 w 6173741"/>
              <a:gd name="connsiteY3" fmla="*/ 4293095 h 429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73741" h="4293095">
                <a:moveTo>
                  <a:pt x="0" y="0"/>
                </a:moveTo>
                <a:lnTo>
                  <a:pt x="6173741" y="0"/>
                </a:lnTo>
                <a:lnTo>
                  <a:pt x="6173741" y="4293095"/>
                </a:lnTo>
                <a:lnTo>
                  <a:pt x="0" y="4293095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9534547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F290798-09F8-469E-9853-23EBFD9C10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541024" y="2275135"/>
            <a:ext cx="6030172" cy="3718222"/>
          </a:xfrm>
          <a:custGeom>
            <a:avLst/>
            <a:gdLst>
              <a:gd name="connsiteX0" fmla="*/ 0 w 6030957"/>
              <a:gd name="connsiteY0" fmla="*/ 0 h 3718222"/>
              <a:gd name="connsiteX1" fmla="*/ 6030957 w 6030957"/>
              <a:gd name="connsiteY1" fmla="*/ 0 h 3718222"/>
              <a:gd name="connsiteX2" fmla="*/ 6030957 w 6030957"/>
              <a:gd name="connsiteY2" fmla="*/ 3718222 h 3718222"/>
              <a:gd name="connsiteX3" fmla="*/ 0 w 6030957"/>
              <a:gd name="connsiteY3" fmla="*/ 3718222 h 371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0957" h="3718222">
                <a:moveTo>
                  <a:pt x="0" y="0"/>
                </a:moveTo>
                <a:lnTo>
                  <a:pt x="6030957" y="0"/>
                </a:lnTo>
                <a:lnTo>
                  <a:pt x="6030957" y="3718222"/>
                </a:lnTo>
                <a:lnTo>
                  <a:pt x="0" y="3718222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8564995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6C1CC79-0C94-4AB3-8079-22C116B2FF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" y="457200"/>
            <a:ext cx="4787698" cy="6019800"/>
          </a:xfrm>
          <a:custGeom>
            <a:avLst/>
            <a:gdLst>
              <a:gd name="connsiteX0" fmla="*/ 0 w 4788322"/>
              <a:gd name="connsiteY0" fmla="*/ 0 h 5543551"/>
              <a:gd name="connsiteX1" fmla="*/ 4788322 w 4788322"/>
              <a:gd name="connsiteY1" fmla="*/ 0 h 5543551"/>
              <a:gd name="connsiteX2" fmla="*/ 4788322 w 4788322"/>
              <a:gd name="connsiteY2" fmla="*/ 5543551 h 5543551"/>
              <a:gd name="connsiteX3" fmla="*/ 0 w 4788322"/>
              <a:gd name="connsiteY3" fmla="*/ 5543551 h 5543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88322" h="5543551">
                <a:moveTo>
                  <a:pt x="0" y="0"/>
                </a:moveTo>
                <a:lnTo>
                  <a:pt x="4788322" y="0"/>
                </a:lnTo>
                <a:lnTo>
                  <a:pt x="4788322" y="5543551"/>
                </a:lnTo>
                <a:lnTo>
                  <a:pt x="0" y="5543551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2168675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F76F00A-E68A-4A1B-A9D7-0EC0C855376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" y="457200"/>
            <a:ext cx="10972800" cy="6019800"/>
          </a:xfrm>
          <a:custGeom>
            <a:avLst/>
            <a:gdLst>
              <a:gd name="connsiteX0" fmla="*/ 0 w 11305256"/>
              <a:gd name="connsiteY0" fmla="*/ 0 h 5832648"/>
              <a:gd name="connsiteX1" fmla="*/ 11305256 w 11305256"/>
              <a:gd name="connsiteY1" fmla="*/ 0 h 5832648"/>
              <a:gd name="connsiteX2" fmla="*/ 11305256 w 11305256"/>
              <a:gd name="connsiteY2" fmla="*/ 5832648 h 5832648"/>
              <a:gd name="connsiteX3" fmla="*/ 0 w 11305256"/>
              <a:gd name="connsiteY3" fmla="*/ 5832648 h 5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5256" h="5832648">
                <a:moveTo>
                  <a:pt x="0" y="0"/>
                </a:moveTo>
                <a:lnTo>
                  <a:pt x="11305256" y="0"/>
                </a:lnTo>
                <a:lnTo>
                  <a:pt x="11305256" y="5832648"/>
                </a:lnTo>
                <a:lnTo>
                  <a:pt x="0" y="5832648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 dirty="0"/>
          </a:p>
        </p:txBody>
      </p:sp>
    </p:spTree>
    <p:extLst>
      <p:ext uri="{BB962C8B-B14F-4D97-AF65-F5344CB8AC3E}">
        <p14:creationId xmlns:p14="http://schemas.microsoft.com/office/powerpoint/2010/main" val="38475155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D736B06-FA45-42F4-9B1A-0ABDB1022CA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"/>
            <a:ext cx="12192000" cy="3733801"/>
          </a:xfrm>
          <a:custGeom>
            <a:avLst/>
            <a:gdLst>
              <a:gd name="connsiteX0" fmla="*/ 0 w 11449272"/>
              <a:gd name="connsiteY0" fmla="*/ 0 h 3456385"/>
              <a:gd name="connsiteX1" fmla="*/ 11449272 w 11449272"/>
              <a:gd name="connsiteY1" fmla="*/ 0 h 3456385"/>
              <a:gd name="connsiteX2" fmla="*/ 11449272 w 11449272"/>
              <a:gd name="connsiteY2" fmla="*/ 3456385 h 3456385"/>
              <a:gd name="connsiteX3" fmla="*/ 0 w 11449272"/>
              <a:gd name="connsiteY3" fmla="*/ 3456385 h 345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449272" h="3456385">
                <a:moveTo>
                  <a:pt x="0" y="0"/>
                </a:moveTo>
                <a:lnTo>
                  <a:pt x="11449272" y="0"/>
                </a:lnTo>
                <a:lnTo>
                  <a:pt x="11449272" y="3456385"/>
                </a:lnTo>
                <a:lnTo>
                  <a:pt x="0" y="3456385"/>
                </a:lnTo>
                <a:close/>
              </a:path>
            </a:pathLst>
          </a:custGeom>
          <a:pattFill prst="pct20">
            <a:fgClr>
              <a:srgbClr val="A0A0A0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>
              <a:defRPr sz="600">
                <a:solidFill>
                  <a:srgbClr val="A0A0A0"/>
                </a:solidFill>
              </a:defRPr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080427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D6A">
            <a:alpha val="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84178E8-46FC-4CA1-92CD-1826922E3F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2CC3B3B-64BB-4552-92B5-8E4245D1E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53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9" r:id="rId4"/>
    <p:sldLayoutId id="2147483656" r:id="rId5"/>
    <p:sldLayoutId id="2147483655" r:id="rId6"/>
    <p:sldLayoutId id="2147483654" r:id="rId7"/>
    <p:sldLayoutId id="2147483652" r:id="rId8"/>
    <p:sldLayoutId id="2147483653" r:id="rId9"/>
    <p:sldLayoutId id="2147483650" r:id="rId10"/>
    <p:sldLayoutId id="2147483651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9" r:id="rId3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88">
          <p15:clr>
            <a:srgbClr val="F26B43"/>
          </p15:clr>
        </p15:guide>
        <p15:guide id="2" orient="horz" pos="624">
          <p15:clr>
            <a:srgbClr val="F26B43"/>
          </p15:clr>
        </p15:guide>
        <p15:guide id="3" orient="horz" pos="4176">
          <p15:clr>
            <a:srgbClr val="F26B43"/>
          </p15:clr>
        </p15:guide>
        <p15:guide id="4" orient="horz" pos="4080">
          <p15:clr>
            <a:srgbClr val="F26B43"/>
          </p15:clr>
        </p15:guide>
        <p15:guide id="5" pos="384">
          <p15:clr>
            <a:srgbClr val="F26B43"/>
          </p15:clr>
        </p15:guide>
        <p15:guide id="6" pos="3840">
          <p15:clr>
            <a:srgbClr val="F26B43"/>
          </p15:clr>
        </p15:guide>
        <p15:guide id="7" pos="7296">
          <p15:clr>
            <a:srgbClr val="F26B43"/>
          </p15:clr>
        </p15:guide>
        <p15:guide id="8" orient="horz" pos="23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sv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.sv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6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6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6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B99B92F-3E9D-473E-9940-5F9700728598}"/>
              </a:ext>
            </a:extLst>
          </p:cNvPr>
          <p:cNvSpPr/>
          <p:nvPr/>
        </p:nvSpPr>
        <p:spPr>
          <a:xfrm>
            <a:off x="0" y="2844800"/>
            <a:ext cx="12192000" cy="403084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3CABB8DA-1C06-46C6-8722-A10612D444C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80" b="31422"/>
          <a:stretch/>
        </p:blipFill>
        <p:spPr>
          <a:xfrm>
            <a:off x="609599" y="457200"/>
            <a:ext cx="10972801" cy="339763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90B86D-4956-40B8-9D75-B20BB690477D}"/>
              </a:ext>
            </a:extLst>
          </p:cNvPr>
          <p:cNvSpPr txBox="1"/>
          <p:nvPr/>
        </p:nvSpPr>
        <p:spPr>
          <a:xfrm>
            <a:off x="2160104" y="4078696"/>
            <a:ext cx="8229599" cy="1446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D" sz="8799" spc="600" dirty="0">
                <a:solidFill>
                  <a:schemeClr val="bg1"/>
                </a:solidFill>
                <a:latin typeface="+mj-lt"/>
              </a:rPr>
              <a:t>LEGAL RIGHT</a:t>
            </a:r>
            <a:endParaRPr lang="en-US" sz="8799" dirty="0">
              <a:solidFill>
                <a:schemeClr val="bg1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5A82CD2F-429C-4DD8-B2B5-72180144B9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5624980" y="5623835"/>
            <a:ext cx="942039" cy="98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286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DC3D93-E88F-46E8-A2FF-300EFF2EE1C5}"/>
              </a:ext>
            </a:extLst>
          </p:cNvPr>
          <p:cNvSpPr/>
          <p:nvPr/>
        </p:nvSpPr>
        <p:spPr>
          <a:xfrm>
            <a:off x="6176560" y="2844800"/>
            <a:ext cx="6015440" cy="403084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FC0217-D4BF-40D6-980E-B151C35E103F}"/>
              </a:ext>
            </a:extLst>
          </p:cNvPr>
          <p:cNvSpPr txBox="1"/>
          <p:nvPr/>
        </p:nvSpPr>
        <p:spPr>
          <a:xfrm>
            <a:off x="6860122" y="4175422"/>
            <a:ext cx="4440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+mj-lt"/>
              </a:rPr>
              <a:t>Welcome To Rightive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6F432F5-2429-4D8B-91AB-D1FBD733DF4B}"/>
              </a:ext>
            </a:extLst>
          </p:cNvPr>
          <p:cNvGrpSpPr/>
          <p:nvPr/>
        </p:nvGrpSpPr>
        <p:grpSpPr>
          <a:xfrm>
            <a:off x="534577" y="1971977"/>
            <a:ext cx="3194489" cy="2914047"/>
            <a:chOff x="534577" y="2006121"/>
            <a:chExt cx="3194489" cy="2914047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9794A39-FEAB-4E7F-A1BE-B1A42F896EEA}"/>
                </a:ext>
              </a:extLst>
            </p:cNvPr>
            <p:cNvSpPr txBox="1"/>
            <p:nvPr/>
          </p:nvSpPr>
          <p:spPr>
            <a:xfrm>
              <a:off x="534577" y="2006121"/>
              <a:ext cx="23920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D" sz="2400" spc="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rPr>
                <a:t>OUR TITLE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29D7ED5-2CE2-49C1-A6EE-C42F271E0C63}"/>
                </a:ext>
              </a:extLst>
            </p:cNvPr>
            <p:cNvSpPr txBox="1"/>
            <p:nvPr/>
          </p:nvSpPr>
          <p:spPr>
            <a:xfrm>
              <a:off x="545726" y="2925010"/>
              <a:ext cx="3183340" cy="1995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lorem ipsum dolor sit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amet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consectetuer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adipiscing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elit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maecenas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porttitor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congue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massa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fusce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posuere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magna sed pulvinar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ultricies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purus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lectus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malesuada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libero sit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amet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commodo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magna eros</a:t>
              </a:r>
            </a:p>
          </p:txBody>
        </p:sp>
      </p:grp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B19E48D-368E-4183-8F5F-01EFACAAD43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8" b="3728"/>
          <a:stretch>
            <a:fillRect/>
          </a:stretch>
        </p:blipFill>
        <p:spPr/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2097F2C2-8389-4AE6-9F9C-8A741CC597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40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7B0B183-EF0A-4290-A8F0-A725F5DCED7C}"/>
              </a:ext>
            </a:extLst>
          </p:cNvPr>
          <p:cNvSpPr/>
          <p:nvPr/>
        </p:nvSpPr>
        <p:spPr>
          <a:xfrm>
            <a:off x="6176560" y="3429000"/>
            <a:ext cx="6015440" cy="344664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D65DF60-2FF9-47AD-B000-7084649B259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1" r="16671"/>
          <a:stretch/>
        </p:blipFill>
        <p:spPr>
          <a:xfrm>
            <a:off x="8196166" y="1852723"/>
            <a:ext cx="3383935" cy="3384376"/>
          </a:xfrm>
        </p:spPr>
      </p:pic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1A62333E-C6C9-45EF-BD55-13C351DD79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1" r="16671"/>
          <a:stretch/>
        </p:blipFill>
        <p:spPr>
          <a:xfrm>
            <a:off x="4603750" y="1852613"/>
            <a:ext cx="3384550" cy="33845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EAEC69-4E83-4631-9F41-BEB14806F99C}"/>
              </a:ext>
            </a:extLst>
          </p:cNvPr>
          <p:cNvSpPr txBox="1"/>
          <p:nvPr/>
        </p:nvSpPr>
        <p:spPr>
          <a:xfrm>
            <a:off x="583474" y="404948"/>
            <a:ext cx="4730048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Our Simple Gallery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997126-2528-4968-9F77-121E0E2090C4}"/>
              </a:ext>
            </a:extLst>
          </p:cNvPr>
          <p:cNvSpPr txBox="1"/>
          <p:nvPr/>
        </p:nvSpPr>
        <p:spPr>
          <a:xfrm>
            <a:off x="583474" y="1789113"/>
            <a:ext cx="3095223" cy="1991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Suspendisse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tempus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mauris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sed tempus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hendrerit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 non eros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laoreet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porta dui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quis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vehicula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neque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93FFB92-5988-49AE-BD52-72B6084BC3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34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E1EE27-9BE7-4BFA-9159-20A07EBB950E}"/>
              </a:ext>
            </a:extLst>
          </p:cNvPr>
          <p:cNvSpPr/>
          <p:nvPr/>
        </p:nvSpPr>
        <p:spPr>
          <a:xfrm>
            <a:off x="5952002" y="447"/>
            <a:ext cx="6239998" cy="6857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E38C27-59B1-4341-A806-7B76D94FEAF1}"/>
              </a:ext>
            </a:extLst>
          </p:cNvPr>
          <p:cNvSpPr txBox="1"/>
          <p:nvPr/>
        </p:nvSpPr>
        <p:spPr>
          <a:xfrm>
            <a:off x="7353020" y="2188683"/>
            <a:ext cx="4076742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+mj-lt"/>
              </a:rPr>
              <a:t>Discuss </a:t>
            </a:r>
            <a:endParaRPr lang="en-ID" sz="3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EF7A01-7889-475E-B321-67624EC38688}"/>
              </a:ext>
            </a:extLst>
          </p:cNvPr>
          <p:cNvSpPr txBox="1"/>
          <p:nvPr/>
        </p:nvSpPr>
        <p:spPr>
          <a:xfrm>
            <a:off x="7353020" y="3039094"/>
            <a:ext cx="4076742" cy="1528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bg1"/>
                </a:solidFill>
              </a:rPr>
              <a:t>Lorem ipsum dolor sit </a:t>
            </a:r>
            <a:r>
              <a:rPr lang="en-US" sz="1600" dirty="0" err="1">
                <a:solidFill>
                  <a:schemeClr val="bg1"/>
                </a:solidFill>
              </a:rPr>
              <a:t>amet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consectetur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adipiscing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elit</a:t>
            </a:r>
            <a:r>
              <a:rPr lang="en-US" sz="1600" dirty="0">
                <a:solidFill>
                  <a:schemeClr val="bg1"/>
                </a:solidFill>
              </a:rPr>
              <a:t>. </a:t>
            </a:r>
            <a:r>
              <a:rPr lang="en-US" sz="1600" dirty="0" err="1">
                <a:solidFill>
                  <a:schemeClr val="bg1"/>
                </a:solidFill>
              </a:rPr>
              <a:t>Suspendisse</a:t>
            </a:r>
            <a:r>
              <a:rPr lang="en-US" sz="1600" dirty="0">
                <a:solidFill>
                  <a:schemeClr val="bg1"/>
                </a:solidFill>
              </a:rPr>
              <a:t> tempus </a:t>
            </a:r>
            <a:r>
              <a:rPr lang="en-US" sz="1600" dirty="0" err="1">
                <a:solidFill>
                  <a:schemeClr val="bg1"/>
                </a:solidFill>
              </a:rPr>
              <a:t>mauris</a:t>
            </a:r>
            <a:r>
              <a:rPr lang="en-US" sz="1600" dirty="0">
                <a:solidFill>
                  <a:schemeClr val="bg1"/>
                </a:solidFill>
              </a:rPr>
              <a:t> sed tempus </a:t>
            </a:r>
            <a:r>
              <a:rPr lang="en-US" sz="1600" dirty="0" err="1">
                <a:solidFill>
                  <a:schemeClr val="bg1"/>
                </a:solidFill>
              </a:rPr>
              <a:t>hendrerit</a:t>
            </a:r>
            <a:r>
              <a:rPr lang="en-US" sz="1600" dirty="0">
                <a:solidFill>
                  <a:schemeClr val="bg1"/>
                </a:solidFill>
              </a:rPr>
              <a:t>. Sed non eros </a:t>
            </a:r>
            <a:r>
              <a:rPr lang="en-US" sz="1600" dirty="0" err="1">
                <a:solidFill>
                  <a:schemeClr val="bg1"/>
                </a:solidFill>
              </a:rPr>
              <a:t>laoreet</a:t>
            </a:r>
            <a:r>
              <a:rPr lang="en-US" sz="1600" dirty="0">
                <a:solidFill>
                  <a:schemeClr val="bg1"/>
                </a:solidFill>
              </a:rPr>
              <a:t>, porta dui </a:t>
            </a:r>
            <a:r>
              <a:rPr lang="en-US" sz="1600" dirty="0" err="1">
                <a:solidFill>
                  <a:schemeClr val="bg1"/>
                </a:solidFill>
              </a:rPr>
              <a:t>quis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vehicula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neque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720AD08-0AE0-415B-AB81-F1F696F94057}"/>
              </a:ext>
            </a:extLst>
          </p:cNvPr>
          <p:cNvSpPr/>
          <p:nvPr/>
        </p:nvSpPr>
        <p:spPr>
          <a:xfrm>
            <a:off x="0" y="447"/>
            <a:ext cx="912100" cy="6857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EB3F2B6-8E59-4598-A29B-5992352B031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50" b="4650"/>
          <a:stretch>
            <a:fillRect/>
          </a:stretch>
        </p:blipFill>
        <p:spPr>
          <a:xfrm>
            <a:off x="912100" y="2"/>
            <a:ext cx="5039905" cy="6857999"/>
          </a:xfrm>
        </p:spPr>
      </p:pic>
    </p:spTree>
    <p:extLst>
      <p:ext uri="{BB962C8B-B14F-4D97-AF65-F5344CB8AC3E}">
        <p14:creationId xmlns:p14="http://schemas.microsoft.com/office/powerpoint/2010/main" val="34108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63CA50D-BB4B-4C77-B52F-D226F280FAFA}"/>
              </a:ext>
            </a:extLst>
          </p:cNvPr>
          <p:cNvSpPr/>
          <p:nvPr/>
        </p:nvSpPr>
        <p:spPr>
          <a:xfrm>
            <a:off x="626333" y="1010990"/>
            <a:ext cx="6299989" cy="49405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5A85350-F679-4DB1-A690-EDD17B9908AE}"/>
              </a:ext>
            </a:extLst>
          </p:cNvPr>
          <p:cNvGrpSpPr/>
          <p:nvPr/>
        </p:nvGrpSpPr>
        <p:grpSpPr>
          <a:xfrm>
            <a:off x="1836110" y="2167306"/>
            <a:ext cx="3022122" cy="2627892"/>
            <a:chOff x="1836110" y="1817331"/>
            <a:chExt cx="3022122" cy="262789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38C3DA2-A644-4925-86B3-DA366EE2A142}"/>
                </a:ext>
              </a:extLst>
            </p:cNvPr>
            <p:cNvSpPr txBox="1"/>
            <p:nvPr/>
          </p:nvSpPr>
          <p:spPr>
            <a:xfrm>
              <a:off x="1836110" y="1817331"/>
              <a:ext cx="3022122" cy="6462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chemeClr val="bg1"/>
                  </a:solidFill>
                  <a:latin typeface="+mj-lt"/>
                </a:rPr>
                <a:t>Strategy</a:t>
              </a:r>
              <a:endParaRPr lang="en-ID" sz="36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6378EBF-F7F7-4BF7-98E5-8FBDB9D04FF9}"/>
                </a:ext>
              </a:extLst>
            </p:cNvPr>
            <p:cNvSpPr txBox="1"/>
            <p:nvPr/>
          </p:nvSpPr>
          <p:spPr>
            <a:xfrm>
              <a:off x="1836110" y="2767802"/>
              <a:ext cx="2863926" cy="1677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>
                  <a:solidFill>
                    <a:schemeClr val="bg1"/>
                  </a:solidFill>
                </a:rPr>
                <a:t>lorem ipsum dolor sit amet consectetuer adipiscing elit maecenas porttitor congue massa fusce posuere magna sed pulvinar ultricies purus</a:t>
              </a:r>
            </a:p>
          </p:txBody>
        </p:sp>
      </p:grp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8E828CB-C40B-41C6-A55F-08F22D4EB70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4" b="904"/>
          <a:stretch>
            <a:fillRect/>
          </a:stretch>
        </p:blipFill>
        <p:spPr/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D84B106-9221-4122-9024-67A448E81A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566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968FF4-3E69-4FBA-84E5-F15840854AFE}"/>
              </a:ext>
            </a:extLst>
          </p:cNvPr>
          <p:cNvSpPr/>
          <p:nvPr/>
        </p:nvSpPr>
        <p:spPr>
          <a:xfrm>
            <a:off x="0" y="2844800"/>
            <a:ext cx="12192000" cy="403084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FDDEDA-10F4-4FE6-B337-B676BB0506EE}"/>
              </a:ext>
            </a:extLst>
          </p:cNvPr>
          <p:cNvSpPr txBox="1"/>
          <p:nvPr/>
        </p:nvSpPr>
        <p:spPr>
          <a:xfrm>
            <a:off x="0" y="457200"/>
            <a:ext cx="4631061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Rightive Gallery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767F6-9818-44B8-8552-F83A96395AC3}"/>
              </a:ext>
            </a:extLst>
          </p:cNvPr>
          <p:cNvSpPr txBox="1"/>
          <p:nvPr/>
        </p:nvSpPr>
        <p:spPr>
          <a:xfrm>
            <a:off x="7319977" y="3505200"/>
            <a:ext cx="4031923" cy="698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</a:rPr>
              <a:t>lorem ipsum dolor </a:t>
            </a:r>
            <a:r>
              <a:rPr lang="en-US" sz="1400" dirty="0" err="1">
                <a:solidFill>
                  <a:schemeClr val="bg1"/>
                </a:solidFill>
              </a:rPr>
              <a:t>amet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consectetuer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adipiscing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elit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maecenas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porttitor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congue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massa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fusce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966F8C-C2AF-499B-9306-9E6680F19F9D}"/>
              </a:ext>
            </a:extLst>
          </p:cNvPr>
          <p:cNvSpPr txBox="1"/>
          <p:nvPr/>
        </p:nvSpPr>
        <p:spPr>
          <a:xfrm>
            <a:off x="7319977" y="4678809"/>
            <a:ext cx="4031923" cy="698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</a:rPr>
              <a:t>consectetuer adipiscing elit maecenas porttitor congue massa fusce posuere magna sed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23CBEDCF-D345-4890-A499-139E22A236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7" b="3017"/>
          <a:stretch/>
        </p:blipFill>
        <p:spPr>
          <a:xfrm>
            <a:off x="623663" y="2015034"/>
            <a:ext cx="6030172" cy="3718222"/>
          </a:xfr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218A4038-1F98-4AED-A3E2-CD13D8C8DD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768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B843952-95FE-4F55-A7B4-97C19B3DF672}"/>
              </a:ext>
            </a:extLst>
          </p:cNvPr>
          <p:cNvSpPr/>
          <p:nvPr/>
        </p:nvSpPr>
        <p:spPr>
          <a:xfrm>
            <a:off x="2208074" y="447"/>
            <a:ext cx="9983926" cy="6857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8E3990-CE7C-4AAB-BBE6-7E5F7730B548}"/>
              </a:ext>
            </a:extLst>
          </p:cNvPr>
          <p:cNvGrpSpPr/>
          <p:nvPr/>
        </p:nvGrpSpPr>
        <p:grpSpPr>
          <a:xfrm>
            <a:off x="7979336" y="2024967"/>
            <a:ext cx="3664623" cy="2781941"/>
            <a:chOff x="7993077" y="1569889"/>
            <a:chExt cx="3665100" cy="2782303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D7D3264E-7A46-4FDB-9074-78412613A4EE}"/>
                </a:ext>
              </a:extLst>
            </p:cNvPr>
            <p:cNvSpPr txBox="1"/>
            <p:nvPr/>
          </p:nvSpPr>
          <p:spPr>
            <a:xfrm>
              <a:off x="7993077" y="1569889"/>
              <a:ext cx="30225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chemeClr val="bg1"/>
                  </a:solidFill>
                  <a:latin typeface="+mj-lt"/>
                </a:rPr>
                <a:t>Let’s Talk</a:t>
              </a:r>
              <a:endParaRPr lang="en-ID" sz="36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4AB1427-02E4-40B0-955C-AFE87EACA39D}"/>
                </a:ext>
              </a:extLst>
            </p:cNvPr>
            <p:cNvSpPr txBox="1"/>
            <p:nvPr/>
          </p:nvSpPr>
          <p:spPr>
            <a:xfrm>
              <a:off x="7993077" y="2686608"/>
              <a:ext cx="3665100" cy="1665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 dirty="0">
                  <a:solidFill>
                    <a:schemeClr val="bg1"/>
                  </a:solidFill>
                </a:rPr>
                <a:t>lorem ipsum dolor sit </a:t>
              </a:r>
              <a:r>
                <a:rPr lang="en-US" sz="1400" dirty="0" err="1">
                  <a:solidFill>
                    <a:schemeClr val="bg1"/>
                  </a:solidFill>
                </a:rPr>
                <a:t>amet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consectetuer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adipiscing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elit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maecenas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porttitor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congue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massa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fusce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posuere</a:t>
              </a:r>
              <a:r>
                <a:rPr lang="en-US" sz="1400" dirty="0">
                  <a:solidFill>
                    <a:schemeClr val="bg1"/>
                  </a:solidFill>
                </a:rPr>
                <a:t> magna sed pulvinar </a:t>
              </a:r>
              <a:r>
                <a:rPr lang="en-US" sz="1400" dirty="0" err="1">
                  <a:solidFill>
                    <a:schemeClr val="bg1"/>
                  </a:solidFill>
                </a:rPr>
                <a:t>ultricies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purus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lectus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malesuada</a:t>
              </a:r>
              <a:r>
                <a:rPr lang="en-US" sz="1400" dirty="0">
                  <a:solidFill>
                    <a:schemeClr val="bg1"/>
                  </a:solidFill>
                </a:rPr>
                <a:t> libero sit </a:t>
              </a:r>
              <a:r>
                <a:rPr lang="en-US" sz="1400" dirty="0" err="1">
                  <a:solidFill>
                    <a:schemeClr val="bg1"/>
                  </a:solidFill>
                </a:rPr>
                <a:t>amet</a:t>
              </a:r>
              <a:r>
                <a:rPr lang="en-US" sz="1400" dirty="0">
                  <a:solidFill>
                    <a:schemeClr val="bg1"/>
                  </a:solidFill>
                </a:rPr>
                <a:t> </a:t>
              </a:r>
              <a:r>
                <a:rPr lang="en-US" sz="1400" dirty="0" err="1">
                  <a:solidFill>
                    <a:schemeClr val="bg1"/>
                  </a:solidFill>
                </a:rPr>
                <a:t>commodo</a:t>
              </a:r>
              <a:r>
                <a:rPr lang="en-US" sz="1400" dirty="0">
                  <a:solidFill>
                    <a:schemeClr val="bg1"/>
                  </a:solidFill>
                </a:rPr>
                <a:t> magna eros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A03F006-85B3-4BD8-AD01-D162CD9ECAB5}"/>
                </a:ext>
              </a:extLst>
            </p:cNvPr>
            <p:cNvSpPr txBox="1"/>
            <p:nvPr/>
          </p:nvSpPr>
          <p:spPr>
            <a:xfrm>
              <a:off x="7993077" y="2329135"/>
              <a:ext cx="194155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D" sz="1400">
                  <a:solidFill>
                    <a:schemeClr val="bg1"/>
                  </a:solidFill>
                  <a:latin typeface="+mj-lt"/>
                </a:rPr>
                <a:t>Simple and Minimalis</a:t>
              </a:r>
            </a:p>
          </p:txBody>
        </p:sp>
      </p:grp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9A6B19E1-1EA5-41C4-9C9A-89E38FA3CFC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3" b="16653"/>
          <a:stretch/>
        </p:blipFill>
        <p:spPr>
          <a:xfrm>
            <a:off x="631709" y="1569889"/>
            <a:ext cx="6030172" cy="3718222"/>
          </a:xfr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D90F987F-4003-48EF-AFEF-FE5775B72E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307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4F27CF-4B47-4F46-8C70-474CAE3DBE2B}"/>
              </a:ext>
            </a:extLst>
          </p:cNvPr>
          <p:cNvSpPr/>
          <p:nvPr/>
        </p:nvSpPr>
        <p:spPr>
          <a:xfrm>
            <a:off x="8066103" y="669998"/>
            <a:ext cx="3676094" cy="37177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5596B76-6D3F-4204-9040-26C15F438751}"/>
              </a:ext>
            </a:extLst>
          </p:cNvPr>
          <p:cNvSpPr/>
          <p:nvPr/>
        </p:nvSpPr>
        <p:spPr>
          <a:xfrm>
            <a:off x="449804" y="2565016"/>
            <a:ext cx="3676094" cy="37177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4F15288-5BAA-4E5A-B06F-7BC82AD15B02}"/>
              </a:ext>
            </a:extLst>
          </p:cNvPr>
          <p:cNvGrpSpPr/>
          <p:nvPr/>
        </p:nvGrpSpPr>
        <p:grpSpPr>
          <a:xfrm>
            <a:off x="4523971" y="2460512"/>
            <a:ext cx="3542132" cy="2981165"/>
            <a:chOff x="4523971" y="2457590"/>
            <a:chExt cx="3542132" cy="29811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CFC146F-62A6-4B33-837B-510F9FD14BD7}"/>
                </a:ext>
              </a:extLst>
            </p:cNvPr>
            <p:cNvSpPr txBox="1"/>
            <p:nvPr/>
          </p:nvSpPr>
          <p:spPr>
            <a:xfrm>
              <a:off x="4523971" y="2457590"/>
              <a:ext cx="3542132" cy="6462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rPr>
                <a:t>Our Gallery</a:t>
              </a:r>
              <a:endParaRPr lang="en-ID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2A0C35E-7CB4-4725-8E65-D80E98A7C042}"/>
                </a:ext>
              </a:extLst>
            </p:cNvPr>
            <p:cNvSpPr txBox="1"/>
            <p:nvPr/>
          </p:nvSpPr>
          <p:spPr>
            <a:xfrm>
              <a:off x="4523971" y="3773388"/>
              <a:ext cx="2958367" cy="16653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lorem ipsum dolor sit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amet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consectetuer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adipiscing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elit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maecenas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porttitor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congue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massa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fusce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posuere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magna sed pulvinar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ultricies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purus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lectus</a:t>
              </a:r>
              <a:r>
                <a:rPr lang="en-US" sz="1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US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malesuada</a:t>
              </a:r>
              <a:endPara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</p:grp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4569BE99-FFB1-43F9-AF49-4AD4E9706C3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2" r="18232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6CD876C-3771-4D23-91FA-A1661B8DCE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2" r="18232"/>
          <a:stretch>
            <a:fillRect/>
          </a:stretch>
        </p:blipFill>
        <p:spPr/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B0E32633-FBF8-4742-82FD-6A29F9810B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30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4D6BF5-588F-48F0-9BB7-9F8DEF7327ED}"/>
              </a:ext>
            </a:extLst>
          </p:cNvPr>
          <p:cNvSpPr/>
          <p:nvPr/>
        </p:nvSpPr>
        <p:spPr>
          <a:xfrm>
            <a:off x="0" y="446"/>
            <a:ext cx="12192000" cy="37333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440E6-4340-4E20-B612-969DFC08B2E4}"/>
              </a:ext>
            </a:extLst>
          </p:cNvPr>
          <p:cNvSpPr txBox="1"/>
          <p:nvPr/>
        </p:nvSpPr>
        <p:spPr>
          <a:xfrm>
            <a:off x="4152038" y="1989028"/>
            <a:ext cx="3542132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What We Do?</a:t>
            </a:r>
            <a:endParaRPr lang="en-ID" sz="360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BF80C-F0E7-46C3-B1B5-B9C4312272AA}"/>
              </a:ext>
            </a:extLst>
          </p:cNvPr>
          <p:cNvSpPr txBox="1"/>
          <p:nvPr/>
        </p:nvSpPr>
        <p:spPr>
          <a:xfrm>
            <a:off x="4523971" y="3012334"/>
            <a:ext cx="3664623" cy="1354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amet consectetuer adipiscing elit maecenas porttitor congue massa fusce posuere magna sed pulvinar ultricies purus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5C324E90-32E5-4FD4-99B7-61DEBF2E460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1" b="9021"/>
          <a:stretch>
            <a:fillRect/>
          </a:stretch>
        </p:blipFill>
        <p:spPr/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B0A9F2-8DC4-478D-A220-9CDECE364F13}"/>
              </a:ext>
            </a:extLst>
          </p:cNvPr>
          <p:cNvSpPr txBox="1"/>
          <p:nvPr/>
        </p:nvSpPr>
        <p:spPr>
          <a:xfrm>
            <a:off x="590005" y="4873600"/>
            <a:ext cx="3029496" cy="1342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lectus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malesuada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866246-866E-4216-A399-FE65E28DABA8}"/>
              </a:ext>
            </a:extLst>
          </p:cNvPr>
          <p:cNvSpPr txBox="1"/>
          <p:nvPr/>
        </p:nvSpPr>
        <p:spPr>
          <a:xfrm>
            <a:off x="597415" y="4088527"/>
            <a:ext cx="3542132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Cases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42110F56-4ABD-4D39-A131-136C034DFE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20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354CB-0CBD-4FC2-B35F-34F9AC9A49A6}"/>
              </a:ext>
            </a:extLst>
          </p:cNvPr>
          <p:cNvSpPr/>
          <p:nvPr/>
        </p:nvSpPr>
        <p:spPr>
          <a:xfrm>
            <a:off x="6095999" y="4648200"/>
            <a:ext cx="6096000" cy="2209353"/>
          </a:xfrm>
          <a:prstGeom prst="rect">
            <a:avLst/>
          </a:prstGeom>
          <a:solidFill>
            <a:schemeClr val="bg1">
              <a:lumMod val="8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D0E24B-3999-4673-BE98-0713C53B71B6}"/>
              </a:ext>
            </a:extLst>
          </p:cNvPr>
          <p:cNvSpPr/>
          <p:nvPr/>
        </p:nvSpPr>
        <p:spPr>
          <a:xfrm>
            <a:off x="-2" y="4648200"/>
            <a:ext cx="6096000" cy="22093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7FC651-DADB-45A5-B6E0-378BCBD671D2}"/>
              </a:ext>
            </a:extLst>
          </p:cNvPr>
          <p:cNvSpPr txBox="1"/>
          <p:nvPr/>
        </p:nvSpPr>
        <p:spPr>
          <a:xfrm>
            <a:off x="607843" y="5324288"/>
            <a:ext cx="4880312" cy="103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</a:rPr>
              <a:t>lorem ipsum dolor sit amet consectetuer adipiscing elit maecenas porttitor congue massa fusce posuere magna sed pulvinar ultricies purus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6A1625-C5A8-4CA8-B981-9E416963664F}"/>
              </a:ext>
            </a:extLst>
          </p:cNvPr>
          <p:cNvSpPr txBox="1"/>
          <p:nvPr/>
        </p:nvSpPr>
        <p:spPr>
          <a:xfrm>
            <a:off x="6703843" y="5324288"/>
            <a:ext cx="4880312" cy="103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amet consectetuer adipiscing elit maecenas porttitor congue massa fusce posuere magna sed pulvinar ultricies purus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B11CA3CA-F8DD-4FC1-957C-47054EB345F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9" b="53669"/>
          <a:stretch/>
        </p:blipFill>
        <p:spPr>
          <a:xfrm>
            <a:off x="0" y="1333681"/>
            <a:ext cx="12192000" cy="34885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817D8C-9D9F-4B6F-B448-0A3ED2D5870B}"/>
              </a:ext>
            </a:extLst>
          </p:cNvPr>
          <p:cNvSpPr txBox="1"/>
          <p:nvPr/>
        </p:nvSpPr>
        <p:spPr>
          <a:xfrm>
            <a:off x="4324932" y="355155"/>
            <a:ext cx="35421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Our Company</a:t>
            </a:r>
            <a:endParaRPr lang="en-ID" sz="40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8F55EA2-3D2A-44FE-937A-99579E0812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11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D1A4BC9-4831-483D-B601-8122AE5549E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21" r="28505"/>
          <a:stretch/>
        </p:blipFill>
        <p:spPr>
          <a:xfrm>
            <a:off x="757" y="447"/>
            <a:ext cx="6095243" cy="6857107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207E5BB-1784-4779-B0B8-703CE5270AF4}"/>
              </a:ext>
            </a:extLst>
          </p:cNvPr>
          <p:cNvSpPr/>
          <p:nvPr/>
        </p:nvSpPr>
        <p:spPr>
          <a:xfrm>
            <a:off x="11531686" y="447"/>
            <a:ext cx="660312" cy="6857107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08BE04-0546-4425-AF81-7E0C76E1FB2E}"/>
              </a:ext>
            </a:extLst>
          </p:cNvPr>
          <p:cNvSpPr/>
          <p:nvPr/>
        </p:nvSpPr>
        <p:spPr>
          <a:xfrm>
            <a:off x="3288054" y="1503001"/>
            <a:ext cx="6404586" cy="1007981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FBC177-BA94-4FB8-8E50-660BC0D17FD6}"/>
              </a:ext>
            </a:extLst>
          </p:cNvPr>
          <p:cNvSpPr txBox="1"/>
          <p:nvPr/>
        </p:nvSpPr>
        <p:spPr>
          <a:xfrm>
            <a:off x="7031982" y="3837459"/>
            <a:ext cx="4050814" cy="101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amet consectetuer adipiscing elit maecenas porttitor congue massa fusce posuere magna sed pulvinar ultricies purus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0F32D8-72AE-4A77-8E2A-CAACC320B665}"/>
              </a:ext>
            </a:extLst>
          </p:cNvPr>
          <p:cNvSpPr txBox="1"/>
          <p:nvPr/>
        </p:nvSpPr>
        <p:spPr>
          <a:xfrm>
            <a:off x="3385691" y="1683826"/>
            <a:ext cx="6209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Let’s Discuss Your Problem 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57368C4-E3C2-424E-9814-FE4366273B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230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A50EF78-D103-46D2-BF90-34AFE14B7C42}"/>
              </a:ext>
            </a:extLst>
          </p:cNvPr>
          <p:cNvSpPr txBox="1"/>
          <p:nvPr/>
        </p:nvSpPr>
        <p:spPr>
          <a:xfrm>
            <a:off x="624104" y="2863150"/>
            <a:ext cx="5115190" cy="1131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spc="3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Our priority believes in solving your problems.</a:t>
            </a:r>
            <a:endParaRPr lang="en-ID" sz="2400" spc="3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0757598F-82FF-4147-83FE-2D91F1AA204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34" r="7434"/>
          <a:stretch/>
        </p:blipFill>
        <p:spPr>
          <a:xfrm>
            <a:off x="7451889" y="0"/>
            <a:ext cx="4740111" cy="2852936"/>
          </a:xfrm>
        </p:spPr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8D191D1-A2F6-4413-A2F3-B9F40A8F989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12" b="10912"/>
          <a:stretch/>
        </p:blipFill>
        <p:spPr>
          <a:xfrm>
            <a:off x="6096000" y="3284984"/>
            <a:ext cx="6096001" cy="3573016"/>
          </a:xfr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B30F2F8C-1460-4456-9636-F763D063901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402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FBCB8C-CD5F-42D9-90AA-BC1BDF47E7A8}"/>
              </a:ext>
            </a:extLst>
          </p:cNvPr>
          <p:cNvSpPr txBox="1"/>
          <p:nvPr/>
        </p:nvSpPr>
        <p:spPr>
          <a:xfrm>
            <a:off x="1219162" y="375002"/>
            <a:ext cx="3542132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Talk &amp; Solve 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6C6C9B-3585-48DA-AAC0-C2E914774E14}"/>
              </a:ext>
            </a:extLst>
          </p:cNvPr>
          <p:cNvSpPr txBox="1"/>
          <p:nvPr/>
        </p:nvSpPr>
        <p:spPr>
          <a:xfrm>
            <a:off x="1375917" y="3644996"/>
            <a:ext cx="3615183" cy="1677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lectus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malesuada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libero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commodo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eros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C4C034-DF1B-4EBD-A85C-4674916545F6}"/>
              </a:ext>
            </a:extLst>
          </p:cNvPr>
          <p:cNvSpPr/>
          <p:nvPr/>
        </p:nvSpPr>
        <p:spPr>
          <a:xfrm>
            <a:off x="457" y="446"/>
            <a:ext cx="609143" cy="87585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74D5D549-2784-4EE0-84A4-9BB88EB3A0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" r="1799"/>
          <a:stretch/>
        </p:blipFill>
        <p:spPr>
          <a:xfrm>
            <a:off x="6096000" y="2708920"/>
            <a:ext cx="6096000" cy="4149080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962397-B39D-4F43-845C-C5FE37D9D2D1}"/>
              </a:ext>
            </a:extLst>
          </p:cNvPr>
          <p:cNvSpPr txBox="1"/>
          <p:nvPr/>
        </p:nvSpPr>
        <p:spPr>
          <a:xfrm>
            <a:off x="1375916" y="1658579"/>
            <a:ext cx="3615183" cy="1672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lectus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malesuada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libero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commodo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eros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65FEE17-D90A-436A-87A3-06548E5F89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390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EDD04CC-7AA9-4008-A57C-B756F3731F8E}"/>
              </a:ext>
            </a:extLst>
          </p:cNvPr>
          <p:cNvSpPr/>
          <p:nvPr/>
        </p:nvSpPr>
        <p:spPr>
          <a:xfrm>
            <a:off x="8211840" y="2708369"/>
            <a:ext cx="2796007" cy="4149185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43E250-A5E6-4EC3-A4D8-C14919B29D61}"/>
              </a:ext>
            </a:extLst>
          </p:cNvPr>
          <p:cNvSpPr txBox="1"/>
          <p:nvPr/>
        </p:nvSpPr>
        <p:spPr>
          <a:xfrm>
            <a:off x="624104" y="4508979"/>
            <a:ext cx="4607912" cy="103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6BD28F-8759-4D13-99BD-736D0A44585B}"/>
              </a:ext>
            </a:extLst>
          </p:cNvPr>
          <p:cNvSpPr txBox="1"/>
          <p:nvPr/>
        </p:nvSpPr>
        <p:spPr>
          <a:xfrm>
            <a:off x="8680696" y="3136651"/>
            <a:ext cx="1858292" cy="5846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+mj-lt"/>
              </a:rPr>
              <a:t>Everything that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+mj-lt"/>
              </a:rPr>
              <a:t>you need </a:t>
            </a:r>
            <a:endParaRPr lang="en-ID" sz="16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4865B3F-DFE5-4124-A2D7-5208F100DF8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65" r="20065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B3DA8B6-EC1C-40EF-A897-5D7847CA45C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68" t="239" r="36586" b="-239"/>
          <a:stretch/>
        </p:blipFill>
        <p:spPr>
          <a:xfrm>
            <a:off x="4224035" y="446"/>
            <a:ext cx="3360052" cy="3717738"/>
          </a:xfr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027810B5-11AB-457E-B8EE-016D566ACDD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66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68B5073-06ED-4CAF-987A-364DC41F52D8}"/>
              </a:ext>
            </a:extLst>
          </p:cNvPr>
          <p:cNvSpPr/>
          <p:nvPr/>
        </p:nvSpPr>
        <p:spPr>
          <a:xfrm flipH="1">
            <a:off x="4728027" y="1441920"/>
            <a:ext cx="7271860" cy="39422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579E33-DC98-44F6-B4C4-DD1DE5ECFB12}"/>
              </a:ext>
            </a:extLst>
          </p:cNvPr>
          <p:cNvSpPr txBox="1"/>
          <p:nvPr/>
        </p:nvSpPr>
        <p:spPr>
          <a:xfrm>
            <a:off x="522018" y="3829448"/>
            <a:ext cx="3110182" cy="1349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AE8B6EC-5771-481F-91E0-9036E9471BD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6" r="20316"/>
          <a:stretch>
            <a:fillRect/>
          </a:stretch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5F714F-AF94-495E-9EF3-D3252C17EB8F}"/>
              </a:ext>
            </a:extLst>
          </p:cNvPr>
          <p:cNvSpPr txBox="1"/>
          <p:nvPr/>
        </p:nvSpPr>
        <p:spPr>
          <a:xfrm>
            <a:off x="522018" y="1441920"/>
            <a:ext cx="32399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Something special dedication</a:t>
            </a:r>
            <a:endParaRPr lang="en-ID" sz="40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2407873-F57E-4064-BF42-B560AF34E9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5134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5A0D46-CEDB-45DE-A227-29F3E4F9803C}"/>
              </a:ext>
            </a:extLst>
          </p:cNvPr>
          <p:cNvSpPr txBox="1"/>
          <p:nvPr/>
        </p:nvSpPr>
        <p:spPr>
          <a:xfrm>
            <a:off x="4290423" y="4478461"/>
            <a:ext cx="4802777" cy="1025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lectus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malesuada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libero sit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02E538-32CB-41E7-B2CF-4EADD3E1B87B}"/>
              </a:ext>
            </a:extLst>
          </p:cNvPr>
          <p:cNvSpPr txBox="1"/>
          <p:nvPr/>
        </p:nvSpPr>
        <p:spPr>
          <a:xfrm>
            <a:off x="515670" y="4668257"/>
            <a:ext cx="3542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Recent Cases 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C1BCB60A-F822-43AD-AF07-B5C9EED684B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715" b="3715"/>
          <a:stretch>
            <a:fillRect/>
          </a:stretch>
        </p:blipFill>
        <p:spPr/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912A446-F6D1-43D0-BD71-E46F5CB4905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764" b="3764"/>
          <a:stretch>
            <a:fillRect/>
          </a:stretch>
        </p:blipFill>
        <p:spPr/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FFCE69C1-F98C-49D5-A259-C579B7F494A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832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CF012F3-BF39-4BBD-9DC7-B98BE44BACB6}"/>
              </a:ext>
            </a:extLst>
          </p:cNvPr>
          <p:cNvSpPr txBox="1"/>
          <p:nvPr/>
        </p:nvSpPr>
        <p:spPr>
          <a:xfrm>
            <a:off x="7387518" y="2566769"/>
            <a:ext cx="2591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Case Study 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235A5C-8058-42C0-BACF-94BE120E3D53}"/>
              </a:ext>
            </a:extLst>
          </p:cNvPr>
          <p:cNvSpPr txBox="1"/>
          <p:nvPr/>
        </p:nvSpPr>
        <p:spPr>
          <a:xfrm>
            <a:off x="7387518" y="3670300"/>
            <a:ext cx="3470981" cy="1672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sed pulvinar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ultricies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purus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lectus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malesuada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libero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commodo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 eros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074732-98D3-4EE1-A3EF-92E0D66775E1}"/>
              </a:ext>
            </a:extLst>
          </p:cNvPr>
          <p:cNvSpPr txBox="1"/>
          <p:nvPr/>
        </p:nvSpPr>
        <p:spPr>
          <a:xfrm>
            <a:off x="7387519" y="1278572"/>
            <a:ext cx="29957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 &amp;</a:t>
            </a:r>
          </a:p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Document</a:t>
            </a:r>
            <a:endParaRPr lang="en-ID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B0C91A-19AF-40BD-9EF1-B32166824BB6}"/>
              </a:ext>
            </a:extLst>
          </p:cNvPr>
          <p:cNvSpPr/>
          <p:nvPr/>
        </p:nvSpPr>
        <p:spPr>
          <a:xfrm>
            <a:off x="11423899" y="5014816"/>
            <a:ext cx="777684" cy="18427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98E0BC39-37CE-4D46-94F2-9312FFA3BA9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2" b="3732"/>
          <a:stretch>
            <a:fillRect/>
          </a:stretch>
        </p:blipFill>
        <p:spPr>
          <a:xfrm>
            <a:off x="622300" y="476250"/>
            <a:ext cx="6029325" cy="3719513"/>
          </a:xfr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812F265-2A49-42F6-9469-718D53CE87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898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1129027-C504-431F-916C-108CA67265BB}"/>
              </a:ext>
            </a:extLst>
          </p:cNvPr>
          <p:cNvSpPr/>
          <p:nvPr/>
        </p:nvSpPr>
        <p:spPr>
          <a:xfrm flipH="1">
            <a:off x="3505199" y="446"/>
            <a:ext cx="8686799" cy="68578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F04EA-F398-4570-92DE-05334F001745}"/>
              </a:ext>
            </a:extLst>
          </p:cNvPr>
          <p:cNvSpPr txBox="1"/>
          <p:nvPr/>
        </p:nvSpPr>
        <p:spPr>
          <a:xfrm>
            <a:off x="7842499" y="2073893"/>
            <a:ext cx="2794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+mj-lt"/>
              </a:rPr>
              <a:t>Photo Gallery</a:t>
            </a:r>
            <a:endParaRPr lang="en-ID" sz="2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25C2A8-DF73-46B0-990D-E0AD4582675E}"/>
              </a:ext>
            </a:extLst>
          </p:cNvPr>
          <p:cNvSpPr txBox="1"/>
          <p:nvPr/>
        </p:nvSpPr>
        <p:spPr>
          <a:xfrm>
            <a:off x="7842499" y="3658363"/>
            <a:ext cx="315922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Lorem ipsum dolor sit </a:t>
            </a:r>
            <a:r>
              <a:rPr lang="en-US" sz="1200" dirty="0" err="1">
                <a:solidFill>
                  <a:schemeClr val="bg1"/>
                </a:solidFill>
              </a:rPr>
              <a:t>amet</a:t>
            </a:r>
            <a:r>
              <a:rPr lang="en-US" sz="1200" dirty="0">
                <a:solidFill>
                  <a:schemeClr val="bg1"/>
                </a:solidFill>
              </a:rPr>
              <a:t>, </a:t>
            </a:r>
            <a:r>
              <a:rPr lang="en-US" sz="1200" dirty="0" err="1">
                <a:solidFill>
                  <a:schemeClr val="bg1"/>
                </a:solidFill>
              </a:rPr>
              <a:t>consectetur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adipiscing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elit</a:t>
            </a:r>
            <a:r>
              <a:rPr lang="en-US" sz="1200" dirty="0">
                <a:solidFill>
                  <a:schemeClr val="bg1"/>
                </a:solidFill>
              </a:rPr>
              <a:t>. </a:t>
            </a:r>
            <a:r>
              <a:rPr lang="en-US" sz="1200" dirty="0" err="1">
                <a:solidFill>
                  <a:schemeClr val="bg1"/>
                </a:solidFill>
              </a:rPr>
              <a:t>Suspendisse</a:t>
            </a:r>
            <a:r>
              <a:rPr lang="en-US" sz="1200" dirty="0">
                <a:solidFill>
                  <a:schemeClr val="bg1"/>
                </a:solidFill>
              </a:rPr>
              <a:t> tempus </a:t>
            </a:r>
            <a:r>
              <a:rPr lang="en-US" sz="1200" dirty="0" err="1">
                <a:solidFill>
                  <a:schemeClr val="bg1"/>
                </a:solidFill>
              </a:rPr>
              <a:t>mauris</a:t>
            </a:r>
            <a:r>
              <a:rPr lang="en-US" sz="1200" dirty="0">
                <a:solidFill>
                  <a:schemeClr val="bg1"/>
                </a:solidFill>
              </a:rPr>
              <a:t> sed tempus </a:t>
            </a:r>
            <a:r>
              <a:rPr lang="en-US" sz="1200" dirty="0" err="1">
                <a:solidFill>
                  <a:schemeClr val="bg1"/>
                </a:solidFill>
              </a:rPr>
              <a:t>hendrerit</a:t>
            </a:r>
            <a:r>
              <a:rPr lang="en-US" sz="1200" dirty="0">
                <a:solidFill>
                  <a:schemeClr val="bg1"/>
                </a:solidFill>
              </a:rPr>
              <a:t>. Sed non eros </a:t>
            </a:r>
            <a:r>
              <a:rPr lang="en-US" sz="1200" dirty="0" err="1">
                <a:solidFill>
                  <a:schemeClr val="bg1"/>
                </a:solidFill>
              </a:rPr>
              <a:t>laoreet</a:t>
            </a:r>
            <a:r>
              <a:rPr lang="en-US" sz="1200" dirty="0">
                <a:solidFill>
                  <a:schemeClr val="bg1"/>
                </a:solidFill>
              </a:rPr>
              <a:t>, porta dui </a:t>
            </a:r>
            <a:r>
              <a:rPr lang="en-US" sz="1200" dirty="0" err="1">
                <a:solidFill>
                  <a:schemeClr val="bg1"/>
                </a:solidFill>
              </a:rPr>
              <a:t>quis</a:t>
            </a:r>
            <a:r>
              <a:rPr lang="en-US" sz="1200" dirty="0">
                <a:solidFill>
                  <a:schemeClr val="bg1"/>
                </a:solidFill>
              </a:rPr>
              <a:t>, </a:t>
            </a:r>
            <a:r>
              <a:rPr lang="en-US" sz="1200" dirty="0" err="1">
                <a:solidFill>
                  <a:schemeClr val="bg1"/>
                </a:solidFill>
              </a:rPr>
              <a:t>vehicula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neque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6F5F5F3-479C-4C3F-98AB-4FB27AEA1A5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40" b="3740"/>
          <a:stretch/>
        </p:blipFill>
        <p:spPr>
          <a:xfrm>
            <a:off x="622051" y="3139778"/>
            <a:ext cx="6030172" cy="3718222"/>
          </a:xfrm>
        </p:spPr>
      </p:pic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4979E25-C599-416E-B818-0ADCE85F64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2" b="14562"/>
          <a:stretch/>
        </p:blipFill>
        <p:spPr>
          <a:xfrm>
            <a:off x="622051" y="0"/>
            <a:ext cx="6030172" cy="2852936"/>
          </a:xfr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AE5DE7A1-9850-428C-AFBC-6FD654818A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0661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057668-4E0B-4AEA-9F02-6274A5EAF7CF}"/>
              </a:ext>
            </a:extLst>
          </p:cNvPr>
          <p:cNvSpPr/>
          <p:nvPr/>
        </p:nvSpPr>
        <p:spPr>
          <a:xfrm rot="10800000" flipV="1">
            <a:off x="2087370" y="1457897"/>
            <a:ext cx="6459729" cy="68345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8266FF2F-4D4A-43D7-A5E4-0DA0223B920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7" r="7587"/>
          <a:stretch>
            <a:fillRect/>
          </a:stretch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EEC594-8AD9-4512-8DD9-CD88D9928954}"/>
              </a:ext>
            </a:extLst>
          </p:cNvPr>
          <p:cNvSpPr txBox="1"/>
          <p:nvPr/>
        </p:nvSpPr>
        <p:spPr>
          <a:xfrm>
            <a:off x="4957085" y="2551951"/>
            <a:ext cx="66253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Committed to helping our clients succeed</a:t>
            </a:r>
            <a:endParaRPr lang="en-ID" sz="40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6446B9-C57F-4966-BA71-09F96DC0D92D}"/>
              </a:ext>
            </a:extLst>
          </p:cNvPr>
          <p:cNvSpPr txBox="1"/>
          <p:nvPr/>
        </p:nvSpPr>
        <p:spPr>
          <a:xfrm>
            <a:off x="4957084" y="4303055"/>
            <a:ext cx="6625315" cy="702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Suspendisse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tempus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mauris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sed tempus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hendrerit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 non eros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laoreet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porta dui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quis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vehicula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neque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FD7B612-2599-47DB-908D-13A10D5B08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2947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6BFBECF-C338-4956-8166-2C0B25DFD692}"/>
              </a:ext>
            </a:extLst>
          </p:cNvPr>
          <p:cNvSpPr txBox="1"/>
          <p:nvPr/>
        </p:nvSpPr>
        <p:spPr>
          <a:xfrm>
            <a:off x="609600" y="3598508"/>
            <a:ext cx="49943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Accuracy, efficient, effective</a:t>
            </a:r>
            <a:endParaRPr lang="en-ID" sz="40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FE5D68-246A-4EF4-9811-664F1785EEA3}"/>
              </a:ext>
            </a:extLst>
          </p:cNvPr>
          <p:cNvSpPr txBox="1"/>
          <p:nvPr/>
        </p:nvSpPr>
        <p:spPr>
          <a:xfrm>
            <a:off x="609601" y="5091348"/>
            <a:ext cx="4790620" cy="620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consectetuer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maecenas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porttitor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congue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massa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fusce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posuere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magna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9C55150C-43B4-42E2-A7EA-0242747449A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6" r="6836"/>
          <a:stretch>
            <a:fillRect/>
          </a:stretch>
        </p:blipFill>
        <p:spPr/>
      </p:pic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02FAF2E6-1FDC-4182-98AD-EC6548596B2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2" r="23642"/>
          <a:stretch>
            <a:fillRect/>
          </a:stretch>
        </p:blipFill>
        <p:spPr/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63659EA5-BB8C-4368-9B98-5318C3234B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007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886C229-A985-445A-9D0C-E0187ECCC667}"/>
              </a:ext>
            </a:extLst>
          </p:cNvPr>
          <p:cNvSpPr/>
          <p:nvPr/>
        </p:nvSpPr>
        <p:spPr>
          <a:xfrm flipH="1">
            <a:off x="6734747" y="1009219"/>
            <a:ext cx="4790620" cy="12001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3C9CBB-0D0D-4CCD-9B27-96C9A40004D9}"/>
              </a:ext>
            </a:extLst>
          </p:cNvPr>
          <p:cNvSpPr txBox="1"/>
          <p:nvPr/>
        </p:nvSpPr>
        <p:spPr>
          <a:xfrm>
            <a:off x="521742" y="3489135"/>
            <a:ext cx="3854638" cy="1200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Experience is a good teacher</a:t>
            </a:r>
            <a:endParaRPr lang="en-ID" sz="3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40AE7-819F-40AE-ABB6-60259979AE80}"/>
              </a:ext>
            </a:extLst>
          </p:cNvPr>
          <p:cNvSpPr txBox="1"/>
          <p:nvPr/>
        </p:nvSpPr>
        <p:spPr>
          <a:xfrm>
            <a:off x="521742" y="4940971"/>
            <a:ext cx="4031923" cy="620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amet consectetuer adipiscing elit maecenas porttitor congue massa fusce posuere magna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F87C404-7CDC-4CEF-823F-FC92CDED95E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40" b="18440"/>
          <a:stretch>
            <a:fillRect/>
          </a:stretch>
        </p:blipFill>
        <p:spPr/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16B140B-A396-4F00-BE94-917AB4F9DA7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55" r="13555"/>
          <a:stretch>
            <a:fillRect/>
          </a:stretch>
        </p:blipFill>
        <p:spPr/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3FF0440-5685-43F1-A0B9-0FC628A02C29}"/>
              </a:ext>
            </a:extLst>
          </p:cNvPr>
          <p:cNvSpPr txBox="1"/>
          <p:nvPr/>
        </p:nvSpPr>
        <p:spPr>
          <a:xfrm>
            <a:off x="7202738" y="1286183"/>
            <a:ext cx="3854638" cy="646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j-lt"/>
              </a:rPr>
              <a:t>Rightive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91215D7-83FC-4157-9A19-D9834F6AF6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1691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5CD4D72-A2A2-4EC3-A7E5-0021EC5B9E94}"/>
              </a:ext>
            </a:extLst>
          </p:cNvPr>
          <p:cNvSpPr/>
          <p:nvPr/>
        </p:nvSpPr>
        <p:spPr>
          <a:xfrm>
            <a:off x="0" y="446"/>
            <a:ext cx="8354752" cy="6875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6C88532-80BA-4E1B-AC18-C9C7783E3AF1}"/>
              </a:ext>
            </a:extLst>
          </p:cNvPr>
          <p:cNvGrpSpPr/>
          <p:nvPr/>
        </p:nvGrpSpPr>
        <p:grpSpPr>
          <a:xfrm>
            <a:off x="609599" y="1629975"/>
            <a:ext cx="3608117" cy="3598050"/>
            <a:chOff x="609599" y="1674970"/>
            <a:chExt cx="3608117" cy="35980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D42B0937-2AEB-45C7-8DFF-180460B61F37}"/>
                </a:ext>
              </a:extLst>
            </p:cNvPr>
            <p:cNvSpPr txBox="1"/>
            <p:nvPr/>
          </p:nvSpPr>
          <p:spPr>
            <a:xfrm>
              <a:off x="609599" y="1674970"/>
              <a:ext cx="31623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chemeClr val="bg1"/>
                  </a:solidFill>
                  <a:latin typeface="+mj-lt"/>
                </a:rPr>
                <a:t>Team Work As Experience</a:t>
              </a:r>
              <a:endParaRPr lang="en-ID" sz="36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928C174-2DB8-4683-B8F6-FD34E6C10A4F}"/>
                </a:ext>
              </a:extLst>
            </p:cNvPr>
            <p:cNvSpPr txBox="1"/>
            <p:nvPr/>
          </p:nvSpPr>
          <p:spPr>
            <a:xfrm>
              <a:off x="609599" y="3272472"/>
              <a:ext cx="3608117" cy="20005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sz="1200" dirty="0">
                  <a:solidFill>
                    <a:schemeClr val="bg1"/>
                  </a:solidFill>
                </a:rPr>
                <a:t>Lorem ipsum dolor sit </a:t>
              </a:r>
              <a:r>
                <a:rPr lang="en-US" sz="1200" dirty="0" err="1">
                  <a:solidFill>
                    <a:schemeClr val="bg1"/>
                  </a:solidFill>
                </a:rPr>
                <a:t>amet</a:t>
              </a:r>
              <a:r>
                <a:rPr lang="en-US" sz="1200" dirty="0">
                  <a:solidFill>
                    <a:schemeClr val="bg1"/>
                  </a:solidFill>
                </a:rPr>
                <a:t>, </a:t>
              </a:r>
              <a:r>
                <a:rPr lang="en-US" sz="1200" dirty="0" err="1">
                  <a:solidFill>
                    <a:schemeClr val="bg1"/>
                  </a:solidFill>
                </a:rPr>
                <a:t>consectetur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adipiscing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elit</a:t>
              </a:r>
              <a:r>
                <a:rPr lang="en-US" sz="1200" dirty="0">
                  <a:solidFill>
                    <a:schemeClr val="bg1"/>
                  </a:solidFill>
                </a:rPr>
                <a:t>. </a:t>
              </a:r>
              <a:r>
                <a:rPr lang="en-US" sz="1200" dirty="0" err="1">
                  <a:solidFill>
                    <a:schemeClr val="bg1"/>
                  </a:solidFill>
                </a:rPr>
                <a:t>Suspendisse</a:t>
              </a:r>
              <a:r>
                <a:rPr lang="en-US" sz="1200" dirty="0">
                  <a:solidFill>
                    <a:schemeClr val="bg1"/>
                  </a:solidFill>
                </a:rPr>
                <a:t> tempus </a:t>
              </a:r>
              <a:r>
                <a:rPr lang="en-US" sz="1200" dirty="0" err="1">
                  <a:solidFill>
                    <a:schemeClr val="bg1"/>
                  </a:solidFill>
                </a:rPr>
                <a:t>mauris</a:t>
              </a:r>
              <a:r>
                <a:rPr lang="en-US" sz="1200" dirty="0">
                  <a:solidFill>
                    <a:schemeClr val="bg1"/>
                  </a:solidFill>
                </a:rPr>
                <a:t> sed tempus </a:t>
              </a:r>
              <a:r>
                <a:rPr lang="en-US" sz="1200" dirty="0" err="1">
                  <a:solidFill>
                    <a:schemeClr val="bg1"/>
                  </a:solidFill>
                </a:rPr>
                <a:t>hendrerit</a:t>
              </a:r>
              <a:r>
                <a:rPr lang="en-US" sz="1200" dirty="0">
                  <a:solidFill>
                    <a:schemeClr val="bg1"/>
                  </a:solidFill>
                </a:rPr>
                <a:t>. Sed non eros </a:t>
              </a:r>
              <a:r>
                <a:rPr lang="en-US" sz="1200" dirty="0" err="1">
                  <a:solidFill>
                    <a:schemeClr val="bg1"/>
                  </a:solidFill>
                </a:rPr>
                <a:t>laoreet</a:t>
              </a:r>
              <a:r>
                <a:rPr lang="en-US" sz="1200" dirty="0">
                  <a:solidFill>
                    <a:schemeClr val="bg1"/>
                  </a:solidFill>
                </a:rPr>
                <a:t>, porta dui </a:t>
              </a:r>
              <a:r>
                <a:rPr lang="en-US" sz="1200" dirty="0" err="1">
                  <a:solidFill>
                    <a:schemeClr val="bg1"/>
                  </a:solidFill>
                </a:rPr>
                <a:t>quis</a:t>
              </a:r>
              <a:r>
                <a:rPr lang="en-US" sz="1200" dirty="0">
                  <a:solidFill>
                    <a:schemeClr val="bg1"/>
                  </a:solidFill>
                </a:rPr>
                <a:t>, </a:t>
              </a:r>
              <a:r>
                <a:rPr lang="en-US" sz="1200" dirty="0" err="1">
                  <a:solidFill>
                    <a:schemeClr val="bg1"/>
                  </a:solidFill>
                </a:rPr>
                <a:t>vehicula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neque</a:t>
              </a:r>
              <a:r>
                <a:rPr lang="en-US" sz="1200" dirty="0">
                  <a:solidFill>
                    <a:schemeClr val="bg1"/>
                  </a:solidFill>
                </a:rPr>
                <a:t>. </a:t>
              </a:r>
              <a:r>
                <a:rPr lang="en-US" sz="1200" dirty="0" err="1">
                  <a:solidFill>
                    <a:schemeClr val="bg1"/>
                  </a:solidFill>
                </a:rPr>
                <a:t>Quisque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rutrum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congue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interdum</a:t>
              </a:r>
              <a:r>
                <a:rPr lang="en-US" sz="1200" dirty="0">
                  <a:solidFill>
                    <a:schemeClr val="bg1"/>
                  </a:solidFill>
                </a:rPr>
                <a:t>. </a:t>
              </a:r>
              <a:r>
                <a:rPr lang="en-US" sz="1200" dirty="0" err="1">
                  <a:solidFill>
                    <a:schemeClr val="bg1"/>
                  </a:solidFill>
                </a:rPr>
                <a:t>Vivamus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venenatis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imperdiet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velit</a:t>
              </a:r>
              <a:r>
                <a:rPr lang="en-US" sz="1200" dirty="0">
                  <a:solidFill>
                    <a:schemeClr val="bg1"/>
                  </a:solidFill>
                </a:rPr>
                <a:t>, in </a:t>
              </a:r>
              <a:r>
                <a:rPr lang="en-US" sz="1200" dirty="0" err="1">
                  <a:solidFill>
                    <a:schemeClr val="bg1"/>
                  </a:solidFill>
                </a:rPr>
                <a:t>pretium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nunc</a:t>
              </a:r>
              <a:r>
                <a:rPr lang="en-US" sz="1200" dirty="0">
                  <a:solidFill>
                    <a:schemeClr val="bg1"/>
                  </a:solidFill>
                </a:rPr>
                <a:t>. Integer </a:t>
              </a:r>
              <a:r>
                <a:rPr lang="en-US" sz="1200" dirty="0" err="1">
                  <a:solidFill>
                    <a:schemeClr val="bg1"/>
                  </a:solidFill>
                </a:rPr>
                <a:t>feugiat</a:t>
              </a:r>
              <a:r>
                <a:rPr lang="en-US" sz="1200" dirty="0">
                  <a:solidFill>
                    <a:schemeClr val="bg1"/>
                  </a:solidFill>
                </a:rPr>
                <a:t> dui </a:t>
              </a:r>
              <a:r>
                <a:rPr lang="en-US" sz="1200" dirty="0" err="1">
                  <a:solidFill>
                    <a:schemeClr val="bg1"/>
                  </a:solidFill>
                </a:rPr>
                <a:t>nulla</a:t>
              </a:r>
              <a:r>
                <a:rPr lang="en-US" sz="1200" dirty="0">
                  <a:solidFill>
                    <a:schemeClr val="bg1"/>
                  </a:solidFill>
                </a:rPr>
                <a:t>, </a:t>
              </a:r>
              <a:r>
                <a:rPr lang="en-US" sz="1200" dirty="0" err="1">
                  <a:solidFill>
                    <a:schemeClr val="bg1"/>
                  </a:solidFill>
                </a:rPr>
                <a:t>nec</a:t>
              </a:r>
              <a:r>
                <a:rPr lang="en-US" sz="1200" dirty="0">
                  <a:solidFill>
                    <a:schemeClr val="bg1"/>
                  </a:solidFill>
                </a:rPr>
                <a:t> convallis mi semper et. </a:t>
              </a:r>
              <a:r>
                <a:rPr lang="en-US" sz="1200" dirty="0" err="1">
                  <a:solidFill>
                    <a:schemeClr val="bg1"/>
                  </a:solidFill>
                </a:rPr>
                <a:t>Suspendisse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</a:rPr>
                <a:t>potenti</a:t>
              </a:r>
              <a:r>
                <a:rPr lang="en-US" sz="1200" dirty="0">
                  <a:solidFill>
                    <a:schemeClr val="bg1"/>
                  </a:solidFill>
                </a:rPr>
                <a:t>. </a:t>
              </a:r>
            </a:p>
          </p:txBody>
        </p:sp>
      </p:grp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BFB9C765-6BB0-4204-85B3-DAEE06E3B9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3" b="3753"/>
          <a:stretch/>
        </p:blipFill>
        <p:spPr>
          <a:xfrm>
            <a:off x="5541024" y="2275135"/>
            <a:ext cx="6030172" cy="3718222"/>
          </a:xfr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881741C1-A5C2-4BE0-A9E0-08780E869C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4391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5E716D6-3635-4490-A53A-350346584EF3}"/>
              </a:ext>
            </a:extLst>
          </p:cNvPr>
          <p:cNvSpPr/>
          <p:nvPr/>
        </p:nvSpPr>
        <p:spPr>
          <a:xfrm>
            <a:off x="5397298" y="457562"/>
            <a:ext cx="6185103" cy="60194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D360A0-210E-422D-8D8E-CDF99490B22A}"/>
              </a:ext>
            </a:extLst>
          </p:cNvPr>
          <p:cNvSpPr txBox="1"/>
          <p:nvPr/>
        </p:nvSpPr>
        <p:spPr>
          <a:xfrm>
            <a:off x="6548561" y="2153237"/>
            <a:ext cx="4266940" cy="1754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+mj-lt"/>
              </a:rPr>
              <a:t>We Are Local Expertise, International Depth</a:t>
            </a:r>
            <a:endParaRPr lang="en-ID" sz="3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342F56-32DB-43C0-87C7-7D10DF071EA1}"/>
              </a:ext>
            </a:extLst>
          </p:cNvPr>
          <p:cNvSpPr txBox="1"/>
          <p:nvPr/>
        </p:nvSpPr>
        <p:spPr>
          <a:xfrm>
            <a:off x="6579080" y="4057833"/>
            <a:ext cx="3771420" cy="620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Lorem ipsum dolor sit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amet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consectetuer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adipiscing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elit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maecenas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porttitor</a:t>
            </a:r>
            <a:r>
              <a:rPr lang="en-US" sz="12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bg1">
                    <a:lumMod val="85000"/>
                  </a:schemeClr>
                </a:solidFill>
              </a:rPr>
              <a:t>congue</a:t>
            </a:r>
            <a:endParaRPr lang="en-US" sz="1200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43086A2-9E72-43C4-857A-B3D1213E6B6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88" r="23488"/>
          <a:stretch>
            <a:fillRect/>
          </a:stretch>
        </p:blipFill>
        <p:spPr/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B8E692A-C4C5-4038-89F7-26A3168D31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8149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3370B442-D88B-4BC7-B6FD-4A936B2B265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13" b="31713"/>
          <a:stretch>
            <a:fillRect/>
          </a:stretch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2E4CD2C-DE02-45DA-80D8-9F1EE5B0BB90}"/>
              </a:ext>
            </a:extLst>
          </p:cNvPr>
          <p:cNvSpPr/>
          <p:nvPr/>
        </p:nvSpPr>
        <p:spPr>
          <a:xfrm>
            <a:off x="609600" y="457200"/>
            <a:ext cx="10972800" cy="60198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428B1C-DAEF-47F8-BC21-0441EE60F817}"/>
              </a:ext>
            </a:extLst>
          </p:cNvPr>
          <p:cNvSpPr txBox="1"/>
          <p:nvPr/>
        </p:nvSpPr>
        <p:spPr>
          <a:xfrm>
            <a:off x="3962530" y="2551951"/>
            <a:ext cx="4266940" cy="1754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j-lt"/>
              </a:rPr>
              <a:t>We Build Brands And Beautiful Design Experience</a:t>
            </a:r>
            <a:endParaRPr lang="en-ID" sz="36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2ADC6582-C3C3-431A-BCBE-F478F7E866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3548" t="29907" r="31172" b="33133"/>
          <a:stretch/>
        </p:blipFill>
        <p:spPr>
          <a:xfrm>
            <a:off x="11019124" y="457200"/>
            <a:ext cx="563276" cy="59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4705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E86AC65-9E4A-4DC5-8635-BEE0F8FA7179}"/>
              </a:ext>
            </a:extLst>
          </p:cNvPr>
          <p:cNvSpPr/>
          <p:nvPr/>
        </p:nvSpPr>
        <p:spPr>
          <a:xfrm>
            <a:off x="0" y="3733800"/>
            <a:ext cx="12192000" cy="314184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E9ADBD93-6E99-4A68-AFD7-8F71DBA7769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66" b="50000"/>
          <a:stretch/>
        </p:blipFill>
        <p:spPr>
          <a:xfrm>
            <a:off x="0" y="-1"/>
            <a:ext cx="12192000" cy="373380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41B491-FE91-4E03-B8F2-B39CEA1DD664}"/>
              </a:ext>
            </a:extLst>
          </p:cNvPr>
          <p:cNvSpPr txBox="1"/>
          <p:nvPr/>
        </p:nvSpPr>
        <p:spPr>
          <a:xfrm>
            <a:off x="2560051" y="4643067"/>
            <a:ext cx="7071898" cy="13233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D" sz="7999" spc="600" dirty="0">
                <a:solidFill>
                  <a:schemeClr val="accent1"/>
                </a:solidFill>
                <a:latin typeface="+mj-lt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708302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">
      <a:dk1>
        <a:sysClr val="windowText" lastClr="000000"/>
      </a:dk1>
      <a:lt1>
        <a:sysClr val="window" lastClr="FFFFFF"/>
      </a:lt1>
      <a:dk2>
        <a:srgbClr val="293040"/>
      </a:dk2>
      <a:lt2>
        <a:srgbClr val="E7E6E6"/>
      </a:lt2>
      <a:accent1>
        <a:srgbClr val="293040"/>
      </a:accent1>
      <a:accent2>
        <a:srgbClr val="D3AC2B"/>
      </a:accent2>
      <a:accent3>
        <a:srgbClr val="D7A86E"/>
      </a:accent3>
      <a:accent4>
        <a:srgbClr val="FFEBC1"/>
      </a:accent4>
      <a:accent5>
        <a:srgbClr val="FFFFFF"/>
      </a:accent5>
      <a:accent6>
        <a:srgbClr val="FFFFFF"/>
      </a:accent6>
      <a:hlink>
        <a:srgbClr val="FFFFFF"/>
      </a:hlink>
      <a:folHlink>
        <a:srgbClr val="FFFFFF"/>
      </a:folHlink>
    </a:clrScheme>
    <a:fontScheme name="Custom 24">
      <a:majorFont>
        <a:latin typeface="Roboto Black"/>
        <a:ea typeface=""/>
        <a:cs typeface=""/>
      </a:majorFont>
      <a:minorFont>
        <a:latin typeface="Robot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1289</TotalTime>
  <Words>658</Words>
  <Application>Microsoft Office PowerPoint</Application>
  <PresentationFormat>Widescreen</PresentationFormat>
  <Paragraphs>57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Roboto Light</vt:lpstr>
      <vt:lpstr>Calibri</vt:lpstr>
      <vt:lpstr>Roboto Black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Partha Pratim Chanda</dc:creator>
  <cp:lastModifiedBy>Libor Janek</cp:lastModifiedBy>
  <cp:revision>241</cp:revision>
  <dcterms:created xsi:type="dcterms:W3CDTF">2021-03-24T04:46:24Z</dcterms:created>
  <dcterms:modified xsi:type="dcterms:W3CDTF">2022-06-09T12:57:14Z</dcterms:modified>
</cp:coreProperties>
</file>